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8" r:id="rId8"/>
    <p:sldId id="269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EA75"/>
    <a:srgbClr val="259325"/>
    <a:srgbClr val="0094C8"/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8" autoAdjust="0"/>
    <p:restoredTop sz="94660"/>
  </p:normalViewPr>
  <p:slideViewPr>
    <p:cSldViewPr>
      <p:cViewPr>
        <p:scale>
          <a:sx n="66" d="100"/>
          <a:sy n="66" d="100"/>
        </p:scale>
        <p:origin x="-52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E92D4C5-DD7D-4364-AB96-59807892DE56}" type="datetimeFigureOut">
              <a:rPr lang="es-MX" smtClean="0"/>
              <a:pPr/>
              <a:t>09/04/2013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01234F4-E56D-4F41-A0EA-2BD14B3F11B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6.wmf"/><Relationship Id="rId7" Type="http://schemas.openxmlformats.org/officeDocument/2006/relationships/image" Target="../media/image11.wmf"/><Relationship Id="rId12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3.png"/><Relationship Id="rId5" Type="http://schemas.openxmlformats.org/officeDocument/2006/relationships/image" Target="../media/image5.wmf"/><Relationship Id="rId10" Type="http://schemas.openxmlformats.org/officeDocument/2006/relationships/image" Target="../media/image8.png"/><Relationship Id="rId4" Type="http://schemas.openxmlformats.org/officeDocument/2006/relationships/image" Target="../media/image4.wmf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79512" y="18864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 smtClean="0">
                <a:latin typeface="Neuropol" pitchFamily="34" charset="0"/>
              </a:rPr>
              <a:t>Fast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b="1" dirty="0" err="1" smtClean="0">
                <a:latin typeface="Neuropol" pitchFamily="34" charset="0"/>
              </a:rPr>
              <a:t>Order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dirty="0" smtClean="0">
                <a:latin typeface="+mj-lt"/>
              </a:rPr>
              <a:t>Software</a:t>
            </a:r>
            <a:r>
              <a:rPr lang="es-MX" sz="2800" baseline="30000" dirty="0" smtClean="0">
                <a:latin typeface="+mj-lt"/>
              </a:rPr>
              <a:t>©</a:t>
            </a:r>
            <a:endParaRPr lang="es-MX" sz="2800" baseline="30000" dirty="0"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9" y="213285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Sistema </a:t>
            </a:r>
            <a:r>
              <a:rPr lang="es-MX" sz="1600" dirty="0" smtClean="0"/>
              <a:t>Integral</a:t>
            </a:r>
            <a:r>
              <a:rPr lang="es-MX" dirty="0" smtClean="0"/>
              <a:t> Escalable para el manejo desde su pequeño Restaurante o  hasta una gran Franquicia</a:t>
            </a:r>
            <a:endParaRPr lang="es-MX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99592" y="2996952"/>
            <a:ext cx="78220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MX" sz="1600" dirty="0" smtClean="0"/>
              <a:t>Sistema ERP/CRM con tecnología de punta, capaz de correr en cualquier plataforma: desde una potente computadora, hasta en terminales móviles y tabletas </a:t>
            </a:r>
            <a:r>
              <a:rPr lang="es-MX" sz="1600" dirty="0" err="1" smtClean="0"/>
              <a:t>touch</a:t>
            </a:r>
            <a:r>
              <a:rPr lang="es-MX" sz="1600" dirty="0" smtClean="0"/>
              <a:t>.</a:t>
            </a:r>
          </a:p>
          <a:p>
            <a:pPr>
              <a:buFontTx/>
              <a:buChar char="-"/>
            </a:pPr>
            <a:endParaRPr lang="es-MX" sz="1600" dirty="0"/>
          </a:p>
          <a:p>
            <a:pPr>
              <a:buFontTx/>
              <a:buChar char="-"/>
            </a:pPr>
            <a:r>
              <a:rPr lang="es-MX" sz="1600" dirty="0" smtClean="0"/>
              <a:t>Fácil de Utilizar.</a:t>
            </a:r>
          </a:p>
          <a:p>
            <a:pPr>
              <a:buFontTx/>
              <a:buChar char="-"/>
            </a:pPr>
            <a:endParaRPr lang="es-MX" sz="1600" dirty="0" smtClean="0"/>
          </a:p>
          <a:p>
            <a:pPr>
              <a:buFontTx/>
              <a:buChar char="-"/>
            </a:pPr>
            <a:r>
              <a:rPr lang="es-MX" sz="1600" dirty="0" smtClean="0"/>
              <a:t>Escalable porque puede ir integrando módulos conforme los necesite.</a:t>
            </a:r>
          </a:p>
          <a:p>
            <a:pPr>
              <a:buFontTx/>
              <a:buChar char="-"/>
            </a:pPr>
            <a:endParaRPr lang="es-MX" sz="1600" dirty="0"/>
          </a:p>
          <a:p>
            <a:pPr>
              <a:buFontTx/>
              <a:buChar char="-"/>
            </a:pPr>
            <a:r>
              <a:rPr lang="es-MX" sz="1600" dirty="0" smtClean="0"/>
              <a:t>Para pequeños negocios que requieren de la mínima inversión para administrar  su operación.</a:t>
            </a:r>
          </a:p>
          <a:p>
            <a:pPr>
              <a:buFontTx/>
              <a:buChar char="-"/>
            </a:pPr>
            <a:endParaRPr lang="es-MX" sz="1600" dirty="0"/>
          </a:p>
          <a:p>
            <a:pPr>
              <a:buFontTx/>
              <a:buChar char="-"/>
            </a:pPr>
            <a:r>
              <a:rPr lang="es-MX" sz="1600" dirty="0" smtClean="0"/>
              <a:t>Tan potente como controlar todas y cada una de sus sucursales  de manera centralizada y  eficientemente administrable.</a:t>
            </a:r>
          </a:p>
          <a:p>
            <a:pPr>
              <a:buFontTx/>
              <a:buChar char="-"/>
            </a:pPr>
            <a:endParaRPr lang="es-MX" sz="1600" dirty="0" smtClean="0"/>
          </a:p>
          <a:p>
            <a:pPr>
              <a:buFontTx/>
              <a:buChar char="-"/>
            </a:pPr>
            <a:r>
              <a:rPr lang="es-MX" sz="1600" dirty="0" smtClean="0"/>
              <a:t>Enlace con redes sociales e interfaz para clientes.</a:t>
            </a:r>
          </a:p>
          <a:p>
            <a:endParaRPr lang="es-MX" sz="1600" dirty="0"/>
          </a:p>
          <a:p>
            <a:endParaRPr lang="es-MX" sz="16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84168" y="332656"/>
            <a:ext cx="305983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aseline="30000" dirty="0" smtClean="0">
                <a:latin typeface="Neuropol" pitchFamily="34" charset="0"/>
              </a:rPr>
              <a:t>Ok </a:t>
            </a:r>
            <a:r>
              <a:rPr lang="es-MX" sz="4400" baseline="30000" dirty="0" err="1" smtClean="0">
                <a:latin typeface="Neuropol" pitchFamily="34" charset="0"/>
              </a:rPr>
              <a:t>Computer</a:t>
            </a:r>
            <a:endParaRPr lang="es-MX" sz="4400" baseline="30000" dirty="0">
              <a:latin typeface="Neuropo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luiguiok\AppData\Local\Microsoft\Windows\Temporary Internet Files\Content.IE5\OCKC9AJI\MC90000874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187460"/>
            <a:ext cx="1296144" cy="1603787"/>
          </a:xfrm>
          <a:prstGeom prst="rect">
            <a:avLst/>
          </a:prstGeom>
          <a:noFill/>
        </p:spPr>
      </p:pic>
      <p:pic>
        <p:nvPicPr>
          <p:cNvPr id="2053" name="Picture 5" descr="C:\Users\luiguiok\AppData\Local\Microsoft\Windows\Temporary Internet Files\Content.IE5\P958TUT1\MC90019902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403484"/>
            <a:ext cx="1584176" cy="1565399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5652120" y="29156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Centro Producción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323528" y="6408712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Restaurantes</a:t>
            </a:r>
            <a:endParaRPr lang="es-MX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771800" y="2771636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Almacén General</a:t>
            </a:r>
          </a:p>
          <a:p>
            <a:pPr algn="ctr"/>
            <a:r>
              <a:rPr lang="es-MX" dirty="0" smtClean="0"/>
              <a:t>Centro Distribución</a:t>
            </a:r>
            <a:endParaRPr lang="es-MX" dirty="0"/>
          </a:p>
        </p:txBody>
      </p:sp>
      <p:pic>
        <p:nvPicPr>
          <p:cNvPr id="2056" name="Picture 8" descr="C:\Users\luiguiok\AppData\Local\Microsoft\Windows\Temporary Internet Files\Content.IE5\P958TUT1\MC90041258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327370"/>
            <a:ext cx="1224136" cy="1512719"/>
          </a:xfrm>
          <a:prstGeom prst="rect">
            <a:avLst/>
          </a:prstGeom>
          <a:noFill/>
        </p:spPr>
      </p:pic>
      <p:pic>
        <p:nvPicPr>
          <p:cNvPr id="2059" name="Picture 11" descr="C:\Users\luiguiok\AppData\Local\Microsoft\Windows\Temporary Internet Files\Content.IE5\F4WJ9UG4\MC900233101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4922584"/>
            <a:ext cx="1640766" cy="1389557"/>
          </a:xfrm>
          <a:prstGeom prst="rect">
            <a:avLst/>
          </a:prstGeom>
          <a:noFill/>
        </p:spPr>
      </p:pic>
      <p:grpSp>
        <p:nvGrpSpPr>
          <p:cNvPr id="94" name="93 Grupo"/>
          <p:cNvGrpSpPr/>
          <p:nvPr/>
        </p:nvGrpSpPr>
        <p:grpSpPr>
          <a:xfrm>
            <a:off x="395536" y="3600400"/>
            <a:ext cx="1290862" cy="1343025"/>
            <a:chOff x="6948264" y="2425701"/>
            <a:chExt cx="1290862" cy="1343025"/>
          </a:xfrm>
        </p:grpSpPr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7020272" y="3356992"/>
              <a:ext cx="729903" cy="411734"/>
            </a:xfrm>
            <a:prstGeom prst="rect">
              <a:avLst/>
            </a:prstGeom>
            <a:solidFill>
              <a:srgbClr val="2BDD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6948264" y="2996952"/>
              <a:ext cx="1225775" cy="771774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48" y="504"/>
                </a:cxn>
                <a:cxn ang="0">
                  <a:pos x="1349" y="900"/>
                </a:cxn>
                <a:cxn ang="0">
                  <a:pos x="523" y="898"/>
                </a:cxn>
                <a:cxn ang="0">
                  <a:pos x="0" y="499"/>
                </a:cxn>
                <a:cxn ang="0">
                  <a:pos x="137" y="0"/>
                </a:cxn>
              </a:cxnLst>
              <a:rect l="0" t="0" r="r" b="b"/>
              <a:pathLst>
                <a:path w="1349" h="900">
                  <a:moveTo>
                    <a:pt x="137" y="0"/>
                  </a:moveTo>
                  <a:lnTo>
                    <a:pt x="1348" y="504"/>
                  </a:lnTo>
                  <a:lnTo>
                    <a:pt x="1349" y="900"/>
                  </a:lnTo>
                  <a:lnTo>
                    <a:pt x="523" y="898"/>
                  </a:lnTo>
                  <a:lnTo>
                    <a:pt x="0" y="499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B5F4E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7253288" y="3313113"/>
              <a:ext cx="228600" cy="141288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82" y="177"/>
                </a:cxn>
                <a:cxn ang="0">
                  <a:pos x="84" y="176"/>
                </a:cxn>
                <a:cxn ang="0">
                  <a:pos x="88" y="172"/>
                </a:cxn>
                <a:cxn ang="0">
                  <a:pos x="95" y="165"/>
                </a:cxn>
                <a:cxn ang="0">
                  <a:pos x="105" y="159"/>
                </a:cxn>
                <a:cxn ang="0">
                  <a:pos x="115" y="153"/>
                </a:cxn>
                <a:cxn ang="0">
                  <a:pos x="128" y="147"/>
                </a:cxn>
                <a:cxn ang="0">
                  <a:pos x="142" y="141"/>
                </a:cxn>
                <a:cxn ang="0">
                  <a:pos x="155" y="139"/>
                </a:cxn>
                <a:cxn ang="0">
                  <a:pos x="172" y="136"/>
                </a:cxn>
                <a:cxn ang="0">
                  <a:pos x="192" y="131"/>
                </a:cxn>
                <a:cxn ang="0">
                  <a:pos x="214" y="123"/>
                </a:cxn>
                <a:cxn ang="0">
                  <a:pos x="237" y="116"/>
                </a:cxn>
                <a:cxn ang="0">
                  <a:pos x="257" y="108"/>
                </a:cxn>
                <a:cxn ang="0">
                  <a:pos x="272" y="101"/>
                </a:cxn>
                <a:cxn ang="0">
                  <a:pos x="284" y="97"/>
                </a:cxn>
                <a:cxn ang="0">
                  <a:pos x="288" y="95"/>
                </a:cxn>
                <a:cxn ang="0">
                  <a:pos x="287" y="94"/>
                </a:cxn>
                <a:cxn ang="0">
                  <a:pos x="283" y="91"/>
                </a:cxn>
                <a:cxn ang="0">
                  <a:pos x="278" y="86"/>
                </a:cxn>
                <a:cxn ang="0">
                  <a:pos x="271" y="80"/>
                </a:cxn>
                <a:cxn ang="0">
                  <a:pos x="264" y="74"/>
                </a:cxn>
                <a:cxn ang="0">
                  <a:pos x="257" y="66"/>
                </a:cxn>
                <a:cxn ang="0">
                  <a:pos x="250" y="59"/>
                </a:cxn>
                <a:cxn ang="0">
                  <a:pos x="244" y="51"/>
                </a:cxn>
                <a:cxn ang="0">
                  <a:pos x="239" y="42"/>
                </a:cxn>
                <a:cxn ang="0">
                  <a:pos x="232" y="34"/>
                </a:cxn>
                <a:cxn ang="0">
                  <a:pos x="226" y="25"/>
                </a:cxn>
                <a:cxn ang="0">
                  <a:pos x="221" y="18"/>
                </a:cxn>
                <a:cxn ang="0">
                  <a:pos x="216" y="11"/>
                </a:cxn>
                <a:cxn ang="0">
                  <a:pos x="211" y="5"/>
                </a:cxn>
                <a:cxn ang="0">
                  <a:pos x="208" y="1"/>
                </a:cxn>
                <a:cxn ang="0">
                  <a:pos x="207" y="0"/>
                </a:cxn>
                <a:cxn ang="0">
                  <a:pos x="206" y="1"/>
                </a:cxn>
                <a:cxn ang="0">
                  <a:pos x="203" y="4"/>
                </a:cxn>
                <a:cxn ang="0">
                  <a:pos x="198" y="8"/>
                </a:cxn>
                <a:cxn ang="0">
                  <a:pos x="191" y="14"/>
                </a:cxn>
                <a:cxn ang="0">
                  <a:pos x="183" y="20"/>
                </a:cxn>
                <a:cxn ang="0">
                  <a:pos x="173" y="24"/>
                </a:cxn>
                <a:cxn ang="0">
                  <a:pos x="164" y="28"/>
                </a:cxn>
                <a:cxn ang="0">
                  <a:pos x="152" y="31"/>
                </a:cxn>
                <a:cxn ang="0">
                  <a:pos x="140" y="32"/>
                </a:cxn>
                <a:cxn ang="0">
                  <a:pos x="127" y="33"/>
                </a:cxn>
                <a:cxn ang="0">
                  <a:pos x="112" y="34"/>
                </a:cxn>
                <a:cxn ang="0">
                  <a:pos x="99" y="35"/>
                </a:cxn>
                <a:cxn ang="0">
                  <a:pos x="84" y="36"/>
                </a:cxn>
                <a:cxn ang="0">
                  <a:pos x="71" y="38"/>
                </a:cxn>
                <a:cxn ang="0">
                  <a:pos x="59" y="41"/>
                </a:cxn>
                <a:cxn ang="0">
                  <a:pos x="47" y="44"/>
                </a:cxn>
                <a:cxn ang="0">
                  <a:pos x="37" y="50"/>
                </a:cxn>
                <a:cxn ang="0">
                  <a:pos x="28" y="55"/>
                </a:cxn>
                <a:cxn ang="0">
                  <a:pos x="21" y="62"/>
                </a:cxn>
                <a:cxn ang="0">
                  <a:pos x="13" y="68"/>
                </a:cxn>
                <a:cxn ang="0">
                  <a:pos x="8" y="75"/>
                </a:cxn>
                <a:cxn ang="0">
                  <a:pos x="4" y="80"/>
                </a:cxn>
                <a:cxn ang="0">
                  <a:pos x="1" y="84"/>
                </a:cxn>
                <a:cxn ang="0">
                  <a:pos x="0" y="85"/>
                </a:cxn>
              </a:cxnLst>
              <a:rect l="0" t="0" r="r" b="b"/>
              <a:pathLst>
                <a:path w="288" h="177">
                  <a:moveTo>
                    <a:pt x="0" y="85"/>
                  </a:moveTo>
                  <a:lnTo>
                    <a:pt x="82" y="177"/>
                  </a:lnTo>
                  <a:lnTo>
                    <a:pt x="84" y="176"/>
                  </a:lnTo>
                  <a:lnTo>
                    <a:pt x="88" y="172"/>
                  </a:lnTo>
                  <a:lnTo>
                    <a:pt x="95" y="165"/>
                  </a:lnTo>
                  <a:lnTo>
                    <a:pt x="105" y="159"/>
                  </a:lnTo>
                  <a:lnTo>
                    <a:pt x="115" y="153"/>
                  </a:lnTo>
                  <a:lnTo>
                    <a:pt x="128" y="147"/>
                  </a:lnTo>
                  <a:lnTo>
                    <a:pt x="142" y="141"/>
                  </a:lnTo>
                  <a:lnTo>
                    <a:pt x="155" y="139"/>
                  </a:lnTo>
                  <a:lnTo>
                    <a:pt x="172" y="136"/>
                  </a:lnTo>
                  <a:lnTo>
                    <a:pt x="192" y="131"/>
                  </a:lnTo>
                  <a:lnTo>
                    <a:pt x="214" y="123"/>
                  </a:lnTo>
                  <a:lnTo>
                    <a:pt x="237" y="116"/>
                  </a:lnTo>
                  <a:lnTo>
                    <a:pt x="257" y="108"/>
                  </a:lnTo>
                  <a:lnTo>
                    <a:pt x="272" y="101"/>
                  </a:lnTo>
                  <a:lnTo>
                    <a:pt x="284" y="97"/>
                  </a:lnTo>
                  <a:lnTo>
                    <a:pt x="288" y="95"/>
                  </a:lnTo>
                  <a:lnTo>
                    <a:pt x="287" y="94"/>
                  </a:lnTo>
                  <a:lnTo>
                    <a:pt x="283" y="91"/>
                  </a:lnTo>
                  <a:lnTo>
                    <a:pt x="278" y="86"/>
                  </a:lnTo>
                  <a:lnTo>
                    <a:pt x="271" y="80"/>
                  </a:lnTo>
                  <a:lnTo>
                    <a:pt x="264" y="74"/>
                  </a:lnTo>
                  <a:lnTo>
                    <a:pt x="257" y="66"/>
                  </a:lnTo>
                  <a:lnTo>
                    <a:pt x="250" y="59"/>
                  </a:lnTo>
                  <a:lnTo>
                    <a:pt x="244" y="51"/>
                  </a:lnTo>
                  <a:lnTo>
                    <a:pt x="239" y="42"/>
                  </a:lnTo>
                  <a:lnTo>
                    <a:pt x="232" y="34"/>
                  </a:lnTo>
                  <a:lnTo>
                    <a:pt x="226" y="25"/>
                  </a:lnTo>
                  <a:lnTo>
                    <a:pt x="221" y="18"/>
                  </a:lnTo>
                  <a:lnTo>
                    <a:pt x="216" y="11"/>
                  </a:lnTo>
                  <a:lnTo>
                    <a:pt x="211" y="5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6" y="1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1" y="14"/>
                  </a:lnTo>
                  <a:lnTo>
                    <a:pt x="183" y="20"/>
                  </a:lnTo>
                  <a:lnTo>
                    <a:pt x="173" y="24"/>
                  </a:lnTo>
                  <a:lnTo>
                    <a:pt x="164" y="28"/>
                  </a:lnTo>
                  <a:lnTo>
                    <a:pt x="152" y="31"/>
                  </a:lnTo>
                  <a:lnTo>
                    <a:pt x="140" y="32"/>
                  </a:lnTo>
                  <a:lnTo>
                    <a:pt x="127" y="33"/>
                  </a:lnTo>
                  <a:lnTo>
                    <a:pt x="112" y="34"/>
                  </a:lnTo>
                  <a:lnTo>
                    <a:pt x="99" y="35"/>
                  </a:lnTo>
                  <a:lnTo>
                    <a:pt x="84" y="36"/>
                  </a:lnTo>
                  <a:lnTo>
                    <a:pt x="71" y="38"/>
                  </a:lnTo>
                  <a:lnTo>
                    <a:pt x="59" y="41"/>
                  </a:lnTo>
                  <a:lnTo>
                    <a:pt x="47" y="44"/>
                  </a:lnTo>
                  <a:lnTo>
                    <a:pt x="37" y="50"/>
                  </a:lnTo>
                  <a:lnTo>
                    <a:pt x="28" y="55"/>
                  </a:lnTo>
                  <a:lnTo>
                    <a:pt x="21" y="62"/>
                  </a:lnTo>
                  <a:lnTo>
                    <a:pt x="13" y="68"/>
                  </a:lnTo>
                  <a:lnTo>
                    <a:pt x="8" y="75"/>
                  </a:lnTo>
                  <a:lnTo>
                    <a:pt x="4" y="80"/>
                  </a:lnTo>
                  <a:lnTo>
                    <a:pt x="1" y="8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BFDB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7280275" y="2513013"/>
              <a:ext cx="488950" cy="430213"/>
            </a:xfrm>
            <a:custGeom>
              <a:avLst/>
              <a:gdLst/>
              <a:ahLst/>
              <a:cxnLst>
                <a:cxn ang="0">
                  <a:pos x="1" y="410"/>
                </a:cxn>
                <a:cxn ang="0">
                  <a:pos x="0" y="416"/>
                </a:cxn>
                <a:cxn ang="0">
                  <a:pos x="6" y="430"/>
                </a:cxn>
                <a:cxn ang="0">
                  <a:pos x="25" y="447"/>
                </a:cxn>
                <a:cxn ang="0">
                  <a:pos x="70" y="461"/>
                </a:cxn>
                <a:cxn ang="0">
                  <a:pos x="118" y="468"/>
                </a:cxn>
                <a:cxn ang="0">
                  <a:pos x="149" y="469"/>
                </a:cxn>
                <a:cxn ang="0">
                  <a:pos x="165" y="467"/>
                </a:cxn>
                <a:cxn ang="0">
                  <a:pos x="169" y="466"/>
                </a:cxn>
                <a:cxn ang="0">
                  <a:pos x="170" y="471"/>
                </a:cxn>
                <a:cxn ang="0">
                  <a:pos x="177" y="483"/>
                </a:cxn>
                <a:cxn ang="0">
                  <a:pos x="196" y="497"/>
                </a:cxn>
                <a:cxn ang="0">
                  <a:pos x="235" y="507"/>
                </a:cxn>
                <a:cxn ang="0">
                  <a:pos x="288" y="510"/>
                </a:cxn>
                <a:cxn ang="0">
                  <a:pos x="330" y="508"/>
                </a:cxn>
                <a:cxn ang="0">
                  <a:pos x="357" y="504"/>
                </a:cxn>
                <a:cxn ang="0">
                  <a:pos x="367" y="502"/>
                </a:cxn>
                <a:cxn ang="0">
                  <a:pos x="617" y="512"/>
                </a:cxn>
                <a:cxn ang="0">
                  <a:pos x="388" y="28"/>
                </a:cxn>
                <a:cxn ang="0">
                  <a:pos x="385" y="25"/>
                </a:cxn>
                <a:cxn ang="0">
                  <a:pos x="371" y="19"/>
                </a:cxn>
                <a:cxn ang="0">
                  <a:pos x="343" y="13"/>
                </a:cxn>
                <a:cxn ang="0">
                  <a:pos x="296" y="8"/>
                </a:cxn>
                <a:cxn ang="0">
                  <a:pos x="238" y="7"/>
                </a:cxn>
                <a:cxn ang="0">
                  <a:pos x="203" y="9"/>
                </a:cxn>
                <a:cxn ang="0">
                  <a:pos x="185" y="12"/>
                </a:cxn>
                <a:cxn ang="0">
                  <a:pos x="179" y="13"/>
                </a:cxn>
                <a:cxn ang="0">
                  <a:pos x="177" y="12"/>
                </a:cxn>
                <a:cxn ang="0">
                  <a:pos x="167" y="8"/>
                </a:cxn>
                <a:cxn ang="0">
                  <a:pos x="145" y="4"/>
                </a:cxn>
                <a:cxn ang="0">
                  <a:pos x="108" y="0"/>
                </a:cxn>
                <a:cxn ang="0">
                  <a:pos x="66" y="1"/>
                </a:cxn>
                <a:cxn ang="0">
                  <a:pos x="32" y="7"/>
                </a:cxn>
                <a:cxn ang="0">
                  <a:pos x="10" y="15"/>
                </a:cxn>
                <a:cxn ang="0">
                  <a:pos x="1" y="18"/>
                </a:cxn>
              </a:cxnLst>
              <a:rect l="0" t="0" r="r" b="b"/>
              <a:pathLst>
                <a:path w="617" h="543">
                  <a:moveTo>
                    <a:pt x="1" y="18"/>
                  </a:moveTo>
                  <a:lnTo>
                    <a:pt x="1" y="410"/>
                  </a:lnTo>
                  <a:lnTo>
                    <a:pt x="1" y="411"/>
                  </a:lnTo>
                  <a:lnTo>
                    <a:pt x="0" y="416"/>
                  </a:lnTo>
                  <a:lnTo>
                    <a:pt x="1" y="422"/>
                  </a:lnTo>
                  <a:lnTo>
                    <a:pt x="6" y="430"/>
                  </a:lnTo>
                  <a:lnTo>
                    <a:pt x="13" y="439"/>
                  </a:lnTo>
                  <a:lnTo>
                    <a:pt x="25" y="447"/>
                  </a:lnTo>
                  <a:lnTo>
                    <a:pt x="43" y="454"/>
                  </a:lnTo>
                  <a:lnTo>
                    <a:pt x="70" y="461"/>
                  </a:lnTo>
                  <a:lnTo>
                    <a:pt x="97" y="465"/>
                  </a:lnTo>
                  <a:lnTo>
                    <a:pt x="118" y="468"/>
                  </a:lnTo>
                  <a:lnTo>
                    <a:pt x="136" y="469"/>
                  </a:lnTo>
                  <a:lnTo>
                    <a:pt x="149" y="469"/>
                  </a:lnTo>
                  <a:lnTo>
                    <a:pt x="158" y="468"/>
                  </a:lnTo>
                  <a:lnTo>
                    <a:pt x="165" y="467"/>
                  </a:lnTo>
                  <a:lnTo>
                    <a:pt x="168" y="466"/>
                  </a:lnTo>
                  <a:lnTo>
                    <a:pt x="169" y="466"/>
                  </a:lnTo>
                  <a:lnTo>
                    <a:pt x="169" y="467"/>
                  </a:lnTo>
                  <a:lnTo>
                    <a:pt x="170" y="471"/>
                  </a:lnTo>
                  <a:lnTo>
                    <a:pt x="172" y="477"/>
                  </a:lnTo>
                  <a:lnTo>
                    <a:pt x="177" y="483"/>
                  </a:lnTo>
                  <a:lnTo>
                    <a:pt x="185" y="490"/>
                  </a:lnTo>
                  <a:lnTo>
                    <a:pt x="196" y="497"/>
                  </a:lnTo>
                  <a:lnTo>
                    <a:pt x="213" y="503"/>
                  </a:lnTo>
                  <a:lnTo>
                    <a:pt x="235" y="507"/>
                  </a:lnTo>
                  <a:lnTo>
                    <a:pt x="263" y="509"/>
                  </a:lnTo>
                  <a:lnTo>
                    <a:pt x="288" y="510"/>
                  </a:lnTo>
                  <a:lnTo>
                    <a:pt x="310" y="509"/>
                  </a:lnTo>
                  <a:lnTo>
                    <a:pt x="330" y="508"/>
                  </a:lnTo>
                  <a:lnTo>
                    <a:pt x="345" y="506"/>
                  </a:lnTo>
                  <a:lnTo>
                    <a:pt x="357" y="504"/>
                  </a:lnTo>
                  <a:lnTo>
                    <a:pt x="365" y="503"/>
                  </a:lnTo>
                  <a:lnTo>
                    <a:pt x="367" y="502"/>
                  </a:lnTo>
                  <a:lnTo>
                    <a:pt x="474" y="543"/>
                  </a:lnTo>
                  <a:lnTo>
                    <a:pt x="617" y="512"/>
                  </a:lnTo>
                  <a:lnTo>
                    <a:pt x="617" y="34"/>
                  </a:lnTo>
                  <a:lnTo>
                    <a:pt x="388" y="28"/>
                  </a:lnTo>
                  <a:lnTo>
                    <a:pt x="387" y="27"/>
                  </a:lnTo>
                  <a:lnTo>
                    <a:pt x="385" y="25"/>
                  </a:lnTo>
                  <a:lnTo>
                    <a:pt x="380" y="23"/>
                  </a:lnTo>
                  <a:lnTo>
                    <a:pt x="371" y="19"/>
                  </a:lnTo>
                  <a:lnTo>
                    <a:pt x="360" y="16"/>
                  </a:lnTo>
                  <a:lnTo>
                    <a:pt x="343" y="13"/>
                  </a:lnTo>
                  <a:lnTo>
                    <a:pt x="323" y="9"/>
                  </a:lnTo>
                  <a:lnTo>
                    <a:pt x="296" y="8"/>
                  </a:lnTo>
                  <a:lnTo>
                    <a:pt x="264" y="7"/>
                  </a:lnTo>
                  <a:lnTo>
                    <a:pt x="238" y="7"/>
                  </a:lnTo>
                  <a:lnTo>
                    <a:pt x="217" y="8"/>
                  </a:lnTo>
                  <a:lnTo>
                    <a:pt x="203" y="9"/>
                  </a:lnTo>
                  <a:lnTo>
                    <a:pt x="191" y="11"/>
                  </a:lnTo>
                  <a:lnTo>
                    <a:pt x="185" y="12"/>
                  </a:lnTo>
                  <a:lnTo>
                    <a:pt x="180" y="13"/>
                  </a:lnTo>
                  <a:lnTo>
                    <a:pt x="179" y="13"/>
                  </a:lnTo>
                  <a:lnTo>
                    <a:pt x="178" y="13"/>
                  </a:lnTo>
                  <a:lnTo>
                    <a:pt x="177" y="12"/>
                  </a:lnTo>
                  <a:lnTo>
                    <a:pt x="173" y="11"/>
                  </a:lnTo>
                  <a:lnTo>
                    <a:pt x="167" y="8"/>
                  </a:lnTo>
                  <a:lnTo>
                    <a:pt x="157" y="6"/>
                  </a:lnTo>
                  <a:lnTo>
                    <a:pt x="145" y="4"/>
                  </a:lnTo>
                  <a:lnTo>
                    <a:pt x="129" y="2"/>
                  </a:lnTo>
                  <a:lnTo>
                    <a:pt x="108" y="0"/>
                  </a:lnTo>
                  <a:lnTo>
                    <a:pt x="86" y="0"/>
                  </a:lnTo>
                  <a:lnTo>
                    <a:pt x="66" y="1"/>
                  </a:lnTo>
                  <a:lnTo>
                    <a:pt x="48" y="4"/>
                  </a:lnTo>
                  <a:lnTo>
                    <a:pt x="32" y="7"/>
                  </a:lnTo>
                  <a:lnTo>
                    <a:pt x="19" y="12"/>
                  </a:lnTo>
                  <a:lnTo>
                    <a:pt x="10" y="15"/>
                  </a:lnTo>
                  <a:lnTo>
                    <a:pt x="3" y="17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7300913" y="2770188"/>
              <a:ext cx="88900" cy="96838"/>
            </a:xfrm>
            <a:custGeom>
              <a:avLst/>
              <a:gdLst/>
              <a:ahLst/>
              <a:cxnLst>
                <a:cxn ang="0">
                  <a:pos x="2" y="111"/>
                </a:cxn>
                <a:cxn ang="0">
                  <a:pos x="5" y="115"/>
                </a:cxn>
                <a:cxn ang="0">
                  <a:pos x="9" y="117"/>
                </a:cxn>
                <a:cxn ang="0">
                  <a:pos x="14" y="119"/>
                </a:cxn>
                <a:cxn ang="0">
                  <a:pos x="21" y="120"/>
                </a:cxn>
                <a:cxn ang="0">
                  <a:pos x="27" y="121"/>
                </a:cxn>
                <a:cxn ang="0">
                  <a:pos x="33" y="121"/>
                </a:cxn>
                <a:cxn ang="0">
                  <a:pos x="40" y="121"/>
                </a:cxn>
                <a:cxn ang="0">
                  <a:pos x="44" y="120"/>
                </a:cxn>
                <a:cxn ang="0">
                  <a:pos x="46" y="116"/>
                </a:cxn>
                <a:cxn ang="0">
                  <a:pos x="48" y="106"/>
                </a:cxn>
                <a:cxn ang="0">
                  <a:pos x="50" y="97"/>
                </a:cxn>
                <a:cxn ang="0">
                  <a:pos x="54" y="91"/>
                </a:cxn>
                <a:cxn ang="0">
                  <a:pos x="58" y="89"/>
                </a:cxn>
                <a:cxn ang="0">
                  <a:pos x="61" y="87"/>
                </a:cxn>
                <a:cxn ang="0">
                  <a:pos x="63" y="86"/>
                </a:cxn>
                <a:cxn ang="0">
                  <a:pos x="65" y="87"/>
                </a:cxn>
                <a:cxn ang="0">
                  <a:pos x="77" y="95"/>
                </a:cxn>
                <a:cxn ang="0">
                  <a:pos x="86" y="98"/>
                </a:cxn>
                <a:cxn ang="0">
                  <a:pos x="93" y="97"/>
                </a:cxn>
                <a:cxn ang="0">
                  <a:pos x="100" y="92"/>
                </a:cxn>
                <a:cxn ang="0">
                  <a:pos x="105" y="86"/>
                </a:cxn>
                <a:cxn ang="0">
                  <a:pos x="108" y="78"/>
                </a:cxn>
                <a:cxn ang="0">
                  <a:pos x="110" y="67"/>
                </a:cxn>
                <a:cxn ang="0">
                  <a:pos x="111" y="56"/>
                </a:cxn>
                <a:cxn ang="0">
                  <a:pos x="110" y="44"/>
                </a:cxn>
                <a:cxn ang="0">
                  <a:pos x="108" y="33"/>
                </a:cxn>
                <a:cxn ang="0">
                  <a:pos x="104" y="24"/>
                </a:cxn>
                <a:cxn ang="0">
                  <a:pos x="98" y="16"/>
                </a:cxn>
                <a:cxn ang="0">
                  <a:pos x="91" y="9"/>
                </a:cxn>
                <a:cxn ang="0">
                  <a:pos x="83" y="4"/>
                </a:cxn>
                <a:cxn ang="0">
                  <a:pos x="74" y="1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2"/>
                </a:cxn>
                <a:cxn ang="0">
                  <a:pos x="44" y="4"/>
                </a:cxn>
                <a:cxn ang="0">
                  <a:pos x="40" y="7"/>
                </a:cxn>
                <a:cxn ang="0">
                  <a:pos x="35" y="12"/>
                </a:cxn>
                <a:cxn ang="0">
                  <a:pos x="32" y="18"/>
                </a:cxn>
                <a:cxn ang="0">
                  <a:pos x="30" y="25"/>
                </a:cxn>
                <a:cxn ang="0">
                  <a:pos x="28" y="34"/>
                </a:cxn>
                <a:cxn ang="0">
                  <a:pos x="24" y="40"/>
                </a:cxn>
                <a:cxn ang="0">
                  <a:pos x="14" y="47"/>
                </a:cxn>
                <a:cxn ang="0">
                  <a:pos x="5" y="55"/>
                </a:cxn>
                <a:cxn ang="0">
                  <a:pos x="1" y="60"/>
                </a:cxn>
                <a:cxn ang="0">
                  <a:pos x="0" y="71"/>
                </a:cxn>
                <a:cxn ang="0">
                  <a:pos x="0" y="87"/>
                </a:cxn>
                <a:cxn ang="0">
                  <a:pos x="0" y="101"/>
                </a:cxn>
                <a:cxn ang="0">
                  <a:pos x="2" y="111"/>
                </a:cxn>
              </a:cxnLst>
              <a:rect l="0" t="0" r="r" b="b"/>
              <a:pathLst>
                <a:path w="111" h="121">
                  <a:moveTo>
                    <a:pt x="2" y="111"/>
                  </a:moveTo>
                  <a:lnTo>
                    <a:pt x="5" y="115"/>
                  </a:lnTo>
                  <a:lnTo>
                    <a:pt x="9" y="117"/>
                  </a:lnTo>
                  <a:lnTo>
                    <a:pt x="14" y="119"/>
                  </a:lnTo>
                  <a:lnTo>
                    <a:pt x="21" y="120"/>
                  </a:lnTo>
                  <a:lnTo>
                    <a:pt x="27" y="121"/>
                  </a:lnTo>
                  <a:lnTo>
                    <a:pt x="33" y="121"/>
                  </a:lnTo>
                  <a:lnTo>
                    <a:pt x="40" y="121"/>
                  </a:lnTo>
                  <a:lnTo>
                    <a:pt x="44" y="120"/>
                  </a:lnTo>
                  <a:lnTo>
                    <a:pt x="46" y="116"/>
                  </a:lnTo>
                  <a:lnTo>
                    <a:pt x="48" y="106"/>
                  </a:lnTo>
                  <a:lnTo>
                    <a:pt x="50" y="97"/>
                  </a:lnTo>
                  <a:lnTo>
                    <a:pt x="54" y="91"/>
                  </a:lnTo>
                  <a:lnTo>
                    <a:pt x="58" y="89"/>
                  </a:lnTo>
                  <a:lnTo>
                    <a:pt x="61" y="87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77" y="95"/>
                  </a:lnTo>
                  <a:lnTo>
                    <a:pt x="86" y="98"/>
                  </a:lnTo>
                  <a:lnTo>
                    <a:pt x="93" y="97"/>
                  </a:lnTo>
                  <a:lnTo>
                    <a:pt x="100" y="92"/>
                  </a:lnTo>
                  <a:lnTo>
                    <a:pt x="105" y="86"/>
                  </a:lnTo>
                  <a:lnTo>
                    <a:pt x="108" y="78"/>
                  </a:lnTo>
                  <a:lnTo>
                    <a:pt x="110" y="67"/>
                  </a:lnTo>
                  <a:lnTo>
                    <a:pt x="111" y="56"/>
                  </a:lnTo>
                  <a:lnTo>
                    <a:pt x="110" y="44"/>
                  </a:lnTo>
                  <a:lnTo>
                    <a:pt x="108" y="33"/>
                  </a:lnTo>
                  <a:lnTo>
                    <a:pt x="104" y="24"/>
                  </a:lnTo>
                  <a:lnTo>
                    <a:pt x="98" y="16"/>
                  </a:lnTo>
                  <a:lnTo>
                    <a:pt x="91" y="9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4" y="4"/>
                  </a:lnTo>
                  <a:lnTo>
                    <a:pt x="40" y="7"/>
                  </a:lnTo>
                  <a:lnTo>
                    <a:pt x="35" y="12"/>
                  </a:lnTo>
                  <a:lnTo>
                    <a:pt x="32" y="18"/>
                  </a:lnTo>
                  <a:lnTo>
                    <a:pt x="30" y="25"/>
                  </a:lnTo>
                  <a:lnTo>
                    <a:pt x="28" y="34"/>
                  </a:lnTo>
                  <a:lnTo>
                    <a:pt x="24" y="40"/>
                  </a:lnTo>
                  <a:lnTo>
                    <a:pt x="14" y="47"/>
                  </a:lnTo>
                  <a:lnTo>
                    <a:pt x="5" y="55"/>
                  </a:lnTo>
                  <a:lnTo>
                    <a:pt x="1" y="60"/>
                  </a:lnTo>
                  <a:lnTo>
                    <a:pt x="0" y="71"/>
                  </a:lnTo>
                  <a:lnTo>
                    <a:pt x="0" y="87"/>
                  </a:lnTo>
                  <a:lnTo>
                    <a:pt x="0" y="101"/>
                  </a:lnTo>
                  <a:lnTo>
                    <a:pt x="2" y="111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7423150" y="2801938"/>
              <a:ext cx="92075" cy="100013"/>
            </a:xfrm>
            <a:custGeom>
              <a:avLst/>
              <a:gdLst/>
              <a:ahLst/>
              <a:cxnLst>
                <a:cxn ang="0">
                  <a:pos x="4" y="116"/>
                </a:cxn>
                <a:cxn ang="0">
                  <a:pos x="7" y="119"/>
                </a:cxn>
                <a:cxn ang="0">
                  <a:pos x="11" y="121"/>
                </a:cxn>
                <a:cxn ang="0">
                  <a:pos x="17" y="123"/>
                </a:cxn>
                <a:cxn ang="0">
                  <a:pos x="24" y="124"/>
                </a:cxn>
                <a:cxn ang="0">
                  <a:pos x="30" y="125"/>
                </a:cxn>
                <a:cxn ang="0">
                  <a:pos x="37" y="125"/>
                </a:cxn>
                <a:cxn ang="0">
                  <a:pos x="43" y="125"/>
                </a:cxn>
                <a:cxn ang="0">
                  <a:pos x="48" y="124"/>
                </a:cxn>
                <a:cxn ang="0">
                  <a:pos x="50" y="120"/>
                </a:cxn>
                <a:cxn ang="0">
                  <a:pos x="52" y="110"/>
                </a:cxn>
                <a:cxn ang="0">
                  <a:pos x="54" y="101"/>
                </a:cxn>
                <a:cxn ang="0">
                  <a:pos x="58" y="95"/>
                </a:cxn>
                <a:cxn ang="0">
                  <a:pos x="62" y="93"/>
                </a:cxn>
                <a:cxn ang="0">
                  <a:pos x="65" y="90"/>
                </a:cxn>
                <a:cxn ang="0">
                  <a:pos x="67" y="89"/>
                </a:cxn>
                <a:cxn ang="0">
                  <a:pos x="69" y="89"/>
                </a:cxn>
                <a:cxn ang="0">
                  <a:pos x="80" y="97"/>
                </a:cxn>
                <a:cxn ang="0">
                  <a:pos x="90" y="101"/>
                </a:cxn>
                <a:cxn ang="0">
                  <a:pos x="98" y="100"/>
                </a:cxn>
                <a:cxn ang="0">
                  <a:pos x="106" y="96"/>
                </a:cxn>
                <a:cxn ang="0">
                  <a:pos x="111" y="89"/>
                </a:cxn>
                <a:cxn ang="0">
                  <a:pos x="114" y="80"/>
                </a:cxn>
                <a:cxn ang="0">
                  <a:pos x="116" y="69"/>
                </a:cxn>
                <a:cxn ang="0">
                  <a:pos x="117" y="57"/>
                </a:cxn>
                <a:cxn ang="0">
                  <a:pos x="116" y="45"/>
                </a:cxn>
                <a:cxn ang="0">
                  <a:pos x="113" y="34"/>
                </a:cxn>
                <a:cxn ang="0">
                  <a:pos x="109" y="24"/>
                </a:cxn>
                <a:cxn ang="0">
                  <a:pos x="104" y="16"/>
                </a:cxn>
                <a:cxn ang="0">
                  <a:pos x="96" y="9"/>
                </a:cxn>
                <a:cxn ang="0">
                  <a:pos x="88" y="4"/>
                </a:cxn>
                <a:cxn ang="0">
                  <a:pos x="78" y="1"/>
                </a:cxn>
                <a:cxn ang="0">
                  <a:pos x="69" y="0"/>
                </a:cxn>
                <a:cxn ang="0">
                  <a:pos x="60" y="0"/>
                </a:cxn>
                <a:cxn ang="0">
                  <a:pos x="53" y="2"/>
                </a:cxn>
                <a:cxn ang="0">
                  <a:pos x="48" y="4"/>
                </a:cxn>
                <a:cxn ang="0">
                  <a:pos x="43" y="7"/>
                </a:cxn>
                <a:cxn ang="0">
                  <a:pos x="38" y="12"/>
                </a:cxn>
                <a:cxn ang="0">
                  <a:pos x="35" y="19"/>
                </a:cxn>
                <a:cxn ang="0">
                  <a:pos x="33" y="26"/>
                </a:cxn>
                <a:cxn ang="0">
                  <a:pos x="31" y="36"/>
                </a:cxn>
                <a:cxn ang="0">
                  <a:pos x="26" y="41"/>
                </a:cxn>
                <a:cxn ang="0">
                  <a:pos x="16" y="48"/>
                </a:cxn>
                <a:cxn ang="0">
                  <a:pos x="7" y="57"/>
                </a:cxn>
                <a:cxn ang="0">
                  <a:pos x="3" y="62"/>
                </a:cxn>
                <a:cxn ang="0">
                  <a:pos x="1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4" y="116"/>
                </a:cxn>
              </a:cxnLst>
              <a:rect l="0" t="0" r="r" b="b"/>
              <a:pathLst>
                <a:path w="117" h="125">
                  <a:moveTo>
                    <a:pt x="4" y="116"/>
                  </a:moveTo>
                  <a:lnTo>
                    <a:pt x="7" y="119"/>
                  </a:lnTo>
                  <a:lnTo>
                    <a:pt x="11" y="121"/>
                  </a:lnTo>
                  <a:lnTo>
                    <a:pt x="17" y="123"/>
                  </a:lnTo>
                  <a:lnTo>
                    <a:pt x="24" y="124"/>
                  </a:lnTo>
                  <a:lnTo>
                    <a:pt x="30" y="125"/>
                  </a:lnTo>
                  <a:lnTo>
                    <a:pt x="37" y="125"/>
                  </a:lnTo>
                  <a:lnTo>
                    <a:pt x="43" y="125"/>
                  </a:lnTo>
                  <a:lnTo>
                    <a:pt x="48" y="124"/>
                  </a:lnTo>
                  <a:lnTo>
                    <a:pt x="50" y="120"/>
                  </a:lnTo>
                  <a:lnTo>
                    <a:pt x="52" y="110"/>
                  </a:lnTo>
                  <a:lnTo>
                    <a:pt x="54" y="101"/>
                  </a:lnTo>
                  <a:lnTo>
                    <a:pt x="58" y="95"/>
                  </a:lnTo>
                  <a:lnTo>
                    <a:pt x="62" y="93"/>
                  </a:lnTo>
                  <a:lnTo>
                    <a:pt x="65" y="90"/>
                  </a:lnTo>
                  <a:lnTo>
                    <a:pt x="67" y="89"/>
                  </a:lnTo>
                  <a:lnTo>
                    <a:pt x="69" y="89"/>
                  </a:lnTo>
                  <a:lnTo>
                    <a:pt x="80" y="97"/>
                  </a:lnTo>
                  <a:lnTo>
                    <a:pt x="90" y="101"/>
                  </a:lnTo>
                  <a:lnTo>
                    <a:pt x="98" y="100"/>
                  </a:lnTo>
                  <a:lnTo>
                    <a:pt x="106" y="96"/>
                  </a:lnTo>
                  <a:lnTo>
                    <a:pt x="111" y="89"/>
                  </a:lnTo>
                  <a:lnTo>
                    <a:pt x="114" y="80"/>
                  </a:lnTo>
                  <a:lnTo>
                    <a:pt x="116" y="69"/>
                  </a:lnTo>
                  <a:lnTo>
                    <a:pt x="117" y="57"/>
                  </a:lnTo>
                  <a:lnTo>
                    <a:pt x="116" y="45"/>
                  </a:lnTo>
                  <a:lnTo>
                    <a:pt x="113" y="34"/>
                  </a:lnTo>
                  <a:lnTo>
                    <a:pt x="109" y="24"/>
                  </a:lnTo>
                  <a:lnTo>
                    <a:pt x="104" y="16"/>
                  </a:lnTo>
                  <a:lnTo>
                    <a:pt x="96" y="9"/>
                  </a:lnTo>
                  <a:lnTo>
                    <a:pt x="88" y="4"/>
                  </a:lnTo>
                  <a:lnTo>
                    <a:pt x="78" y="1"/>
                  </a:lnTo>
                  <a:lnTo>
                    <a:pt x="69" y="0"/>
                  </a:lnTo>
                  <a:lnTo>
                    <a:pt x="60" y="0"/>
                  </a:lnTo>
                  <a:lnTo>
                    <a:pt x="53" y="2"/>
                  </a:lnTo>
                  <a:lnTo>
                    <a:pt x="48" y="4"/>
                  </a:lnTo>
                  <a:lnTo>
                    <a:pt x="43" y="7"/>
                  </a:lnTo>
                  <a:lnTo>
                    <a:pt x="38" y="12"/>
                  </a:lnTo>
                  <a:lnTo>
                    <a:pt x="35" y="19"/>
                  </a:lnTo>
                  <a:lnTo>
                    <a:pt x="33" y="26"/>
                  </a:lnTo>
                  <a:lnTo>
                    <a:pt x="31" y="36"/>
                  </a:lnTo>
                  <a:lnTo>
                    <a:pt x="26" y="41"/>
                  </a:lnTo>
                  <a:lnTo>
                    <a:pt x="16" y="48"/>
                  </a:lnTo>
                  <a:lnTo>
                    <a:pt x="7" y="57"/>
                  </a:lnTo>
                  <a:lnTo>
                    <a:pt x="3" y="62"/>
                  </a:lnTo>
                  <a:lnTo>
                    <a:pt x="1" y="75"/>
                  </a:lnTo>
                  <a:lnTo>
                    <a:pt x="0" y="89"/>
                  </a:lnTo>
                  <a:lnTo>
                    <a:pt x="0" y="104"/>
                  </a:lnTo>
                  <a:lnTo>
                    <a:pt x="4" y="116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7288213" y="2519363"/>
              <a:ext cx="365125" cy="398463"/>
            </a:xfrm>
            <a:custGeom>
              <a:avLst/>
              <a:gdLst/>
              <a:ahLst/>
              <a:cxnLst>
                <a:cxn ang="0">
                  <a:pos x="332" y="81"/>
                </a:cxn>
                <a:cxn ang="0">
                  <a:pos x="267" y="84"/>
                </a:cxn>
                <a:cxn ang="0">
                  <a:pos x="215" y="81"/>
                </a:cxn>
                <a:cxn ang="0">
                  <a:pos x="182" y="76"/>
                </a:cxn>
                <a:cxn ang="0">
                  <a:pos x="178" y="45"/>
                </a:cxn>
                <a:cxn ang="0">
                  <a:pos x="200" y="49"/>
                </a:cxn>
                <a:cxn ang="0">
                  <a:pos x="245" y="54"/>
                </a:cxn>
                <a:cxn ang="0">
                  <a:pos x="306" y="53"/>
                </a:cxn>
                <a:cxn ang="0">
                  <a:pos x="349" y="42"/>
                </a:cxn>
                <a:cxn ang="0">
                  <a:pos x="255" y="40"/>
                </a:cxn>
                <a:cxn ang="0">
                  <a:pos x="203" y="29"/>
                </a:cxn>
                <a:cxn ang="0">
                  <a:pos x="259" y="25"/>
                </a:cxn>
                <a:cxn ang="0">
                  <a:pos x="356" y="27"/>
                </a:cxn>
                <a:cxn ang="0">
                  <a:pos x="335" y="17"/>
                </a:cxn>
                <a:cxn ang="0">
                  <a:pos x="259" y="10"/>
                </a:cxn>
                <a:cxn ang="0">
                  <a:pos x="182" y="14"/>
                </a:cxn>
                <a:cxn ang="0">
                  <a:pos x="155" y="28"/>
                </a:cxn>
                <a:cxn ang="0">
                  <a:pos x="75" y="31"/>
                </a:cxn>
                <a:cxn ang="0">
                  <a:pos x="39" y="16"/>
                </a:cxn>
                <a:cxn ang="0">
                  <a:pos x="128" y="15"/>
                </a:cxn>
                <a:cxn ang="0">
                  <a:pos x="164" y="11"/>
                </a:cxn>
                <a:cxn ang="0">
                  <a:pos x="114" y="3"/>
                </a:cxn>
                <a:cxn ang="0">
                  <a:pos x="36" y="4"/>
                </a:cxn>
                <a:cxn ang="0">
                  <a:pos x="9" y="14"/>
                </a:cxn>
                <a:cxn ang="0">
                  <a:pos x="1" y="391"/>
                </a:cxn>
                <a:cxn ang="0">
                  <a:pos x="32" y="81"/>
                </a:cxn>
                <a:cxn ang="0">
                  <a:pos x="116" y="84"/>
                </a:cxn>
                <a:cxn ang="0">
                  <a:pos x="110" y="75"/>
                </a:cxn>
                <a:cxn ang="0">
                  <a:pos x="40" y="69"/>
                </a:cxn>
                <a:cxn ang="0">
                  <a:pos x="31" y="42"/>
                </a:cxn>
                <a:cxn ang="0">
                  <a:pos x="121" y="46"/>
                </a:cxn>
                <a:cxn ang="0">
                  <a:pos x="158" y="102"/>
                </a:cxn>
                <a:cxn ang="0">
                  <a:pos x="145" y="424"/>
                </a:cxn>
                <a:cxn ang="0">
                  <a:pos x="91" y="424"/>
                </a:cxn>
                <a:cxn ang="0">
                  <a:pos x="69" y="422"/>
                </a:cxn>
                <a:cxn ang="0">
                  <a:pos x="79" y="436"/>
                </a:cxn>
                <a:cxn ang="0">
                  <a:pos x="127" y="443"/>
                </a:cxn>
                <a:cxn ang="0">
                  <a:pos x="166" y="428"/>
                </a:cxn>
                <a:cxn ang="0">
                  <a:pos x="177" y="92"/>
                </a:cxn>
                <a:cxn ang="0">
                  <a:pos x="204" y="97"/>
                </a:cxn>
                <a:cxn ang="0">
                  <a:pos x="256" y="101"/>
                </a:cxn>
                <a:cxn ang="0">
                  <a:pos x="310" y="101"/>
                </a:cxn>
                <a:cxn ang="0">
                  <a:pos x="346" y="96"/>
                </a:cxn>
                <a:cxn ang="0">
                  <a:pos x="315" y="465"/>
                </a:cxn>
                <a:cxn ang="0">
                  <a:pos x="248" y="470"/>
                </a:cxn>
                <a:cxn ang="0">
                  <a:pos x="244" y="485"/>
                </a:cxn>
                <a:cxn ang="0">
                  <a:pos x="315" y="485"/>
                </a:cxn>
                <a:cxn ang="0">
                  <a:pos x="354" y="480"/>
                </a:cxn>
                <a:cxn ang="0">
                  <a:pos x="389" y="497"/>
                </a:cxn>
                <a:cxn ang="0">
                  <a:pos x="445" y="485"/>
                </a:cxn>
                <a:cxn ang="0">
                  <a:pos x="389" y="478"/>
                </a:cxn>
              </a:cxnLst>
              <a:rect l="0" t="0" r="r" b="b"/>
              <a:pathLst>
                <a:path w="460" h="501">
                  <a:moveTo>
                    <a:pt x="365" y="462"/>
                  </a:moveTo>
                  <a:lnTo>
                    <a:pt x="365" y="75"/>
                  </a:lnTo>
                  <a:lnTo>
                    <a:pt x="349" y="78"/>
                  </a:lnTo>
                  <a:lnTo>
                    <a:pt x="332" y="81"/>
                  </a:lnTo>
                  <a:lnTo>
                    <a:pt x="315" y="83"/>
                  </a:lnTo>
                  <a:lnTo>
                    <a:pt x="299" y="84"/>
                  </a:lnTo>
                  <a:lnTo>
                    <a:pt x="282" y="84"/>
                  </a:lnTo>
                  <a:lnTo>
                    <a:pt x="267" y="84"/>
                  </a:lnTo>
                  <a:lnTo>
                    <a:pt x="253" y="84"/>
                  </a:lnTo>
                  <a:lnTo>
                    <a:pt x="239" y="83"/>
                  </a:lnTo>
                  <a:lnTo>
                    <a:pt x="226" y="82"/>
                  </a:lnTo>
                  <a:lnTo>
                    <a:pt x="215" y="81"/>
                  </a:lnTo>
                  <a:lnTo>
                    <a:pt x="204" y="79"/>
                  </a:lnTo>
                  <a:lnTo>
                    <a:pt x="195" y="78"/>
                  </a:lnTo>
                  <a:lnTo>
                    <a:pt x="187" y="77"/>
                  </a:lnTo>
                  <a:lnTo>
                    <a:pt x="182" y="76"/>
                  </a:lnTo>
                  <a:lnTo>
                    <a:pt x="179" y="75"/>
                  </a:lnTo>
                  <a:lnTo>
                    <a:pt x="177" y="75"/>
                  </a:lnTo>
                  <a:lnTo>
                    <a:pt x="177" y="45"/>
                  </a:lnTo>
                  <a:lnTo>
                    <a:pt x="178" y="45"/>
                  </a:lnTo>
                  <a:lnTo>
                    <a:pt x="181" y="46"/>
                  </a:lnTo>
                  <a:lnTo>
                    <a:pt x="185" y="47"/>
                  </a:lnTo>
                  <a:lnTo>
                    <a:pt x="193" y="48"/>
                  </a:lnTo>
                  <a:lnTo>
                    <a:pt x="200" y="49"/>
                  </a:lnTo>
                  <a:lnTo>
                    <a:pt x="209" y="51"/>
                  </a:lnTo>
                  <a:lnTo>
                    <a:pt x="221" y="52"/>
                  </a:lnTo>
                  <a:lnTo>
                    <a:pt x="233" y="53"/>
                  </a:lnTo>
                  <a:lnTo>
                    <a:pt x="245" y="54"/>
                  </a:lnTo>
                  <a:lnTo>
                    <a:pt x="260" y="54"/>
                  </a:lnTo>
                  <a:lnTo>
                    <a:pt x="275" y="55"/>
                  </a:lnTo>
                  <a:lnTo>
                    <a:pt x="291" y="54"/>
                  </a:lnTo>
                  <a:lnTo>
                    <a:pt x="306" y="53"/>
                  </a:lnTo>
                  <a:lnTo>
                    <a:pt x="323" y="52"/>
                  </a:lnTo>
                  <a:lnTo>
                    <a:pt x="341" y="49"/>
                  </a:lnTo>
                  <a:lnTo>
                    <a:pt x="358" y="46"/>
                  </a:lnTo>
                  <a:lnTo>
                    <a:pt x="349" y="42"/>
                  </a:lnTo>
                  <a:lnTo>
                    <a:pt x="331" y="39"/>
                  </a:lnTo>
                  <a:lnTo>
                    <a:pt x="307" y="39"/>
                  </a:lnTo>
                  <a:lnTo>
                    <a:pt x="282" y="39"/>
                  </a:lnTo>
                  <a:lnTo>
                    <a:pt x="255" y="40"/>
                  </a:lnTo>
                  <a:lnTo>
                    <a:pt x="229" y="40"/>
                  </a:lnTo>
                  <a:lnTo>
                    <a:pt x="207" y="38"/>
                  </a:lnTo>
                  <a:lnTo>
                    <a:pt x="190" y="33"/>
                  </a:lnTo>
                  <a:lnTo>
                    <a:pt x="203" y="29"/>
                  </a:lnTo>
                  <a:lnTo>
                    <a:pt x="214" y="27"/>
                  </a:lnTo>
                  <a:lnTo>
                    <a:pt x="226" y="25"/>
                  </a:lnTo>
                  <a:lnTo>
                    <a:pt x="240" y="25"/>
                  </a:lnTo>
                  <a:lnTo>
                    <a:pt x="259" y="25"/>
                  </a:lnTo>
                  <a:lnTo>
                    <a:pt x="283" y="26"/>
                  </a:lnTo>
                  <a:lnTo>
                    <a:pt x="315" y="27"/>
                  </a:lnTo>
                  <a:lnTo>
                    <a:pt x="357" y="29"/>
                  </a:lnTo>
                  <a:lnTo>
                    <a:pt x="356" y="27"/>
                  </a:lnTo>
                  <a:lnTo>
                    <a:pt x="353" y="25"/>
                  </a:lnTo>
                  <a:lnTo>
                    <a:pt x="349" y="23"/>
                  </a:lnTo>
                  <a:lnTo>
                    <a:pt x="343" y="20"/>
                  </a:lnTo>
                  <a:lnTo>
                    <a:pt x="335" y="17"/>
                  </a:lnTo>
                  <a:lnTo>
                    <a:pt x="324" y="15"/>
                  </a:lnTo>
                  <a:lnTo>
                    <a:pt x="310" y="12"/>
                  </a:lnTo>
                  <a:lnTo>
                    <a:pt x="293" y="10"/>
                  </a:lnTo>
                  <a:lnTo>
                    <a:pt x="259" y="10"/>
                  </a:lnTo>
                  <a:lnTo>
                    <a:pt x="232" y="10"/>
                  </a:lnTo>
                  <a:lnTo>
                    <a:pt x="211" y="11"/>
                  </a:lnTo>
                  <a:lnTo>
                    <a:pt x="194" y="12"/>
                  </a:lnTo>
                  <a:lnTo>
                    <a:pt x="182" y="14"/>
                  </a:lnTo>
                  <a:lnTo>
                    <a:pt x="174" y="17"/>
                  </a:lnTo>
                  <a:lnTo>
                    <a:pt x="167" y="20"/>
                  </a:lnTo>
                  <a:lnTo>
                    <a:pt x="163" y="25"/>
                  </a:lnTo>
                  <a:lnTo>
                    <a:pt x="155" y="28"/>
                  </a:lnTo>
                  <a:lnTo>
                    <a:pt x="140" y="30"/>
                  </a:lnTo>
                  <a:lnTo>
                    <a:pt x="120" y="31"/>
                  </a:lnTo>
                  <a:lnTo>
                    <a:pt x="98" y="32"/>
                  </a:lnTo>
                  <a:lnTo>
                    <a:pt x="75" y="31"/>
                  </a:lnTo>
                  <a:lnTo>
                    <a:pt x="55" y="29"/>
                  </a:lnTo>
                  <a:lnTo>
                    <a:pt x="38" y="26"/>
                  </a:lnTo>
                  <a:lnTo>
                    <a:pt x="27" y="19"/>
                  </a:lnTo>
                  <a:lnTo>
                    <a:pt x="39" y="16"/>
                  </a:lnTo>
                  <a:lnTo>
                    <a:pt x="58" y="14"/>
                  </a:lnTo>
                  <a:lnTo>
                    <a:pt x="80" y="14"/>
                  </a:lnTo>
                  <a:lnTo>
                    <a:pt x="105" y="14"/>
                  </a:lnTo>
                  <a:lnTo>
                    <a:pt x="128" y="15"/>
                  </a:lnTo>
                  <a:lnTo>
                    <a:pt x="147" y="15"/>
                  </a:lnTo>
                  <a:lnTo>
                    <a:pt x="161" y="14"/>
                  </a:lnTo>
                  <a:lnTo>
                    <a:pt x="166" y="12"/>
                  </a:lnTo>
                  <a:lnTo>
                    <a:pt x="164" y="11"/>
                  </a:lnTo>
                  <a:lnTo>
                    <a:pt x="157" y="10"/>
                  </a:lnTo>
                  <a:lnTo>
                    <a:pt x="145" y="8"/>
                  </a:lnTo>
                  <a:lnTo>
                    <a:pt x="132" y="5"/>
                  </a:lnTo>
                  <a:lnTo>
                    <a:pt x="114" y="3"/>
                  </a:lnTo>
                  <a:lnTo>
                    <a:pt x="94" y="0"/>
                  </a:lnTo>
                  <a:lnTo>
                    <a:pt x="73" y="0"/>
                  </a:lnTo>
                  <a:lnTo>
                    <a:pt x="49" y="1"/>
                  </a:lnTo>
                  <a:lnTo>
                    <a:pt x="36" y="4"/>
                  </a:lnTo>
                  <a:lnTo>
                    <a:pt x="25" y="5"/>
                  </a:lnTo>
                  <a:lnTo>
                    <a:pt x="18" y="8"/>
                  </a:lnTo>
                  <a:lnTo>
                    <a:pt x="12" y="10"/>
                  </a:lnTo>
                  <a:lnTo>
                    <a:pt x="9" y="14"/>
                  </a:lnTo>
                  <a:lnTo>
                    <a:pt x="6" y="17"/>
                  </a:lnTo>
                  <a:lnTo>
                    <a:pt x="3" y="23"/>
                  </a:lnTo>
                  <a:lnTo>
                    <a:pt x="0" y="28"/>
                  </a:lnTo>
                  <a:lnTo>
                    <a:pt x="1" y="391"/>
                  </a:lnTo>
                  <a:lnTo>
                    <a:pt x="16" y="386"/>
                  </a:lnTo>
                  <a:lnTo>
                    <a:pt x="16" y="78"/>
                  </a:lnTo>
                  <a:lnTo>
                    <a:pt x="20" y="78"/>
                  </a:lnTo>
                  <a:lnTo>
                    <a:pt x="32" y="81"/>
                  </a:lnTo>
                  <a:lnTo>
                    <a:pt x="50" y="82"/>
                  </a:lnTo>
                  <a:lnTo>
                    <a:pt x="71" y="83"/>
                  </a:lnTo>
                  <a:lnTo>
                    <a:pt x="95" y="84"/>
                  </a:lnTo>
                  <a:lnTo>
                    <a:pt x="116" y="84"/>
                  </a:lnTo>
                  <a:lnTo>
                    <a:pt x="136" y="82"/>
                  </a:lnTo>
                  <a:lnTo>
                    <a:pt x="149" y="78"/>
                  </a:lnTo>
                  <a:lnTo>
                    <a:pt x="130" y="77"/>
                  </a:lnTo>
                  <a:lnTo>
                    <a:pt x="110" y="75"/>
                  </a:lnTo>
                  <a:lnTo>
                    <a:pt x="91" y="74"/>
                  </a:lnTo>
                  <a:lnTo>
                    <a:pt x="74" y="73"/>
                  </a:lnTo>
                  <a:lnTo>
                    <a:pt x="56" y="71"/>
                  </a:lnTo>
                  <a:lnTo>
                    <a:pt x="40" y="69"/>
                  </a:lnTo>
                  <a:lnTo>
                    <a:pt x="26" y="67"/>
                  </a:lnTo>
                  <a:lnTo>
                    <a:pt x="14" y="64"/>
                  </a:lnTo>
                  <a:lnTo>
                    <a:pt x="15" y="36"/>
                  </a:lnTo>
                  <a:lnTo>
                    <a:pt x="31" y="42"/>
                  </a:lnTo>
                  <a:lnTo>
                    <a:pt x="51" y="46"/>
                  </a:lnTo>
                  <a:lnTo>
                    <a:pt x="75" y="47"/>
                  </a:lnTo>
                  <a:lnTo>
                    <a:pt x="99" y="47"/>
                  </a:lnTo>
                  <a:lnTo>
                    <a:pt x="121" y="46"/>
                  </a:lnTo>
                  <a:lnTo>
                    <a:pt x="140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58" y="102"/>
                  </a:lnTo>
                  <a:lnTo>
                    <a:pt x="159" y="232"/>
                  </a:lnTo>
                  <a:lnTo>
                    <a:pt x="159" y="363"/>
                  </a:lnTo>
                  <a:lnTo>
                    <a:pt x="159" y="422"/>
                  </a:lnTo>
                  <a:lnTo>
                    <a:pt x="145" y="424"/>
                  </a:lnTo>
                  <a:lnTo>
                    <a:pt x="130" y="425"/>
                  </a:lnTo>
                  <a:lnTo>
                    <a:pt x="117" y="425"/>
                  </a:lnTo>
                  <a:lnTo>
                    <a:pt x="103" y="425"/>
                  </a:lnTo>
                  <a:lnTo>
                    <a:pt x="91" y="424"/>
                  </a:lnTo>
                  <a:lnTo>
                    <a:pt x="82" y="423"/>
                  </a:lnTo>
                  <a:lnTo>
                    <a:pt x="75" y="421"/>
                  </a:lnTo>
                  <a:lnTo>
                    <a:pt x="69" y="419"/>
                  </a:lnTo>
                  <a:lnTo>
                    <a:pt x="69" y="422"/>
                  </a:lnTo>
                  <a:lnTo>
                    <a:pt x="69" y="426"/>
                  </a:lnTo>
                  <a:lnTo>
                    <a:pt x="69" y="431"/>
                  </a:lnTo>
                  <a:lnTo>
                    <a:pt x="70" y="433"/>
                  </a:lnTo>
                  <a:lnTo>
                    <a:pt x="79" y="436"/>
                  </a:lnTo>
                  <a:lnTo>
                    <a:pt x="89" y="439"/>
                  </a:lnTo>
                  <a:lnTo>
                    <a:pt x="101" y="441"/>
                  </a:lnTo>
                  <a:lnTo>
                    <a:pt x="114" y="443"/>
                  </a:lnTo>
                  <a:lnTo>
                    <a:pt x="127" y="443"/>
                  </a:lnTo>
                  <a:lnTo>
                    <a:pt x="141" y="443"/>
                  </a:lnTo>
                  <a:lnTo>
                    <a:pt x="154" y="441"/>
                  </a:lnTo>
                  <a:lnTo>
                    <a:pt x="165" y="439"/>
                  </a:lnTo>
                  <a:lnTo>
                    <a:pt x="166" y="428"/>
                  </a:lnTo>
                  <a:lnTo>
                    <a:pt x="169" y="420"/>
                  </a:lnTo>
                  <a:lnTo>
                    <a:pt x="174" y="413"/>
                  </a:lnTo>
                  <a:lnTo>
                    <a:pt x="176" y="411"/>
                  </a:lnTo>
                  <a:lnTo>
                    <a:pt x="177" y="92"/>
                  </a:lnTo>
                  <a:lnTo>
                    <a:pt x="180" y="93"/>
                  </a:lnTo>
                  <a:lnTo>
                    <a:pt x="186" y="95"/>
                  </a:lnTo>
                  <a:lnTo>
                    <a:pt x="195" y="96"/>
                  </a:lnTo>
                  <a:lnTo>
                    <a:pt x="204" y="97"/>
                  </a:lnTo>
                  <a:lnTo>
                    <a:pt x="216" y="98"/>
                  </a:lnTo>
                  <a:lnTo>
                    <a:pt x="228" y="98"/>
                  </a:lnTo>
                  <a:lnTo>
                    <a:pt x="241" y="100"/>
                  </a:lnTo>
                  <a:lnTo>
                    <a:pt x="256" y="101"/>
                  </a:lnTo>
                  <a:lnTo>
                    <a:pt x="270" y="101"/>
                  </a:lnTo>
                  <a:lnTo>
                    <a:pt x="283" y="101"/>
                  </a:lnTo>
                  <a:lnTo>
                    <a:pt x="297" y="101"/>
                  </a:lnTo>
                  <a:lnTo>
                    <a:pt x="310" y="101"/>
                  </a:lnTo>
                  <a:lnTo>
                    <a:pt x="321" y="100"/>
                  </a:lnTo>
                  <a:lnTo>
                    <a:pt x="332" y="98"/>
                  </a:lnTo>
                  <a:lnTo>
                    <a:pt x="340" y="97"/>
                  </a:lnTo>
                  <a:lnTo>
                    <a:pt x="346" y="96"/>
                  </a:lnTo>
                  <a:lnTo>
                    <a:pt x="346" y="457"/>
                  </a:lnTo>
                  <a:lnTo>
                    <a:pt x="341" y="460"/>
                  </a:lnTo>
                  <a:lnTo>
                    <a:pt x="330" y="462"/>
                  </a:lnTo>
                  <a:lnTo>
                    <a:pt x="315" y="465"/>
                  </a:lnTo>
                  <a:lnTo>
                    <a:pt x="298" y="467"/>
                  </a:lnTo>
                  <a:lnTo>
                    <a:pt x="280" y="470"/>
                  </a:lnTo>
                  <a:lnTo>
                    <a:pt x="263" y="470"/>
                  </a:lnTo>
                  <a:lnTo>
                    <a:pt x="248" y="470"/>
                  </a:lnTo>
                  <a:lnTo>
                    <a:pt x="238" y="467"/>
                  </a:lnTo>
                  <a:lnTo>
                    <a:pt x="228" y="481"/>
                  </a:lnTo>
                  <a:lnTo>
                    <a:pt x="234" y="483"/>
                  </a:lnTo>
                  <a:lnTo>
                    <a:pt x="244" y="485"/>
                  </a:lnTo>
                  <a:lnTo>
                    <a:pt x="259" y="486"/>
                  </a:lnTo>
                  <a:lnTo>
                    <a:pt x="276" y="488"/>
                  </a:lnTo>
                  <a:lnTo>
                    <a:pt x="295" y="488"/>
                  </a:lnTo>
                  <a:lnTo>
                    <a:pt x="315" y="485"/>
                  </a:lnTo>
                  <a:lnTo>
                    <a:pt x="333" y="483"/>
                  </a:lnTo>
                  <a:lnTo>
                    <a:pt x="349" y="479"/>
                  </a:lnTo>
                  <a:lnTo>
                    <a:pt x="351" y="478"/>
                  </a:lnTo>
                  <a:lnTo>
                    <a:pt x="354" y="480"/>
                  </a:lnTo>
                  <a:lnTo>
                    <a:pt x="360" y="483"/>
                  </a:lnTo>
                  <a:lnTo>
                    <a:pt x="367" y="489"/>
                  </a:lnTo>
                  <a:lnTo>
                    <a:pt x="377" y="493"/>
                  </a:lnTo>
                  <a:lnTo>
                    <a:pt x="389" y="497"/>
                  </a:lnTo>
                  <a:lnTo>
                    <a:pt x="402" y="500"/>
                  </a:lnTo>
                  <a:lnTo>
                    <a:pt x="419" y="501"/>
                  </a:lnTo>
                  <a:lnTo>
                    <a:pt x="460" y="485"/>
                  </a:lnTo>
                  <a:lnTo>
                    <a:pt x="445" y="485"/>
                  </a:lnTo>
                  <a:lnTo>
                    <a:pt x="430" y="485"/>
                  </a:lnTo>
                  <a:lnTo>
                    <a:pt x="415" y="483"/>
                  </a:lnTo>
                  <a:lnTo>
                    <a:pt x="401" y="481"/>
                  </a:lnTo>
                  <a:lnTo>
                    <a:pt x="389" y="478"/>
                  </a:lnTo>
                  <a:lnTo>
                    <a:pt x="378" y="473"/>
                  </a:lnTo>
                  <a:lnTo>
                    <a:pt x="370" y="469"/>
                  </a:lnTo>
                  <a:lnTo>
                    <a:pt x="365" y="462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7302500" y="2774951"/>
              <a:ext cx="85725" cy="85725"/>
            </a:xfrm>
            <a:custGeom>
              <a:avLst/>
              <a:gdLst/>
              <a:ahLst/>
              <a:cxnLst>
                <a:cxn ang="0">
                  <a:pos x="100" y="77"/>
                </a:cxn>
                <a:cxn ang="0">
                  <a:pos x="96" y="58"/>
                </a:cxn>
                <a:cxn ang="0">
                  <a:pos x="87" y="32"/>
                </a:cxn>
                <a:cxn ang="0">
                  <a:pos x="75" y="15"/>
                </a:cxn>
                <a:cxn ang="0">
                  <a:pos x="60" y="16"/>
                </a:cxn>
                <a:cxn ang="0">
                  <a:pos x="50" y="25"/>
                </a:cxn>
                <a:cxn ang="0">
                  <a:pos x="52" y="27"/>
                </a:cxn>
                <a:cxn ang="0">
                  <a:pos x="62" y="28"/>
                </a:cxn>
                <a:cxn ang="0">
                  <a:pos x="63" y="38"/>
                </a:cxn>
                <a:cxn ang="0">
                  <a:pos x="55" y="39"/>
                </a:cxn>
                <a:cxn ang="0">
                  <a:pos x="42" y="44"/>
                </a:cxn>
                <a:cxn ang="0">
                  <a:pos x="27" y="50"/>
                </a:cxn>
                <a:cxn ang="0">
                  <a:pos x="19" y="57"/>
                </a:cxn>
                <a:cxn ang="0">
                  <a:pos x="15" y="72"/>
                </a:cxn>
                <a:cxn ang="0">
                  <a:pos x="16" y="87"/>
                </a:cxn>
                <a:cxn ang="0">
                  <a:pos x="23" y="93"/>
                </a:cxn>
                <a:cxn ang="0">
                  <a:pos x="31" y="87"/>
                </a:cxn>
                <a:cxn ang="0">
                  <a:pos x="32" y="78"/>
                </a:cxn>
                <a:cxn ang="0">
                  <a:pos x="39" y="72"/>
                </a:cxn>
                <a:cxn ang="0">
                  <a:pos x="55" y="64"/>
                </a:cxn>
                <a:cxn ang="0">
                  <a:pos x="70" y="56"/>
                </a:cxn>
                <a:cxn ang="0">
                  <a:pos x="84" y="52"/>
                </a:cxn>
                <a:cxn ang="0">
                  <a:pos x="86" y="57"/>
                </a:cxn>
                <a:cxn ang="0">
                  <a:pos x="76" y="65"/>
                </a:cxn>
                <a:cxn ang="0">
                  <a:pos x="62" y="74"/>
                </a:cxn>
                <a:cxn ang="0">
                  <a:pos x="49" y="80"/>
                </a:cxn>
                <a:cxn ang="0">
                  <a:pos x="45" y="91"/>
                </a:cxn>
                <a:cxn ang="0">
                  <a:pos x="39" y="104"/>
                </a:cxn>
                <a:cxn ang="0">
                  <a:pos x="23" y="108"/>
                </a:cxn>
                <a:cxn ang="0">
                  <a:pos x="6" y="101"/>
                </a:cxn>
                <a:cxn ang="0">
                  <a:pos x="0" y="78"/>
                </a:cxn>
                <a:cxn ang="0">
                  <a:pos x="8" y="48"/>
                </a:cxn>
                <a:cxn ang="0">
                  <a:pos x="33" y="35"/>
                </a:cxn>
                <a:cxn ang="0">
                  <a:pos x="39" y="19"/>
                </a:cxn>
                <a:cxn ang="0">
                  <a:pos x="43" y="7"/>
                </a:cxn>
                <a:cxn ang="0">
                  <a:pos x="47" y="2"/>
                </a:cxn>
                <a:cxn ang="0">
                  <a:pos x="55" y="1"/>
                </a:cxn>
                <a:cxn ang="0">
                  <a:pos x="67" y="0"/>
                </a:cxn>
                <a:cxn ang="0">
                  <a:pos x="88" y="6"/>
                </a:cxn>
                <a:cxn ang="0">
                  <a:pos x="101" y="27"/>
                </a:cxn>
                <a:cxn ang="0">
                  <a:pos x="106" y="53"/>
                </a:cxn>
                <a:cxn ang="0">
                  <a:pos x="104" y="74"/>
                </a:cxn>
              </a:cxnLst>
              <a:rect l="0" t="0" r="r" b="b"/>
              <a:pathLst>
                <a:path w="106" h="109">
                  <a:moveTo>
                    <a:pt x="102" y="80"/>
                  </a:moveTo>
                  <a:lnTo>
                    <a:pt x="100" y="77"/>
                  </a:lnTo>
                  <a:lnTo>
                    <a:pt x="99" y="70"/>
                  </a:lnTo>
                  <a:lnTo>
                    <a:pt x="96" y="58"/>
                  </a:lnTo>
                  <a:lnTo>
                    <a:pt x="92" y="44"/>
                  </a:lnTo>
                  <a:lnTo>
                    <a:pt x="87" y="32"/>
                  </a:lnTo>
                  <a:lnTo>
                    <a:pt x="82" y="21"/>
                  </a:lnTo>
                  <a:lnTo>
                    <a:pt x="75" y="15"/>
                  </a:lnTo>
                  <a:lnTo>
                    <a:pt x="65" y="15"/>
                  </a:lnTo>
                  <a:lnTo>
                    <a:pt x="60" y="16"/>
                  </a:lnTo>
                  <a:lnTo>
                    <a:pt x="55" y="21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52" y="27"/>
                  </a:lnTo>
                  <a:lnTo>
                    <a:pt x="58" y="27"/>
                  </a:lnTo>
                  <a:lnTo>
                    <a:pt x="62" y="28"/>
                  </a:lnTo>
                  <a:lnTo>
                    <a:pt x="64" y="33"/>
                  </a:lnTo>
                  <a:lnTo>
                    <a:pt x="63" y="38"/>
                  </a:lnTo>
                  <a:lnTo>
                    <a:pt x="59" y="39"/>
                  </a:lnTo>
                  <a:lnTo>
                    <a:pt x="55" y="39"/>
                  </a:lnTo>
                  <a:lnTo>
                    <a:pt x="50" y="41"/>
                  </a:lnTo>
                  <a:lnTo>
                    <a:pt x="42" y="44"/>
                  </a:lnTo>
                  <a:lnTo>
                    <a:pt x="33" y="47"/>
                  </a:lnTo>
                  <a:lnTo>
                    <a:pt x="27" y="50"/>
                  </a:lnTo>
                  <a:lnTo>
                    <a:pt x="23" y="53"/>
                  </a:lnTo>
                  <a:lnTo>
                    <a:pt x="19" y="57"/>
                  </a:lnTo>
                  <a:lnTo>
                    <a:pt x="17" y="63"/>
                  </a:lnTo>
                  <a:lnTo>
                    <a:pt x="15" y="72"/>
                  </a:lnTo>
                  <a:lnTo>
                    <a:pt x="15" y="82"/>
                  </a:lnTo>
                  <a:lnTo>
                    <a:pt x="16" y="87"/>
                  </a:lnTo>
                  <a:lnTo>
                    <a:pt x="18" y="92"/>
                  </a:lnTo>
                  <a:lnTo>
                    <a:pt x="23" y="93"/>
                  </a:lnTo>
                  <a:lnTo>
                    <a:pt x="29" y="91"/>
                  </a:lnTo>
                  <a:lnTo>
                    <a:pt x="31" y="87"/>
                  </a:lnTo>
                  <a:lnTo>
                    <a:pt x="32" y="82"/>
                  </a:lnTo>
                  <a:lnTo>
                    <a:pt x="32" y="78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6" y="69"/>
                  </a:lnTo>
                  <a:lnTo>
                    <a:pt x="55" y="64"/>
                  </a:lnTo>
                  <a:lnTo>
                    <a:pt x="63" y="60"/>
                  </a:lnTo>
                  <a:lnTo>
                    <a:pt x="70" y="56"/>
                  </a:lnTo>
                  <a:lnTo>
                    <a:pt x="78" y="54"/>
                  </a:lnTo>
                  <a:lnTo>
                    <a:pt x="84" y="52"/>
                  </a:lnTo>
                  <a:lnTo>
                    <a:pt x="87" y="53"/>
                  </a:lnTo>
                  <a:lnTo>
                    <a:pt x="86" y="57"/>
                  </a:lnTo>
                  <a:lnTo>
                    <a:pt x="82" y="61"/>
                  </a:lnTo>
                  <a:lnTo>
                    <a:pt x="76" y="65"/>
                  </a:lnTo>
                  <a:lnTo>
                    <a:pt x="69" y="70"/>
                  </a:lnTo>
                  <a:lnTo>
                    <a:pt x="62" y="74"/>
                  </a:lnTo>
                  <a:lnTo>
                    <a:pt x="55" y="77"/>
                  </a:lnTo>
                  <a:lnTo>
                    <a:pt x="49" y="80"/>
                  </a:lnTo>
                  <a:lnTo>
                    <a:pt x="46" y="83"/>
                  </a:lnTo>
                  <a:lnTo>
                    <a:pt x="45" y="91"/>
                  </a:lnTo>
                  <a:lnTo>
                    <a:pt x="43" y="98"/>
                  </a:lnTo>
                  <a:lnTo>
                    <a:pt x="39" y="104"/>
                  </a:lnTo>
                  <a:lnTo>
                    <a:pt x="32" y="109"/>
                  </a:lnTo>
                  <a:lnTo>
                    <a:pt x="23" y="108"/>
                  </a:lnTo>
                  <a:lnTo>
                    <a:pt x="13" y="105"/>
                  </a:lnTo>
                  <a:lnTo>
                    <a:pt x="6" y="101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8"/>
                  </a:lnTo>
                  <a:lnTo>
                    <a:pt x="23" y="39"/>
                  </a:lnTo>
                  <a:lnTo>
                    <a:pt x="33" y="35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41" y="11"/>
                  </a:lnTo>
                  <a:lnTo>
                    <a:pt x="43" y="7"/>
                  </a:lnTo>
                  <a:lnTo>
                    <a:pt x="45" y="4"/>
                  </a:lnTo>
                  <a:lnTo>
                    <a:pt x="47" y="2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88" y="6"/>
                  </a:lnTo>
                  <a:lnTo>
                    <a:pt x="96" y="17"/>
                  </a:lnTo>
                  <a:lnTo>
                    <a:pt x="101" y="27"/>
                  </a:lnTo>
                  <a:lnTo>
                    <a:pt x="104" y="40"/>
                  </a:lnTo>
                  <a:lnTo>
                    <a:pt x="106" y="53"/>
                  </a:lnTo>
                  <a:lnTo>
                    <a:pt x="106" y="63"/>
                  </a:lnTo>
                  <a:lnTo>
                    <a:pt x="104" y="74"/>
                  </a:lnTo>
                  <a:lnTo>
                    <a:pt x="102" y="80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7426325" y="2805113"/>
              <a:ext cx="87313" cy="90488"/>
            </a:xfrm>
            <a:custGeom>
              <a:avLst/>
              <a:gdLst/>
              <a:ahLst/>
              <a:cxnLst>
                <a:cxn ang="0">
                  <a:pos x="104" y="81"/>
                </a:cxn>
                <a:cxn ang="0">
                  <a:pos x="100" y="61"/>
                </a:cxn>
                <a:cxn ang="0">
                  <a:pos x="91" y="35"/>
                </a:cxn>
                <a:cxn ang="0">
                  <a:pos x="77" y="17"/>
                </a:cxn>
                <a:cxn ang="0">
                  <a:pos x="62" y="18"/>
                </a:cxn>
                <a:cxn ang="0">
                  <a:pos x="52" y="27"/>
                </a:cxn>
                <a:cxn ang="0">
                  <a:pos x="54" y="30"/>
                </a:cxn>
                <a:cxn ang="0">
                  <a:pos x="64" y="30"/>
                </a:cxn>
                <a:cxn ang="0">
                  <a:pos x="65" y="40"/>
                </a:cxn>
                <a:cxn ang="0">
                  <a:pos x="57" y="42"/>
                </a:cxn>
                <a:cxn ang="0">
                  <a:pos x="43" y="47"/>
                </a:cxn>
                <a:cxn ang="0">
                  <a:pos x="28" y="53"/>
                </a:cxn>
                <a:cxn ang="0">
                  <a:pos x="19" y="60"/>
                </a:cxn>
                <a:cxn ang="0">
                  <a:pos x="14" y="75"/>
                </a:cxn>
                <a:cxn ang="0">
                  <a:pos x="15" y="92"/>
                </a:cxn>
                <a:cxn ang="0">
                  <a:pos x="23" y="97"/>
                </a:cxn>
                <a:cxn ang="0">
                  <a:pos x="32" y="92"/>
                </a:cxn>
                <a:cxn ang="0">
                  <a:pos x="33" y="82"/>
                </a:cxn>
                <a:cxn ang="0">
                  <a:pos x="41" y="76"/>
                </a:cxn>
                <a:cxn ang="0">
                  <a:pos x="57" y="69"/>
                </a:cxn>
                <a:cxn ang="0">
                  <a:pos x="73" y="60"/>
                </a:cxn>
                <a:cxn ang="0">
                  <a:pos x="87" y="55"/>
                </a:cxn>
                <a:cxn ang="0">
                  <a:pos x="89" y="60"/>
                </a:cxn>
                <a:cxn ang="0">
                  <a:pos x="79" y="70"/>
                </a:cxn>
                <a:cxn ang="0">
                  <a:pos x="64" y="78"/>
                </a:cxn>
                <a:cxn ang="0">
                  <a:pos x="51" y="84"/>
                </a:cxn>
                <a:cxn ang="0">
                  <a:pos x="46" y="95"/>
                </a:cxn>
                <a:cxn ang="0">
                  <a:pos x="40" y="110"/>
                </a:cxn>
                <a:cxn ang="0">
                  <a:pos x="28" y="114"/>
                </a:cxn>
                <a:cxn ang="0">
                  <a:pos x="19" y="113"/>
                </a:cxn>
                <a:cxn ang="0">
                  <a:pos x="9" y="110"/>
                </a:cxn>
                <a:cxn ang="0">
                  <a:pos x="3" y="103"/>
                </a:cxn>
                <a:cxn ang="0">
                  <a:pos x="0" y="82"/>
                </a:cxn>
                <a:cxn ang="0">
                  <a:pos x="7" y="52"/>
                </a:cxn>
                <a:cxn ang="0">
                  <a:pos x="32" y="37"/>
                </a:cxn>
                <a:cxn ang="0">
                  <a:pos x="31" y="20"/>
                </a:cxn>
                <a:cxn ang="0">
                  <a:pos x="41" y="8"/>
                </a:cxn>
                <a:cxn ang="0">
                  <a:pos x="47" y="4"/>
                </a:cxn>
                <a:cxn ang="0">
                  <a:pos x="55" y="1"/>
                </a:cxn>
                <a:cxn ang="0">
                  <a:pos x="69" y="0"/>
                </a:cxn>
                <a:cxn ang="0">
                  <a:pos x="91" y="7"/>
                </a:cxn>
                <a:cxn ang="0">
                  <a:pos x="105" y="30"/>
                </a:cxn>
                <a:cxn ang="0">
                  <a:pos x="110" y="55"/>
                </a:cxn>
                <a:cxn ang="0">
                  <a:pos x="108" y="77"/>
                </a:cxn>
              </a:cxnLst>
              <a:rect l="0" t="0" r="r" b="b"/>
              <a:pathLst>
                <a:path w="110" h="114">
                  <a:moveTo>
                    <a:pt x="106" y="84"/>
                  </a:moveTo>
                  <a:lnTo>
                    <a:pt x="104" y="8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6" y="47"/>
                  </a:lnTo>
                  <a:lnTo>
                    <a:pt x="91" y="35"/>
                  </a:lnTo>
                  <a:lnTo>
                    <a:pt x="85" y="23"/>
                  </a:lnTo>
                  <a:lnTo>
                    <a:pt x="77" y="17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7" y="22"/>
                  </a:lnTo>
                  <a:lnTo>
                    <a:pt x="52" y="27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28"/>
                  </a:lnTo>
                  <a:lnTo>
                    <a:pt x="64" y="30"/>
                  </a:lnTo>
                  <a:lnTo>
                    <a:pt x="66" y="35"/>
                  </a:lnTo>
                  <a:lnTo>
                    <a:pt x="65" y="40"/>
                  </a:lnTo>
                  <a:lnTo>
                    <a:pt x="62" y="42"/>
                  </a:lnTo>
                  <a:lnTo>
                    <a:pt x="57" y="42"/>
                  </a:lnTo>
                  <a:lnTo>
                    <a:pt x="52" y="43"/>
                  </a:lnTo>
                  <a:lnTo>
                    <a:pt x="43" y="47"/>
                  </a:lnTo>
                  <a:lnTo>
                    <a:pt x="34" y="50"/>
                  </a:lnTo>
                  <a:lnTo>
                    <a:pt x="28" y="53"/>
                  </a:lnTo>
                  <a:lnTo>
                    <a:pt x="23" y="56"/>
                  </a:lnTo>
                  <a:lnTo>
                    <a:pt x="19" y="60"/>
                  </a:lnTo>
                  <a:lnTo>
                    <a:pt x="16" y="66"/>
                  </a:lnTo>
                  <a:lnTo>
                    <a:pt x="14" y="75"/>
                  </a:lnTo>
                  <a:lnTo>
                    <a:pt x="14" y="86"/>
                  </a:lnTo>
                  <a:lnTo>
                    <a:pt x="15" y="92"/>
                  </a:lnTo>
                  <a:lnTo>
                    <a:pt x="18" y="96"/>
                  </a:lnTo>
                  <a:lnTo>
                    <a:pt x="23" y="97"/>
                  </a:lnTo>
                  <a:lnTo>
                    <a:pt x="30" y="95"/>
                  </a:lnTo>
                  <a:lnTo>
                    <a:pt x="32" y="92"/>
                  </a:lnTo>
                  <a:lnTo>
                    <a:pt x="33" y="87"/>
                  </a:lnTo>
                  <a:lnTo>
                    <a:pt x="33" y="82"/>
                  </a:lnTo>
                  <a:lnTo>
                    <a:pt x="34" y="78"/>
                  </a:lnTo>
                  <a:lnTo>
                    <a:pt x="41" y="76"/>
                  </a:lnTo>
                  <a:lnTo>
                    <a:pt x="48" y="73"/>
                  </a:lnTo>
                  <a:lnTo>
                    <a:pt x="57" y="69"/>
                  </a:lnTo>
                  <a:lnTo>
                    <a:pt x="65" y="63"/>
                  </a:lnTo>
                  <a:lnTo>
                    <a:pt x="73" y="60"/>
                  </a:lnTo>
                  <a:lnTo>
                    <a:pt x="81" y="57"/>
                  </a:lnTo>
                  <a:lnTo>
                    <a:pt x="87" y="55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5" y="65"/>
                  </a:lnTo>
                  <a:lnTo>
                    <a:pt x="79" y="70"/>
                  </a:lnTo>
                  <a:lnTo>
                    <a:pt x="72" y="74"/>
                  </a:lnTo>
                  <a:lnTo>
                    <a:pt x="64" y="78"/>
                  </a:lnTo>
                  <a:lnTo>
                    <a:pt x="57" y="81"/>
                  </a:lnTo>
                  <a:lnTo>
                    <a:pt x="51" y="84"/>
                  </a:lnTo>
                  <a:lnTo>
                    <a:pt x="47" y="87"/>
                  </a:lnTo>
                  <a:lnTo>
                    <a:pt x="46" y="95"/>
                  </a:lnTo>
                  <a:lnTo>
                    <a:pt x="44" y="103"/>
                  </a:lnTo>
                  <a:lnTo>
                    <a:pt x="40" y="110"/>
                  </a:lnTo>
                  <a:lnTo>
                    <a:pt x="33" y="114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9" y="113"/>
                  </a:lnTo>
                  <a:lnTo>
                    <a:pt x="13" y="112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82"/>
                  </a:lnTo>
                  <a:lnTo>
                    <a:pt x="1" y="65"/>
                  </a:lnTo>
                  <a:lnTo>
                    <a:pt x="7" y="52"/>
                  </a:lnTo>
                  <a:lnTo>
                    <a:pt x="23" y="42"/>
                  </a:lnTo>
                  <a:lnTo>
                    <a:pt x="32" y="37"/>
                  </a:lnTo>
                  <a:lnTo>
                    <a:pt x="32" y="30"/>
                  </a:lnTo>
                  <a:lnTo>
                    <a:pt x="31" y="20"/>
                  </a:lnTo>
                  <a:lnTo>
                    <a:pt x="38" y="12"/>
                  </a:lnTo>
                  <a:lnTo>
                    <a:pt x="41" y="8"/>
                  </a:lnTo>
                  <a:lnTo>
                    <a:pt x="44" y="6"/>
                  </a:lnTo>
                  <a:lnTo>
                    <a:pt x="47" y="4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80" y="0"/>
                  </a:lnTo>
                  <a:lnTo>
                    <a:pt x="91" y="7"/>
                  </a:lnTo>
                  <a:lnTo>
                    <a:pt x="99" y="17"/>
                  </a:lnTo>
                  <a:lnTo>
                    <a:pt x="105" y="30"/>
                  </a:lnTo>
                  <a:lnTo>
                    <a:pt x="108" y="42"/>
                  </a:lnTo>
                  <a:lnTo>
                    <a:pt x="110" y="55"/>
                  </a:lnTo>
                  <a:lnTo>
                    <a:pt x="110" y="67"/>
                  </a:lnTo>
                  <a:lnTo>
                    <a:pt x="108" y="77"/>
                  </a:lnTo>
                  <a:lnTo>
                    <a:pt x="106" y="84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7875588" y="3490913"/>
              <a:ext cx="363538" cy="273050"/>
            </a:xfrm>
            <a:custGeom>
              <a:avLst/>
              <a:gdLst/>
              <a:ahLst/>
              <a:cxnLst>
                <a:cxn ang="0">
                  <a:pos x="73" y="1"/>
                </a:cxn>
                <a:cxn ang="0">
                  <a:pos x="62" y="10"/>
                </a:cxn>
                <a:cxn ang="0">
                  <a:pos x="44" y="22"/>
                </a:cxn>
                <a:cxn ang="0">
                  <a:pos x="28" y="34"/>
                </a:cxn>
                <a:cxn ang="0">
                  <a:pos x="15" y="51"/>
                </a:cxn>
                <a:cxn ang="0">
                  <a:pos x="4" y="83"/>
                </a:cxn>
                <a:cxn ang="0">
                  <a:pos x="0" y="122"/>
                </a:cxn>
                <a:cxn ang="0">
                  <a:pos x="3" y="214"/>
                </a:cxn>
                <a:cxn ang="0">
                  <a:pos x="18" y="246"/>
                </a:cxn>
                <a:cxn ang="0">
                  <a:pos x="53" y="268"/>
                </a:cxn>
                <a:cxn ang="0">
                  <a:pos x="103" y="297"/>
                </a:cxn>
                <a:cxn ang="0">
                  <a:pos x="152" y="322"/>
                </a:cxn>
                <a:cxn ang="0">
                  <a:pos x="181" y="335"/>
                </a:cxn>
                <a:cxn ang="0">
                  <a:pos x="196" y="340"/>
                </a:cxn>
                <a:cxn ang="0">
                  <a:pos x="210" y="343"/>
                </a:cxn>
                <a:cxn ang="0">
                  <a:pos x="224" y="345"/>
                </a:cxn>
                <a:cxn ang="0">
                  <a:pos x="237" y="345"/>
                </a:cxn>
                <a:cxn ang="0">
                  <a:pos x="254" y="343"/>
                </a:cxn>
                <a:cxn ang="0">
                  <a:pos x="268" y="339"/>
                </a:cxn>
                <a:cxn ang="0">
                  <a:pos x="278" y="336"/>
                </a:cxn>
                <a:cxn ang="0">
                  <a:pos x="281" y="335"/>
                </a:cxn>
                <a:cxn ang="0">
                  <a:pos x="291" y="329"/>
                </a:cxn>
                <a:cxn ang="0">
                  <a:pos x="312" y="320"/>
                </a:cxn>
                <a:cxn ang="0">
                  <a:pos x="339" y="307"/>
                </a:cxn>
                <a:cxn ang="0">
                  <a:pos x="367" y="292"/>
                </a:cxn>
                <a:cxn ang="0">
                  <a:pos x="397" y="277"/>
                </a:cxn>
                <a:cxn ang="0">
                  <a:pos x="423" y="260"/>
                </a:cxn>
                <a:cxn ang="0">
                  <a:pos x="443" y="245"/>
                </a:cxn>
                <a:cxn ang="0">
                  <a:pos x="458" y="220"/>
                </a:cxn>
                <a:cxn ang="0">
                  <a:pos x="457" y="155"/>
                </a:cxn>
                <a:cxn ang="0">
                  <a:pos x="445" y="93"/>
                </a:cxn>
                <a:cxn ang="0">
                  <a:pos x="433" y="58"/>
                </a:cxn>
                <a:cxn ang="0">
                  <a:pos x="424" y="43"/>
                </a:cxn>
                <a:cxn ang="0">
                  <a:pos x="410" y="30"/>
                </a:cxn>
                <a:cxn ang="0">
                  <a:pos x="394" y="19"/>
                </a:cxn>
                <a:cxn ang="0">
                  <a:pos x="384" y="13"/>
                </a:cxn>
                <a:cxn ang="0">
                  <a:pos x="75" y="0"/>
                </a:cxn>
              </a:cxnLst>
              <a:rect l="0" t="0" r="r" b="b"/>
              <a:pathLst>
                <a:path w="459" h="345">
                  <a:moveTo>
                    <a:pt x="75" y="0"/>
                  </a:moveTo>
                  <a:lnTo>
                    <a:pt x="73" y="1"/>
                  </a:lnTo>
                  <a:lnTo>
                    <a:pt x="69" y="5"/>
                  </a:lnTo>
                  <a:lnTo>
                    <a:pt x="62" y="10"/>
                  </a:lnTo>
                  <a:lnTo>
                    <a:pt x="53" y="15"/>
                  </a:lnTo>
                  <a:lnTo>
                    <a:pt x="44" y="22"/>
                  </a:lnTo>
                  <a:lnTo>
                    <a:pt x="35" y="29"/>
                  </a:lnTo>
                  <a:lnTo>
                    <a:pt x="28" y="34"/>
                  </a:lnTo>
                  <a:lnTo>
                    <a:pt x="23" y="39"/>
                  </a:lnTo>
                  <a:lnTo>
                    <a:pt x="15" y="51"/>
                  </a:lnTo>
                  <a:lnTo>
                    <a:pt x="9" y="67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168"/>
                  </a:lnTo>
                  <a:lnTo>
                    <a:pt x="3" y="214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33" y="256"/>
                  </a:lnTo>
                  <a:lnTo>
                    <a:pt x="53" y="268"/>
                  </a:lnTo>
                  <a:lnTo>
                    <a:pt x="77" y="282"/>
                  </a:lnTo>
                  <a:lnTo>
                    <a:pt x="103" y="297"/>
                  </a:lnTo>
                  <a:lnTo>
                    <a:pt x="128" y="310"/>
                  </a:lnTo>
                  <a:lnTo>
                    <a:pt x="152" y="322"/>
                  </a:lnTo>
                  <a:lnTo>
                    <a:pt x="172" y="331"/>
                  </a:lnTo>
                  <a:lnTo>
                    <a:pt x="181" y="335"/>
                  </a:lnTo>
                  <a:lnTo>
                    <a:pt x="188" y="338"/>
                  </a:lnTo>
                  <a:lnTo>
                    <a:pt x="196" y="340"/>
                  </a:lnTo>
                  <a:lnTo>
                    <a:pt x="204" y="341"/>
                  </a:lnTo>
                  <a:lnTo>
                    <a:pt x="210" y="343"/>
                  </a:lnTo>
                  <a:lnTo>
                    <a:pt x="217" y="344"/>
                  </a:lnTo>
                  <a:lnTo>
                    <a:pt x="224" y="345"/>
                  </a:lnTo>
                  <a:lnTo>
                    <a:pt x="229" y="345"/>
                  </a:lnTo>
                  <a:lnTo>
                    <a:pt x="237" y="345"/>
                  </a:lnTo>
                  <a:lnTo>
                    <a:pt x="246" y="344"/>
                  </a:lnTo>
                  <a:lnTo>
                    <a:pt x="254" y="343"/>
                  </a:lnTo>
                  <a:lnTo>
                    <a:pt x="262" y="341"/>
                  </a:lnTo>
                  <a:lnTo>
                    <a:pt x="268" y="339"/>
                  </a:lnTo>
                  <a:lnTo>
                    <a:pt x="273" y="338"/>
                  </a:lnTo>
                  <a:lnTo>
                    <a:pt x="278" y="336"/>
                  </a:lnTo>
                  <a:lnTo>
                    <a:pt x="279" y="336"/>
                  </a:lnTo>
                  <a:lnTo>
                    <a:pt x="281" y="335"/>
                  </a:lnTo>
                  <a:lnTo>
                    <a:pt x="285" y="333"/>
                  </a:lnTo>
                  <a:lnTo>
                    <a:pt x="291" y="329"/>
                  </a:lnTo>
                  <a:lnTo>
                    <a:pt x="301" y="325"/>
                  </a:lnTo>
                  <a:lnTo>
                    <a:pt x="312" y="320"/>
                  </a:lnTo>
                  <a:lnTo>
                    <a:pt x="325" y="314"/>
                  </a:lnTo>
                  <a:lnTo>
                    <a:pt x="339" y="307"/>
                  </a:lnTo>
                  <a:lnTo>
                    <a:pt x="352" y="300"/>
                  </a:lnTo>
                  <a:lnTo>
                    <a:pt x="367" y="292"/>
                  </a:lnTo>
                  <a:lnTo>
                    <a:pt x="382" y="284"/>
                  </a:lnTo>
                  <a:lnTo>
                    <a:pt x="397" y="277"/>
                  </a:lnTo>
                  <a:lnTo>
                    <a:pt x="410" y="268"/>
                  </a:lnTo>
                  <a:lnTo>
                    <a:pt x="423" y="260"/>
                  </a:lnTo>
                  <a:lnTo>
                    <a:pt x="433" y="252"/>
                  </a:lnTo>
                  <a:lnTo>
                    <a:pt x="443" y="245"/>
                  </a:lnTo>
                  <a:lnTo>
                    <a:pt x="450" y="239"/>
                  </a:lnTo>
                  <a:lnTo>
                    <a:pt x="458" y="220"/>
                  </a:lnTo>
                  <a:lnTo>
                    <a:pt x="459" y="189"/>
                  </a:lnTo>
                  <a:lnTo>
                    <a:pt x="457" y="155"/>
                  </a:lnTo>
                  <a:lnTo>
                    <a:pt x="451" y="122"/>
                  </a:lnTo>
                  <a:lnTo>
                    <a:pt x="445" y="93"/>
                  </a:lnTo>
                  <a:lnTo>
                    <a:pt x="440" y="72"/>
                  </a:lnTo>
                  <a:lnTo>
                    <a:pt x="433" y="58"/>
                  </a:lnTo>
                  <a:lnTo>
                    <a:pt x="429" y="49"/>
                  </a:lnTo>
                  <a:lnTo>
                    <a:pt x="424" y="43"/>
                  </a:lnTo>
                  <a:lnTo>
                    <a:pt x="418" y="36"/>
                  </a:lnTo>
                  <a:lnTo>
                    <a:pt x="410" y="30"/>
                  </a:lnTo>
                  <a:lnTo>
                    <a:pt x="402" y="24"/>
                  </a:lnTo>
                  <a:lnTo>
                    <a:pt x="394" y="19"/>
                  </a:lnTo>
                  <a:lnTo>
                    <a:pt x="388" y="15"/>
                  </a:lnTo>
                  <a:lnTo>
                    <a:pt x="384" y="13"/>
                  </a:lnTo>
                  <a:lnTo>
                    <a:pt x="382" y="1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4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7608888" y="2425701"/>
              <a:ext cx="376238" cy="268288"/>
            </a:xfrm>
            <a:custGeom>
              <a:avLst/>
              <a:gdLst/>
              <a:ahLst/>
              <a:cxnLst>
                <a:cxn ang="0">
                  <a:pos x="133" y="27"/>
                </a:cxn>
                <a:cxn ang="0">
                  <a:pos x="120" y="28"/>
                </a:cxn>
                <a:cxn ang="0">
                  <a:pos x="107" y="29"/>
                </a:cxn>
                <a:cxn ang="0">
                  <a:pos x="90" y="36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4" y="65"/>
                </a:cxn>
                <a:cxn ang="0">
                  <a:pos x="48" y="70"/>
                </a:cxn>
                <a:cxn ang="0">
                  <a:pos x="39" y="73"/>
                </a:cxn>
                <a:cxn ang="0">
                  <a:pos x="27" y="76"/>
                </a:cxn>
                <a:cxn ang="0">
                  <a:pos x="13" y="85"/>
                </a:cxn>
                <a:cxn ang="0">
                  <a:pos x="2" y="101"/>
                </a:cxn>
                <a:cxn ang="0">
                  <a:pos x="0" y="130"/>
                </a:cxn>
                <a:cxn ang="0">
                  <a:pos x="6" y="155"/>
                </a:cxn>
                <a:cxn ang="0">
                  <a:pos x="16" y="176"/>
                </a:cxn>
                <a:cxn ang="0">
                  <a:pos x="30" y="192"/>
                </a:cxn>
                <a:cxn ang="0">
                  <a:pos x="46" y="203"/>
                </a:cxn>
                <a:cxn ang="0">
                  <a:pos x="77" y="217"/>
                </a:cxn>
                <a:cxn ang="0">
                  <a:pos x="124" y="237"/>
                </a:cxn>
                <a:cxn ang="0">
                  <a:pos x="180" y="262"/>
                </a:cxn>
                <a:cxn ang="0">
                  <a:pos x="238" y="287"/>
                </a:cxn>
                <a:cxn ang="0">
                  <a:pos x="293" y="309"/>
                </a:cxn>
                <a:cxn ang="0">
                  <a:pos x="335" y="327"/>
                </a:cxn>
                <a:cxn ang="0">
                  <a:pos x="361" y="338"/>
                </a:cxn>
                <a:cxn ang="0">
                  <a:pos x="367" y="339"/>
                </a:cxn>
                <a:cxn ang="0">
                  <a:pos x="390" y="334"/>
                </a:cxn>
                <a:cxn ang="0">
                  <a:pos x="421" y="324"/>
                </a:cxn>
                <a:cxn ang="0">
                  <a:pos x="447" y="306"/>
                </a:cxn>
                <a:cxn ang="0">
                  <a:pos x="458" y="258"/>
                </a:cxn>
                <a:cxn ang="0">
                  <a:pos x="449" y="201"/>
                </a:cxn>
                <a:cxn ang="0">
                  <a:pos x="447" y="190"/>
                </a:cxn>
                <a:cxn ang="0">
                  <a:pos x="456" y="181"/>
                </a:cxn>
                <a:cxn ang="0">
                  <a:pos x="468" y="166"/>
                </a:cxn>
                <a:cxn ang="0">
                  <a:pos x="474" y="149"/>
                </a:cxn>
                <a:cxn ang="0">
                  <a:pos x="467" y="125"/>
                </a:cxn>
                <a:cxn ang="0">
                  <a:pos x="449" y="87"/>
                </a:cxn>
                <a:cxn ang="0">
                  <a:pos x="446" y="77"/>
                </a:cxn>
                <a:cxn ang="0">
                  <a:pos x="444" y="66"/>
                </a:cxn>
                <a:cxn ang="0">
                  <a:pos x="436" y="48"/>
                </a:cxn>
                <a:cxn ang="0">
                  <a:pos x="422" y="31"/>
                </a:cxn>
                <a:cxn ang="0">
                  <a:pos x="397" y="19"/>
                </a:cxn>
                <a:cxn ang="0">
                  <a:pos x="374" y="16"/>
                </a:cxn>
                <a:cxn ang="0">
                  <a:pos x="356" y="19"/>
                </a:cxn>
                <a:cxn ang="0">
                  <a:pos x="345" y="22"/>
                </a:cxn>
                <a:cxn ang="0">
                  <a:pos x="343" y="22"/>
                </a:cxn>
                <a:cxn ang="0">
                  <a:pos x="337" y="19"/>
                </a:cxn>
                <a:cxn ang="0">
                  <a:pos x="328" y="14"/>
                </a:cxn>
                <a:cxn ang="0">
                  <a:pos x="316" y="13"/>
                </a:cxn>
                <a:cxn ang="0">
                  <a:pos x="305" y="18"/>
                </a:cxn>
                <a:cxn ang="0">
                  <a:pos x="293" y="23"/>
                </a:cxn>
                <a:cxn ang="0">
                  <a:pos x="284" y="28"/>
                </a:cxn>
                <a:cxn ang="0">
                  <a:pos x="278" y="31"/>
                </a:cxn>
                <a:cxn ang="0">
                  <a:pos x="276" y="30"/>
                </a:cxn>
                <a:cxn ang="0">
                  <a:pos x="267" y="21"/>
                </a:cxn>
                <a:cxn ang="0">
                  <a:pos x="252" y="11"/>
                </a:cxn>
                <a:cxn ang="0">
                  <a:pos x="237" y="2"/>
                </a:cxn>
                <a:cxn ang="0">
                  <a:pos x="214" y="0"/>
                </a:cxn>
                <a:cxn ang="0">
                  <a:pos x="182" y="6"/>
                </a:cxn>
                <a:cxn ang="0">
                  <a:pos x="156" y="16"/>
                </a:cxn>
                <a:cxn ang="0">
                  <a:pos x="143" y="25"/>
                </a:cxn>
              </a:cxnLst>
              <a:rect l="0" t="0" r="r" b="b"/>
              <a:pathLst>
                <a:path w="474" h="339">
                  <a:moveTo>
                    <a:pt x="140" y="26"/>
                  </a:moveTo>
                  <a:lnTo>
                    <a:pt x="133" y="27"/>
                  </a:lnTo>
                  <a:lnTo>
                    <a:pt x="127" y="28"/>
                  </a:lnTo>
                  <a:lnTo>
                    <a:pt x="120" y="28"/>
                  </a:lnTo>
                  <a:lnTo>
                    <a:pt x="114" y="28"/>
                  </a:lnTo>
                  <a:lnTo>
                    <a:pt x="107" y="29"/>
                  </a:lnTo>
                  <a:lnTo>
                    <a:pt x="99" y="32"/>
                  </a:lnTo>
                  <a:lnTo>
                    <a:pt x="90" y="36"/>
                  </a:lnTo>
                  <a:lnTo>
                    <a:pt x="79" y="43"/>
                  </a:lnTo>
                  <a:lnTo>
                    <a:pt x="72" y="49"/>
                  </a:lnTo>
                  <a:lnTo>
                    <a:pt x="67" y="53"/>
                  </a:lnTo>
                  <a:lnTo>
                    <a:pt x="62" y="57"/>
                  </a:lnTo>
                  <a:lnTo>
                    <a:pt x="58" y="61"/>
                  </a:lnTo>
                  <a:lnTo>
                    <a:pt x="54" y="65"/>
                  </a:lnTo>
                  <a:lnTo>
                    <a:pt x="51" y="68"/>
                  </a:lnTo>
                  <a:lnTo>
                    <a:pt x="48" y="70"/>
                  </a:lnTo>
                  <a:lnTo>
                    <a:pt x="44" y="72"/>
                  </a:lnTo>
                  <a:lnTo>
                    <a:pt x="39" y="73"/>
                  </a:lnTo>
                  <a:lnTo>
                    <a:pt x="33" y="75"/>
                  </a:lnTo>
                  <a:lnTo>
                    <a:pt x="27" y="76"/>
                  </a:lnTo>
                  <a:lnTo>
                    <a:pt x="19" y="79"/>
                  </a:lnTo>
                  <a:lnTo>
                    <a:pt x="13" y="85"/>
                  </a:lnTo>
                  <a:lnTo>
                    <a:pt x="7" y="92"/>
                  </a:lnTo>
                  <a:lnTo>
                    <a:pt x="2" y="101"/>
                  </a:lnTo>
                  <a:lnTo>
                    <a:pt x="0" y="115"/>
                  </a:lnTo>
                  <a:lnTo>
                    <a:pt x="0" y="130"/>
                  </a:lnTo>
                  <a:lnTo>
                    <a:pt x="2" y="143"/>
                  </a:lnTo>
                  <a:lnTo>
                    <a:pt x="6" y="155"/>
                  </a:lnTo>
                  <a:lnTo>
                    <a:pt x="10" y="166"/>
                  </a:lnTo>
                  <a:lnTo>
                    <a:pt x="16" y="176"/>
                  </a:lnTo>
                  <a:lnTo>
                    <a:pt x="22" y="185"/>
                  </a:lnTo>
                  <a:lnTo>
                    <a:pt x="30" y="192"/>
                  </a:lnTo>
                  <a:lnTo>
                    <a:pt x="38" y="198"/>
                  </a:lnTo>
                  <a:lnTo>
                    <a:pt x="46" y="203"/>
                  </a:lnTo>
                  <a:lnTo>
                    <a:pt x="59" y="209"/>
                  </a:lnTo>
                  <a:lnTo>
                    <a:pt x="77" y="217"/>
                  </a:lnTo>
                  <a:lnTo>
                    <a:pt x="99" y="227"/>
                  </a:lnTo>
                  <a:lnTo>
                    <a:pt x="124" y="237"/>
                  </a:lnTo>
                  <a:lnTo>
                    <a:pt x="151" y="250"/>
                  </a:lnTo>
                  <a:lnTo>
                    <a:pt x="180" y="262"/>
                  </a:lnTo>
                  <a:lnTo>
                    <a:pt x="210" y="274"/>
                  </a:lnTo>
                  <a:lnTo>
                    <a:pt x="238" y="287"/>
                  </a:lnTo>
                  <a:lnTo>
                    <a:pt x="267" y="299"/>
                  </a:lnTo>
                  <a:lnTo>
                    <a:pt x="293" y="309"/>
                  </a:lnTo>
                  <a:lnTo>
                    <a:pt x="316" y="319"/>
                  </a:lnTo>
                  <a:lnTo>
                    <a:pt x="335" y="327"/>
                  </a:lnTo>
                  <a:lnTo>
                    <a:pt x="351" y="333"/>
                  </a:lnTo>
                  <a:lnTo>
                    <a:pt x="361" y="338"/>
                  </a:lnTo>
                  <a:lnTo>
                    <a:pt x="364" y="339"/>
                  </a:lnTo>
                  <a:lnTo>
                    <a:pt x="367" y="339"/>
                  </a:lnTo>
                  <a:lnTo>
                    <a:pt x="376" y="337"/>
                  </a:lnTo>
                  <a:lnTo>
                    <a:pt x="390" y="334"/>
                  </a:lnTo>
                  <a:lnTo>
                    <a:pt x="405" y="330"/>
                  </a:lnTo>
                  <a:lnTo>
                    <a:pt x="421" y="324"/>
                  </a:lnTo>
                  <a:lnTo>
                    <a:pt x="435" y="316"/>
                  </a:lnTo>
                  <a:lnTo>
                    <a:pt x="447" y="306"/>
                  </a:lnTo>
                  <a:lnTo>
                    <a:pt x="453" y="293"/>
                  </a:lnTo>
                  <a:lnTo>
                    <a:pt x="458" y="258"/>
                  </a:lnTo>
                  <a:lnTo>
                    <a:pt x="454" y="225"/>
                  </a:lnTo>
                  <a:lnTo>
                    <a:pt x="449" y="201"/>
                  </a:lnTo>
                  <a:lnTo>
                    <a:pt x="446" y="191"/>
                  </a:lnTo>
                  <a:lnTo>
                    <a:pt x="447" y="190"/>
                  </a:lnTo>
                  <a:lnTo>
                    <a:pt x="451" y="186"/>
                  </a:lnTo>
                  <a:lnTo>
                    <a:pt x="456" y="181"/>
                  </a:lnTo>
                  <a:lnTo>
                    <a:pt x="463" y="173"/>
                  </a:lnTo>
                  <a:lnTo>
                    <a:pt x="468" y="166"/>
                  </a:lnTo>
                  <a:lnTo>
                    <a:pt x="472" y="157"/>
                  </a:lnTo>
                  <a:lnTo>
                    <a:pt x="474" y="149"/>
                  </a:lnTo>
                  <a:lnTo>
                    <a:pt x="473" y="140"/>
                  </a:lnTo>
                  <a:lnTo>
                    <a:pt x="467" y="125"/>
                  </a:lnTo>
                  <a:lnTo>
                    <a:pt x="458" y="105"/>
                  </a:lnTo>
                  <a:lnTo>
                    <a:pt x="449" y="87"/>
                  </a:lnTo>
                  <a:lnTo>
                    <a:pt x="446" y="79"/>
                  </a:lnTo>
                  <a:lnTo>
                    <a:pt x="446" y="77"/>
                  </a:lnTo>
                  <a:lnTo>
                    <a:pt x="445" y="73"/>
                  </a:lnTo>
                  <a:lnTo>
                    <a:pt x="444" y="66"/>
                  </a:lnTo>
                  <a:lnTo>
                    <a:pt x="441" y="57"/>
                  </a:lnTo>
                  <a:lnTo>
                    <a:pt x="436" y="48"/>
                  </a:lnTo>
                  <a:lnTo>
                    <a:pt x="430" y="39"/>
                  </a:lnTo>
                  <a:lnTo>
                    <a:pt x="422" y="31"/>
                  </a:lnTo>
                  <a:lnTo>
                    <a:pt x="410" y="23"/>
                  </a:lnTo>
                  <a:lnTo>
                    <a:pt x="397" y="19"/>
                  </a:lnTo>
                  <a:lnTo>
                    <a:pt x="386" y="17"/>
                  </a:lnTo>
                  <a:lnTo>
                    <a:pt x="374" y="16"/>
                  </a:lnTo>
                  <a:lnTo>
                    <a:pt x="365" y="17"/>
                  </a:lnTo>
                  <a:lnTo>
                    <a:pt x="356" y="19"/>
                  </a:lnTo>
                  <a:lnTo>
                    <a:pt x="349" y="21"/>
                  </a:lnTo>
                  <a:lnTo>
                    <a:pt x="345" y="22"/>
                  </a:lnTo>
                  <a:lnTo>
                    <a:pt x="344" y="23"/>
                  </a:lnTo>
                  <a:lnTo>
                    <a:pt x="343" y="22"/>
                  </a:lnTo>
                  <a:lnTo>
                    <a:pt x="341" y="21"/>
                  </a:lnTo>
                  <a:lnTo>
                    <a:pt x="337" y="19"/>
                  </a:lnTo>
                  <a:lnTo>
                    <a:pt x="333" y="16"/>
                  </a:lnTo>
                  <a:lnTo>
                    <a:pt x="328" y="14"/>
                  </a:lnTo>
                  <a:lnTo>
                    <a:pt x="323" y="13"/>
                  </a:lnTo>
                  <a:lnTo>
                    <a:pt x="316" y="13"/>
                  </a:lnTo>
                  <a:lnTo>
                    <a:pt x="311" y="15"/>
                  </a:lnTo>
                  <a:lnTo>
                    <a:pt x="305" y="18"/>
                  </a:lnTo>
                  <a:lnTo>
                    <a:pt x="300" y="21"/>
                  </a:lnTo>
                  <a:lnTo>
                    <a:pt x="293" y="23"/>
                  </a:lnTo>
                  <a:lnTo>
                    <a:pt x="288" y="26"/>
                  </a:lnTo>
                  <a:lnTo>
                    <a:pt x="284" y="28"/>
                  </a:lnTo>
                  <a:lnTo>
                    <a:pt x="281" y="30"/>
                  </a:lnTo>
                  <a:lnTo>
                    <a:pt x="278" y="31"/>
                  </a:lnTo>
                  <a:lnTo>
                    <a:pt x="277" y="31"/>
                  </a:lnTo>
                  <a:lnTo>
                    <a:pt x="276" y="30"/>
                  </a:lnTo>
                  <a:lnTo>
                    <a:pt x="272" y="27"/>
                  </a:lnTo>
                  <a:lnTo>
                    <a:pt x="267" y="21"/>
                  </a:lnTo>
                  <a:lnTo>
                    <a:pt x="259" y="16"/>
                  </a:lnTo>
                  <a:lnTo>
                    <a:pt x="252" y="11"/>
                  </a:lnTo>
                  <a:lnTo>
                    <a:pt x="245" y="6"/>
                  </a:lnTo>
                  <a:lnTo>
                    <a:pt x="237" y="2"/>
                  </a:lnTo>
                  <a:lnTo>
                    <a:pt x="232" y="0"/>
                  </a:lnTo>
                  <a:lnTo>
                    <a:pt x="214" y="0"/>
                  </a:lnTo>
                  <a:lnTo>
                    <a:pt x="197" y="2"/>
                  </a:lnTo>
                  <a:lnTo>
                    <a:pt x="182" y="6"/>
                  </a:lnTo>
                  <a:lnTo>
                    <a:pt x="168" y="11"/>
                  </a:lnTo>
                  <a:lnTo>
                    <a:pt x="156" y="16"/>
                  </a:lnTo>
                  <a:lnTo>
                    <a:pt x="148" y="21"/>
                  </a:lnTo>
                  <a:lnTo>
                    <a:pt x="143" y="25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rgbClr val="AF2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7427913" y="2847976"/>
              <a:ext cx="785813" cy="504825"/>
            </a:xfrm>
            <a:custGeom>
              <a:avLst/>
              <a:gdLst/>
              <a:ahLst/>
              <a:cxnLst>
                <a:cxn ang="0">
                  <a:pos x="367" y="1"/>
                </a:cxn>
                <a:cxn ang="0">
                  <a:pos x="336" y="8"/>
                </a:cxn>
                <a:cxn ang="0">
                  <a:pos x="294" y="19"/>
                </a:cxn>
                <a:cxn ang="0">
                  <a:pos x="255" y="32"/>
                </a:cxn>
                <a:cxn ang="0">
                  <a:pos x="225" y="51"/>
                </a:cxn>
                <a:cxn ang="0">
                  <a:pos x="191" y="86"/>
                </a:cxn>
                <a:cxn ang="0">
                  <a:pos x="156" y="131"/>
                </a:cxn>
                <a:cxn ang="0">
                  <a:pos x="119" y="182"/>
                </a:cxn>
                <a:cxn ang="0">
                  <a:pos x="84" y="233"/>
                </a:cxn>
                <a:cxn ang="0">
                  <a:pos x="53" y="279"/>
                </a:cxn>
                <a:cxn ang="0">
                  <a:pos x="31" y="315"/>
                </a:cxn>
                <a:cxn ang="0">
                  <a:pos x="19" y="335"/>
                </a:cxn>
                <a:cxn ang="0">
                  <a:pos x="14" y="341"/>
                </a:cxn>
                <a:cxn ang="0">
                  <a:pos x="5" y="362"/>
                </a:cxn>
                <a:cxn ang="0">
                  <a:pos x="0" y="397"/>
                </a:cxn>
                <a:cxn ang="0">
                  <a:pos x="11" y="440"/>
                </a:cxn>
                <a:cxn ang="0">
                  <a:pos x="40" y="468"/>
                </a:cxn>
                <a:cxn ang="0">
                  <a:pos x="89" y="487"/>
                </a:cxn>
                <a:cxn ang="0">
                  <a:pos x="169" y="511"/>
                </a:cxn>
                <a:cxn ang="0">
                  <a:pos x="266" y="540"/>
                </a:cxn>
                <a:cxn ang="0">
                  <a:pos x="368" y="568"/>
                </a:cxn>
                <a:cxn ang="0">
                  <a:pos x="463" y="594"/>
                </a:cxn>
                <a:cxn ang="0">
                  <a:pos x="539" y="614"/>
                </a:cxn>
                <a:cxn ang="0">
                  <a:pos x="582" y="626"/>
                </a:cxn>
                <a:cxn ang="0">
                  <a:pos x="689" y="586"/>
                </a:cxn>
                <a:cxn ang="0">
                  <a:pos x="761" y="544"/>
                </a:cxn>
                <a:cxn ang="0">
                  <a:pos x="768" y="548"/>
                </a:cxn>
                <a:cxn ang="0">
                  <a:pos x="786" y="560"/>
                </a:cxn>
                <a:cxn ang="0">
                  <a:pos x="811" y="574"/>
                </a:cxn>
                <a:cxn ang="0">
                  <a:pos x="842" y="592"/>
                </a:cxn>
                <a:cxn ang="0">
                  <a:pos x="873" y="610"/>
                </a:cxn>
                <a:cxn ang="0">
                  <a:pos x="903" y="624"/>
                </a:cxn>
                <a:cxn ang="0">
                  <a:pos x="927" y="633"/>
                </a:cxn>
                <a:cxn ang="0">
                  <a:pos x="943" y="635"/>
                </a:cxn>
                <a:cxn ang="0">
                  <a:pos x="962" y="623"/>
                </a:cxn>
                <a:cxn ang="0">
                  <a:pos x="976" y="602"/>
                </a:cxn>
                <a:cxn ang="0">
                  <a:pos x="987" y="583"/>
                </a:cxn>
                <a:cxn ang="0">
                  <a:pos x="990" y="574"/>
                </a:cxn>
                <a:cxn ang="0">
                  <a:pos x="986" y="521"/>
                </a:cxn>
                <a:cxn ang="0">
                  <a:pos x="961" y="434"/>
                </a:cxn>
                <a:cxn ang="0">
                  <a:pos x="933" y="385"/>
                </a:cxn>
                <a:cxn ang="0">
                  <a:pos x="887" y="300"/>
                </a:cxn>
                <a:cxn ang="0">
                  <a:pos x="838" y="214"/>
                </a:cxn>
                <a:cxn ang="0">
                  <a:pos x="803" y="160"/>
                </a:cxn>
                <a:cxn ang="0">
                  <a:pos x="769" y="125"/>
                </a:cxn>
                <a:cxn ang="0">
                  <a:pos x="740" y="99"/>
                </a:cxn>
                <a:cxn ang="0">
                  <a:pos x="719" y="80"/>
                </a:cxn>
                <a:cxn ang="0">
                  <a:pos x="706" y="70"/>
                </a:cxn>
                <a:cxn ang="0">
                  <a:pos x="669" y="53"/>
                </a:cxn>
                <a:cxn ang="0">
                  <a:pos x="620" y="39"/>
                </a:cxn>
                <a:cxn ang="0">
                  <a:pos x="567" y="27"/>
                </a:cxn>
                <a:cxn ang="0">
                  <a:pos x="511" y="17"/>
                </a:cxn>
                <a:cxn ang="0">
                  <a:pos x="459" y="9"/>
                </a:cxn>
                <a:cxn ang="0">
                  <a:pos x="416" y="4"/>
                </a:cxn>
                <a:cxn ang="0">
                  <a:pos x="385" y="1"/>
                </a:cxn>
                <a:cxn ang="0">
                  <a:pos x="375" y="0"/>
                </a:cxn>
              </a:cxnLst>
              <a:rect l="0" t="0" r="r" b="b"/>
              <a:pathLst>
                <a:path w="990" h="635">
                  <a:moveTo>
                    <a:pt x="375" y="0"/>
                  </a:moveTo>
                  <a:lnTo>
                    <a:pt x="367" y="1"/>
                  </a:lnTo>
                  <a:lnTo>
                    <a:pt x="354" y="4"/>
                  </a:lnTo>
                  <a:lnTo>
                    <a:pt x="336" y="8"/>
                  </a:lnTo>
                  <a:lnTo>
                    <a:pt x="316" y="12"/>
                  </a:lnTo>
                  <a:lnTo>
                    <a:pt x="294" y="19"/>
                  </a:lnTo>
                  <a:lnTo>
                    <a:pt x="273" y="25"/>
                  </a:lnTo>
                  <a:lnTo>
                    <a:pt x="255" y="32"/>
                  </a:lnTo>
                  <a:lnTo>
                    <a:pt x="240" y="40"/>
                  </a:lnTo>
                  <a:lnTo>
                    <a:pt x="225" y="51"/>
                  </a:lnTo>
                  <a:lnTo>
                    <a:pt x="209" y="67"/>
                  </a:lnTo>
                  <a:lnTo>
                    <a:pt x="191" y="86"/>
                  </a:lnTo>
                  <a:lnTo>
                    <a:pt x="174" y="107"/>
                  </a:lnTo>
                  <a:lnTo>
                    <a:pt x="156" y="131"/>
                  </a:lnTo>
                  <a:lnTo>
                    <a:pt x="137" y="157"/>
                  </a:lnTo>
                  <a:lnTo>
                    <a:pt x="119" y="182"/>
                  </a:lnTo>
                  <a:lnTo>
                    <a:pt x="101" y="207"/>
                  </a:lnTo>
                  <a:lnTo>
                    <a:pt x="84" y="233"/>
                  </a:lnTo>
                  <a:lnTo>
                    <a:pt x="68" y="257"/>
                  </a:lnTo>
                  <a:lnTo>
                    <a:pt x="53" y="279"/>
                  </a:lnTo>
                  <a:lnTo>
                    <a:pt x="41" y="299"/>
                  </a:lnTo>
                  <a:lnTo>
                    <a:pt x="31" y="315"/>
                  </a:lnTo>
                  <a:lnTo>
                    <a:pt x="23" y="328"/>
                  </a:lnTo>
                  <a:lnTo>
                    <a:pt x="19" y="335"/>
                  </a:lnTo>
                  <a:lnTo>
                    <a:pt x="17" y="338"/>
                  </a:lnTo>
                  <a:lnTo>
                    <a:pt x="14" y="341"/>
                  </a:lnTo>
                  <a:lnTo>
                    <a:pt x="10" y="350"/>
                  </a:lnTo>
                  <a:lnTo>
                    <a:pt x="5" y="362"/>
                  </a:lnTo>
                  <a:lnTo>
                    <a:pt x="1" y="378"/>
                  </a:lnTo>
                  <a:lnTo>
                    <a:pt x="0" y="397"/>
                  </a:lnTo>
                  <a:lnTo>
                    <a:pt x="3" y="418"/>
                  </a:lnTo>
                  <a:lnTo>
                    <a:pt x="11" y="440"/>
                  </a:lnTo>
                  <a:lnTo>
                    <a:pt x="29" y="463"/>
                  </a:lnTo>
                  <a:lnTo>
                    <a:pt x="40" y="468"/>
                  </a:lnTo>
                  <a:lnTo>
                    <a:pt x="60" y="476"/>
                  </a:lnTo>
                  <a:lnTo>
                    <a:pt x="89" y="487"/>
                  </a:lnTo>
                  <a:lnTo>
                    <a:pt x="126" y="498"/>
                  </a:lnTo>
                  <a:lnTo>
                    <a:pt x="169" y="511"/>
                  </a:lnTo>
                  <a:lnTo>
                    <a:pt x="217" y="525"/>
                  </a:lnTo>
                  <a:lnTo>
                    <a:pt x="266" y="540"/>
                  </a:lnTo>
                  <a:lnTo>
                    <a:pt x="318" y="554"/>
                  </a:lnTo>
                  <a:lnTo>
                    <a:pt x="368" y="568"/>
                  </a:lnTo>
                  <a:lnTo>
                    <a:pt x="418" y="582"/>
                  </a:lnTo>
                  <a:lnTo>
                    <a:pt x="463" y="594"/>
                  </a:lnTo>
                  <a:lnTo>
                    <a:pt x="504" y="606"/>
                  </a:lnTo>
                  <a:lnTo>
                    <a:pt x="539" y="614"/>
                  </a:lnTo>
                  <a:lnTo>
                    <a:pt x="565" y="622"/>
                  </a:lnTo>
                  <a:lnTo>
                    <a:pt x="582" y="626"/>
                  </a:lnTo>
                  <a:lnTo>
                    <a:pt x="589" y="628"/>
                  </a:lnTo>
                  <a:lnTo>
                    <a:pt x="689" y="586"/>
                  </a:lnTo>
                  <a:lnTo>
                    <a:pt x="724" y="475"/>
                  </a:lnTo>
                  <a:lnTo>
                    <a:pt x="761" y="544"/>
                  </a:lnTo>
                  <a:lnTo>
                    <a:pt x="764" y="545"/>
                  </a:lnTo>
                  <a:lnTo>
                    <a:pt x="768" y="548"/>
                  </a:lnTo>
                  <a:lnTo>
                    <a:pt x="776" y="553"/>
                  </a:lnTo>
                  <a:lnTo>
                    <a:pt x="786" y="560"/>
                  </a:lnTo>
                  <a:lnTo>
                    <a:pt x="797" y="567"/>
                  </a:lnTo>
                  <a:lnTo>
                    <a:pt x="811" y="574"/>
                  </a:lnTo>
                  <a:lnTo>
                    <a:pt x="826" y="584"/>
                  </a:lnTo>
                  <a:lnTo>
                    <a:pt x="842" y="592"/>
                  </a:lnTo>
                  <a:lnTo>
                    <a:pt x="857" y="602"/>
                  </a:lnTo>
                  <a:lnTo>
                    <a:pt x="873" y="610"/>
                  </a:lnTo>
                  <a:lnTo>
                    <a:pt x="888" y="618"/>
                  </a:lnTo>
                  <a:lnTo>
                    <a:pt x="903" y="624"/>
                  </a:lnTo>
                  <a:lnTo>
                    <a:pt x="915" y="630"/>
                  </a:lnTo>
                  <a:lnTo>
                    <a:pt x="927" y="633"/>
                  </a:lnTo>
                  <a:lnTo>
                    <a:pt x="936" y="635"/>
                  </a:lnTo>
                  <a:lnTo>
                    <a:pt x="943" y="635"/>
                  </a:lnTo>
                  <a:lnTo>
                    <a:pt x="952" y="630"/>
                  </a:lnTo>
                  <a:lnTo>
                    <a:pt x="962" y="623"/>
                  </a:lnTo>
                  <a:lnTo>
                    <a:pt x="970" y="613"/>
                  </a:lnTo>
                  <a:lnTo>
                    <a:pt x="976" y="602"/>
                  </a:lnTo>
                  <a:lnTo>
                    <a:pt x="983" y="592"/>
                  </a:lnTo>
                  <a:lnTo>
                    <a:pt x="987" y="583"/>
                  </a:lnTo>
                  <a:lnTo>
                    <a:pt x="989" y="576"/>
                  </a:lnTo>
                  <a:lnTo>
                    <a:pt x="990" y="574"/>
                  </a:lnTo>
                  <a:lnTo>
                    <a:pt x="989" y="558"/>
                  </a:lnTo>
                  <a:lnTo>
                    <a:pt x="986" y="521"/>
                  </a:lnTo>
                  <a:lnTo>
                    <a:pt x="976" y="474"/>
                  </a:lnTo>
                  <a:lnTo>
                    <a:pt x="961" y="434"/>
                  </a:lnTo>
                  <a:lnTo>
                    <a:pt x="950" y="416"/>
                  </a:lnTo>
                  <a:lnTo>
                    <a:pt x="933" y="385"/>
                  </a:lnTo>
                  <a:lnTo>
                    <a:pt x="911" y="344"/>
                  </a:lnTo>
                  <a:lnTo>
                    <a:pt x="887" y="300"/>
                  </a:lnTo>
                  <a:lnTo>
                    <a:pt x="863" y="255"/>
                  </a:lnTo>
                  <a:lnTo>
                    <a:pt x="838" y="214"/>
                  </a:lnTo>
                  <a:lnTo>
                    <a:pt x="818" y="180"/>
                  </a:lnTo>
                  <a:lnTo>
                    <a:pt x="803" y="160"/>
                  </a:lnTo>
                  <a:lnTo>
                    <a:pt x="785" y="142"/>
                  </a:lnTo>
                  <a:lnTo>
                    <a:pt x="769" y="125"/>
                  </a:lnTo>
                  <a:lnTo>
                    <a:pt x="754" y="110"/>
                  </a:lnTo>
                  <a:lnTo>
                    <a:pt x="740" y="99"/>
                  </a:lnTo>
                  <a:lnTo>
                    <a:pt x="729" y="88"/>
                  </a:lnTo>
                  <a:lnTo>
                    <a:pt x="719" y="80"/>
                  </a:lnTo>
                  <a:lnTo>
                    <a:pt x="712" y="75"/>
                  </a:lnTo>
                  <a:lnTo>
                    <a:pt x="706" y="70"/>
                  </a:lnTo>
                  <a:lnTo>
                    <a:pt x="689" y="62"/>
                  </a:lnTo>
                  <a:lnTo>
                    <a:pt x="669" y="53"/>
                  </a:lnTo>
                  <a:lnTo>
                    <a:pt x="646" y="46"/>
                  </a:lnTo>
                  <a:lnTo>
                    <a:pt x="620" y="39"/>
                  </a:lnTo>
                  <a:lnTo>
                    <a:pt x="594" y="32"/>
                  </a:lnTo>
                  <a:lnTo>
                    <a:pt x="567" y="27"/>
                  </a:lnTo>
                  <a:lnTo>
                    <a:pt x="538" y="22"/>
                  </a:lnTo>
                  <a:lnTo>
                    <a:pt x="511" y="17"/>
                  </a:lnTo>
                  <a:lnTo>
                    <a:pt x="483" y="12"/>
                  </a:lnTo>
                  <a:lnTo>
                    <a:pt x="459" y="9"/>
                  </a:lnTo>
                  <a:lnTo>
                    <a:pt x="436" y="6"/>
                  </a:lnTo>
                  <a:lnTo>
                    <a:pt x="416" y="4"/>
                  </a:lnTo>
                  <a:lnTo>
                    <a:pt x="399" y="2"/>
                  </a:lnTo>
                  <a:lnTo>
                    <a:pt x="385" y="1"/>
                  </a:lnTo>
                  <a:lnTo>
                    <a:pt x="378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7573963" y="2855913"/>
              <a:ext cx="395288" cy="509588"/>
            </a:xfrm>
            <a:custGeom>
              <a:avLst/>
              <a:gdLst/>
              <a:ahLst/>
              <a:cxnLst>
                <a:cxn ang="0">
                  <a:pos x="163" y="16"/>
                </a:cxn>
                <a:cxn ang="0">
                  <a:pos x="150" y="34"/>
                </a:cxn>
                <a:cxn ang="0">
                  <a:pos x="132" y="57"/>
                </a:cxn>
                <a:cxn ang="0">
                  <a:pos x="116" y="78"/>
                </a:cxn>
                <a:cxn ang="0">
                  <a:pos x="104" y="105"/>
                </a:cxn>
                <a:cxn ang="0">
                  <a:pos x="88" y="149"/>
                </a:cxn>
                <a:cxn ang="0">
                  <a:pos x="73" y="189"/>
                </a:cxn>
                <a:cxn ang="0">
                  <a:pos x="63" y="214"/>
                </a:cxn>
                <a:cxn ang="0">
                  <a:pos x="59" y="222"/>
                </a:cxn>
                <a:cxn ang="0">
                  <a:pos x="42" y="249"/>
                </a:cxn>
                <a:cxn ang="0">
                  <a:pos x="20" y="291"/>
                </a:cxn>
                <a:cxn ang="0">
                  <a:pos x="3" y="332"/>
                </a:cxn>
                <a:cxn ang="0">
                  <a:pos x="2" y="367"/>
                </a:cxn>
                <a:cxn ang="0">
                  <a:pos x="16" y="417"/>
                </a:cxn>
                <a:cxn ang="0">
                  <a:pos x="33" y="469"/>
                </a:cxn>
                <a:cxn ang="0">
                  <a:pos x="46" y="504"/>
                </a:cxn>
                <a:cxn ang="0">
                  <a:pos x="441" y="641"/>
                </a:cxn>
                <a:cxn ang="0">
                  <a:pos x="435" y="594"/>
                </a:cxn>
                <a:cxn ang="0">
                  <a:pos x="420" y="485"/>
                </a:cxn>
                <a:cxn ang="0">
                  <a:pos x="407" y="366"/>
                </a:cxn>
                <a:cxn ang="0">
                  <a:pos x="399" y="289"/>
                </a:cxn>
                <a:cxn ang="0">
                  <a:pos x="390" y="266"/>
                </a:cxn>
                <a:cxn ang="0">
                  <a:pos x="380" y="251"/>
                </a:cxn>
                <a:cxn ang="0">
                  <a:pos x="386" y="237"/>
                </a:cxn>
                <a:cxn ang="0">
                  <a:pos x="398" y="204"/>
                </a:cxn>
                <a:cxn ang="0">
                  <a:pos x="415" y="163"/>
                </a:cxn>
                <a:cxn ang="0">
                  <a:pos x="434" y="129"/>
                </a:cxn>
                <a:cxn ang="0">
                  <a:pos x="455" y="100"/>
                </a:cxn>
                <a:cxn ang="0">
                  <a:pos x="476" y="72"/>
                </a:cxn>
                <a:cxn ang="0">
                  <a:pos x="493" y="50"/>
                </a:cxn>
                <a:cxn ang="0">
                  <a:pos x="499" y="41"/>
                </a:cxn>
                <a:cxn ang="0">
                  <a:pos x="289" y="235"/>
                </a:cxn>
                <a:cxn ang="0">
                  <a:pos x="194" y="11"/>
                </a:cxn>
              </a:cxnLst>
              <a:rect l="0" t="0" r="r" b="b"/>
              <a:pathLst>
                <a:path w="499" h="641">
                  <a:moveTo>
                    <a:pt x="165" y="14"/>
                  </a:moveTo>
                  <a:lnTo>
                    <a:pt x="163" y="16"/>
                  </a:lnTo>
                  <a:lnTo>
                    <a:pt x="158" y="23"/>
                  </a:lnTo>
                  <a:lnTo>
                    <a:pt x="150" y="34"/>
                  </a:lnTo>
                  <a:lnTo>
                    <a:pt x="141" y="46"/>
                  </a:lnTo>
                  <a:lnTo>
                    <a:pt x="132" y="57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13" y="85"/>
                  </a:lnTo>
                  <a:lnTo>
                    <a:pt x="104" y="105"/>
                  </a:lnTo>
                  <a:lnTo>
                    <a:pt x="96" y="127"/>
                  </a:lnTo>
                  <a:lnTo>
                    <a:pt x="88" y="149"/>
                  </a:lnTo>
                  <a:lnTo>
                    <a:pt x="80" y="170"/>
                  </a:lnTo>
                  <a:lnTo>
                    <a:pt x="73" y="189"/>
                  </a:lnTo>
                  <a:lnTo>
                    <a:pt x="67" y="204"/>
                  </a:lnTo>
                  <a:lnTo>
                    <a:pt x="63" y="214"/>
                  </a:lnTo>
                  <a:lnTo>
                    <a:pt x="62" y="217"/>
                  </a:lnTo>
                  <a:lnTo>
                    <a:pt x="59" y="222"/>
                  </a:lnTo>
                  <a:lnTo>
                    <a:pt x="53" y="232"/>
                  </a:lnTo>
                  <a:lnTo>
                    <a:pt x="42" y="249"/>
                  </a:lnTo>
                  <a:lnTo>
                    <a:pt x="32" y="269"/>
                  </a:lnTo>
                  <a:lnTo>
                    <a:pt x="20" y="291"/>
                  </a:lnTo>
                  <a:lnTo>
                    <a:pt x="10" y="312"/>
                  </a:lnTo>
                  <a:lnTo>
                    <a:pt x="3" y="332"/>
                  </a:lnTo>
                  <a:lnTo>
                    <a:pt x="0" y="349"/>
                  </a:lnTo>
                  <a:lnTo>
                    <a:pt x="2" y="367"/>
                  </a:lnTo>
                  <a:lnTo>
                    <a:pt x="7" y="390"/>
                  </a:lnTo>
                  <a:lnTo>
                    <a:pt x="16" y="417"/>
                  </a:lnTo>
                  <a:lnTo>
                    <a:pt x="24" y="444"/>
                  </a:lnTo>
                  <a:lnTo>
                    <a:pt x="33" y="469"/>
                  </a:lnTo>
                  <a:lnTo>
                    <a:pt x="41" y="489"/>
                  </a:lnTo>
                  <a:lnTo>
                    <a:pt x="46" y="504"/>
                  </a:lnTo>
                  <a:lnTo>
                    <a:pt x="49" y="509"/>
                  </a:lnTo>
                  <a:lnTo>
                    <a:pt x="441" y="641"/>
                  </a:lnTo>
                  <a:lnTo>
                    <a:pt x="439" y="629"/>
                  </a:lnTo>
                  <a:lnTo>
                    <a:pt x="435" y="594"/>
                  </a:lnTo>
                  <a:lnTo>
                    <a:pt x="429" y="544"/>
                  </a:lnTo>
                  <a:lnTo>
                    <a:pt x="420" y="485"/>
                  </a:lnTo>
                  <a:lnTo>
                    <a:pt x="413" y="424"/>
                  </a:lnTo>
                  <a:lnTo>
                    <a:pt x="407" y="366"/>
                  </a:lnTo>
                  <a:lnTo>
                    <a:pt x="401" y="320"/>
                  </a:lnTo>
                  <a:lnTo>
                    <a:pt x="399" y="289"/>
                  </a:lnTo>
                  <a:lnTo>
                    <a:pt x="396" y="279"/>
                  </a:lnTo>
                  <a:lnTo>
                    <a:pt x="390" y="266"/>
                  </a:lnTo>
                  <a:lnTo>
                    <a:pt x="384" y="255"/>
                  </a:lnTo>
                  <a:lnTo>
                    <a:pt x="380" y="251"/>
                  </a:lnTo>
                  <a:lnTo>
                    <a:pt x="381" y="247"/>
                  </a:lnTo>
                  <a:lnTo>
                    <a:pt x="386" y="237"/>
                  </a:lnTo>
                  <a:lnTo>
                    <a:pt x="391" y="222"/>
                  </a:lnTo>
                  <a:lnTo>
                    <a:pt x="398" y="204"/>
                  </a:lnTo>
                  <a:lnTo>
                    <a:pt x="406" y="184"/>
                  </a:lnTo>
                  <a:lnTo>
                    <a:pt x="415" y="163"/>
                  </a:lnTo>
                  <a:lnTo>
                    <a:pt x="425" y="145"/>
                  </a:lnTo>
                  <a:lnTo>
                    <a:pt x="434" y="129"/>
                  </a:lnTo>
                  <a:lnTo>
                    <a:pt x="445" y="115"/>
                  </a:lnTo>
                  <a:lnTo>
                    <a:pt x="455" y="100"/>
                  </a:lnTo>
                  <a:lnTo>
                    <a:pt x="467" y="86"/>
                  </a:lnTo>
                  <a:lnTo>
                    <a:pt x="476" y="72"/>
                  </a:lnTo>
                  <a:lnTo>
                    <a:pt x="486" y="59"/>
                  </a:lnTo>
                  <a:lnTo>
                    <a:pt x="493" y="50"/>
                  </a:lnTo>
                  <a:lnTo>
                    <a:pt x="497" y="43"/>
                  </a:lnTo>
                  <a:lnTo>
                    <a:pt x="499" y="41"/>
                  </a:lnTo>
                  <a:lnTo>
                    <a:pt x="424" y="0"/>
                  </a:lnTo>
                  <a:lnTo>
                    <a:pt x="289" y="235"/>
                  </a:lnTo>
                  <a:lnTo>
                    <a:pt x="123" y="213"/>
                  </a:lnTo>
                  <a:lnTo>
                    <a:pt x="194" y="1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FFDD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7454900" y="3136901"/>
              <a:ext cx="196850" cy="201613"/>
            </a:xfrm>
            <a:custGeom>
              <a:avLst/>
              <a:gdLst/>
              <a:ahLst/>
              <a:cxnLst>
                <a:cxn ang="0">
                  <a:pos x="131" y="17"/>
                </a:cxn>
                <a:cxn ang="0">
                  <a:pos x="130" y="16"/>
                </a:cxn>
                <a:cxn ang="0">
                  <a:pos x="128" y="14"/>
                </a:cxn>
                <a:cxn ang="0">
                  <a:pos x="124" y="11"/>
                </a:cxn>
                <a:cxn ang="0">
                  <a:pos x="119" y="8"/>
                </a:cxn>
                <a:cxn ang="0">
                  <a:pos x="111" y="5"/>
                </a:cxn>
                <a:cxn ang="0">
                  <a:pos x="103" y="2"/>
                </a:cxn>
                <a:cxn ang="0">
                  <a:pos x="92" y="0"/>
                </a:cxn>
                <a:cxn ang="0">
                  <a:pos x="81" y="2"/>
                </a:cxn>
                <a:cxn ang="0">
                  <a:pos x="68" y="5"/>
                </a:cxn>
                <a:cxn ang="0">
                  <a:pos x="54" y="9"/>
                </a:cxn>
                <a:cxn ang="0">
                  <a:pos x="41" y="14"/>
                </a:cxn>
                <a:cxn ang="0">
                  <a:pos x="28" y="21"/>
                </a:cxn>
                <a:cxn ang="0">
                  <a:pos x="16" y="26"/>
                </a:cxn>
                <a:cxn ang="0">
                  <a:pos x="8" y="31"/>
                </a:cxn>
                <a:cxn ang="0">
                  <a:pos x="2" y="34"/>
                </a:cxn>
                <a:cxn ang="0">
                  <a:pos x="0" y="35"/>
                </a:cxn>
                <a:cxn ang="0">
                  <a:pos x="12" y="101"/>
                </a:cxn>
                <a:cxn ang="0">
                  <a:pos x="178" y="254"/>
                </a:cxn>
                <a:cxn ang="0">
                  <a:pos x="246" y="169"/>
                </a:cxn>
                <a:cxn ang="0">
                  <a:pos x="243" y="168"/>
                </a:cxn>
                <a:cxn ang="0">
                  <a:pos x="234" y="164"/>
                </a:cxn>
                <a:cxn ang="0">
                  <a:pos x="223" y="159"/>
                </a:cxn>
                <a:cxn ang="0">
                  <a:pos x="210" y="152"/>
                </a:cxn>
                <a:cxn ang="0">
                  <a:pos x="198" y="145"/>
                </a:cxn>
                <a:cxn ang="0">
                  <a:pos x="186" y="139"/>
                </a:cxn>
                <a:cxn ang="0">
                  <a:pos x="178" y="133"/>
                </a:cxn>
                <a:cxn ang="0">
                  <a:pos x="174" y="129"/>
                </a:cxn>
                <a:cxn ang="0">
                  <a:pos x="172" y="122"/>
                </a:cxn>
                <a:cxn ang="0">
                  <a:pos x="168" y="108"/>
                </a:cxn>
                <a:cxn ang="0">
                  <a:pos x="161" y="90"/>
                </a:cxn>
                <a:cxn ang="0">
                  <a:pos x="153" y="70"/>
                </a:cxn>
                <a:cxn ang="0">
                  <a:pos x="145" y="51"/>
                </a:cxn>
                <a:cxn ang="0">
                  <a:pos x="138" y="34"/>
                </a:cxn>
                <a:cxn ang="0">
                  <a:pos x="133" y="22"/>
                </a:cxn>
                <a:cxn ang="0">
                  <a:pos x="131" y="17"/>
                </a:cxn>
              </a:cxnLst>
              <a:rect l="0" t="0" r="r" b="b"/>
              <a:pathLst>
                <a:path w="246" h="254">
                  <a:moveTo>
                    <a:pt x="131" y="17"/>
                  </a:moveTo>
                  <a:lnTo>
                    <a:pt x="130" y="16"/>
                  </a:lnTo>
                  <a:lnTo>
                    <a:pt x="128" y="14"/>
                  </a:lnTo>
                  <a:lnTo>
                    <a:pt x="124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2" y="0"/>
                  </a:lnTo>
                  <a:lnTo>
                    <a:pt x="81" y="2"/>
                  </a:lnTo>
                  <a:lnTo>
                    <a:pt x="68" y="5"/>
                  </a:lnTo>
                  <a:lnTo>
                    <a:pt x="54" y="9"/>
                  </a:lnTo>
                  <a:lnTo>
                    <a:pt x="41" y="14"/>
                  </a:lnTo>
                  <a:lnTo>
                    <a:pt x="28" y="21"/>
                  </a:lnTo>
                  <a:lnTo>
                    <a:pt x="16" y="26"/>
                  </a:lnTo>
                  <a:lnTo>
                    <a:pt x="8" y="31"/>
                  </a:lnTo>
                  <a:lnTo>
                    <a:pt x="2" y="34"/>
                  </a:lnTo>
                  <a:lnTo>
                    <a:pt x="0" y="35"/>
                  </a:lnTo>
                  <a:lnTo>
                    <a:pt x="12" y="101"/>
                  </a:lnTo>
                  <a:lnTo>
                    <a:pt x="178" y="254"/>
                  </a:lnTo>
                  <a:lnTo>
                    <a:pt x="246" y="169"/>
                  </a:lnTo>
                  <a:lnTo>
                    <a:pt x="243" y="168"/>
                  </a:lnTo>
                  <a:lnTo>
                    <a:pt x="234" y="164"/>
                  </a:lnTo>
                  <a:lnTo>
                    <a:pt x="223" y="159"/>
                  </a:lnTo>
                  <a:lnTo>
                    <a:pt x="210" y="152"/>
                  </a:lnTo>
                  <a:lnTo>
                    <a:pt x="198" y="145"/>
                  </a:lnTo>
                  <a:lnTo>
                    <a:pt x="186" y="139"/>
                  </a:lnTo>
                  <a:lnTo>
                    <a:pt x="178" y="133"/>
                  </a:lnTo>
                  <a:lnTo>
                    <a:pt x="174" y="129"/>
                  </a:lnTo>
                  <a:lnTo>
                    <a:pt x="172" y="122"/>
                  </a:lnTo>
                  <a:lnTo>
                    <a:pt x="168" y="108"/>
                  </a:lnTo>
                  <a:lnTo>
                    <a:pt x="161" y="90"/>
                  </a:lnTo>
                  <a:lnTo>
                    <a:pt x="153" y="70"/>
                  </a:lnTo>
                  <a:lnTo>
                    <a:pt x="145" y="51"/>
                  </a:lnTo>
                  <a:lnTo>
                    <a:pt x="138" y="34"/>
                  </a:lnTo>
                  <a:lnTo>
                    <a:pt x="133" y="22"/>
                  </a:lnTo>
                  <a:lnTo>
                    <a:pt x="131" y="17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7523163" y="3260726"/>
              <a:ext cx="269875" cy="144463"/>
            </a:xfrm>
            <a:custGeom>
              <a:avLst/>
              <a:gdLst/>
              <a:ahLst/>
              <a:cxnLst>
                <a:cxn ang="0">
                  <a:pos x="81" y="82"/>
                </a:cxn>
                <a:cxn ang="0">
                  <a:pos x="68" y="83"/>
                </a:cxn>
                <a:cxn ang="0">
                  <a:pos x="39" y="87"/>
                </a:cxn>
                <a:cxn ang="0">
                  <a:pos x="11" y="98"/>
                </a:cxn>
                <a:cxn ang="0">
                  <a:pos x="0" y="114"/>
                </a:cxn>
                <a:cxn ang="0">
                  <a:pos x="10" y="136"/>
                </a:cxn>
                <a:cxn ang="0">
                  <a:pos x="35" y="153"/>
                </a:cxn>
                <a:cxn ang="0">
                  <a:pos x="68" y="168"/>
                </a:cxn>
                <a:cxn ang="0">
                  <a:pos x="106" y="178"/>
                </a:cxn>
                <a:cxn ang="0">
                  <a:pos x="146" y="182"/>
                </a:cxn>
                <a:cxn ang="0">
                  <a:pos x="187" y="182"/>
                </a:cxn>
                <a:cxn ang="0">
                  <a:pos x="226" y="180"/>
                </a:cxn>
                <a:cxn ang="0">
                  <a:pos x="259" y="176"/>
                </a:cxn>
                <a:cxn ang="0">
                  <a:pos x="288" y="168"/>
                </a:cxn>
                <a:cxn ang="0">
                  <a:pos x="313" y="158"/>
                </a:cxn>
                <a:cxn ang="0">
                  <a:pos x="331" y="147"/>
                </a:cxn>
                <a:cxn ang="0">
                  <a:pos x="338" y="143"/>
                </a:cxn>
                <a:cxn ang="0">
                  <a:pos x="254" y="110"/>
                </a:cxn>
                <a:cxn ang="0">
                  <a:pos x="270" y="97"/>
                </a:cxn>
                <a:cxn ang="0">
                  <a:pos x="289" y="72"/>
                </a:cxn>
                <a:cxn ang="0">
                  <a:pos x="298" y="44"/>
                </a:cxn>
                <a:cxn ang="0">
                  <a:pos x="291" y="23"/>
                </a:cxn>
                <a:cxn ang="0">
                  <a:pos x="273" y="17"/>
                </a:cxn>
                <a:cxn ang="0">
                  <a:pos x="253" y="16"/>
                </a:cxn>
                <a:cxn ang="0">
                  <a:pos x="238" y="17"/>
                </a:cxn>
                <a:cxn ang="0">
                  <a:pos x="235" y="16"/>
                </a:cxn>
                <a:cxn ang="0">
                  <a:pos x="225" y="12"/>
                </a:cxn>
                <a:cxn ang="0">
                  <a:pos x="206" y="7"/>
                </a:cxn>
                <a:cxn ang="0">
                  <a:pos x="179" y="2"/>
                </a:cxn>
                <a:cxn ang="0">
                  <a:pos x="150" y="1"/>
                </a:cxn>
                <a:cxn ang="0">
                  <a:pos x="123" y="6"/>
                </a:cxn>
                <a:cxn ang="0">
                  <a:pos x="99" y="13"/>
                </a:cxn>
                <a:cxn ang="0">
                  <a:pos x="83" y="20"/>
                </a:cxn>
              </a:cxnLst>
              <a:rect l="0" t="0" r="r" b="b"/>
              <a:pathLst>
                <a:path w="338" h="182">
                  <a:moveTo>
                    <a:pt x="81" y="21"/>
                  </a:moveTo>
                  <a:lnTo>
                    <a:pt x="81" y="82"/>
                  </a:lnTo>
                  <a:lnTo>
                    <a:pt x="78" y="82"/>
                  </a:lnTo>
                  <a:lnTo>
                    <a:pt x="68" y="83"/>
                  </a:lnTo>
                  <a:lnTo>
                    <a:pt x="55" y="85"/>
                  </a:lnTo>
                  <a:lnTo>
                    <a:pt x="39" y="87"/>
                  </a:lnTo>
                  <a:lnTo>
                    <a:pt x="24" y="91"/>
                  </a:lnTo>
                  <a:lnTo>
                    <a:pt x="11" y="98"/>
                  </a:lnTo>
                  <a:lnTo>
                    <a:pt x="2" y="105"/>
                  </a:lnTo>
                  <a:lnTo>
                    <a:pt x="0" y="114"/>
                  </a:lnTo>
                  <a:lnTo>
                    <a:pt x="3" y="125"/>
                  </a:lnTo>
                  <a:lnTo>
                    <a:pt x="10" y="136"/>
                  </a:lnTo>
                  <a:lnTo>
                    <a:pt x="21" y="145"/>
                  </a:lnTo>
                  <a:lnTo>
                    <a:pt x="35" y="153"/>
                  </a:lnTo>
                  <a:lnTo>
                    <a:pt x="50" y="162"/>
                  </a:lnTo>
                  <a:lnTo>
                    <a:pt x="68" y="168"/>
                  </a:lnTo>
                  <a:lnTo>
                    <a:pt x="87" y="175"/>
                  </a:lnTo>
                  <a:lnTo>
                    <a:pt x="106" y="178"/>
                  </a:lnTo>
                  <a:lnTo>
                    <a:pt x="126" y="180"/>
                  </a:lnTo>
                  <a:lnTo>
                    <a:pt x="146" y="182"/>
                  </a:lnTo>
                  <a:lnTo>
                    <a:pt x="167" y="182"/>
                  </a:lnTo>
                  <a:lnTo>
                    <a:pt x="187" y="182"/>
                  </a:lnTo>
                  <a:lnTo>
                    <a:pt x="207" y="181"/>
                  </a:lnTo>
                  <a:lnTo>
                    <a:pt x="226" y="180"/>
                  </a:lnTo>
                  <a:lnTo>
                    <a:pt x="243" y="178"/>
                  </a:lnTo>
                  <a:lnTo>
                    <a:pt x="259" y="176"/>
                  </a:lnTo>
                  <a:lnTo>
                    <a:pt x="274" y="172"/>
                  </a:lnTo>
                  <a:lnTo>
                    <a:pt x="288" y="168"/>
                  </a:lnTo>
                  <a:lnTo>
                    <a:pt x="301" y="163"/>
                  </a:lnTo>
                  <a:lnTo>
                    <a:pt x="313" y="158"/>
                  </a:lnTo>
                  <a:lnTo>
                    <a:pt x="323" y="151"/>
                  </a:lnTo>
                  <a:lnTo>
                    <a:pt x="331" y="147"/>
                  </a:lnTo>
                  <a:lnTo>
                    <a:pt x="336" y="144"/>
                  </a:lnTo>
                  <a:lnTo>
                    <a:pt x="338" y="143"/>
                  </a:lnTo>
                  <a:lnTo>
                    <a:pt x="252" y="112"/>
                  </a:lnTo>
                  <a:lnTo>
                    <a:pt x="254" y="110"/>
                  </a:lnTo>
                  <a:lnTo>
                    <a:pt x="261" y="105"/>
                  </a:lnTo>
                  <a:lnTo>
                    <a:pt x="270" y="97"/>
                  </a:lnTo>
                  <a:lnTo>
                    <a:pt x="280" y="86"/>
                  </a:lnTo>
                  <a:lnTo>
                    <a:pt x="289" y="72"/>
                  </a:lnTo>
                  <a:lnTo>
                    <a:pt x="296" y="59"/>
                  </a:lnTo>
                  <a:lnTo>
                    <a:pt x="298" y="44"/>
                  </a:lnTo>
                  <a:lnTo>
                    <a:pt x="295" y="28"/>
                  </a:lnTo>
                  <a:lnTo>
                    <a:pt x="291" y="23"/>
                  </a:lnTo>
                  <a:lnTo>
                    <a:pt x="282" y="20"/>
                  </a:lnTo>
                  <a:lnTo>
                    <a:pt x="273" y="17"/>
                  </a:lnTo>
                  <a:lnTo>
                    <a:pt x="262" y="16"/>
                  </a:lnTo>
                  <a:lnTo>
                    <a:pt x="253" y="16"/>
                  </a:lnTo>
                  <a:lnTo>
                    <a:pt x="244" y="16"/>
                  </a:lnTo>
                  <a:lnTo>
                    <a:pt x="238" y="17"/>
                  </a:lnTo>
                  <a:lnTo>
                    <a:pt x="236" y="17"/>
                  </a:lnTo>
                  <a:lnTo>
                    <a:pt x="235" y="16"/>
                  </a:lnTo>
                  <a:lnTo>
                    <a:pt x="232" y="15"/>
                  </a:lnTo>
                  <a:lnTo>
                    <a:pt x="225" y="12"/>
                  </a:lnTo>
                  <a:lnTo>
                    <a:pt x="217" y="10"/>
                  </a:lnTo>
                  <a:lnTo>
                    <a:pt x="206" y="7"/>
                  </a:lnTo>
                  <a:lnTo>
                    <a:pt x="194" y="4"/>
                  </a:lnTo>
                  <a:lnTo>
                    <a:pt x="179" y="2"/>
                  </a:lnTo>
                  <a:lnTo>
                    <a:pt x="162" y="0"/>
                  </a:lnTo>
                  <a:lnTo>
                    <a:pt x="150" y="1"/>
                  </a:lnTo>
                  <a:lnTo>
                    <a:pt x="137" y="3"/>
                  </a:lnTo>
                  <a:lnTo>
                    <a:pt x="123" y="6"/>
                  </a:lnTo>
                  <a:lnTo>
                    <a:pt x="111" y="10"/>
                  </a:lnTo>
                  <a:lnTo>
                    <a:pt x="99" y="13"/>
                  </a:lnTo>
                  <a:lnTo>
                    <a:pt x="89" y="17"/>
                  </a:lnTo>
                  <a:lnTo>
                    <a:pt x="83" y="20"/>
                  </a:lnTo>
                  <a:lnTo>
                    <a:pt x="81" y="21"/>
                  </a:lnTo>
                  <a:close/>
                </a:path>
              </a:pathLst>
            </a:custGeom>
            <a:solidFill>
              <a:srgbClr val="FFA3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7648575" y="3265488"/>
              <a:ext cx="528638" cy="168275"/>
            </a:xfrm>
            <a:custGeom>
              <a:avLst/>
              <a:gdLst/>
              <a:ahLst/>
              <a:cxnLst>
                <a:cxn ang="0">
                  <a:pos x="298" y="88"/>
                </a:cxn>
                <a:cxn ang="0">
                  <a:pos x="291" y="84"/>
                </a:cxn>
                <a:cxn ang="0">
                  <a:pos x="279" y="78"/>
                </a:cxn>
                <a:cxn ang="0">
                  <a:pos x="264" y="70"/>
                </a:cxn>
                <a:cxn ang="0">
                  <a:pos x="248" y="67"/>
                </a:cxn>
                <a:cxn ang="0">
                  <a:pos x="226" y="70"/>
                </a:cxn>
                <a:cxn ang="0">
                  <a:pos x="205" y="77"/>
                </a:cxn>
                <a:cxn ang="0">
                  <a:pos x="190" y="82"/>
                </a:cxn>
                <a:cxn ang="0">
                  <a:pos x="180" y="85"/>
                </a:cxn>
                <a:cxn ang="0">
                  <a:pos x="162" y="88"/>
                </a:cxn>
                <a:cxn ang="0">
                  <a:pos x="139" y="93"/>
                </a:cxn>
                <a:cxn ang="0">
                  <a:pos x="120" y="100"/>
                </a:cxn>
                <a:cxn ang="0">
                  <a:pos x="107" y="113"/>
                </a:cxn>
                <a:cxn ang="0">
                  <a:pos x="100" y="125"/>
                </a:cxn>
                <a:cxn ang="0">
                  <a:pos x="126" y="133"/>
                </a:cxn>
                <a:cxn ang="0">
                  <a:pos x="0" y="175"/>
                </a:cxn>
                <a:cxn ang="0">
                  <a:pos x="3" y="184"/>
                </a:cxn>
                <a:cxn ang="0">
                  <a:pos x="20" y="197"/>
                </a:cxn>
                <a:cxn ang="0">
                  <a:pos x="59" y="204"/>
                </a:cxn>
                <a:cxn ang="0">
                  <a:pos x="99" y="203"/>
                </a:cxn>
                <a:cxn ang="0">
                  <a:pos x="125" y="205"/>
                </a:cxn>
                <a:cxn ang="0">
                  <a:pos x="161" y="209"/>
                </a:cxn>
                <a:cxn ang="0">
                  <a:pos x="197" y="212"/>
                </a:cxn>
                <a:cxn ang="0">
                  <a:pos x="220" y="211"/>
                </a:cxn>
                <a:cxn ang="0">
                  <a:pos x="243" y="204"/>
                </a:cxn>
                <a:cxn ang="0">
                  <a:pos x="276" y="194"/>
                </a:cxn>
                <a:cxn ang="0">
                  <a:pos x="320" y="184"/>
                </a:cxn>
                <a:cxn ang="0">
                  <a:pos x="358" y="179"/>
                </a:cxn>
                <a:cxn ang="0">
                  <a:pos x="383" y="176"/>
                </a:cxn>
                <a:cxn ang="0">
                  <a:pos x="407" y="173"/>
                </a:cxn>
                <a:cxn ang="0">
                  <a:pos x="430" y="169"/>
                </a:cxn>
                <a:cxn ang="0">
                  <a:pos x="453" y="164"/>
                </a:cxn>
                <a:cxn ang="0">
                  <a:pos x="476" y="161"/>
                </a:cxn>
                <a:cxn ang="0">
                  <a:pos x="500" y="157"/>
                </a:cxn>
                <a:cxn ang="0">
                  <a:pos x="525" y="154"/>
                </a:cxn>
                <a:cxn ang="0">
                  <a:pos x="574" y="147"/>
                </a:cxn>
                <a:cxn ang="0">
                  <a:pos x="625" y="131"/>
                </a:cxn>
                <a:cxn ang="0">
                  <a:pos x="653" y="113"/>
                </a:cxn>
                <a:cxn ang="0">
                  <a:pos x="665" y="101"/>
                </a:cxn>
                <a:cxn ang="0">
                  <a:pos x="665" y="98"/>
                </a:cxn>
                <a:cxn ang="0">
                  <a:pos x="656" y="89"/>
                </a:cxn>
                <a:cxn ang="0">
                  <a:pos x="643" y="75"/>
                </a:cxn>
                <a:cxn ang="0">
                  <a:pos x="626" y="57"/>
                </a:cxn>
                <a:cxn ang="0">
                  <a:pos x="606" y="40"/>
                </a:cxn>
                <a:cxn ang="0">
                  <a:pos x="573" y="23"/>
                </a:cxn>
                <a:cxn ang="0">
                  <a:pos x="538" y="9"/>
                </a:cxn>
                <a:cxn ang="0">
                  <a:pos x="514" y="1"/>
                </a:cxn>
                <a:cxn ang="0">
                  <a:pos x="299" y="89"/>
                </a:cxn>
              </a:cxnLst>
              <a:rect l="0" t="0" r="r" b="b"/>
              <a:pathLst>
                <a:path w="666" h="212">
                  <a:moveTo>
                    <a:pt x="299" y="89"/>
                  </a:moveTo>
                  <a:lnTo>
                    <a:pt x="298" y="88"/>
                  </a:lnTo>
                  <a:lnTo>
                    <a:pt x="295" y="87"/>
                  </a:lnTo>
                  <a:lnTo>
                    <a:pt x="291" y="84"/>
                  </a:lnTo>
                  <a:lnTo>
                    <a:pt x="285" y="81"/>
                  </a:lnTo>
                  <a:lnTo>
                    <a:pt x="279" y="78"/>
                  </a:lnTo>
                  <a:lnTo>
                    <a:pt x="272" y="74"/>
                  </a:lnTo>
                  <a:lnTo>
                    <a:pt x="264" y="70"/>
                  </a:lnTo>
                  <a:lnTo>
                    <a:pt x="256" y="68"/>
                  </a:lnTo>
                  <a:lnTo>
                    <a:pt x="248" y="67"/>
                  </a:lnTo>
                  <a:lnTo>
                    <a:pt x="238" y="68"/>
                  </a:lnTo>
                  <a:lnTo>
                    <a:pt x="226" y="70"/>
                  </a:lnTo>
                  <a:lnTo>
                    <a:pt x="216" y="74"/>
                  </a:lnTo>
                  <a:lnTo>
                    <a:pt x="205" y="77"/>
                  </a:lnTo>
                  <a:lnTo>
                    <a:pt x="197" y="80"/>
                  </a:lnTo>
                  <a:lnTo>
                    <a:pt x="190" y="82"/>
                  </a:lnTo>
                  <a:lnTo>
                    <a:pt x="185" y="84"/>
                  </a:lnTo>
                  <a:lnTo>
                    <a:pt x="180" y="85"/>
                  </a:lnTo>
                  <a:lnTo>
                    <a:pt x="173" y="86"/>
                  </a:lnTo>
                  <a:lnTo>
                    <a:pt x="162" y="88"/>
                  </a:lnTo>
                  <a:lnTo>
                    <a:pt x="151" y="90"/>
                  </a:lnTo>
                  <a:lnTo>
                    <a:pt x="139" y="93"/>
                  </a:lnTo>
                  <a:lnTo>
                    <a:pt x="128" y="96"/>
                  </a:lnTo>
                  <a:lnTo>
                    <a:pt x="120" y="100"/>
                  </a:lnTo>
                  <a:lnTo>
                    <a:pt x="114" y="104"/>
                  </a:lnTo>
                  <a:lnTo>
                    <a:pt x="107" y="113"/>
                  </a:lnTo>
                  <a:lnTo>
                    <a:pt x="103" y="120"/>
                  </a:lnTo>
                  <a:lnTo>
                    <a:pt x="100" y="125"/>
                  </a:lnTo>
                  <a:lnTo>
                    <a:pt x="99" y="127"/>
                  </a:lnTo>
                  <a:lnTo>
                    <a:pt x="126" y="133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9" y="191"/>
                  </a:lnTo>
                  <a:lnTo>
                    <a:pt x="20" y="197"/>
                  </a:lnTo>
                  <a:lnTo>
                    <a:pt x="36" y="202"/>
                  </a:lnTo>
                  <a:lnTo>
                    <a:pt x="59" y="204"/>
                  </a:lnTo>
                  <a:lnTo>
                    <a:pt x="91" y="203"/>
                  </a:lnTo>
                  <a:lnTo>
                    <a:pt x="99" y="203"/>
                  </a:lnTo>
                  <a:lnTo>
                    <a:pt x="111" y="204"/>
                  </a:lnTo>
                  <a:lnTo>
                    <a:pt x="125" y="205"/>
                  </a:lnTo>
                  <a:lnTo>
                    <a:pt x="142" y="208"/>
                  </a:lnTo>
                  <a:lnTo>
                    <a:pt x="161" y="209"/>
                  </a:lnTo>
                  <a:lnTo>
                    <a:pt x="179" y="211"/>
                  </a:lnTo>
                  <a:lnTo>
                    <a:pt x="197" y="212"/>
                  </a:lnTo>
                  <a:lnTo>
                    <a:pt x="213" y="212"/>
                  </a:lnTo>
                  <a:lnTo>
                    <a:pt x="220" y="211"/>
                  </a:lnTo>
                  <a:lnTo>
                    <a:pt x="230" y="208"/>
                  </a:lnTo>
                  <a:lnTo>
                    <a:pt x="243" y="204"/>
                  </a:lnTo>
                  <a:lnTo>
                    <a:pt x="258" y="199"/>
                  </a:lnTo>
                  <a:lnTo>
                    <a:pt x="276" y="194"/>
                  </a:lnTo>
                  <a:lnTo>
                    <a:pt x="297" y="189"/>
                  </a:lnTo>
                  <a:lnTo>
                    <a:pt x="320" y="184"/>
                  </a:lnTo>
                  <a:lnTo>
                    <a:pt x="345" y="181"/>
                  </a:lnTo>
                  <a:lnTo>
                    <a:pt x="358" y="179"/>
                  </a:lnTo>
                  <a:lnTo>
                    <a:pt x="371" y="178"/>
                  </a:lnTo>
                  <a:lnTo>
                    <a:pt x="383" y="176"/>
                  </a:lnTo>
                  <a:lnTo>
                    <a:pt x="395" y="174"/>
                  </a:lnTo>
                  <a:lnTo>
                    <a:pt x="407" y="173"/>
                  </a:lnTo>
                  <a:lnTo>
                    <a:pt x="418" y="171"/>
                  </a:lnTo>
                  <a:lnTo>
                    <a:pt x="430" y="169"/>
                  </a:lnTo>
                  <a:lnTo>
                    <a:pt x="441" y="166"/>
                  </a:lnTo>
                  <a:lnTo>
                    <a:pt x="453" y="164"/>
                  </a:lnTo>
                  <a:lnTo>
                    <a:pt x="465" y="163"/>
                  </a:lnTo>
                  <a:lnTo>
                    <a:pt x="476" y="161"/>
                  </a:lnTo>
                  <a:lnTo>
                    <a:pt x="488" y="159"/>
                  </a:lnTo>
                  <a:lnTo>
                    <a:pt x="500" y="157"/>
                  </a:lnTo>
                  <a:lnTo>
                    <a:pt x="512" y="156"/>
                  </a:lnTo>
                  <a:lnTo>
                    <a:pt x="525" y="154"/>
                  </a:lnTo>
                  <a:lnTo>
                    <a:pt x="538" y="153"/>
                  </a:lnTo>
                  <a:lnTo>
                    <a:pt x="574" y="147"/>
                  </a:lnTo>
                  <a:lnTo>
                    <a:pt x="603" y="140"/>
                  </a:lnTo>
                  <a:lnTo>
                    <a:pt x="625" y="131"/>
                  </a:lnTo>
                  <a:lnTo>
                    <a:pt x="642" y="122"/>
                  </a:lnTo>
                  <a:lnTo>
                    <a:pt x="653" y="113"/>
                  </a:lnTo>
                  <a:lnTo>
                    <a:pt x="661" y="106"/>
                  </a:lnTo>
                  <a:lnTo>
                    <a:pt x="665" y="101"/>
                  </a:lnTo>
                  <a:lnTo>
                    <a:pt x="666" y="99"/>
                  </a:lnTo>
                  <a:lnTo>
                    <a:pt x="665" y="98"/>
                  </a:lnTo>
                  <a:lnTo>
                    <a:pt x="662" y="95"/>
                  </a:lnTo>
                  <a:lnTo>
                    <a:pt x="656" y="89"/>
                  </a:lnTo>
                  <a:lnTo>
                    <a:pt x="650" y="82"/>
                  </a:lnTo>
                  <a:lnTo>
                    <a:pt x="643" y="75"/>
                  </a:lnTo>
                  <a:lnTo>
                    <a:pt x="634" y="66"/>
                  </a:lnTo>
                  <a:lnTo>
                    <a:pt x="626" y="57"/>
                  </a:lnTo>
                  <a:lnTo>
                    <a:pt x="617" y="48"/>
                  </a:lnTo>
                  <a:lnTo>
                    <a:pt x="606" y="40"/>
                  </a:lnTo>
                  <a:lnTo>
                    <a:pt x="591" y="31"/>
                  </a:lnTo>
                  <a:lnTo>
                    <a:pt x="573" y="23"/>
                  </a:lnTo>
                  <a:lnTo>
                    <a:pt x="555" y="16"/>
                  </a:lnTo>
                  <a:lnTo>
                    <a:pt x="538" y="9"/>
                  </a:lnTo>
                  <a:lnTo>
                    <a:pt x="525" y="4"/>
                  </a:lnTo>
                  <a:lnTo>
                    <a:pt x="514" y="1"/>
                  </a:lnTo>
                  <a:lnTo>
                    <a:pt x="511" y="0"/>
                  </a:lnTo>
                  <a:lnTo>
                    <a:pt x="299" y="89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7626350" y="2506663"/>
              <a:ext cx="287338" cy="488950"/>
            </a:xfrm>
            <a:custGeom>
              <a:avLst/>
              <a:gdLst/>
              <a:ahLst/>
              <a:cxnLst>
                <a:cxn ang="0">
                  <a:pos x="22" y="89"/>
                </a:cxn>
                <a:cxn ang="0">
                  <a:pos x="5" y="170"/>
                </a:cxn>
                <a:cxn ang="0">
                  <a:pos x="0" y="229"/>
                </a:cxn>
                <a:cxn ang="0">
                  <a:pos x="11" y="300"/>
                </a:cxn>
                <a:cxn ang="0">
                  <a:pos x="32" y="351"/>
                </a:cxn>
                <a:cxn ang="0">
                  <a:pos x="59" y="382"/>
                </a:cxn>
                <a:cxn ang="0">
                  <a:pos x="87" y="401"/>
                </a:cxn>
                <a:cxn ang="0">
                  <a:pos x="111" y="412"/>
                </a:cxn>
                <a:cxn ang="0">
                  <a:pos x="125" y="421"/>
                </a:cxn>
                <a:cxn ang="0">
                  <a:pos x="124" y="447"/>
                </a:cxn>
                <a:cxn ang="0">
                  <a:pos x="115" y="478"/>
                </a:cxn>
                <a:cxn ang="0">
                  <a:pos x="106" y="501"/>
                </a:cxn>
                <a:cxn ang="0">
                  <a:pos x="105" y="513"/>
                </a:cxn>
                <a:cxn ang="0">
                  <a:pos x="108" y="556"/>
                </a:cxn>
                <a:cxn ang="0">
                  <a:pos x="113" y="579"/>
                </a:cxn>
                <a:cxn ang="0">
                  <a:pos x="134" y="593"/>
                </a:cxn>
                <a:cxn ang="0">
                  <a:pos x="162" y="606"/>
                </a:cxn>
                <a:cxn ang="0">
                  <a:pos x="186" y="613"/>
                </a:cxn>
                <a:cxn ang="0">
                  <a:pos x="201" y="612"/>
                </a:cxn>
                <a:cxn ang="0">
                  <a:pos x="226" y="602"/>
                </a:cxn>
                <a:cxn ang="0">
                  <a:pos x="254" y="586"/>
                </a:cxn>
                <a:cxn ang="0">
                  <a:pos x="274" y="575"/>
                </a:cxn>
                <a:cxn ang="0">
                  <a:pos x="362" y="461"/>
                </a:cxn>
                <a:cxn ang="0">
                  <a:pos x="358" y="455"/>
                </a:cxn>
                <a:cxn ang="0">
                  <a:pos x="348" y="436"/>
                </a:cxn>
                <a:cxn ang="0">
                  <a:pos x="336" y="407"/>
                </a:cxn>
                <a:cxn ang="0">
                  <a:pos x="324" y="370"/>
                </a:cxn>
                <a:cxn ang="0">
                  <a:pos x="314" y="307"/>
                </a:cxn>
                <a:cxn ang="0">
                  <a:pos x="313" y="278"/>
                </a:cxn>
                <a:cxn ang="0">
                  <a:pos x="328" y="248"/>
                </a:cxn>
                <a:cxn ang="0">
                  <a:pos x="339" y="197"/>
                </a:cxn>
                <a:cxn ang="0">
                  <a:pos x="329" y="177"/>
                </a:cxn>
                <a:cxn ang="0">
                  <a:pos x="315" y="162"/>
                </a:cxn>
                <a:cxn ang="0">
                  <a:pos x="302" y="154"/>
                </a:cxn>
                <a:cxn ang="0">
                  <a:pos x="295" y="150"/>
                </a:cxn>
                <a:cxn ang="0">
                  <a:pos x="283" y="112"/>
                </a:cxn>
                <a:cxn ang="0">
                  <a:pos x="271" y="116"/>
                </a:cxn>
                <a:cxn ang="0">
                  <a:pos x="253" y="119"/>
                </a:cxn>
                <a:cxn ang="0">
                  <a:pos x="238" y="118"/>
                </a:cxn>
                <a:cxn ang="0">
                  <a:pos x="228" y="109"/>
                </a:cxn>
                <a:cxn ang="0">
                  <a:pos x="218" y="90"/>
                </a:cxn>
                <a:cxn ang="0">
                  <a:pos x="206" y="66"/>
                </a:cxn>
                <a:cxn ang="0">
                  <a:pos x="194" y="45"/>
                </a:cxn>
                <a:cxn ang="0">
                  <a:pos x="183" y="33"/>
                </a:cxn>
                <a:cxn ang="0">
                  <a:pos x="169" y="19"/>
                </a:cxn>
                <a:cxn ang="0">
                  <a:pos x="153" y="6"/>
                </a:cxn>
                <a:cxn ang="0">
                  <a:pos x="136" y="0"/>
                </a:cxn>
                <a:cxn ang="0">
                  <a:pos x="117" y="6"/>
                </a:cxn>
                <a:cxn ang="0">
                  <a:pos x="86" y="27"/>
                </a:cxn>
                <a:cxn ang="0">
                  <a:pos x="52" y="51"/>
                </a:cxn>
                <a:cxn ang="0">
                  <a:pos x="29" y="69"/>
                </a:cxn>
              </a:cxnLst>
              <a:rect l="0" t="0" r="r" b="b"/>
              <a:pathLst>
                <a:path w="362" h="614">
                  <a:moveTo>
                    <a:pt x="26" y="72"/>
                  </a:moveTo>
                  <a:lnTo>
                    <a:pt x="22" y="89"/>
                  </a:lnTo>
                  <a:lnTo>
                    <a:pt x="13" y="128"/>
                  </a:lnTo>
                  <a:lnTo>
                    <a:pt x="5" y="170"/>
                  </a:lnTo>
                  <a:lnTo>
                    <a:pt x="0" y="197"/>
                  </a:lnTo>
                  <a:lnTo>
                    <a:pt x="0" y="229"/>
                  </a:lnTo>
                  <a:lnTo>
                    <a:pt x="5" y="265"/>
                  </a:lnTo>
                  <a:lnTo>
                    <a:pt x="11" y="300"/>
                  </a:lnTo>
                  <a:lnTo>
                    <a:pt x="21" y="329"/>
                  </a:lnTo>
                  <a:lnTo>
                    <a:pt x="32" y="351"/>
                  </a:lnTo>
                  <a:lnTo>
                    <a:pt x="45" y="369"/>
                  </a:lnTo>
                  <a:lnTo>
                    <a:pt x="59" y="382"/>
                  </a:lnTo>
                  <a:lnTo>
                    <a:pt x="73" y="394"/>
                  </a:lnTo>
                  <a:lnTo>
                    <a:pt x="87" y="401"/>
                  </a:lnTo>
                  <a:lnTo>
                    <a:pt x="100" y="408"/>
                  </a:lnTo>
                  <a:lnTo>
                    <a:pt x="111" y="412"/>
                  </a:lnTo>
                  <a:lnTo>
                    <a:pt x="120" y="415"/>
                  </a:lnTo>
                  <a:lnTo>
                    <a:pt x="125" y="421"/>
                  </a:lnTo>
                  <a:lnTo>
                    <a:pt x="126" y="433"/>
                  </a:lnTo>
                  <a:lnTo>
                    <a:pt x="124" y="447"/>
                  </a:lnTo>
                  <a:lnTo>
                    <a:pt x="121" y="462"/>
                  </a:lnTo>
                  <a:lnTo>
                    <a:pt x="115" y="478"/>
                  </a:lnTo>
                  <a:lnTo>
                    <a:pt x="110" y="492"/>
                  </a:lnTo>
                  <a:lnTo>
                    <a:pt x="106" y="501"/>
                  </a:lnTo>
                  <a:lnTo>
                    <a:pt x="105" y="505"/>
                  </a:lnTo>
                  <a:lnTo>
                    <a:pt x="105" y="513"/>
                  </a:lnTo>
                  <a:lnTo>
                    <a:pt x="106" y="533"/>
                  </a:lnTo>
                  <a:lnTo>
                    <a:pt x="108" y="556"/>
                  </a:lnTo>
                  <a:lnTo>
                    <a:pt x="110" y="573"/>
                  </a:lnTo>
                  <a:lnTo>
                    <a:pt x="113" y="579"/>
                  </a:lnTo>
                  <a:lnTo>
                    <a:pt x="123" y="586"/>
                  </a:lnTo>
                  <a:lnTo>
                    <a:pt x="134" y="593"/>
                  </a:lnTo>
                  <a:lnTo>
                    <a:pt x="148" y="600"/>
                  </a:lnTo>
                  <a:lnTo>
                    <a:pt x="162" y="606"/>
                  </a:lnTo>
                  <a:lnTo>
                    <a:pt x="175" y="610"/>
                  </a:lnTo>
                  <a:lnTo>
                    <a:pt x="186" y="613"/>
                  </a:lnTo>
                  <a:lnTo>
                    <a:pt x="193" y="614"/>
                  </a:lnTo>
                  <a:lnTo>
                    <a:pt x="201" y="612"/>
                  </a:lnTo>
                  <a:lnTo>
                    <a:pt x="212" y="608"/>
                  </a:lnTo>
                  <a:lnTo>
                    <a:pt x="226" y="602"/>
                  </a:lnTo>
                  <a:lnTo>
                    <a:pt x="241" y="593"/>
                  </a:lnTo>
                  <a:lnTo>
                    <a:pt x="254" y="586"/>
                  </a:lnTo>
                  <a:lnTo>
                    <a:pt x="266" y="579"/>
                  </a:lnTo>
                  <a:lnTo>
                    <a:pt x="274" y="575"/>
                  </a:lnTo>
                  <a:lnTo>
                    <a:pt x="278" y="573"/>
                  </a:lnTo>
                  <a:lnTo>
                    <a:pt x="362" y="461"/>
                  </a:lnTo>
                  <a:lnTo>
                    <a:pt x="361" y="459"/>
                  </a:lnTo>
                  <a:lnTo>
                    <a:pt x="358" y="455"/>
                  </a:lnTo>
                  <a:lnTo>
                    <a:pt x="353" y="447"/>
                  </a:lnTo>
                  <a:lnTo>
                    <a:pt x="348" y="436"/>
                  </a:lnTo>
                  <a:lnTo>
                    <a:pt x="342" y="422"/>
                  </a:lnTo>
                  <a:lnTo>
                    <a:pt x="336" y="407"/>
                  </a:lnTo>
                  <a:lnTo>
                    <a:pt x="329" y="389"/>
                  </a:lnTo>
                  <a:lnTo>
                    <a:pt x="324" y="370"/>
                  </a:lnTo>
                  <a:lnTo>
                    <a:pt x="318" y="338"/>
                  </a:lnTo>
                  <a:lnTo>
                    <a:pt x="314" y="307"/>
                  </a:lnTo>
                  <a:lnTo>
                    <a:pt x="313" y="286"/>
                  </a:lnTo>
                  <a:lnTo>
                    <a:pt x="313" y="278"/>
                  </a:lnTo>
                  <a:lnTo>
                    <a:pt x="318" y="270"/>
                  </a:lnTo>
                  <a:lnTo>
                    <a:pt x="328" y="248"/>
                  </a:lnTo>
                  <a:lnTo>
                    <a:pt x="337" y="222"/>
                  </a:lnTo>
                  <a:lnTo>
                    <a:pt x="339" y="197"/>
                  </a:lnTo>
                  <a:lnTo>
                    <a:pt x="336" y="186"/>
                  </a:lnTo>
                  <a:lnTo>
                    <a:pt x="329" y="177"/>
                  </a:lnTo>
                  <a:lnTo>
                    <a:pt x="323" y="168"/>
                  </a:lnTo>
                  <a:lnTo>
                    <a:pt x="315" y="162"/>
                  </a:lnTo>
                  <a:lnTo>
                    <a:pt x="308" y="157"/>
                  </a:lnTo>
                  <a:lnTo>
                    <a:pt x="302" y="154"/>
                  </a:lnTo>
                  <a:lnTo>
                    <a:pt x="298" y="151"/>
                  </a:lnTo>
                  <a:lnTo>
                    <a:pt x="295" y="150"/>
                  </a:lnTo>
                  <a:lnTo>
                    <a:pt x="285" y="112"/>
                  </a:lnTo>
                  <a:lnTo>
                    <a:pt x="283" y="112"/>
                  </a:lnTo>
                  <a:lnTo>
                    <a:pt x="278" y="115"/>
                  </a:lnTo>
                  <a:lnTo>
                    <a:pt x="271" y="116"/>
                  </a:lnTo>
                  <a:lnTo>
                    <a:pt x="262" y="118"/>
                  </a:lnTo>
                  <a:lnTo>
                    <a:pt x="253" y="119"/>
                  </a:lnTo>
                  <a:lnTo>
                    <a:pt x="245" y="119"/>
                  </a:lnTo>
                  <a:lnTo>
                    <a:pt x="238" y="118"/>
                  </a:lnTo>
                  <a:lnTo>
                    <a:pt x="232" y="116"/>
                  </a:lnTo>
                  <a:lnTo>
                    <a:pt x="228" y="109"/>
                  </a:lnTo>
                  <a:lnTo>
                    <a:pt x="223" y="101"/>
                  </a:lnTo>
                  <a:lnTo>
                    <a:pt x="218" y="90"/>
                  </a:lnTo>
                  <a:lnTo>
                    <a:pt x="212" y="78"/>
                  </a:lnTo>
                  <a:lnTo>
                    <a:pt x="206" y="66"/>
                  </a:lnTo>
                  <a:lnTo>
                    <a:pt x="201" y="54"/>
                  </a:lnTo>
                  <a:lnTo>
                    <a:pt x="194" y="45"/>
                  </a:lnTo>
                  <a:lnTo>
                    <a:pt x="189" y="39"/>
                  </a:lnTo>
                  <a:lnTo>
                    <a:pt x="183" y="33"/>
                  </a:lnTo>
                  <a:lnTo>
                    <a:pt x="176" y="26"/>
                  </a:lnTo>
                  <a:lnTo>
                    <a:pt x="169" y="19"/>
                  </a:lnTo>
                  <a:lnTo>
                    <a:pt x="161" y="12"/>
                  </a:lnTo>
                  <a:lnTo>
                    <a:pt x="153" y="6"/>
                  </a:lnTo>
                  <a:lnTo>
                    <a:pt x="145" y="2"/>
                  </a:lnTo>
                  <a:lnTo>
                    <a:pt x="136" y="0"/>
                  </a:lnTo>
                  <a:lnTo>
                    <a:pt x="128" y="1"/>
                  </a:lnTo>
                  <a:lnTo>
                    <a:pt x="117" y="6"/>
                  </a:lnTo>
                  <a:lnTo>
                    <a:pt x="103" y="15"/>
                  </a:lnTo>
                  <a:lnTo>
                    <a:pt x="86" y="27"/>
                  </a:lnTo>
                  <a:lnTo>
                    <a:pt x="68" y="40"/>
                  </a:lnTo>
                  <a:lnTo>
                    <a:pt x="52" y="51"/>
                  </a:lnTo>
                  <a:lnTo>
                    <a:pt x="38" y="62"/>
                  </a:lnTo>
                  <a:lnTo>
                    <a:pt x="29" y="69"/>
                  </a:lnTo>
                  <a:lnTo>
                    <a:pt x="26" y="72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7261225" y="3325813"/>
              <a:ext cx="211138" cy="120650"/>
            </a:xfrm>
            <a:custGeom>
              <a:avLst/>
              <a:gdLst/>
              <a:ahLst/>
              <a:cxnLst>
                <a:cxn ang="0">
                  <a:pos x="196" y="126"/>
                </a:cxn>
                <a:cxn ang="0">
                  <a:pos x="173" y="117"/>
                </a:cxn>
                <a:cxn ang="0">
                  <a:pos x="156" y="128"/>
                </a:cxn>
                <a:cxn ang="0">
                  <a:pos x="140" y="129"/>
                </a:cxn>
                <a:cxn ang="0">
                  <a:pos x="125" y="124"/>
                </a:cxn>
                <a:cxn ang="0">
                  <a:pos x="78" y="153"/>
                </a:cxn>
                <a:cxn ang="0">
                  <a:pos x="60" y="135"/>
                </a:cxn>
                <a:cxn ang="0">
                  <a:pos x="46" y="113"/>
                </a:cxn>
                <a:cxn ang="0">
                  <a:pos x="33" y="95"/>
                </a:cxn>
                <a:cxn ang="0">
                  <a:pos x="19" y="83"/>
                </a:cxn>
                <a:cxn ang="0">
                  <a:pos x="5" y="71"/>
                </a:cxn>
                <a:cxn ang="0">
                  <a:pos x="8" y="62"/>
                </a:cxn>
                <a:cxn ang="0">
                  <a:pos x="33" y="45"/>
                </a:cxn>
                <a:cxn ang="0">
                  <a:pos x="57" y="33"/>
                </a:cxn>
                <a:cxn ang="0">
                  <a:pos x="102" y="27"/>
                </a:cxn>
                <a:cxn ang="0">
                  <a:pos x="146" y="24"/>
                </a:cxn>
                <a:cxn ang="0">
                  <a:pos x="181" y="17"/>
                </a:cxn>
                <a:cxn ang="0">
                  <a:pos x="193" y="8"/>
                </a:cxn>
                <a:cxn ang="0">
                  <a:pos x="204" y="1"/>
                </a:cxn>
                <a:cxn ang="0">
                  <a:pos x="216" y="26"/>
                </a:cxn>
                <a:cxn ang="0">
                  <a:pos x="240" y="60"/>
                </a:cxn>
                <a:cxn ang="0">
                  <a:pos x="267" y="79"/>
                </a:cxn>
                <a:cxn ang="0">
                  <a:pos x="257" y="93"/>
                </a:cxn>
                <a:cxn ang="0">
                  <a:pos x="236" y="98"/>
                </a:cxn>
                <a:cxn ang="0">
                  <a:pos x="229" y="94"/>
                </a:cxn>
                <a:cxn ang="0">
                  <a:pos x="238" y="81"/>
                </a:cxn>
                <a:cxn ang="0">
                  <a:pos x="222" y="61"/>
                </a:cxn>
                <a:cxn ang="0">
                  <a:pos x="210" y="40"/>
                </a:cxn>
                <a:cxn ang="0">
                  <a:pos x="193" y="30"/>
                </a:cxn>
                <a:cxn ang="0">
                  <a:pos x="161" y="42"/>
                </a:cxn>
                <a:cxn ang="0">
                  <a:pos x="129" y="45"/>
                </a:cxn>
                <a:cxn ang="0">
                  <a:pos x="95" y="48"/>
                </a:cxn>
                <a:cxn ang="0">
                  <a:pos x="61" y="52"/>
                </a:cxn>
                <a:cxn ang="0">
                  <a:pos x="28" y="66"/>
                </a:cxn>
                <a:cxn ang="0">
                  <a:pos x="50" y="87"/>
                </a:cxn>
                <a:cxn ang="0">
                  <a:pos x="72" y="109"/>
                </a:cxn>
                <a:cxn ang="0">
                  <a:pos x="89" y="121"/>
                </a:cxn>
                <a:cxn ang="0">
                  <a:pos x="102" y="115"/>
                </a:cxn>
                <a:cxn ang="0">
                  <a:pos x="109" y="105"/>
                </a:cxn>
                <a:cxn ang="0">
                  <a:pos x="108" y="87"/>
                </a:cxn>
                <a:cxn ang="0">
                  <a:pos x="132" y="84"/>
                </a:cxn>
                <a:cxn ang="0">
                  <a:pos x="145" y="91"/>
                </a:cxn>
                <a:cxn ang="0">
                  <a:pos x="156" y="90"/>
                </a:cxn>
                <a:cxn ang="0">
                  <a:pos x="171" y="82"/>
                </a:cxn>
                <a:cxn ang="0">
                  <a:pos x="190" y="87"/>
                </a:cxn>
                <a:cxn ang="0">
                  <a:pos x="209" y="94"/>
                </a:cxn>
                <a:cxn ang="0">
                  <a:pos x="217" y="106"/>
                </a:cxn>
              </a:cxnLst>
              <a:rect l="0" t="0" r="r" b="b"/>
              <a:pathLst>
                <a:path w="267" h="153">
                  <a:moveTo>
                    <a:pt x="211" y="126"/>
                  </a:moveTo>
                  <a:lnTo>
                    <a:pt x="203" y="128"/>
                  </a:lnTo>
                  <a:lnTo>
                    <a:pt x="196" y="126"/>
                  </a:lnTo>
                  <a:lnTo>
                    <a:pt x="188" y="123"/>
                  </a:lnTo>
                  <a:lnTo>
                    <a:pt x="180" y="120"/>
                  </a:lnTo>
                  <a:lnTo>
                    <a:pt x="173" y="117"/>
                  </a:lnTo>
                  <a:lnTo>
                    <a:pt x="167" y="117"/>
                  </a:lnTo>
                  <a:lnTo>
                    <a:pt x="160" y="120"/>
                  </a:lnTo>
                  <a:lnTo>
                    <a:pt x="156" y="128"/>
                  </a:lnTo>
                  <a:lnTo>
                    <a:pt x="151" y="130"/>
                  </a:lnTo>
                  <a:lnTo>
                    <a:pt x="145" y="130"/>
                  </a:lnTo>
                  <a:lnTo>
                    <a:pt x="140" y="129"/>
                  </a:lnTo>
                  <a:lnTo>
                    <a:pt x="136" y="127"/>
                  </a:lnTo>
                  <a:lnTo>
                    <a:pt x="131" y="125"/>
                  </a:lnTo>
                  <a:lnTo>
                    <a:pt x="125" y="124"/>
                  </a:lnTo>
                  <a:lnTo>
                    <a:pt x="120" y="124"/>
                  </a:lnTo>
                  <a:lnTo>
                    <a:pt x="115" y="127"/>
                  </a:lnTo>
                  <a:lnTo>
                    <a:pt x="78" y="153"/>
                  </a:lnTo>
                  <a:lnTo>
                    <a:pt x="72" y="147"/>
                  </a:lnTo>
                  <a:lnTo>
                    <a:pt x="65" y="141"/>
                  </a:lnTo>
                  <a:lnTo>
                    <a:pt x="60" y="135"/>
                  </a:lnTo>
                  <a:lnTo>
                    <a:pt x="56" y="127"/>
                  </a:lnTo>
                  <a:lnTo>
                    <a:pt x="51" y="120"/>
                  </a:lnTo>
                  <a:lnTo>
                    <a:pt x="46" y="113"/>
                  </a:lnTo>
                  <a:lnTo>
                    <a:pt x="42" y="106"/>
                  </a:lnTo>
                  <a:lnTo>
                    <a:pt x="37" y="99"/>
                  </a:lnTo>
                  <a:lnTo>
                    <a:pt x="33" y="95"/>
                  </a:lnTo>
                  <a:lnTo>
                    <a:pt x="28" y="90"/>
                  </a:lnTo>
                  <a:lnTo>
                    <a:pt x="24" y="87"/>
                  </a:lnTo>
                  <a:lnTo>
                    <a:pt x="19" y="83"/>
                  </a:lnTo>
                  <a:lnTo>
                    <a:pt x="15" y="79"/>
                  </a:lnTo>
                  <a:lnTo>
                    <a:pt x="10" y="75"/>
                  </a:lnTo>
                  <a:lnTo>
                    <a:pt x="5" y="71"/>
                  </a:lnTo>
                  <a:lnTo>
                    <a:pt x="0" y="68"/>
                  </a:lnTo>
                  <a:lnTo>
                    <a:pt x="3" y="66"/>
                  </a:lnTo>
                  <a:lnTo>
                    <a:pt x="8" y="62"/>
                  </a:lnTo>
                  <a:lnTo>
                    <a:pt x="15" y="57"/>
                  </a:lnTo>
                  <a:lnTo>
                    <a:pt x="24" y="50"/>
                  </a:lnTo>
                  <a:lnTo>
                    <a:pt x="33" y="45"/>
                  </a:lnTo>
                  <a:lnTo>
                    <a:pt x="42" y="40"/>
                  </a:lnTo>
                  <a:lnTo>
                    <a:pt x="50" y="36"/>
                  </a:lnTo>
                  <a:lnTo>
                    <a:pt x="57" y="33"/>
                  </a:lnTo>
                  <a:lnTo>
                    <a:pt x="72" y="30"/>
                  </a:lnTo>
                  <a:lnTo>
                    <a:pt x="86" y="28"/>
                  </a:lnTo>
                  <a:lnTo>
                    <a:pt x="102" y="27"/>
                  </a:lnTo>
                  <a:lnTo>
                    <a:pt x="117" y="26"/>
                  </a:lnTo>
                  <a:lnTo>
                    <a:pt x="132" y="25"/>
                  </a:lnTo>
                  <a:lnTo>
                    <a:pt x="146" y="24"/>
                  </a:lnTo>
                  <a:lnTo>
                    <a:pt x="161" y="22"/>
                  </a:lnTo>
                  <a:lnTo>
                    <a:pt x="176" y="19"/>
                  </a:lnTo>
                  <a:lnTo>
                    <a:pt x="181" y="17"/>
                  </a:lnTo>
                  <a:lnTo>
                    <a:pt x="185" y="14"/>
                  </a:lnTo>
                  <a:lnTo>
                    <a:pt x="189" y="11"/>
                  </a:lnTo>
                  <a:lnTo>
                    <a:pt x="193" y="8"/>
                  </a:lnTo>
                  <a:lnTo>
                    <a:pt x="196" y="6"/>
                  </a:lnTo>
                  <a:lnTo>
                    <a:pt x="200" y="3"/>
                  </a:lnTo>
                  <a:lnTo>
                    <a:pt x="204" y="1"/>
                  </a:lnTo>
                  <a:lnTo>
                    <a:pt x="209" y="0"/>
                  </a:lnTo>
                  <a:lnTo>
                    <a:pt x="211" y="12"/>
                  </a:lnTo>
                  <a:lnTo>
                    <a:pt x="216" y="26"/>
                  </a:lnTo>
                  <a:lnTo>
                    <a:pt x="223" y="38"/>
                  </a:lnTo>
                  <a:lnTo>
                    <a:pt x="232" y="49"/>
                  </a:lnTo>
                  <a:lnTo>
                    <a:pt x="240" y="60"/>
                  </a:lnTo>
                  <a:lnTo>
                    <a:pt x="250" y="68"/>
                  </a:lnTo>
                  <a:lnTo>
                    <a:pt x="259" y="75"/>
                  </a:lnTo>
                  <a:lnTo>
                    <a:pt x="267" y="79"/>
                  </a:lnTo>
                  <a:lnTo>
                    <a:pt x="266" y="84"/>
                  </a:lnTo>
                  <a:lnTo>
                    <a:pt x="262" y="88"/>
                  </a:lnTo>
                  <a:lnTo>
                    <a:pt x="257" y="93"/>
                  </a:lnTo>
                  <a:lnTo>
                    <a:pt x="250" y="95"/>
                  </a:lnTo>
                  <a:lnTo>
                    <a:pt x="242" y="97"/>
                  </a:lnTo>
                  <a:lnTo>
                    <a:pt x="236" y="98"/>
                  </a:lnTo>
                  <a:lnTo>
                    <a:pt x="231" y="98"/>
                  </a:lnTo>
                  <a:lnTo>
                    <a:pt x="228" y="98"/>
                  </a:lnTo>
                  <a:lnTo>
                    <a:pt x="229" y="94"/>
                  </a:lnTo>
                  <a:lnTo>
                    <a:pt x="232" y="87"/>
                  </a:lnTo>
                  <a:lnTo>
                    <a:pt x="236" y="83"/>
                  </a:lnTo>
                  <a:lnTo>
                    <a:pt x="238" y="81"/>
                  </a:lnTo>
                  <a:lnTo>
                    <a:pt x="233" y="75"/>
                  </a:lnTo>
                  <a:lnTo>
                    <a:pt x="228" y="67"/>
                  </a:lnTo>
                  <a:lnTo>
                    <a:pt x="222" y="61"/>
                  </a:lnTo>
                  <a:lnTo>
                    <a:pt x="218" y="53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5" y="32"/>
                  </a:lnTo>
                  <a:lnTo>
                    <a:pt x="202" y="24"/>
                  </a:lnTo>
                  <a:lnTo>
                    <a:pt x="193" y="30"/>
                  </a:lnTo>
                  <a:lnTo>
                    <a:pt x="182" y="35"/>
                  </a:lnTo>
                  <a:lnTo>
                    <a:pt x="172" y="39"/>
                  </a:lnTo>
                  <a:lnTo>
                    <a:pt x="161" y="42"/>
                  </a:lnTo>
                  <a:lnTo>
                    <a:pt x="151" y="43"/>
                  </a:lnTo>
                  <a:lnTo>
                    <a:pt x="140" y="45"/>
                  </a:lnTo>
                  <a:lnTo>
                    <a:pt x="129" y="45"/>
                  </a:lnTo>
                  <a:lnTo>
                    <a:pt x="117" y="46"/>
                  </a:lnTo>
                  <a:lnTo>
                    <a:pt x="106" y="47"/>
                  </a:lnTo>
                  <a:lnTo>
                    <a:pt x="95" y="48"/>
                  </a:lnTo>
                  <a:lnTo>
                    <a:pt x="83" y="49"/>
                  </a:lnTo>
                  <a:lnTo>
                    <a:pt x="72" y="50"/>
                  </a:lnTo>
                  <a:lnTo>
                    <a:pt x="61" y="52"/>
                  </a:lnTo>
                  <a:lnTo>
                    <a:pt x="50" y="57"/>
                  </a:lnTo>
                  <a:lnTo>
                    <a:pt x="39" y="61"/>
                  </a:lnTo>
                  <a:lnTo>
                    <a:pt x="28" y="66"/>
                  </a:lnTo>
                  <a:lnTo>
                    <a:pt x="36" y="72"/>
                  </a:lnTo>
                  <a:lnTo>
                    <a:pt x="43" y="80"/>
                  </a:lnTo>
                  <a:lnTo>
                    <a:pt x="50" y="87"/>
                  </a:lnTo>
                  <a:lnTo>
                    <a:pt x="57" y="95"/>
                  </a:lnTo>
                  <a:lnTo>
                    <a:pt x="64" y="102"/>
                  </a:lnTo>
                  <a:lnTo>
                    <a:pt x="72" y="109"/>
                  </a:lnTo>
                  <a:lnTo>
                    <a:pt x="78" y="117"/>
                  </a:lnTo>
                  <a:lnTo>
                    <a:pt x="85" y="124"/>
                  </a:lnTo>
                  <a:lnTo>
                    <a:pt x="89" y="121"/>
                  </a:lnTo>
                  <a:lnTo>
                    <a:pt x="93" y="119"/>
                  </a:lnTo>
                  <a:lnTo>
                    <a:pt x="98" y="117"/>
                  </a:lnTo>
                  <a:lnTo>
                    <a:pt x="102" y="115"/>
                  </a:lnTo>
                  <a:lnTo>
                    <a:pt x="105" y="113"/>
                  </a:lnTo>
                  <a:lnTo>
                    <a:pt x="109" y="109"/>
                  </a:lnTo>
                  <a:lnTo>
                    <a:pt x="109" y="105"/>
                  </a:lnTo>
                  <a:lnTo>
                    <a:pt x="105" y="100"/>
                  </a:lnTo>
                  <a:lnTo>
                    <a:pt x="104" y="94"/>
                  </a:lnTo>
                  <a:lnTo>
                    <a:pt x="108" y="87"/>
                  </a:lnTo>
                  <a:lnTo>
                    <a:pt x="115" y="84"/>
                  </a:lnTo>
                  <a:lnTo>
                    <a:pt x="125" y="83"/>
                  </a:lnTo>
                  <a:lnTo>
                    <a:pt x="132" y="84"/>
                  </a:lnTo>
                  <a:lnTo>
                    <a:pt x="137" y="86"/>
                  </a:lnTo>
                  <a:lnTo>
                    <a:pt x="141" y="89"/>
                  </a:lnTo>
                  <a:lnTo>
                    <a:pt x="145" y="91"/>
                  </a:lnTo>
                  <a:lnTo>
                    <a:pt x="150" y="94"/>
                  </a:lnTo>
                  <a:lnTo>
                    <a:pt x="153" y="94"/>
                  </a:lnTo>
                  <a:lnTo>
                    <a:pt x="156" y="90"/>
                  </a:lnTo>
                  <a:lnTo>
                    <a:pt x="159" y="85"/>
                  </a:lnTo>
                  <a:lnTo>
                    <a:pt x="164" y="83"/>
                  </a:lnTo>
                  <a:lnTo>
                    <a:pt x="171" y="82"/>
                  </a:lnTo>
                  <a:lnTo>
                    <a:pt x="177" y="83"/>
                  </a:lnTo>
                  <a:lnTo>
                    <a:pt x="183" y="84"/>
                  </a:lnTo>
                  <a:lnTo>
                    <a:pt x="190" y="87"/>
                  </a:lnTo>
                  <a:lnTo>
                    <a:pt x="196" y="89"/>
                  </a:lnTo>
                  <a:lnTo>
                    <a:pt x="202" y="91"/>
                  </a:lnTo>
                  <a:lnTo>
                    <a:pt x="209" y="94"/>
                  </a:lnTo>
                  <a:lnTo>
                    <a:pt x="212" y="98"/>
                  </a:lnTo>
                  <a:lnTo>
                    <a:pt x="215" y="102"/>
                  </a:lnTo>
                  <a:lnTo>
                    <a:pt x="217" y="106"/>
                  </a:lnTo>
                  <a:lnTo>
                    <a:pt x="218" y="111"/>
                  </a:lnTo>
                  <a:lnTo>
                    <a:pt x="211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7383463" y="3429001"/>
              <a:ext cx="42863" cy="30163"/>
            </a:xfrm>
            <a:custGeom>
              <a:avLst/>
              <a:gdLst/>
              <a:ahLst/>
              <a:cxnLst>
                <a:cxn ang="0">
                  <a:pos x="53" y="18"/>
                </a:cxn>
                <a:cxn ang="0">
                  <a:pos x="53" y="23"/>
                </a:cxn>
                <a:cxn ang="0">
                  <a:pos x="54" y="27"/>
                </a:cxn>
                <a:cxn ang="0">
                  <a:pos x="53" y="31"/>
                </a:cxn>
                <a:cxn ang="0">
                  <a:pos x="51" y="34"/>
                </a:cxn>
                <a:cxn ang="0">
                  <a:pos x="46" y="36"/>
                </a:cxn>
                <a:cxn ang="0">
                  <a:pos x="42" y="37"/>
                </a:cxn>
                <a:cxn ang="0">
                  <a:pos x="38" y="38"/>
                </a:cxn>
                <a:cxn ang="0">
                  <a:pos x="34" y="38"/>
                </a:cxn>
                <a:cxn ang="0">
                  <a:pos x="29" y="38"/>
                </a:cxn>
                <a:cxn ang="0">
                  <a:pos x="25" y="37"/>
                </a:cxn>
                <a:cxn ang="0">
                  <a:pos x="21" y="36"/>
                </a:cxn>
                <a:cxn ang="0">
                  <a:pos x="17" y="34"/>
                </a:cxn>
                <a:cxn ang="0">
                  <a:pos x="11" y="31"/>
                </a:cxn>
                <a:cxn ang="0">
                  <a:pos x="5" y="27"/>
                </a:cxn>
                <a:cxn ang="0">
                  <a:pos x="1" y="22"/>
                </a:cxn>
                <a:cxn ang="0">
                  <a:pos x="0" y="14"/>
                </a:cxn>
                <a:cxn ang="0">
                  <a:pos x="3" y="9"/>
                </a:cxn>
                <a:cxn ang="0">
                  <a:pos x="7" y="5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28" y="2"/>
                </a:cxn>
                <a:cxn ang="0">
                  <a:pos x="34" y="3"/>
                </a:cxn>
                <a:cxn ang="0">
                  <a:pos x="39" y="5"/>
                </a:cxn>
                <a:cxn ang="0">
                  <a:pos x="43" y="7"/>
                </a:cxn>
                <a:cxn ang="0">
                  <a:pos x="47" y="10"/>
                </a:cxn>
                <a:cxn ang="0">
                  <a:pos x="51" y="14"/>
                </a:cxn>
                <a:cxn ang="0">
                  <a:pos x="53" y="18"/>
                </a:cxn>
              </a:cxnLst>
              <a:rect l="0" t="0" r="r" b="b"/>
              <a:pathLst>
                <a:path w="54" h="38">
                  <a:moveTo>
                    <a:pt x="53" y="18"/>
                  </a:moveTo>
                  <a:lnTo>
                    <a:pt x="53" y="23"/>
                  </a:lnTo>
                  <a:lnTo>
                    <a:pt x="54" y="27"/>
                  </a:lnTo>
                  <a:lnTo>
                    <a:pt x="53" y="31"/>
                  </a:lnTo>
                  <a:lnTo>
                    <a:pt x="51" y="34"/>
                  </a:lnTo>
                  <a:lnTo>
                    <a:pt x="46" y="36"/>
                  </a:lnTo>
                  <a:lnTo>
                    <a:pt x="42" y="37"/>
                  </a:lnTo>
                  <a:lnTo>
                    <a:pt x="38" y="38"/>
                  </a:lnTo>
                  <a:lnTo>
                    <a:pt x="34" y="38"/>
                  </a:lnTo>
                  <a:lnTo>
                    <a:pt x="29" y="38"/>
                  </a:lnTo>
                  <a:lnTo>
                    <a:pt x="25" y="37"/>
                  </a:lnTo>
                  <a:lnTo>
                    <a:pt x="21" y="36"/>
                  </a:lnTo>
                  <a:lnTo>
                    <a:pt x="17" y="34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4"/>
                  </a:lnTo>
                  <a:lnTo>
                    <a:pt x="3" y="9"/>
                  </a:lnTo>
                  <a:lnTo>
                    <a:pt x="7" y="5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34" y="3"/>
                  </a:lnTo>
                  <a:lnTo>
                    <a:pt x="39" y="5"/>
                  </a:lnTo>
                  <a:lnTo>
                    <a:pt x="43" y="7"/>
                  </a:lnTo>
                  <a:lnTo>
                    <a:pt x="47" y="10"/>
                  </a:lnTo>
                  <a:lnTo>
                    <a:pt x="51" y="14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7389813" y="3400426"/>
              <a:ext cx="34925" cy="12700"/>
            </a:xfrm>
            <a:custGeom>
              <a:avLst/>
              <a:gdLst/>
              <a:ahLst/>
              <a:cxnLst>
                <a:cxn ang="0">
                  <a:pos x="21" y="14"/>
                </a:cxn>
                <a:cxn ang="0">
                  <a:pos x="30" y="16"/>
                </a:cxn>
                <a:cxn ang="0">
                  <a:pos x="37" y="16"/>
                </a:cxn>
                <a:cxn ang="0">
                  <a:pos x="42" y="15"/>
                </a:cxn>
                <a:cxn ang="0">
                  <a:pos x="45" y="13"/>
                </a:cxn>
                <a:cxn ang="0">
                  <a:pos x="44" y="10"/>
                </a:cxn>
                <a:cxn ang="0">
                  <a:pos x="39" y="7"/>
                </a:cxn>
                <a:cxn ang="0">
                  <a:pos x="33" y="5"/>
                </a:cxn>
                <a:cxn ang="0">
                  <a:pos x="25" y="2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6" y="8"/>
                </a:cxn>
                <a:cxn ang="0">
                  <a:pos x="13" y="11"/>
                </a:cxn>
                <a:cxn ang="0">
                  <a:pos x="21" y="14"/>
                </a:cxn>
              </a:cxnLst>
              <a:rect l="0" t="0" r="r" b="b"/>
              <a:pathLst>
                <a:path w="45" h="16">
                  <a:moveTo>
                    <a:pt x="21" y="14"/>
                  </a:moveTo>
                  <a:lnTo>
                    <a:pt x="30" y="16"/>
                  </a:lnTo>
                  <a:lnTo>
                    <a:pt x="37" y="16"/>
                  </a:lnTo>
                  <a:lnTo>
                    <a:pt x="42" y="15"/>
                  </a:lnTo>
                  <a:lnTo>
                    <a:pt x="45" y="13"/>
                  </a:lnTo>
                  <a:lnTo>
                    <a:pt x="44" y="10"/>
                  </a:lnTo>
                  <a:lnTo>
                    <a:pt x="39" y="7"/>
                  </a:lnTo>
                  <a:lnTo>
                    <a:pt x="33" y="5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6" y="8"/>
                  </a:lnTo>
                  <a:lnTo>
                    <a:pt x="13" y="11"/>
                  </a:lnTo>
                  <a:lnTo>
                    <a:pt x="21" y="1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7351713" y="3400426"/>
              <a:ext cx="30163" cy="15875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24" y="20"/>
                </a:cxn>
                <a:cxn ang="0">
                  <a:pos x="30" y="20"/>
                </a:cxn>
                <a:cxn ang="0">
                  <a:pos x="36" y="18"/>
                </a:cxn>
                <a:cxn ang="0">
                  <a:pos x="38" y="14"/>
                </a:cxn>
                <a:cxn ang="0">
                  <a:pos x="37" y="10"/>
                </a:cxn>
                <a:cxn ang="0">
                  <a:pos x="32" y="6"/>
                </a:cxn>
                <a:cxn ang="0">
                  <a:pos x="25" y="3"/>
                </a:cxn>
                <a:cxn ang="0">
                  <a:pos x="21" y="1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9" y="15"/>
                </a:cxn>
                <a:cxn ang="0">
                  <a:pos x="17" y="19"/>
                </a:cxn>
              </a:cxnLst>
              <a:rect l="0" t="0" r="r" b="b"/>
              <a:pathLst>
                <a:path w="38" h="20">
                  <a:moveTo>
                    <a:pt x="17" y="19"/>
                  </a:moveTo>
                  <a:lnTo>
                    <a:pt x="24" y="20"/>
                  </a:lnTo>
                  <a:lnTo>
                    <a:pt x="30" y="20"/>
                  </a:lnTo>
                  <a:lnTo>
                    <a:pt x="36" y="18"/>
                  </a:lnTo>
                  <a:lnTo>
                    <a:pt x="38" y="14"/>
                  </a:lnTo>
                  <a:lnTo>
                    <a:pt x="37" y="10"/>
                  </a:lnTo>
                  <a:lnTo>
                    <a:pt x="32" y="6"/>
                  </a:lnTo>
                  <a:lnTo>
                    <a:pt x="25" y="3"/>
                  </a:lnTo>
                  <a:lnTo>
                    <a:pt x="21" y="1"/>
                  </a:lnTo>
                  <a:lnTo>
                    <a:pt x="1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" y="8"/>
                  </a:lnTo>
                  <a:lnTo>
                    <a:pt x="4" y="12"/>
                  </a:lnTo>
                  <a:lnTo>
                    <a:pt x="9" y="15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7391400" y="3436938"/>
              <a:ext cx="28575" cy="12700"/>
            </a:xfrm>
            <a:custGeom>
              <a:avLst/>
              <a:gdLst/>
              <a:ahLst/>
              <a:cxnLst>
                <a:cxn ang="0">
                  <a:pos x="16" y="15"/>
                </a:cxn>
                <a:cxn ang="0">
                  <a:pos x="23" y="16"/>
                </a:cxn>
                <a:cxn ang="0">
                  <a:pos x="29" y="16"/>
                </a:cxn>
                <a:cxn ang="0">
                  <a:pos x="33" y="15"/>
                </a:cxn>
                <a:cxn ang="0">
                  <a:pos x="35" y="13"/>
                </a:cxn>
                <a:cxn ang="0">
                  <a:pos x="34" y="9"/>
                </a:cxn>
                <a:cxn ang="0">
                  <a:pos x="31" y="6"/>
                </a:cxn>
                <a:cxn ang="0">
                  <a:pos x="26" y="3"/>
                </a:cxn>
                <a:cxn ang="0">
                  <a:pos x="19" y="1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5" y="8"/>
                </a:cxn>
                <a:cxn ang="0">
                  <a:pos x="10" y="12"/>
                </a:cxn>
                <a:cxn ang="0">
                  <a:pos x="16" y="15"/>
                </a:cxn>
              </a:cxnLst>
              <a:rect l="0" t="0" r="r" b="b"/>
              <a:pathLst>
                <a:path w="35" h="16">
                  <a:moveTo>
                    <a:pt x="16" y="15"/>
                  </a:moveTo>
                  <a:lnTo>
                    <a:pt x="23" y="16"/>
                  </a:lnTo>
                  <a:lnTo>
                    <a:pt x="29" y="16"/>
                  </a:lnTo>
                  <a:lnTo>
                    <a:pt x="33" y="15"/>
                  </a:lnTo>
                  <a:lnTo>
                    <a:pt x="35" y="13"/>
                  </a:lnTo>
                  <a:lnTo>
                    <a:pt x="34" y="9"/>
                  </a:lnTo>
                  <a:lnTo>
                    <a:pt x="31" y="6"/>
                  </a:lnTo>
                  <a:lnTo>
                    <a:pt x="26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2" y="6"/>
                  </a:lnTo>
                  <a:lnTo>
                    <a:pt x="5" y="8"/>
                  </a:lnTo>
                  <a:lnTo>
                    <a:pt x="10" y="12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7442200" y="2438401"/>
              <a:ext cx="530225" cy="712788"/>
            </a:xfrm>
            <a:custGeom>
              <a:avLst/>
              <a:gdLst/>
              <a:ahLst/>
              <a:cxnLst>
                <a:cxn ang="0">
                  <a:pos x="512" y="353"/>
                </a:cxn>
                <a:cxn ang="0">
                  <a:pos x="562" y="282"/>
                </a:cxn>
                <a:cxn ang="0">
                  <a:pos x="514" y="231"/>
                </a:cxn>
                <a:cxn ang="0">
                  <a:pos x="419" y="175"/>
                </a:cxn>
                <a:cxn ang="0">
                  <a:pos x="354" y="107"/>
                </a:cxn>
                <a:cxn ang="0">
                  <a:pos x="299" y="218"/>
                </a:cxn>
                <a:cxn ang="0">
                  <a:pos x="343" y="321"/>
                </a:cxn>
                <a:cxn ang="0">
                  <a:pos x="280" y="236"/>
                </a:cxn>
                <a:cxn ang="0">
                  <a:pos x="335" y="461"/>
                </a:cxn>
                <a:cxn ang="0">
                  <a:pos x="451" y="456"/>
                </a:cxn>
                <a:cxn ang="0">
                  <a:pos x="496" y="437"/>
                </a:cxn>
                <a:cxn ang="0">
                  <a:pos x="384" y="537"/>
                </a:cxn>
                <a:cxn ang="0">
                  <a:pos x="365" y="537"/>
                </a:cxn>
                <a:cxn ang="0">
                  <a:pos x="250" y="734"/>
                </a:cxn>
                <a:cxn ang="0">
                  <a:pos x="306" y="556"/>
                </a:cxn>
                <a:cxn ang="0">
                  <a:pos x="257" y="588"/>
                </a:cxn>
                <a:cxn ang="0">
                  <a:pos x="102" y="777"/>
                </a:cxn>
                <a:cxn ang="0">
                  <a:pos x="6" y="893"/>
                </a:cxn>
                <a:cxn ang="0">
                  <a:pos x="82" y="756"/>
                </a:cxn>
                <a:cxn ang="0">
                  <a:pos x="213" y="587"/>
                </a:cxn>
                <a:cxn ang="0">
                  <a:pos x="339" y="522"/>
                </a:cxn>
                <a:cxn ang="0">
                  <a:pos x="281" y="431"/>
                </a:cxn>
                <a:cxn ang="0">
                  <a:pos x="234" y="232"/>
                </a:cxn>
                <a:cxn ang="0">
                  <a:pos x="231" y="150"/>
                </a:cxn>
                <a:cxn ang="0">
                  <a:pos x="257" y="64"/>
                </a:cxn>
                <a:cxn ang="0">
                  <a:pos x="312" y="29"/>
                </a:cxn>
                <a:cxn ang="0">
                  <a:pos x="395" y="3"/>
                </a:cxn>
                <a:cxn ang="0">
                  <a:pos x="480" y="23"/>
                </a:cxn>
                <a:cxn ang="0">
                  <a:pos x="533" y="19"/>
                </a:cxn>
                <a:cxn ang="0">
                  <a:pos x="585" y="64"/>
                </a:cxn>
                <a:cxn ang="0">
                  <a:pos x="545" y="46"/>
                </a:cxn>
                <a:cxn ang="0">
                  <a:pos x="543" y="84"/>
                </a:cxn>
                <a:cxn ang="0">
                  <a:pos x="486" y="49"/>
                </a:cxn>
                <a:cxn ang="0">
                  <a:pos x="399" y="30"/>
                </a:cxn>
                <a:cxn ang="0">
                  <a:pos x="368" y="39"/>
                </a:cxn>
                <a:cxn ang="0">
                  <a:pos x="308" y="52"/>
                </a:cxn>
                <a:cxn ang="0">
                  <a:pos x="268" y="84"/>
                </a:cxn>
                <a:cxn ang="0">
                  <a:pos x="286" y="128"/>
                </a:cxn>
                <a:cxn ang="0">
                  <a:pos x="375" y="89"/>
                </a:cxn>
                <a:cxn ang="0">
                  <a:pos x="450" y="165"/>
                </a:cxn>
                <a:cxn ang="0">
                  <a:pos x="513" y="193"/>
                </a:cxn>
                <a:cxn ang="0">
                  <a:pos x="540" y="127"/>
                </a:cxn>
                <a:cxn ang="0">
                  <a:pos x="512" y="120"/>
                </a:cxn>
                <a:cxn ang="0">
                  <a:pos x="569" y="131"/>
                </a:cxn>
                <a:cxn ang="0">
                  <a:pos x="549" y="203"/>
                </a:cxn>
                <a:cxn ang="0">
                  <a:pos x="573" y="244"/>
                </a:cxn>
                <a:cxn ang="0">
                  <a:pos x="610" y="262"/>
                </a:cxn>
                <a:cxn ang="0">
                  <a:pos x="596" y="164"/>
                </a:cxn>
                <a:cxn ang="0">
                  <a:pos x="630" y="108"/>
                </a:cxn>
                <a:cxn ang="0">
                  <a:pos x="612" y="62"/>
                </a:cxn>
                <a:cxn ang="0">
                  <a:pos x="578" y="16"/>
                </a:cxn>
                <a:cxn ang="0">
                  <a:pos x="635" y="76"/>
                </a:cxn>
                <a:cxn ang="0">
                  <a:pos x="646" y="160"/>
                </a:cxn>
                <a:cxn ang="0">
                  <a:pos x="639" y="267"/>
                </a:cxn>
                <a:cxn ang="0">
                  <a:pos x="578" y="332"/>
                </a:cxn>
                <a:cxn ang="0">
                  <a:pos x="551" y="389"/>
                </a:cxn>
                <a:cxn ang="0">
                  <a:pos x="550" y="488"/>
                </a:cxn>
              </a:cxnLst>
              <a:rect l="0" t="0" r="r" b="b"/>
              <a:pathLst>
                <a:path w="668" h="898">
                  <a:moveTo>
                    <a:pt x="543" y="554"/>
                  </a:moveTo>
                  <a:lnTo>
                    <a:pt x="533" y="519"/>
                  </a:lnTo>
                  <a:lnTo>
                    <a:pt x="525" y="479"/>
                  </a:lnTo>
                  <a:lnTo>
                    <a:pt x="523" y="436"/>
                  </a:lnTo>
                  <a:lnTo>
                    <a:pt x="526" y="393"/>
                  </a:lnTo>
                  <a:lnTo>
                    <a:pt x="517" y="386"/>
                  </a:lnTo>
                  <a:lnTo>
                    <a:pt x="511" y="378"/>
                  </a:lnTo>
                  <a:lnTo>
                    <a:pt x="509" y="366"/>
                  </a:lnTo>
                  <a:lnTo>
                    <a:pt x="512" y="353"/>
                  </a:lnTo>
                  <a:lnTo>
                    <a:pt x="517" y="348"/>
                  </a:lnTo>
                  <a:lnTo>
                    <a:pt x="523" y="344"/>
                  </a:lnTo>
                  <a:lnTo>
                    <a:pt x="530" y="341"/>
                  </a:lnTo>
                  <a:lnTo>
                    <a:pt x="538" y="341"/>
                  </a:lnTo>
                  <a:lnTo>
                    <a:pt x="546" y="332"/>
                  </a:lnTo>
                  <a:lnTo>
                    <a:pt x="554" y="322"/>
                  </a:lnTo>
                  <a:lnTo>
                    <a:pt x="559" y="309"/>
                  </a:lnTo>
                  <a:lnTo>
                    <a:pt x="562" y="295"/>
                  </a:lnTo>
                  <a:lnTo>
                    <a:pt x="562" y="282"/>
                  </a:lnTo>
                  <a:lnTo>
                    <a:pt x="559" y="270"/>
                  </a:lnTo>
                  <a:lnTo>
                    <a:pt x="552" y="262"/>
                  </a:lnTo>
                  <a:lnTo>
                    <a:pt x="539" y="256"/>
                  </a:lnTo>
                  <a:lnTo>
                    <a:pt x="533" y="258"/>
                  </a:lnTo>
                  <a:lnTo>
                    <a:pt x="529" y="259"/>
                  </a:lnTo>
                  <a:lnTo>
                    <a:pt x="523" y="261"/>
                  </a:lnTo>
                  <a:lnTo>
                    <a:pt x="516" y="262"/>
                  </a:lnTo>
                  <a:lnTo>
                    <a:pt x="515" y="246"/>
                  </a:lnTo>
                  <a:lnTo>
                    <a:pt x="514" y="231"/>
                  </a:lnTo>
                  <a:lnTo>
                    <a:pt x="511" y="216"/>
                  </a:lnTo>
                  <a:lnTo>
                    <a:pt x="503" y="204"/>
                  </a:lnTo>
                  <a:lnTo>
                    <a:pt x="492" y="209"/>
                  </a:lnTo>
                  <a:lnTo>
                    <a:pt x="478" y="212"/>
                  </a:lnTo>
                  <a:lnTo>
                    <a:pt x="465" y="212"/>
                  </a:lnTo>
                  <a:lnTo>
                    <a:pt x="452" y="209"/>
                  </a:lnTo>
                  <a:lnTo>
                    <a:pt x="439" y="203"/>
                  </a:lnTo>
                  <a:lnTo>
                    <a:pt x="429" y="191"/>
                  </a:lnTo>
                  <a:lnTo>
                    <a:pt x="419" y="175"/>
                  </a:lnTo>
                  <a:lnTo>
                    <a:pt x="412" y="155"/>
                  </a:lnTo>
                  <a:lnTo>
                    <a:pt x="411" y="145"/>
                  </a:lnTo>
                  <a:lnTo>
                    <a:pt x="407" y="134"/>
                  </a:lnTo>
                  <a:lnTo>
                    <a:pt x="401" y="126"/>
                  </a:lnTo>
                  <a:lnTo>
                    <a:pt x="393" y="118"/>
                  </a:lnTo>
                  <a:lnTo>
                    <a:pt x="384" y="113"/>
                  </a:lnTo>
                  <a:lnTo>
                    <a:pt x="375" y="110"/>
                  </a:lnTo>
                  <a:lnTo>
                    <a:pt x="364" y="107"/>
                  </a:lnTo>
                  <a:lnTo>
                    <a:pt x="354" y="107"/>
                  </a:lnTo>
                  <a:lnTo>
                    <a:pt x="342" y="109"/>
                  </a:lnTo>
                  <a:lnTo>
                    <a:pt x="329" y="114"/>
                  </a:lnTo>
                  <a:lnTo>
                    <a:pt x="317" y="124"/>
                  </a:lnTo>
                  <a:lnTo>
                    <a:pt x="304" y="138"/>
                  </a:lnTo>
                  <a:lnTo>
                    <a:pt x="296" y="153"/>
                  </a:lnTo>
                  <a:lnTo>
                    <a:pt x="289" y="169"/>
                  </a:lnTo>
                  <a:lnTo>
                    <a:pt x="285" y="187"/>
                  </a:lnTo>
                  <a:lnTo>
                    <a:pt x="281" y="204"/>
                  </a:lnTo>
                  <a:lnTo>
                    <a:pt x="299" y="218"/>
                  </a:lnTo>
                  <a:lnTo>
                    <a:pt x="315" y="234"/>
                  </a:lnTo>
                  <a:lnTo>
                    <a:pt x="328" y="252"/>
                  </a:lnTo>
                  <a:lnTo>
                    <a:pt x="339" y="271"/>
                  </a:lnTo>
                  <a:lnTo>
                    <a:pt x="347" y="291"/>
                  </a:lnTo>
                  <a:lnTo>
                    <a:pt x="353" y="312"/>
                  </a:lnTo>
                  <a:lnTo>
                    <a:pt x="355" y="334"/>
                  </a:lnTo>
                  <a:lnTo>
                    <a:pt x="355" y="356"/>
                  </a:lnTo>
                  <a:lnTo>
                    <a:pt x="348" y="337"/>
                  </a:lnTo>
                  <a:lnTo>
                    <a:pt x="343" y="321"/>
                  </a:lnTo>
                  <a:lnTo>
                    <a:pt x="338" y="305"/>
                  </a:lnTo>
                  <a:lnTo>
                    <a:pt x="333" y="290"/>
                  </a:lnTo>
                  <a:lnTo>
                    <a:pt x="325" y="277"/>
                  </a:lnTo>
                  <a:lnTo>
                    <a:pt x="318" y="266"/>
                  </a:lnTo>
                  <a:lnTo>
                    <a:pt x="307" y="255"/>
                  </a:lnTo>
                  <a:lnTo>
                    <a:pt x="295" y="246"/>
                  </a:lnTo>
                  <a:lnTo>
                    <a:pt x="289" y="243"/>
                  </a:lnTo>
                  <a:lnTo>
                    <a:pt x="285" y="238"/>
                  </a:lnTo>
                  <a:lnTo>
                    <a:pt x="280" y="236"/>
                  </a:lnTo>
                  <a:lnTo>
                    <a:pt x="275" y="237"/>
                  </a:lnTo>
                  <a:lnTo>
                    <a:pt x="272" y="277"/>
                  </a:lnTo>
                  <a:lnTo>
                    <a:pt x="273" y="318"/>
                  </a:lnTo>
                  <a:lnTo>
                    <a:pt x="278" y="359"/>
                  </a:lnTo>
                  <a:lnTo>
                    <a:pt x="289" y="394"/>
                  </a:lnTo>
                  <a:lnTo>
                    <a:pt x="301" y="418"/>
                  </a:lnTo>
                  <a:lnTo>
                    <a:pt x="312" y="436"/>
                  </a:lnTo>
                  <a:lnTo>
                    <a:pt x="323" y="450"/>
                  </a:lnTo>
                  <a:lnTo>
                    <a:pt x="335" y="461"/>
                  </a:lnTo>
                  <a:lnTo>
                    <a:pt x="347" y="469"/>
                  </a:lnTo>
                  <a:lnTo>
                    <a:pt x="361" y="473"/>
                  </a:lnTo>
                  <a:lnTo>
                    <a:pt x="375" y="476"/>
                  </a:lnTo>
                  <a:lnTo>
                    <a:pt x="390" y="475"/>
                  </a:lnTo>
                  <a:lnTo>
                    <a:pt x="403" y="472"/>
                  </a:lnTo>
                  <a:lnTo>
                    <a:pt x="416" y="469"/>
                  </a:lnTo>
                  <a:lnTo>
                    <a:pt x="427" y="466"/>
                  </a:lnTo>
                  <a:lnTo>
                    <a:pt x="439" y="462"/>
                  </a:lnTo>
                  <a:lnTo>
                    <a:pt x="451" y="456"/>
                  </a:lnTo>
                  <a:lnTo>
                    <a:pt x="463" y="446"/>
                  </a:lnTo>
                  <a:lnTo>
                    <a:pt x="477" y="434"/>
                  </a:lnTo>
                  <a:lnTo>
                    <a:pt x="492" y="418"/>
                  </a:lnTo>
                  <a:lnTo>
                    <a:pt x="496" y="412"/>
                  </a:lnTo>
                  <a:lnTo>
                    <a:pt x="499" y="406"/>
                  </a:lnTo>
                  <a:lnTo>
                    <a:pt x="502" y="401"/>
                  </a:lnTo>
                  <a:lnTo>
                    <a:pt x="509" y="400"/>
                  </a:lnTo>
                  <a:lnTo>
                    <a:pt x="503" y="419"/>
                  </a:lnTo>
                  <a:lnTo>
                    <a:pt x="496" y="437"/>
                  </a:lnTo>
                  <a:lnTo>
                    <a:pt x="485" y="453"/>
                  </a:lnTo>
                  <a:lnTo>
                    <a:pt x="474" y="467"/>
                  </a:lnTo>
                  <a:lnTo>
                    <a:pt x="458" y="480"/>
                  </a:lnTo>
                  <a:lnTo>
                    <a:pt x="439" y="490"/>
                  </a:lnTo>
                  <a:lnTo>
                    <a:pt x="417" y="497"/>
                  </a:lnTo>
                  <a:lnTo>
                    <a:pt x="391" y="501"/>
                  </a:lnTo>
                  <a:lnTo>
                    <a:pt x="391" y="510"/>
                  </a:lnTo>
                  <a:lnTo>
                    <a:pt x="388" y="522"/>
                  </a:lnTo>
                  <a:lnTo>
                    <a:pt x="384" y="537"/>
                  </a:lnTo>
                  <a:lnTo>
                    <a:pt x="379" y="551"/>
                  </a:lnTo>
                  <a:lnTo>
                    <a:pt x="373" y="567"/>
                  </a:lnTo>
                  <a:lnTo>
                    <a:pt x="366" y="580"/>
                  </a:lnTo>
                  <a:lnTo>
                    <a:pt x="360" y="591"/>
                  </a:lnTo>
                  <a:lnTo>
                    <a:pt x="354" y="597"/>
                  </a:lnTo>
                  <a:lnTo>
                    <a:pt x="356" y="581"/>
                  </a:lnTo>
                  <a:lnTo>
                    <a:pt x="360" y="565"/>
                  </a:lnTo>
                  <a:lnTo>
                    <a:pt x="363" y="550"/>
                  </a:lnTo>
                  <a:lnTo>
                    <a:pt x="365" y="537"/>
                  </a:lnTo>
                  <a:lnTo>
                    <a:pt x="351" y="547"/>
                  </a:lnTo>
                  <a:lnTo>
                    <a:pt x="325" y="573"/>
                  </a:lnTo>
                  <a:lnTo>
                    <a:pt x="304" y="599"/>
                  </a:lnTo>
                  <a:lnTo>
                    <a:pt x="287" y="625"/>
                  </a:lnTo>
                  <a:lnTo>
                    <a:pt x="274" y="653"/>
                  </a:lnTo>
                  <a:lnTo>
                    <a:pt x="264" y="678"/>
                  </a:lnTo>
                  <a:lnTo>
                    <a:pt x="257" y="700"/>
                  </a:lnTo>
                  <a:lnTo>
                    <a:pt x="253" y="719"/>
                  </a:lnTo>
                  <a:lnTo>
                    <a:pt x="250" y="734"/>
                  </a:lnTo>
                  <a:lnTo>
                    <a:pt x="235" y="731"/>
                  </a:lnTo>
                  <a:lnTo>
                    <a:pt x="236" y="712"/>
                  </a:lnTo>
                  <a:lnTo>
                    <a:pt x="240" y="691"/>
                  </a:lnTo>
                  <a:lnTo>
                    <a:pt x="247" y="667"/>
                  </a:lnTo>
                  <a:lnTo>
                    <a:pt x="256" y="643"/>
                  </a:lnTo>
                  <a:lnTo>
                    <a:pt x="266" y="620"/>
                  </a:lnTo>
                  <a:lnTo>
                    <a:pt x="279" y="596"/>
                  </a:lnTo>
                  <a:lnTo>
                    <a:pt x="293" y="575"/>
                  </a:lnTo>
                  <a:lnTo>
                    <a:pt x="306" y="556"/>
                  </a:lnTo>
                  <a:lnTo>
                    <a:pt x="308" y="553"/>
                  </a:lnTo>
                  <a:lnTo>
                    <a:pt x="306" y="554"/>
                  </a:lnTo>
                  <a:lnTo>
                    <a:pt x="301" y="556"/>
                  </a:lnTo>
                  <a:lnTo>
                    <a:pt x="295" y="560"/>
                  </a:lnTo>
                  <a:lnTo>
                    <a:pt x="286" y="565"/>
                  </a:lnTo>
                  <a:lnTo>
                    <a:pt x="279" y="572"/>
                  </a:lnTo>
                  <a:lnTo>
                    <a:pt x="272" y="577"/>
                  </a:lnTo>
                  <a:lnTo>
                    <a:pt x="266" y="580"/>
                  </a:lnTo>
                  <a:lnTo>
                    <a:pt x="257" y="588"/>
                  </a:lnTo>
                  <a:lnTo>
                    <a:pt x="245" y="600"/>
                  </a:lnTo>
                  <a:lnTo>
                    <a:pt x="230" y="616"/>
                  </a:lnTo>
                  <a:lnTo>
                    <a:pt x="215" y="635"/>
                  </a:lnTo>
                  <a:lnTo>
                    <a:pt x="197" y="657"/>
                  </a:lnTo>
                  <a:lnTo>
                    <a:pt x="178" y="680"/>
                  </a:lnTo>
                  <a:lnTo>
                    <a:pt x="159" y="704"/>
                  </a:lnTo>
                  <a:lnTo>
                    <a:pt x="140" y="729"/>
                  </a:lnTo>
                  <a:lnTo>
                    <a:pt x="120" y="753"/>
                  </a:lnTo>
                  <a:lnTo>
                    <a:pt x="102" y="777"/>
                  </a:lnTo>
                  <a:lnTo>
                    <a:pt x="84" y="800"/>
                  </a:lnTo>
                  <a:lnTo>
                    <a:pt x="68" y="820"/>
                  </a:lnTo>
                  <a:lnTo>
                    <a:pt x="54" y="838"/>
                  </a:lnTo>
                  <a:lnTo>
                    <a:pt x="43" y="853"/>
                  </a:lnTo>
                  <a:lnTo>
                    <a:pt x="34" y="865"/>
                  </a:lnTo>
                  <a:lnTo>
                    <a:pt x="29" y="871"/>
                  </a:lnTo>
                  <a:lnTo>
                    <a:pt x="25" y="877"/>
                  </a:lnTo>
                  <a:lnTo>
                    <a:pt x="16" y="885"/>
                  </a:lnTo>
                  <a:lnTo>
                    <a:pt x="6" y="893"/>
                  </a:lnTo>
                  <a:lnTo>
                    <a:pt x="1" y="898"/>
                  </a:lnTo>
                  <a:lnTo>
                    <a:pt x="0" y="893"/>
                  </a:lnTo>
                  <a:lnTo>
                    <a:pt x="4" y="884"/>
                  </a:lnTo>
                  <a:lnTo>
                    <a:pt x="10" y="873"/>
                  </a:lnTo>
                  <a:lnTo>
                    <a:pt x="13" y="866"/>
                  </a:lnTo>
                  <a:lnTo>
                    <a:pt x="23" y="847"/>
                  </a:lnTo>
                  <a:lnTo>
                    <a:pt x="39" y="820"/>
                  </a:lnTo>
                  <a:lnTo>
                    <a:pt x="60" y="789"/>
                  </a:lnTo>
                  <a:lnTo>
                    <a:pt x="82" y="756"/>
                  </a:lnTo>
                  <a:lnTo>
                    <a:pt x="104" y="725"/>
                  </a:lnTo>
                  <a:lnTo>
                    <a:pt x="123" y="699"/>
                  </a:lnTo>
                  <a:lnTo>
                    <a:pt x="136" y="681"/>
                  </a:lnTo>
                  <a:lnTo>
                    <a:pt x="141" y="675"/>
                  </a:lnTo>
                  <a:lnTo>
                    <a:pt x="156" y="656"/>
                  </a:lnTo>
                  <a:lnTo>
                    <a:pt x="169" y="638"/>
                  </a:lnTo>
                  <a:lnTo>
                    <a:pt x="182" y="620"/>
                  </a:lnTo>
                  <a:lnTo>
                    <a:pt x="197" y="603"/>
                  </a:lnTo>
                  <a:lnTo>
                    <a:pt x="213" y="587"/>
                  </a:lnTo>
                  <a:lnTo>
                    <a:pt x="229" y="572"/>
                  </a:lnTo>
                  <a:lnTo>
                    <a:pt x="249" y="557"/>
                  </a:lnTo>
                  <a:lnTo>
                    <a:pt x="274" y="543"/>
                  </a:lnTo>
                  <a:lnTo>
                    <a:pt x="281" y="540"/>
                  </a:lnTo>
                  <a:lnTo>
                    <a:pt x="290" y="537"/>
                  </a:lnTo>
                  <a:lnTo>
                    <a:pt x="301" y="533"/>
                  </a:lnTo>
                  <a:lnTo>
                    <a:pt x="314" y="529"/>
                  </a:lnTo>
                  <a:lnTo>
                    <a:pt x="326" y="525"/>
                  </a:lnTo>
                  <a:lnTo>
                    <a:pt x="339" y="522"/>
                  </a:lnTo>
                  <a:lnTo>
                    <a:pt x="351" y="519"/>
                  </a:lnTo>
                  <a:lnTo>
                    <a:pt x="362" y="517"/>
                  </a:lnTo>
                  <a:lnTo>
                    <a:pt x="361" y="499"/>
                  </a:lnTo>
                  <a:lnTo>
                    <a:pt x="341" y="492"/>
                  </a:lnTo>
                  <a:lnTo>
                    <a:pt x="324" y="483"/>
                  </a:lnTo>
                  <a:lnTo>
                    <a:pt x="311" y="472"/>
                  </a:lnTo>
                  <a:lnTo>
                    <a:pt x="299" y="460"/>
                  </a:lnTo>
                  <a:lnTo>
                    <a:pt x="288" y="446"/>
                  </a:lnTo>
                  <a:lnTo>
                    <a:pt x="281" y="431"/>
                  </a:lnTo>
                  <a:lnTo>
                    <a:pt x="274" y="418"/>
                  </a:lnTo>
                  <a:lnTo>
                    <a:pt x="267" y="403"/>
                  </a:lnTo>
                  <a:lnTo>
                    <a:pt x="255" y="364"/>
                  </a:lnTo>
                  <a:lnTo>
                    <a:pt x="247" y="323"/>
                  </a:lnTo>
                  <a:lnTo>
                    <a:pt x="244" y="281"/>
                  </a:lnTo>
                  <a:lnTo>
                    <a:pt x="246" y="237"/>
                  </a:lnTo>
                  <a:lnTo>
                    <a:pt x="244" y="237"/>
                  </a:lnTo>
                  <a:lnTo>
                    <a:pt x="240" y="235"/>
                  </a:lnTo>
                  <a:lnTo>
                    <a:pt x="234" y="232"/>
                  </a:lnTo>
                  <a:lnTo>
                    <a:pt x="228" y="228"/>
                  </a:lnTo>
                  <a:lnTo>
                    <a:pt x="236" y="197"/>
                  </a:lnTo>
                  <a:lnTo>
                    <a:pt x="257" y="197"/>
                  </a:lnTo>
                  <a:lnTo>
                    <a:pt x="261" y="179"/>
                  </a:lnTo>
                  <a:lnTo>
                    <a:pt x="254" y="175"/>
                  </a:lnTo>
                  <a:lnTo>
                    <a:pt x="246" y="170"/>
                  </a:lnTo>
                  <a:lnTo>
                    <a:pt x="241" y="164"/>
                  </a:lnTo>
                  <a:lnTo>
                    <a:pt x="236" y="157"/>
                  </a:lnTo>
                  <a:lnTo>
                    <a:pt x="231" y="150"/>
                  </a:lnTo>
                  <a:lnTo>
                    <a:pt x="227" y="141"/>
                  </a:lnTo>
                  <a:lnTo>
                    <a:pt x="224" y="134"/>
                  </a:lnTo>
                  <a:lnTo>
                    <a:pt x="222" y="126"/>
                  </a:lnTo>
                  <a:lnTo>
                    <a:pt x="222" y="109"/>
                  </a:lnTo>
                  <a:lnTo>
                    <a:pt x="226" y="94"/>
                  </a:lnTo>
                  <a:lnTo>
                    <a:pt x="234" y="80"/>
                  </a:lnTo>
                  <a:lnTo>
                    <a:pt x="245" y="70"/>
                  </a:lnTo>
                  <a:lnTo>
                    <a:pt x="250" y="67"/>
                  </a:lnTo>
                  <a:lnTo>
                    <a:pt x="257" y="64"/>
                  </a:lnTo>
                  <a:lnTo>
                    <a:pt x="263" y="62"/>
                  </a:lnTo>
                  <a:lnTo>
                    <a:pt x="269" y="60"/>
                  </a:lnTo>
                  <a:lnTo>
                    <a:pt x="275" y="57"/>
                  </a:lnTo>
                  <a:lnTo>
                    <a:pt x="280" y="54"/>
                  </a:lnTo>
                  <a:lnTo>
                    <a:pt x="285" y="49"/>
                  </a:lnTo>
                  <a:lnTo>
                    <a:pt x="288" y="41"/>
                  </a:lnTo>
                  <a:lnTo>
                    <a:pt x="296" y="37"/>
                  </a:lnTo>
                  <a:lnTo>
                    <a:pt x="304" y="33"/>
                  </a:lnTo>
                  <a:lnTo>
                    <a:pt x="312" y="29"/>
                  </a:lnTo>
                  <a:lnTo>
                    <a:pt x="320" y="25"/>
                  </a:lnTo>
                  <a:lnTo>
                    <a:pt x="328" y="22"/>
                  </a:lnTo>
                  <a:lnTo>
                    <a:pt x="337" y="21"/>
                  </a:lnTo>
                  <a:lnTo>
                    <a:pt x="345" y="21"/>
                  </a:lnTo>
                  <a:lnTo>
                    <a:pt x="355" y="23"/>
                  </a:lnTo>
                  <a:lnTo>
                    <a:pt x="365" y="18"/>
                  </a:lnTo>
                  <a:lnTo>
                    <a:pt x="375" y="13"/>
                  </a:lnTo>
                  <a:lnTo>
                    <a:pt x="384" y="7"/>
                  </a:lnTo>
                  <a:lnTo>
                    <a:pt x="395" y="3"/>
                  </a:lnTo>
                  <a:lnTo>
                    <a:pt x="405" y="0"/>
                  </a:lnTo>
                  <a:lnTo>
                    <a:pt x="419" y="0"/>
                  </a:lnTo>
                  <a:lnTo>
                    <a:pt x="434" y="2"/>
                  </a:lnTo>
                  <a:lnTo>
                    <a:pt x="452" y="7"/>
                  </a:lnTo>
                  <a:lnTo>
                    <a:pt x="461" y="12"/>
                  </a:lnTo>
                  <a:lnTo>
                    <a:pt x="467" y="15"/>
                  </a:lnTo>
                  <a:lnTo>
                    <a:pt x="473" y="18"/>
                  </a:lnTo>
                  <a:lnTo>
                    <a:pt x="477" y="21"/>
                  </a:lnTo>
                  <a:lnTo>
                    <a:pt x="480" y="23"/>
                  </a:lnTo>
                  <a:lnTo>
                    <a:pt x="483" y="26"/>
                  </a:lnTo>
                  <a:lnTo>
                    <a:pt x="485" y="29"/>
                  </a:lnTo>
                  <a:lnTo>
                    <a:pt x="490" y="32"/>
                  </a:lnTo>
                  <a:lnTo>
                    <a:pt x="496" y="26"/>
                  </a:lnTo>
                  <a:lnTo>
                    <a:pt x="502" y="23"/>
                  </a:lnTo>
                  <a:lnTo>
                    <a:pt x="510" y="20"/>
                  </a:lnTo>
                  <a:lnTo>
                    <a:pt x="517" y="19"/>
                  </a:lnTo>
                  <a:lnTo>
                    <a:pt x="525" y="18"/>
                  </a:lnTo>
                  <a:lnTo>
                    <a:pt x="533" y="19"/>
                  </a:lnTo>
                  <a:lnTo>
                    <a:pt x="540" y="20"/>
                  </a:lnTo>
                  <a:lnTo>
                    <a:pt x="548" y="23"/>
                  </a:lnTo>
                  <a:lnTo>
                    <a:pt x="553" y="29"/>
                  </a:lnTo>
                  <a:lnTo>
                    <a:pt x="559" y="34"/>
                  </a:lnTo>
                  <a:lnTo>
                    <a:pt x="564" y="40"/>
                  </a:lnTo>
                  <a:lnTo>
                    <a:pt x="571" y="45"/>
                  </a:lnTo>
                  <a:lnTo>
                    <a:pt x="576" y="52"/>
                  </a:lnTo>
                  <a:lnTo>
                    <a:pt x="581" y="58"/>
                  </a:lnTo>
                  <a:lnTo>
                    <a:pt x="585" y="64"/>
                  </a:lnTo>
                  <a:lnTo>
                    <a:pt x="589" y="72"/>
                  </a:lnTo>
                  <a:lnTo>
                    <a:pt x="585" y="71"/>
                  </a:lnTo>
                  <a:lnTo>
                    <a:pt x="581" y="68"/>
                  </a:lnTo>
                  <a:lnTo>
                    <a:pt x="576" y="64"/>
                  </a:lnTo>
                  <a:lnTo>
                    <a:pt x="570" y="60"/>
                  </a:lnTo>
                  <a:lnTo>
                    <a:pt x="563" y="56"/>
                  </a:lnTo>
                  <a:lnTo>
                    <a:pt x="557" y="52"/>
                  </a:lnTo>
                  <a:lnTo>
                    <a:pt x="551" y="49"/>
                  </a:lnTo>
                  <a:lnTo>
                    <a:pt x="545" y="46"/>
                  </a:lnTo>
                  <a:lnTo>
                    <a:pt x="541" y="50"/>
                  </a:lnTo>
                  <a:lnTo>
                    <a:pt x="537" y="54"/>
                  </a:lnTo>
                  <a:lnTo>
                    <a:pt x="533" y="57"/>
                  </a:lnTo>
                  <a:lnTo>
                    <a:pt x="525" y="56"/>
                  </a:lnTo>
                  <a:lnTo>
                    <a:pt x="525" y="65"/>
                  </a:lnTo>
                  <a:lnTo>
                    <a:pt x="533" y="74"/>
                  </a:lnTo>
                  <a:lnTo>
                    <a:pt x="542" y="80"/>
                  </a:lnTo>
                  <a:lnTo>
                    <a:pt x="549" y="84"/>
                  </a:lnTo>
                  <a:lnTo>
                    <a:pt x="543" y="84"/>
                  </a:lnTo>
                  <a:lnTo>
                    <a:pt x="537" y="83"/>
                  </a:lnTo>
                  <a:lnTo>
                    <a:pt x="532" y="81"/>
                  </a:lnTo>
                  <a:lnTo>
                    <a:pt x="528" y="78"/>
                  </a:lnTo>
                  <a:lnTo>
                    <a:pt x="522" y="74"/>
                  </a:lnTo>
                  <a:lnTo>
                    <a:pt x="517" y="71"/>
                  </a:lnTo>
                  <a:lnTo>
                    <a:pt x="513" y="68"/>
                  </a:lnTo>
                  <a:lnTo>
                    <a:pt x="508" y="65"/>
                  </a:lnTo>
                  <a:lnTo>
                    <a:pt x="497" y="57"/>
                  </a:lnTo>
                  <a:lnTo>
                    <a:pt x="486" y="49"/>
                  </a:lnTo>
                  <a:lnTo>
                    <a:pt x="475" y="40"/>
                  </a:lnTo>
                  <a:lnTo>
                    <a:pt x="464" y="33"/>
                  </a:lnTo>
                  <a:lnTo>
                    <a:pt x="452" y="27"/>
                  </a:lnTo>
                  <a:lnTo>
                    <a:pt x="439" y="23"/>
                  </a:lnTo>
                  <a:lnTo>
                    <a:pt x="426" y="22"/>
                  </a:lnTo>
                  <a:lnTo>
                    <a:pt x="412" y="24"/>
                  </a:lnTo>
                  <a:lnTo>
                    <a:pt x="407" y="26"/>
                  </a:lnTo>
                  <a:lnTo>
                    <a:pt x="403" y="29"/>
                  </a:lnTo>
                  <a:lnTo>
                    <a:pt x="399" y="30"/>
                  </a:lnTo>
                  <a:lnTo>
                    <a:pt x="395" y="32"/>
                  </a:lnTo>
                  <a:lnTo>
                    <a:pt x="391" y="34"/>
                  </a:lnTo>
                  <a:lnTo>
                    <a:pt x="387" y="36"/>
                  </a:lnTo>
                  <a:lnTo>
                    <a:pt x="383" y="39"/>
                  </a:lnTo>
                  <a:lnTo>
                    <a:pt x="380" y="43"/>
                  </a:lnTo>
                  <a:lnTo>
                    <a:pt x="380" y="43"/>
                  </a:lnTo>
                  <a:lnTo>
                    <a:pt x="378" y="42"/>
                  </a:lnTo>
                  <a:lnTo>
                    <a:pt x="374" y="41"/>
                  </a:lnTo>
                  <a:lnTo>
                    <a:pt x="368" y="39"/>
                  </a:lnTo>
                  <a:lnTo>
                    <a:pt x="362" y="38"/>
                  </a:lnTo>
                  <a:lnTo>
                    <a:pt x="356" y="38"/>
                  </a:lnTo>
                  <a:lnTo>
                    <a:pt x="348" y="39"/>
                  </a:lnTo>
                  <a:lnTo>
                    <a:pt x="342" y="41"/>
                  </a:lnTo>
                  <a:lnTo>
                    <a:pt x="335" y="42"/>
                  </a:lnTo>
                  <a:lnTo>
                    <a:pt x="328" y="44"/>
                  </a:lnTo>
                  <a:lnTo>
                    <a:pt x="321" y="46"/>
                  </a:lnTo>
                  <a:lnTo>
                    <a:pt x="315" y="49"/>
                  </a:lnTo>
                  <a:lnTo>
                    <a:pt x="308" y="52"/>
                  </a:lnTo>
                  <a:lnTo>
                    <a:pt x="303" y="56"/>
                  </a:lnTo>
                  <a:lnTo>
                    <a:pt x="298" y="60"/>
                  </a:lnTo>
                  <a:lnTo>
                    <a:pt x="293" y="67"/>
                  </a:lnTo>
                  <a:lnTo>
                    <a:pt x="290" y="81"/>
                  </a:lnTo>
                  <a:lnTo>
                    <a:pt x="286" y="80"/>
                  </a:lnTo>
                  <a:lnTo>
                    <a:pt x="281" y="80"/>
                  </a:lnTo>
                  <a:lnTo>
                    <a:pt x="277" y="81"/>
                  </a:lnTo>
                  <a:lnTo>
                    <a:pt x="273" y="82"/>
                  </a:lnTo>
                  <a:lnTo>
                    <a:pt x="268" y="84"/>
                  </a:lnTo>
                  <a:lnTo>
                    <a:pt x="264" y="88"/>
                  </a:lnTo>
                  <a:lnTo>
                    <a:pt x="260" y="91"/>
                  </a:lnTo>
                  <a:lnTo>
                    <a:pt x="257" y="94"/>
                  </a:lnTo>
                  <a:lnTo>
                    <a:pt x="252" y="109"/>
                  </a:lnTo>
                  <a:lnTo>
                    <a:pt x="253" y="123"/>
                  </a:lnTo>
                  <a:lnTo>
                    <a:pt x="260" y="135"/>
                  </a:lnTo>
                  <a:lnTo>
                    <a:pt x="274" y="140"/>
                  </a:lnTo>
                  <a:lnTo>
                    <a:pt x="279" y="135"/>
                  </a:lnTo>
                  <a:lnTo>
                    <a:pt x="286" y="128"/>
                  </a:lnTo>
                  <a:lnTo>
                    <a:pt x="295" y="119"/>
                  </a:lnTo>
                  <a:lnTo>
                    <a:pt x="303" y="112"/>
                  </a:lnTo>
                  <a:lnTo>
                    <a:pt x="312" y="103"/>
                  </a:lnTo>
                  <a:lnTo>
                    <a:pt x="319" y="97"/>
                  </a:lnTo>
                  <a:lnTo>
                    <a:pt x="325" y="92"/>
                  </a:lnTo>
                  <a:lnTo>
                    <a:pt x="328" y="90"/>
                  </a:lnTo>
                  <a:lnTo>
                    <a:pt x="344" y="87"/>
                  </a:lnTo>
                  <a:lnTo>
                    <a:pt x="360" y="87"/>
                  </a:lnTo>
                  <a:lnTo>
                    <a:pt x="375" y="89"/>
                  </a:lnTo>
                  <a:lnTo>
                    <a:pt x="390" y="93"/>
                  </a:lnTo>
                  <a:lnTo>
                    <a:pt x="403" y="100"/>
                  </a:lnTo>
                  <a:lnTo>
                    <a:pt x="415" y="109"/>
                  </a:lnTo>
                  <a:lnTo>
                    <a:pt x="426" y="119"/>
                  </a:lnTo>
                  <a:lnTo>
                    <a:pt x="436" y="132"/>
                  </a:lnTo>
                  <a:lnTo>
                    <a:pt x="440" y="139"/>
                  </a:lnTo>
                  <a:lnTo>
                    <a:pt x="443" y="148"/>
                  </a:lnTo>
                  <a:lnTo>
                    <a:pt x="446" y="156"/>
                  </a:lnTo>
                  <a:lnTo>
                    <a:pt x="450" y="165"/>
                  </a:lnTo>
                  <a:lnTo>
                    <a:pt x="453" y="172"/>
                  </a:lnTo>
                  <a:lnTo>
                    <a:pt x="457" y="179"/>
                  </a:lnTo>
                  <a:lnTo>
                    <a:pt x="462" y="185"/>
                  </a:lnTo>
                  <a:lnTo>
                    <a:pt x="470" y="189"/>
                  </a:lnTo>
                  <a:lnTo>
                    <a:pt x="479" y="192"/>
                  </a:lnTo>
                  <a:lnTo>
                    <a:pt x="489" y="193"/>
                  </a:lnTo>
                  <a:lnTo>
                    <a:pt x="497" y="194"/>
                  </a:lnTo>
                  <a:lnTo>
                    <a:pt x="505" y="194"/>
                  </a:lnTo>
                  <a:lnTo>
                    <a:pt x="513" y="193"/>
                  </a:lnTo>
                  <a:lnTo>
                    <a:pt x="520" y="191"/>
                  </a:lnTo>
                  <a:lnTo>
                    <a:pt x="528" y="189"/>
                  </a:lnTo>
                  <a:lnTo>
                    <a:pt x="535" y="185"/>
                  </a:lnTo>
                  <a:lnTo>
                    <a:pt x="542" y="175"/>
                  </a:lnTo>
                  <a:lnTo>
                    <a:pt x="549" y="165"/>
                  </a:lnTo>
                  <a:lnTo>
                    <a:pt x="552" y="153"/>
                  </a:lnTo>
                  <a:lnTo>
                    <a:pt x="550" y="140"/>
                  </a:lnTo>
                  <a:lnTo>
                    <a:pt x="545" y="132"/>
                  </a:lnTo>
                  <a:lnTo>
                    <a:pt x="540" y="127"/>
                  </a:lnTo>
                  <a:lnTo>
                    <a:pt x="533" y="124"/>
                  </a:lnTo>
                  <a:lnTo>
                    <a:pt x="526" y="126"/>
                  </a:lnTo>
                  <a:lnTo>
                    <a:pt x="519" y="130"/>
                  </a:lnTo>
                  <a:lnTo>
                    <a:pt x="514" y="136"/>
                  </a:lnTo>
                  <a:lnTo>
                    <a:pt x="510" y="142"/>
                  </a:lnTo>
                  <a:lnTo>
                    <a:pt x="508" y="148"/>
                  </a:lnTo>
                  <a:lnTo>
                    <a:pt x="506" y="138"/>
                  </a:lnTo>
                  <a:lnTo>
                    <a:pt x="508" y="129"/>
                  </a:lnTo>
                  <a:lnTo>
                    <a:pt x="512" y="120"/>
                  </a:lnTo>
                  <a:lnTo>
                    <a:pt x="518" y="112"/>
                  </a:lnTo>
                  <a:lnTo>
                    <a:pt x="523" y="109"/>
                  </a:lnTo>
                  <a:lnTo>
                    <a:pt x="531" y="108"/>
                  </a:lnTo>
                  <a:lnTo>
                    <a:pt x="538" y="109"/>
                  </a:lnTo>
                  <a:lnTo>
                    <a:pt x="545" y="110"/>
                  </a:lnTo>
                  <a:lnTo>
                    <a:pt x="552" y="114"/>
                  </a:lnTo>
                  <a:lnTo>
                    <a:pt x="558" y="118"/>
                  </a:lnTo>
                  <a:lnTo>
                    <a:pt x="563" y="124"/>
                  </a:lnTo>
                  <a:lnTo>
                    <a:pt x="569" y="131"/>
                  </a:lnTo>
                  <a:lnTo>
                    <a:pt x="572" y="137"/>
                  </a:lnTo>
                  <a:lnTo>
                    <a:pt x="575" y="145"/>
                  </a:lnTo>
                  <a:lnTo>
                    <a:pt x="576" y="153"/>
                  </a:lnTo>
                  <a:lnTo>
                    <a:pt x="577" y="160"/>
                  </a:lnTo>
                  <a:lnTo>
                    <a:pt x="575" y="173"/>
                  </a:lnTo>
                  <a:lnTo>
                    <a:pt x="571" y="184"/>
                  </a:lnTo>
                  <a:lnTo>
                    <a:pt x="562" y="194"/>
                  </a:lnTo>
                  <a:lnTo>
                    <a:pt x="552" y="201"/>
                  </a:lnTo>
                  <a:lnTo>
                    <a:pt x="549" y="203"/>
                  </a:lnTo>
                  <a:lnTo>
                    <a:pt x="545" y="203"/>
                  </a:lnTo>
                  <a:lnTo>
                    <a:pt x="542" y="205"/>
                  </a:lnTo>
                  <a:lnTo>
                    <a:pt x="539" y="207"/>
                  </a:lnTo>
                  <a:lnTo>
                    <a:pt x="541" y="217"/>
                  </a:lnTo>
                  <a:lnTo>
                    <a:pt x="541" y="228"/>
                  </a:lnTo>
                  <a:lnTo>
                    <a:pt x="544" y="236"/>
                  </a:lnTo>
                  <a:lnTo>
                    <a:pt x="556" y="236"/>
                  </a:lnTo>
                  <a:lnTo>
                    <a:pt x="565" y="238"/>
                  </a:lnTo>
                  <a:lnTo>
                    <a:pt x="573" y="244"/>
                  </a:lnTo>
                  <a:lnTo>
                    <a:pt x="578" y="250"/>
                  </a:lnTo>
                  <a:lnTo>
                    <a:pt x="582" y="257"/>
                  </a:lnTo>
                  <a:lnTo>
                    <a:pt x="584" y="265"/>
                  </a:lnTo>
                  <a:lnTo>
                    <a:pt x="587" y="272"/>
                  </a:lnTo>
                  <a:lnTo>
                    <a:pt x="588" y="278"/>
                  </a:lnTo>
                  <a:lnTo>
                    <a:pt x="588" y="284"/>
                  </a:lnTo>
                  <a:lnTo>
                    <a:pt x="596" y="278"/>
                  </a:lnTo>
                  <a:lnTo>
                    <a:pt x="604" y="271"/>
                  </a:lnTo>
                  <a:lnTo>
                    <a:pt x="610" y="262"/>
                  </a:lnTo>
                  <a:lnTo>
                    <a:pt x="615" y="251"/>
                  </a:lnTo>
                  <a:lnTo>
                    <a:pt x="618" y="240"/>
                  </a:lnTo>
                  <a:lnTo>
                    <a:pt x="620" y="229"/>
                  </a:lnTo>
                  <a:lnTo>
                    <a:pt x="620" y="217"/>
                  </a:lnTo>
                  <a:lnTo>
                    <a:pt x="619" y="207"/>
                  </a:lnTo>
                  <a:lnTo>
                    <a:pt x="617" y="195"/>
                  </a:lnTo>
                  <a:lnTo>
                    <a:pt x="611" y="185"/>
                  </a:lnTo>
                  <a:lnTo>
                    <a:pt x="604" y="174"/>
                  </a:lnTo>
                  <a:lnTo>
                    <a:pt x="596" y="164"/>
                  </a:lnTo>
                  <a:lnTo>
                    <a:pt x="599" y="156"/>
                  </a:lnTo>
                  <a:lnTo>
                    <a:pt x="607" y="154"/>
                  </a:lnTo>
                  <a:lnTo>
                    <a:pt x="615" y="152"/>
                  </a:lnTo>
                  <a:lnTo>
                    <a:pt x="621" y="147"/>
                  </a:lnTo>
                  <a:lnTo>
                    <a:pt x="628" y="139"/>
                  </a:lnTo>
                  <a:lnTo>
                    <a:pt x="632" y="132"/>
                  </a:lnTo>
                  <a:lnTo>
                    <a:pt x="632" y="122"/>
                  </a:lnTo>
                  <a:lnTo>
                    <a:pt x="631" y="114"/>
                  </a:lnTo>
                  <a:lnTo>
                    <a:pt x="630" y="108"/>
                  </a:lnTo>
                  <a:lnTo>
                    <a:pt x="627" y="102"/>
                  </a:lnTo>
                  <a:lnTo>
                    <a:pt x="620" y="98"/>
                  </a:lnTo>
                  <a:lnTo>
                    <a:pt x="615" y="95"/>
                  </a:lnTo>
                  <a:lnTo>
                    <a:pt x="611" y="91"/>
                  </a:lnTo>
                  <a:lnTo>
                    <a:pt x="608" y="87"/>
                  </a:lnTo>
                  <a:lnTo>
                    <a:pt x="608" y="80"/>
                  </a:lnTo>
                  <a:lnTo>
                    <a:pt x="613" y="73"/>
                  </a:lnTo>
                  <a:lnTo>
                    <a:pt x="613" y="68"/>
                  </a:lnTo>
                  <a:lnTo>
                    <a:pt x="612" y="62"/>
                  </a:lnTo>
                  <a:lnTo>
                    <a:pt x="609" y="55"/>
                  </a:lnTo>
                  <a:lnTo>
                    <a:pt x="604" y="49"/>
                  </a:lnTo>
                  <a:lnTo>
                    <a:pt x="598" y="41"/>
                  </a:lnTo>
                  <a:lnTo>
                    <a:pt x="589" y="35"/>
                  </a:lnTo>
                  <a:lnTo>
                    <a:pt x="578" y="29"/>
                  </a:lnTo>
                  <a:lnTo>
                    <a:pt x="564" y="24"/>
                  </a:lnTo>
                  <a:lnTo>
                    <a:pt x="568" y="20"/>
                  </a:lnTo>
                  <a:lnTo>
                    <a:pt x="573" y="17"/>
                  </a:lnTo>
                  <a:lnTo>
                    <a:pt x="578" y="16"/>
                  </a:lnTo>
                  <a:lnTo>
                    <a:pt x="583" y="15"/>
                  </a:lnTo>
                  <a:lnTo>
                    <a:pt x="602" y="19"/>
                  </a:lnTo>
                  <a:lnTo>
                    <a:pt x="616" y="25"/>
                  </a:lnTo>
                  <a:lnTo>
                    <a:pt x="626" y="35"/>
                  </a:lnTo>
                  <a:lnTo>
                    <a:pt x="632" y="44"/>
                  </a:lnTo>
                  <a:lnTo>
                    <a:pt x="635" y="54"/>
                  </a:lnTo>
                  <a:lnTo>
                    <a:pt x="636" y="63"/>
                  </a:lnTo>
                  <a:lnTo>
                    <a:pt x="636" y="71"/>
                  </a:lnTo>
                  <a:lnTo>
                    <a:pt x="635" y="76"/>
                  </a:lnTo>
                  <a:lnTo>
                    <a:pt x="640" y="80"/>
                  </a:lnTo>
                  <a:lnTo>
                    <a:pt x="647" y="83"/>
                  </a:lnTo>
                  <a:lnTo>
                    <a:pt x="653" y="87"/>
                  </a:lnTo>
                  <a:lnTo>
                    <a:pt x="658" y="92"/>
                  </a:lnTo>
                  <a:lnTo>
                    <a:pt x="664" y="107"/>
                  </a:lnTo>
                  <a:lnTo>
                    <a:pt x="668" y="123"/>
                  </a:lnTo>
                  <a:lnTo>
                    <a:pt x="663" y="140"/>
                  </a:lnTo>
                  <a:lnTo>
                    <a:pt x="651" y="155"/>
                  </a:lnTo>
                  <a:lnTo>
                    <a:pt x="646" y="160"/>
                  </a:lnTo>
                  <a:lnTo>
                    <a:pt x="639" y="166"/>
                  </a:lnTo>
                  <a:lnTo>
                    <a:pt x="634" y="170"/>
                  </a:lnTo>
                  <a:lnTo>
                    <a:pt x="628" y="174"/>
                  </a:lnTo>
                  <a:lnTo>
                    <a:pt x="636" y="189"/>
                  </a:lnTo>
                  <a:lnTo>
                    <a:pt x="642" y="207"/>
                  </a:lnTo>
                  <a:lnTo>
                    <a:pt x="646" y="226"/>
                  </a:lnTo>
                  <a:lnTo>
                    <a:pt x="643" y="244"/>
                  </a:lnTo>
                  <a:lnTo>
                    <a:pt x="641" y="255"/>
                  </a:lnTo>
                  <a:lnTo>
                    <a:pt x="639" y="267"/>
                  </a:lnTo>
                  <a:lnTo>
                    <a:pt x="635" y="277"/>
                  </a:lnTo>
                  <a:lnTo>
                    <a:pt x="631" y="287"/>
                  </a:lnTo>
                  <a:lnTo>
                    <a:pt x="623" y="295"/>
                  </a:lnTo>
                  <a:lnTo>
                    <a:pt x="614" y="303"/>
                  </a:lnTo>
                  <a:lnTo>
                    <a:pt x="602" y="309"/>
                  </a:lnTo>
                  <a:lnTo>
                    <a:pt x="587" y="313"/>
                  </a:lnTo>
                  <a:lnTo>
                    <a:pt x="583" y="321"/>
                  </a:lnTo>
                  <a:lnTo>
                    <a:pt x="580" y="326"/>
                  </a:lnTo>
                  <a:lnTo>
                    <a:pt x="578" y="332"/>
                  </a:lnTo>
                  <a:lnTo>
                    <a:pt x="576" y="336"/>
                  </a:lnTo>
                  <a:lnTo>
                    <a:pt x="572" y="341"/>
                  </a:lnTo>
                  <a:lnTo>
                    <a:pt x="568" y="346"/>
                  </a:lnTo>
                  <a:lnTo>
                    <a:pt x="562" y="350"/>
                  </a:lnTo>
                  <a:lnTo>
                    <a:pt x="555" y="354"/>
                  </a:lnTo>
                  <a:lnTo>
                    <a:pt x="558" y="364"/>
                  </a:lnTo>
                  <a:lnTo>
                    <a:pt x="558" y="372"/>
                  </a:lnTo>
                  <a:lnTo>
                    <a:pt x="555" y="382"/>
                  </a:lnTo>
                  <a:lnTo>
                    <a:pt x="551" y="389"/>
                  </a:lnTo>
                  <a:lnTo>
                    <a:pt x="548" y="391"/>
                  </a:lnTo>
                  <a:lnTo>
                    <a:pt x="543" y="392"/>
                  </a:lnTo>
                  <a:lnTo>
                    <a:pt x="540" y="394"/>
                  </a:lnTo>
                  <a:lnTo>
                    <a:pt x="539" y="399"/>
                  </a:lnTo>
                  <a:lnTo>
                    <a:pt x="541" y="414"/>
                  </a:lnTo>
                  <a:lnTo>
                    <a:pt x="543" y="432"/>
                  </a:lnTo>
                  <a:lnTo>
                    <a:pt x="544" y="450"/>
                  </a:lnTo>
                  <a:lnTo>
                    <a:pt x="548" y="469"/>
                  </a:lnTo>
                  <a:lnTo>
                    <a:pt x="550" y="488"/>
                  </a:lnTo>
                  <a:lnTo>
                    <a:pt x="555" y="505"/>
                  </a:lnTo>
                  <a:lnTo>
                    <a:pt x="561" y="521"/>
                  </a:lnTo>
                  <a:lnTo>
                    <a:pt x="571" y="534"/>
                  </a:lnTo>
                  <a:lnTo>
                    <a:pt x="543" y="5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7745413" y="2617788"/>
              <a:ext cx="55563" cy="3968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12" y="9"/>
                </a:cxn>
                <a:cxn ang="0">
                  <a:pos x="15" y="18"/>
                </a:cxn>
                <a:cxn ang="0">
                  <a:pos x="19" y="25"/>
                </a:cxn>
                <a:cxn ang="0">
                  <a:pos x="25" y="31"/>
                </a:cxn>
                <a:cxn ang="0">
                  <a:pos x="32" y="30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54" y="20"/>
                </a:cxn>
                <a:cxn ang="0">
                  <a:pos x="57" y="15"/>
                </a:cxn>
                <a:cxn ang="0">
                  <a:pos x="59" y="8"/>
                </a:cxn>
                <a:cxn ang="0">
                  <a:pos x="64" y="4"/>
                </a:cxn>
                <a:cxn ang="0">
                  <a:pos x="71" y="10"/>
                </a:cxn>
                <a:cxn ang="0">
                  <a:pos x="71" y="18"/>
                </a:cxn>
                <a:cxn ang="0">
                  <a:pos x="66" y="27"/>
                </a:cxn>
                <a:cxn ang="0">
                  <a:pos x="64" y="35"/>
                </a:cxn>
                <a:cxn ang="0">
                  <a:pos x="63" y="35"/>
                </a:cxn>
                <a:cxn ang="0">
                  <a:pos x="62" y="35"/>
                </a:cxn>
                <a:cxn ang="0">
                  <a:pos x="61" y="36"/>
                </a:cxn>
                <a:cxn ang="0">
                  <a:pos x="60" y="37"/>
                </a:cxn>
                <a:cxn ang="0">
                  <a:pos x="60" y="39"/>
                </a:cxn>
                <a:cxn ang="0">
                  <a:pos x="57" y="40"/>
                </a:cxn>
                <a:cxn ang="0">
                  <a:pos x="55" y="42"/>
                </a:cxn>
                <a:cxn ang="0">
                  <a:pos x="53" y="45"/>
                </a:cxn>
                <a:cxn ang="0">
                  <a:pos x="52" y="47"/>
                </a:cxn>
                <a:cxn ang="0">
                  <a:pos x="47" y="47"/>
                </a:cxn>
                <a:cxn ang="0">
                  <a:pos x="43" y="48"/>
                </a:cxn>
                <a:cxn ang="0">
                  <a:pos x="39" y="49"/>
                </a:cxn>
                <a:cxn ang="0">
                  <a:pos x="35" y="49"/>
                </a:cxn>
                <a:cxn ang="0">
                  <a:pos x="31" y="49"/>
                </a:cxn>
                <a:cxn ang="0">
                  <a:pos x="26" y="48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8" y="37"/>
                </a:cxn>
                <a:cxn ang="0">
                  <a:pos x="2" y="26"/>
                </a:cxn>
                <a:cxn ang="0">
                  <a:pos x="0" y="15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7" y="2"/>
                </a:cxn>
              </a:cxnLst>
              <a:rect l="0" t="0" r="r" b="b"/>
              <a:pathLst>
                <a:path w="71" h="49">
                  <a:moveTo>
                    <a:pt x="7" y="2"/>
                  </a:moveTo>
                  <a:lnTo>
                    <a:pt x="12" y="9"/>
                  </a:lnTo>
                  <a:lnTo>
                    <a:pt x="15" y="18"/>
                  </a:lnTo>
                  <a:lnTo>
                    <a:pt x="19" y="25"/>
                  </a:lnTo>
                  <a:lnTo>
                    <a:pt x="25" y="31"/>
                  </a:lnTo>
                  <a:lnTo>
                    <a:pt x="32" y="30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4" y="20"/>
                  </a:lnTo>
                  <a:lnTo>
                    <a:pt x="57" y="15"/>
                  </a:lnTo>
                  <a:lnTo>
                    <a:pt x="59" y="8"/>
                  </a:lnTo>
                  <a:lnTo>
                    <a:pt x="64" y="4"/>
                  </a:lnTo>
                  <a:lnTo>
                    <a:pt x="71" y="10"/>
                  </a:lnTo>
                  <a:lnTo>
                    <a:pt x="71" y="18"/>
                  </a:lnTo>
                  <a:lnTo>
                    <a:pt x="66" y="27"/>
                  </a:lnTo>
                  <a:lnTo>
                    <a:pt x="64" y="35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1" y="36"/>
                  </a:lnTo>
                  <a:lnTo>
                    <a:pt x="60" y="37"/>
                  </a:lnTo>
                  <a:lnTo>
                    <a:pt x="60" y="39"/>
                  </a:lnTo>
                  <a:lnTo>
                    <a:pt x="57" y="40"/>
                  </a:lnTo>
                  <a:lnTo>
                    <a:pt x="55" y="42"/>
                  </a:lnTo>
                  <a:lnTo>
                    <a:pt x="53" y="45"/>
                  </a:lnTo>
                  <a:lnTo>
                    <a:pt x="52" y="47"/>
                  </a:lnTo>
                  <a:lnTo>
                    <a:pt x="47" y="47"/>
                  </a:lnTo>
                  <a:lnTo>
                    <a:pt x="43" y="48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1" y="49"/>
                  </a:lnTo>
                  <a:lnTo>
                    <a:pt x="26" y="48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8" y="37"/>
                  </a:lnTo>
                  <a:lnTo>
                    <a:pt x="2" y="26"/>
                  </a:lnTo>
                  <a:lnTo>
                    <a:pt x="0" y="1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7704138" y="2743201"/>
              <a:ext cx="73025" cy="20638"/>
            </a:xfrm>
            <a:custGeom>
              <a:avLst/>
              <a:gdLst/>
              <a:ahLst/>
              <a:cxnLst>
                <a:cxn ang="0">
                  <a:pos x="92" y="5"/>
                </a:cxn>
                <a:cxn ang="0">
                  <a:pos x="89" y="8"/>
                </a:cxn>
                <a:cxn ang="0">
                  <a:pos x="81" y="12"/>
                </a:cxn>
                <a:cxn ang="0">
                  <a:pos x="68" y="15"/>
                </a:cxn>
                <a:cxn ang="0">
                  <a:pos x="53" y="19"/>
                </a:cxn>
                <a:cxn ang="0">
                  <a:pos x="37" y="22"/>
                </a:cxn>
                <a:cxn ang="0">
                  <a:pos x="23" y="24"/>
                </a:cxn>
                <a:cxn ang="0">
                  <a:pos x="10" y="25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3" y="19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0" y="5"/>
                </a:cxn>
                <a:cxn ang="0">
                  <a:pos x="26" y="5"/>
                </a:cxn>
                <a:cxn ang="0">
                  <a:pos x="32" y="7"/>
                </a:cxn>
                <a:cxn ang="0">
                  <a:pos x="36" y="9"/>
                </a:cxn>
                <a:cxn ang="0">
                  <a:pos x="39" y="6"/>
                </a:cxn>
                <a:cxn ang="0">
                  <a:pos x="43" y="2"/>
                </a:cxn>
                <a:cxn ang="0">
                  <a:pos x="47" y="0"/>
                </a:cxn>
                <a:cxn ang="0">
                  <a:pos x="52" y="0"/>
                </a:cxn>
                <a:cxn ang="0">
                  <a:pos x="59" y="1"/>
                </a:cxn>
                <a:cxn ang="0">
                  <a:pos x="66" y="1"/>
                </a:cxn>
                <a:cxn ang="0">
                  <a:pos x="73" y="2"/>
                </a:cxn>
                <a:cxn ang="0">
                  <a:pos x="81" y="2"/>
                </a:cxn>
                <a:cxn ang="0">
                  <a:pos x="86" y="3"/>
                </a:cxn>
                <a:cxn ang="0">
                  <a:pos x="90" y="4"/>
                </a:cxn>
                <a:cxn ang="0">
                  <a:pos x="92" y="5"/>
                </a:cxn>
              </a:cxnLst>
              <a:rect l="0" t="0" r="r" b="b"/>
              <a:pathLst>
                <a:path w="92" h="25">
                  <a:moveTo>
                    <a:pt x="92" y="5"/>
                  </a:moveTo>
                  <a:lnTo>
                    <a:pt x="89" y="8"/>
                  </a:lnTo>
                  <a:lnTo>
                    <a:pt x="81" y="12"/>
                  </a:lnTo>
                  <a:lnTo>
                    <a:pt x="68" y="15"/>
                  </a:lnTo>
                  <a:lnTo>
                    <a:pt x="53" y="19"/>
                  </a:lnTo>
                  <a:lnTo>
                    <a:pt x="37" y="22"/>
                  </a:lnTo>
                  <a:lnTo>
                    <a:pt x="23" y="24"/>
                  </a:lnTo>
                  <a:lnTo>
                    <a:pt x="1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0" y="5"/>
                  </a:lnTo>
                  <a:lnTo>
                    <a:pt x="26" y="5"/>
                  </a:lnTo>
                  <a:lnTo>
                    <a:pt x="32" y="7"/>
                  </a:lnTo>
                  <a:lnTo>
                    <a:pt x="36" y="9"/>
                  </a:lnTo>
                  <a:lnTo>
                    <a:pt x="39" y="6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1"/>
                  </a:lnTo>
                  <a:lnTo>
                    <a:pt x="66" y="1"/>
                  </a:lnTo>
                  <a:lnTo>
                    <a:pt x="73" y="2"/>
                  </a:lnTo>
                  <a:lnTo>
                    <a:pt x="81" y="2"/>
                  </a:lnTo>
                  <a:lnTo>
                    <a:pt x="86" y="3"/>
                  </a:lnTo>
                  <a:lnTo>
                    <a:pt x="90" y="4"/>
                  </a:lnTo>
                  <a:lnTo>
                    <a:pt x="9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7718425" y="2767013"/>
              <a:ext cx="46038" cy="2063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59" y="12"/>
                </a:cxn>
                <a:cxn ang="0">
                  <a:pos x="55" y="18"/>
                </a:cxn>
                <a:cxn ang="0">
                  <a:pos x="49" y="23"/>
                </a:cxn>
                <a:cxn ang="0">
                  <a:pos x="41" y="27"/>
                </a:cxn>
                <a:cxn ang="0">
                  <a:pos x="35" y="28"/>
                </a:cxn>
                <a:cxn ang="0">
                  <a:pos x="30" y="28"/>
                </a:cxn>
                <a:cxn ang="0">
                  <a:pos x="24" y="27"/>
                </a:cxn>
                <a:cxn ang="0">
                  <a:pos x="18" y="24"/>
                </a:cxn>
                <a:cxn ang="0">
                  <a:pos x="13" y="22"/>
                </a:cxn>
                <a:cxn ang="0">
                  <a:pos x="8" y="17"/>
                </a:cxn>
                <a:cxn ang="0">
                  <a:pos x="3" y="13"/>
                </a:cxn>
                <a:cxn ang="0">
                  <a:pos x="0" y="9"/>
                </a:cxn>
                <a:cxn ang="0">
                  <a:pos x="7" y="8"/>
                </a:cxn>
                <a:cxn ang="0">
                  <a:pos x="14" y="8"/>
                </a:cxn>
                <a:cxn ang="0">
                  <a:pos x="22" y="9"/>
                </a:cxn>
                <a:cxn ang="0">
                  <a:pos x="30" y="8"/>
                </a:cxn>
                <a:cxn ang="0">
                  <a:pos x="36" y="4"/>
                </a:cxn>
                <a:cxn ang="0">
                  <a:pos x="45" y="1"/>
                </a:cxn>
                <a:cxn ang="0">
                  <a:pos x="53" y="0"/>
                </a:cxn>
                <a:cxn ang="0">
                  <a:pos x="59" y="5"/>
                </a:cxn>
              </a:cxnLst>
              <a:rect l="0" t="0" r="r" b="b"/>
              <a:pathLst>
                <a:path w="59" h="28">
                  <a:moveTo>
                    <a:pt x="59" y="5"/>
                  </a:moveTo>
                  <a:lnTo>
                    <a:pt x="59" y="12"/>
                  </a:lnTo>
                  <a:lnTo>
                    <a:pt x="55" y="18"/>
                  </a:lnTo>
                  <a:lnTo>
                    <a:pt x="49" y="23"/>
                  </a:lnTo>
                  <a:lnTo>
                    <a:pt x="41" y="27"/>
                  </a:lnTo>
                  <a:lnTo>
                    <a:pt x="35" y="28"/>
                  </a:lnTo>
                  <a:lnTo>
                    <a:pt x="30" y="28"/>
                  </a:lnTo>
                  <a:lnTo>
                    <a:pt x="24" y="27"/>
                  </a:lnTo>
                  <a:lnTo>
                    <a:pt x="18" y="24"/>
                  </a:lnTo>
                  <a:lnTo>
                    <a:pt x="13" y="22"/>
                  </a:lnTo>
                  <a:lnTo>
                    <a:pt x="8" y="17"/>
                  </a:lnTo>
                  <a:lnTo>
                    <a:pt x="3" y="13"/>
                  </a:lnTo>
                  <a:lnTo>
                    <a:pt x="0" y="9"/>
                  </a:lnTo>
                  <a:lnTo>
                    <a:pt x="7" y="8"/>
                  </a:lnTo>
                  <a:lnTo>
                    <a:pt x="14" y="8"/>
                  </a:lnTo>
                  <a:lnTo>
                    <a:pt x="22" y="9"/>
                  </a:lnTo>
                  <a:lnTo>
                    <a:pt x="30" y="8"/>
                  </a:lnTo>
                  <a:lnTo>
                    <a:pt x="36" y="4"/>
                  </a:lnTo>
                  <a:lnTo>
                    <a:pt x="45" y="1"/>
                  </a:lnTo>
                  <a:lnTo>
                    <a:pt x="53" y="0"/>
                  </a:lnTo>
                  <a:lnTo>
                    <a:pt x="5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7580313" y="2868613"/>
              <a:ext cx="620713" cy="466725"/>
            </a:xfrm>
            <a:custGeom>
              <a:avLst/>
              <a:gdLst/>
              <a:ahLst/>
              <a:cxnLst>
                <a:cxn ang="0">
                  <a:pos x="486" y="43"/>
                </a:cxn>
                <a:cxn ang="0">
                  <a:pos x="528" y="78"/>
                </a:cxn>
                <a:cxn ang="0">
                  <a:pos x="620" y="176"/>
                </a:cxn>
                <a:cxn ang="0">
                  <a:pos x="673" y="263"/>
                </a:cxn>
                <a:cxn ang="0">
                  <a:pos x="703" y="321"/>
                </a:cxn>
                <a:cxn ang="0">
                  <a:pos x="745" y="396"/>
                </a:cxn>
                <a:cxn ang="0">
                  <a:pos x="775" y="485"/>
                </a:cxn>
                <a:cxn ang="0">
                  <a:pos x="777" y="543"/>
                </a:cxn>
                <a:cxn ang="0">
                  <a:pos x="756" y="582"/>
                </a:cxn>
                <a:cxn ang="0">
                  <a:pos x="754" y="548"/>
                </a:cxn>
                <a:cxn ang="0">
                  <a:pos x="739" y="454"/>
                </a:cxn>
                <a:cxn ang="0">
                  <a:pos x="677" y="347"/>
                </a:cxn>
                <a:cxn ang="0">
                  <a:pos x="627" y="261"/>
                </a:cxn>
                <a:cxn ang="0">
                  <a:pos x="577" y="170"/>
                </a:cxn>
                <a:cxn ang="0">
                  <a:pos x="502" y="92"/>
                </a:cxn>
                <a:cxn ang="0">
                  <a:pos x="416" y="104"/>
                </a:cxn>
                <a:cxn ang="0">
                  <a:pos x="371" y="200"/>
                </a:cxn>
                <a:cxn ang="0">
                  <a:pos x="368" y="256"/>
                </a:cxn>
                <a:cxn ang="0">
                  <a:pos x="387" y="353"/>
                </a:cxn>
                <a:cxn ang="0">
                  <a:pos x="397" y="490"/>
                </a:cxn>
                <a:cxn ang="0">
                  <a:pos x="405" y="560"/>
                </a:cxn>
                <a:cxn ang="0">
                  <a:pos x="377" y="518"/>
                </a:cxn>
                <a:cxn ang="0">
                  <a:pos x="357" y="397"/>
                </a:cxn>
                <a:cxn ang="0">
                  <a:pos x="351" y="335"/>
                </a:cxn>
                <a:cxn ang="0">
                  <a:pos x="338" y="287"/>
                </a:cxn>
                <a:cxn ang="0">
                  <a:pos x="302" y="270"/>
                </a:cxn>
                <a:cxn ang="0">
                  <a:pos x="246" y="255"/>
                </a:cxn>
                <a:cxn ang="0">
                  <a:pos x="170" y="239"/>
                </a:cxn>
                <a:cxn ang="0">
                  <a:pos x="102" y="230"/>
                </a:cxn>
                <a:cxn ang="0">
                  <a:pos x="45" y="285"/>
                </a:cxn>
                <a:cxn ang="0">
                  <a:pos x="30" y="383"/>
                </a:cxn>
                <a:cxn ang="0">
                  <a:pos x="26" y="407"/>
                </a:cxn>
                <a:cxn ang="0">
                  <a:pos x="4" y="353"/>
                </a:cxn>
                <a:cxn ang="0">
                  <a:pos x="6" y="311"/>
                </a:cxn>
                <a:cxn ang="0">
                  <a:pos x="47" y="233"/>
                </a:cxn>
                <a:cxn ang="0">
                  <a:pos x="81" y="209"/>
                </a:cxn>
                <a:cxn ang="0">
                  <a:pos x="159" y="214"/>
                </a:cxn>
                <a:cxn ang="0">
                  <a:pos x="249" y="229"/>
                </a:cxn>
                <a:cxn ang="0">
                  <a:pos x="319" y="241"/>
                </a:cxn>
                <a:cxn ang="0">
                  <a:pos x="348" y="198"/>
                </a:cxn>
                <a:cxn ang="0">
                  <a:pos x="410" y="84"/>
                </a:cxn>
                <a:cxn ang="0">
                  <a:pos x="454" y="38"/>
                </a:cxn>
                <a:cxn ang="0">
                  <a:pos x="426" y="25"/>
                </a:cxn>
                <a:cxn ang="0">
                  <a:pos x="378" y="63"/>
                </a:cxn>
                <a:cxn ang="0">
                  <a:pos x="321" y="164"/>
                </a:cxn>
                <a:cxn ang="0">
                  <a:pos x="302" y="201"/>
                </a:cxn>
                <a:cxn ang="0">
                  <a:pos x="280" y="169"/>
                </a:cxn>
                <a:cxn ang="0">
                  <a:pos x="237" y="174"/>
                </a:cxn>
                <a:cxn ang="0">
                  <a:pos x="188" y="162"/>
                </a:cxn>
                <a:cxn ang="0">
                  <a:pos x="152" y="125"/>
                </a:cxn>
                <a:cxn ang="0">
                  <a:pos x="132" y="125"/>
                </a:cxn>
                <a:cxn ang="0">
                  <a:pos x="113" y="171"/>
                </a:cxn>
                <a:cxn ang="0">
                  <a:pos x="101" y="171"/>
                </a:cxn>
                <a:cxn ang="0">
                  <a:pos x="131" y="90"/>
                </a:cxn>
                <a:cxn ang="0">
                  <a:pos x="166" y="44"/>
                </a:cxn>
                <a:cxn ang="0">
                  <a:pos x="166" y="111"/>
                </a:cxn>
                <a:cxn ang="0">
                  <a:pos x="198" y="138"/>
                </a:cxn>
                <a:cxn ang="0">
                  <a:pos x="241" y="147"/>
                </a:cxn>
                <a:cxn ang="0">
                  <a:pos x="285" y="139"/>
                </a:cxn>
                <a:cxn ang="0">
                  <a:pos x="326" y="101"/>
                </a:cxn>
                <a:cxn ang="0">
                  <a:pos x="381" y="25"/>
                </a:cxn>
                <a:cxn ang="0">
                  <a:pos x="486" y="36"/>
                </a:cxn>
              </a:cxnLst>
              <a:rect l="0" t="0" r="r" b="b"/>
              <a:pathLst>
                <a:path w="780" h="588">
                  <a:moveTo>
                    <a:pt x="486" y="36"/>
                  </a:moveTo>
                  <a:lnTo>
                    <a:pt x="486" y="38"/>
                  </a:lnTo>
                  <a:lnTo>
                    <a:pt x="486" y="41"/>
                  </a:lnTo>
                  <a:lnTo>
                    <a:pt x="486" y="43"/>
                  </a:lnTo>
                  <a:lnTo>
                    <a:pt x="485" y="45"/>
                  </a:lnTo>
                  <a:lnTo>
                    <a:pt x="497" y="54"/>
                  </a:lnTo>
                  <a:lnTo>
                    <a:pt x="512" y="65"/>
                  </a:lnTo>
                  <a:lnTo>
                    <a:pt x="528" y="78"/>
                  </a:lnTo>
                  <a:lnTo>
                    <a:pt x="548" y="96"/>
                  </a:lnTo>
                  <a:lnTo>
                    <a:pt x="571" y="117"/>
                  </a:lnTo>
                  <a:lnTo>
                    <a:pt x="595" y="143"/>
                  </a:lnTo>
                  <a:lnTo>
                    <a:pt x="620" y="176"/>
                  </a:lnTo>
                  <a:lnTo>
                    <a:pt x="646" y="216"/>
                  </a:lnTo>
                  <a:lnTo>
                    <a:pt x="656" y="232"/>
                  </a:lnTo>
                  <a:lnTo>
                    <a:pt x="664" y="248"/>
                  </a:lnTo>
                  <a:lnTo>
                    <a:pt x="673" y="263"/>
                  </a:lnTo>
                  <a:lnTo>
                    <a:pt x="681" y="277"/>
                  </a:lnTo>
                  <a:lnTo>
                    <a:pt x="690" y="292"/>
                  </a:lnTo>
                  <a:lnTo>
                    <a:pt x="697" y="307"/>
                  </a:lnTo>
                  <a:lnTo>
                    <a:pt x="703" y="321"/>
                  </a:lnTo>
                  <a:lnTo>
                    <a:pt x="711" y="335"/>
                  </a:lnTo>
                  <a:lnTo>
                    <a:pt x="723" y="355"/>
                  </a:lnTo>
                  <a:lnTo>
                    <a:pt x="736" y="376"/>
                  </a:lnTo>
                  <a:lnTo>
                    <a:pt x="745" y="396"/>
                  </a:lnTo>
                  <a:lnTo>
                    <a:pt x="755" y="418"/>
                  </a:lnTo>
                  <a:lnTo>
                    <a:pt x="763" y="440"/>
                  </a:lnTo>
                  <a:lnTo>
                    <a:pt x="770" y="462"/>
                  </a:lnTo>
                  <a:lnTo>
                    <a:pt x="775" y="485"/>
                  </a:lnTo>
                  <a:lnTo>
                    <a:pt x="780" y="509"/>
                  </a:lnTo>
                  <a:lnTo>
                    <a:pt x="780" y="520"/>
                  </a:lnTo>
                  <a:lnTo>
                    <a:pt x="779" y="531"/>
                  </a:lnTo>
                  <a:lnTo>
                    <a:pt x="777" y="543"/>
                  </a:lnTo>
                  <a:lnTo>
                    <a:pt x="774" y="555"/>
                  </a:lnTo>
                  <a:lnTo>
                    <a:pt x="770" y="565"/>
                  </a:lnTo>
                  <a:lnTo>
                    <a:pt x="763" y="575"/>
                  </a:lnTo>
                  <a:lnTo>
                    <a:pt x="756" y="582"/>
                  </a:lnTo>
                  <a:lnTo>
                    <a:pt x="747" y="588"/>
                  </a:lnTo>
                  <a:lnTo>
                    <a:pt x="739" y="568"/>
                  </a:lnTo>
                  <a:lnTo>
                    <a:pt x="748" y="561"/>
                  </a:lnTo>
                  <a:lnTo>
                    <a:pt x="754" y="548"/>
                  </a:lnTo>
                  <a:lnTo>
                    <a:pt x="756" y="530"/>
                  </a:lnTo>
                  <a:lnTo>
                    <a:pt x="755" y="509"/>
                  </a:lnTo>
                  <a:lnTo>
                    <a:pt x="750" y="484"/>
                  </a:lnTo>
                  <a:lnTo>
                    <a:pt x="739" y="454"/>
                  </a:lnTo>
                  <a:lnTo>
                    <a:pt x="723" y="424"/>
                  </a:lnTo>
                  <a:lnTo>
                    <a:pt x="700" y="390"/>
                  </a:lnTo>
                  <a:lnTo>
                    <a:pt x="689" y="369"/>
                  </a:lnTo>
                  <a:lnTo>
                    <a:pt x="677" y="347"/>
                  </a:lnTo>
                  <a:lnTo>
                    <a:pt x="664" y="326"/>
                  </a:lnTo>
                  <a:lnTo>
                    <a:pt x="653" y="305"/>
                  </a:lnTo>
                  <a:lnTo>
                    <a:pt x="640" y="284"/>
                  </a:lnTo>
                  <a:lnTo>
                    <a:pt x="627" y="261"/>
                  </a:lnTo>
                  <a:lnTo>
                    <a:pt x="616" y="239"/>
                  </a:lnTo>
                  <a:lnTo>
                    <a:pt x="604" y="216"/>
                  </a:lnTo>
                  <a:lnTo>
                    <a:pt x="592" y="193"/>
                  </a:lnTo>
                  <a:lnTo>
                    <a:pt x="577" y="170"/>
                  </a:lnTo>
                  <a:lnTo>
                    <a:pt x="561" y="148"/>
                  </a:lnTo>
                  <a:lnTo>
                    <a:pt x="543" y="128"/>
                  </a:lnTo>
                  <a:lnTo>
                    <a:pt x="523" y="109"/>
                  </a:lnTo>
                  <a:lnTo>
                    <a:pt x="502" y="92"/>
                  </a:lnTo>
                  <a:lnTo>
                    <a:pt x="479" y="78"/>
                  </a:lnTo>
                  <a:lnTo>
                    <a:pt x="454" y="66"/>
                  </a:lnTo>
                  <a:lnTo>
                    <a:pt x="433" y="84"/>
                  </a:lnTo>
                  <a:lnTo>
                    <a:pt x="416" y="104"/>
                  </a:lnTo>
                  <a:lnTo>
                    <a:pt x="401" y="127"/>
                  </a:lnTo>
                  <a:lnTo>
                    <a:pt x="389" y="150"/>
                  </a:lnTo>
                  <a:lnTo>
                    <a:pt x="380" y="175"/>
                  </a:lnTo>
                  <a:lnTo>
                    <a:pt x="371" y="200"/>
                  </a:lnTo>
                  <a:lnTo>
                    <a:pt x="363" y="226"/>
                  </a:lnTo>
                  <a:lnTo>
                    <a:pt x="356" y="251"/>
                  </a:lnTo>
                  <a:lnTo>
                    <a:pt x="362" y="252"/>
                  </a:lnTo>
                  <a:lnTo>
                    <a:pt x="368" y="256"/>
                  </a:lnTo>
                  <a:lnTo>
                    <a:pt x="374" y="266"/>
                  </a:lnTo>
                  <a:lnTo>
                    <a:pt x="377" y="286"/>
                  </a:lnTo>
                  <a:lnTo>
                    <a:pt x="383" y="319"/>
                  </a:lnTo>
                  <a:lnTo>
                    <a:pt x="387" y="353"/>
                  </a:lnTo>
                  <a:lnTo>
                    <a:pt x="389" y="387"/>
                  </a:lnTo>
                  <a:lnTo>
                    <a:pt x="391" y="422"/>
                  </a:lnTo>
                  <a:lnTo>
                    <a:pt x="394" y="457"/>
                  </a:lnTo>
                  <a:lnTo>
                    <a:pt x="397" y="490"/>
                  </a:lnTo>
                  <a:lnTo>
                    <a:pt x="402" y="524"/>
                  </a:lnTo>
                  <a:lnTo>
                    <a:pt x="409" y="557"/>
                  </a:lnTo>
                  <a:lnTo>
                    <a:pt x="407" y="559"/>
                  </a:lnTo>
                  <a:lnTo>
                    <a:pt x="405" y="560"/>
                  </a:lnTo>
                  <a:lnTo>
                    <a:pt x="402" y="560"/>
                  </a:lnTo>
                  <a:lnTo>
                    <a:pt x="399" y="559"/>
                  </a:lnTo>
                  <a:lnTo>
                    <a:pt x="386" y="542"/>
                  </a:lnTo>
                  <a:lnTo>
                    <a:pt x="377" y="518"/>
                  </a:lnTo>
                  <a:lnTo>
                    <a:pt x="369" y="488"/>
                  </a:lnTo>
                  <a:lnTo>
                    <a:pt x="364" y="457"/>
                  </a:lnTo>
                  <a:lnTo>
                    <a:pt x="360" y="426"/>
                  </a:lnTo>
                  <a:lnTo>
                    <a:pt x="357" y="397"/>
                  </a:lnTo>
                  <a:lnTo>
                    <a:pt x="356" y="374"/>
                  </a:lnTo>
                  <a:lnTo>
                    <a:pt x="355" y="360"/>
                  </a:lnTo>
                  <a:lnTo>
                    <a:pt x="352" y="348"/>
                  </a:lnTo>
                  <a:lnTo>
                    <a:pt x="351" y="335"/>
                  </a:lnTo>
                  <a:lnTo>
                    <a:pt x="350" y="322"/>
                  </a:lnTo>
                  <a:lnTo>
                    <a:pt x="348" y="309"/>
                  </a:lnTo>
                  <a:lnTo>
                    <a:pt x="344" y="296"/>
                  </a:lnTo>
                  <a:lnTo>
                    <a:pt x="338" y="287"/>
                  </a:lnTo>
                  <a:lnTo>
                    <a:pt x="328" y="279"/>
                  </a:lnTo>
                  <a:lnTo>
                    <a:pt x="315" y="275"/>
                  </a:lnTo>
                  <a:lnTo>
                    <a:pt x="310" y="273"/>
                  </a:lnTo>
                  <a:lnTo>
                    <a:pt x="302" y="270"/>
                  </a:lnTo>
                  <a:lnTo>
                    <a:pt x="291" y="267"/>
                  </a:lnTo>
                  <a:lnTo>
                    <a:pt x="278" y="264"/>
                  </a:lnTo>
                  <a:lnTo>
                    <a:pt x="263" y="259"/>
                  </a:lnTo>
                  <a:lnTo>
                    <a:pt x="246" y="255"/>
                  </a:lnTo>
                  <a:lnTo>
                    <a:pt x="227" y="251"/>
                  </a:lnTo>
                  <a:lnTo>
                    <a:pt x="209" y="247"/>
                  </a:lnTo>
                  <a:lnTo>
                    <a:pt x="189" y="244"/>
                  </a:lnTo>
                  <a:lnTo>
                    <a:pt x="170" y="239"/>
                  </a:lnTo>
                  <a:lnTo>
                    <a:pt x="151" y="236"/>
                  </a:lnTo>
                  <a:lnTo>
                    <a:pt x="133" y="233"/>
                  </a:lnTo>
                  <a:lnTo>
                    <a:pt x="116" y="231"/>
                  </a:lnTo>
                  <a:lnTo>
                    <a:pt x="102" y="230"/>
                  </a:lnTo>
                  <a:lnTo>
                    <a:pt x="88" y="230"/>
                  </a:lnTo>
                  <a:lnTo>
                    <a:pt x="78" y="230"/>
                  </a:lnTo>
                  <a:lnTo>
                    <a:pt x="59" y="257"/>
                  </a:lnTo>
                  <a:lnTo>
                    <a:pt x="45" y="285"/>
                  </a:lnTo>
                  <a:lnTo>
                    <a:pt x="36" y="311"/>
                  </a:lnTo>
                  <a:lnTo>
                    <a:pt x="31" y="336"/>
                  </a:lnTo>
                  <a:lnTo>
                    <a:pt x="30" y="361"/>
                  </a:lnTo>
                  <a:lnTo>
                    <a:pt x="30" y="383"/>
                  </a:lnTo>
                  <a:lnTo>
                    <a:pt x="32" y="402"/>
                  </a:lnTo>
                  <a:lnTo>
                    <a:pt x="35" y="419"/>
                  </a:lnTo>
                  <a:lnTo>
                    <a:pt x="31" y="415"/>
                  </a:lnTo>
                  <a:lnTo>
                    <a:pt x="26" y="407"/>
                  </a:lnTo>
                  <a:lnTo>
                    <a:pt x="21" y="394"/>
                  </a:lnTo>
                  <a:lnTo>
                    <a:pt x="14" y="380"/>
                  </a:lnTo>
                  <a:lnTo>
                    <a:pt x="9" y="366"/>
                  </a:lnTo>
                  <a:lnTo>
                    <a:pt x="4" y="353"/>
                  </a:lnTo>
                  <a:lnTo>
                    <a:pt x="1" y="344"/>
                  </a:lnTo>
                  <a:lnTo>
                    <a:pt x="0" y="341"/>
                  </a:lnTo>
                  <a:lnTo>
                    <a:pt x="1" y="328"/>
                  </a:lnTo>
                  <a:lnTo>
                    <a:pt x="6" y="311"/>
                  </a:lnTo>
                  <a:lnTo>
                    <a:pt x="15" y="291"/>
                  </a:lnTo>
                  <a:lnTo>
                    <a:pt x="26" y="271"/>
                  </a:lnTo>
                  <a:lnTo>
                    <a:pt x="36" y="251"/>
                  </a:lnTo>
                  <a:lnTo>
                    <a:pt x="47" y="233"/>
                  </a:lnTo>
                  <a:lnTo>
                    <a:pt x="54" y="219"/>
                  </a:lnTo>
                  <a:lnTo>
                    <a:pt x="57" y="212"/>
                  </a:lnTo>
                  <a:lnTo>
                    <a:pt x="68" y="210"/>
                  </a:lnTo>
                  <a:lnTo>
                    <a:pt x="81" y="209"/>
                  </a:lnTo>
                  <a:lnTo>
                    <a:pt x="98" y="209"/>
                  </a:lnTo>
                  <a:lnTo>
                    <a:pt x="116" y="210"/>
                  </a:lnTo>
                  <a:lnTo>
                    <a:pt x="138" y="212"/>
                  </a:lnTo>
                  <a:lnTo>
                    <a:pt x="159" y="214"/>
                  </a:lnTo>
                  <a:lnTo>
                    <a:pt x="182" y="217"/>
                  </a:lnTo>
                  <a:lnTo>
                    <a:pt x="205" y="221"/>
                  </a:lnTo>
                  <a:lnTo>
                    <a:pt x="228" y="225"/>
                  </a:lnTo>
                  <a:lnTo>
                    <a:pt x="249" y="229"/>
                  </a:lnTo>
                  <a:lnTo>
                    <a:pt x="270" y="233"/>
                  </a:lnTo>
                  <a:lnTo>
                    <a:pt x="289" y="236"/>
                  </a:lnTo>
                  <a:lnTo>
                    <a:pt x="305" y="239"/>
                  </a:lnTo>
                  <a:lnTo>
                    <a:pt x="319" y="241"/>
                  </a:lnTo>
                  <a:lnTo>
                    <a:pt x="328" y="244"/>
                  </a:lnTo>
                  <a:lnTo>
                    <a:pt x="334" y="245"/>
                  </a:lnTo>
                  <a:lnTo>
                    <a:pt x="339" y="224"/>
                  </a:lnTo>
                  <a:lnTo>
                    <a:pt x="348" y="198"/>
                  </a:lnTo>
                  <a:lnTo>
                    <a:pt x="359" y="170"/>
                  </a:lnTo>
                  <a:lnTo>
                    <a:pt x="374" y="140"/>
                  </a:lnTo>
                  <a:lnTo>
                    <a:pt x="390" y="112"/>
                  </a:lnTo>
                  <a:lnTo>
                    <a:pt x="410" y="84"/>
                  </a:lnTo>
                  <a:lnTo>
                    <a:pt x="434" y="60"/>
                  </a:lnTo>
                  <a:lnTo>
                    <a:pt x="460" y="41"/>
                  </a:lnTo>
                  <a:lnTo>
                    <a:pt x="458" y="40"/>
                  </a:lnTo>
                  <a:lnTo>
                    <a:pt x="454" y="38"/>
                  </a:lnTo>
                  <a:lnTo>
                    <a:pt x="447" y="35"/>
                  </a:lnTo>
                  <a:lnTo>
                    <a:pt x="441" y="32"/>
                  </a:lnTo>
                  <a:lnTo>
                    <a:pt x="434" y="28"/>
                  </a:lnTo>
                  <a:lnTo>
                    <a:pt x="426" y="25"/>
                  </a:lnTo>
                  <a:lnTo>
                    <a:pt x="421" y="22"/>
                  </a:lnTo>
                  <a:lnTo>
                    <a:pt x="418" y="19"/>
                  </a:lnTo>
                  <a:lnTo>
                    <a:pt x="397" y="41"/>
                  </a:lnTo>
                  <a:lnTo>
                    <a:pt x="378" y="63"/>
                  </a:lnTo>
                  <a:lnTo>
                    <a:pt x="360" y="86"/>
                  </a:lnTo>
                  <a:lnTo>
                    <a:pt x="345" y="112"/>
                  </a:lnTo>
                  <a:lnTo>
                    <a:pt x="331" y="137"/>
                  </a:lnTo>
                  <a:lnTo>
                    <a:pt x="321" y="164"/>
                  </a:lnTo>
                  <a:lnTo>
                    <a:pt x="314" y="192"/>
                  </a:lnTo>
                  <a:lnTo>
                    <a:pt x="308" y="221"/>
                  </a:lnTo>
                  <a:lnTo>
                    <a:pt x="305" y="217"/>
                  </a:lnTo>
                  <a:lnTo>
                    <a:pt x="302" y="201"/>
                  </a:lnTo>
                  <a:lnTo>
                    <a:pt x="299" y="181"/>
                  </a:lnTo>
                  <a:lnTo>
                    <a:pt x="300" y="164"/>
                  </a:lnTo>
                  <a:lnTo>
                    <a:pt x="290" y="167"/>
                  </a:lnTo>
                  <a:lnTo>
                    <a:pt x="280" y="169"/>
                  </a:lnTo>
                  <a:lnTo>
                    <a:pt x="269" y="171"/>
                  </a:lnTo>
                  <a:lnTo>
                    <a:pt x="259" y="172"/>
                  </a:lnTo>
                  <a:lnTo>
                    <a:pt x="248" y="173"/>
                  </a:lnTo>
                  <a:lnTo>
                    <a:pt x="237" y="174"/>
                  </a:lnTo>
                  <a:lnTo>
                    <a:pt x="226" y="174"/>
                  </a:lnTo>
                  <a:lnTo>
                    <a:pt x="214" y="172"/>
                  </a:lnTo>
                  <a:lnTo>
                    <a:pt x="201" y="169"/>
                  </a:lnTo>
                  <a:lnTo>
                    <a:pt x="188" y="162"/>
                  </a:lnTo>
                  <a:lnTo>
                    <a:pt x="178" y="155"/>
                  </a:lnTo>
                  <a:lnTo>
                    <a:pt x="167" y="146"/>
                  </a:lnTo>
                  <a:lnTo>
                    <a:pt x="160" y="136"/>
                  </a:lnTo>
                  <a:lnTo>
                    <a:pt x="152" y="125"/>
                  </a:lnTo>
                  <a:lnTo>
                    <a:pt x="148" y="115"/>
                  </a:lnTo>
                  <a:lnTo>
                    <a:pt x="145" y="104"/>
                  </a:lnTo>
                  <a:lnTo>
                    <a:pt x="138" y="115"/>
                  </a:lnTo>
                  <a:lnTo>
                    <a:pt x="132" y="125"/>
                  </a:lnTo>
                  <a:lnTo>
                    <a:pt x="126" y="136"/>
                  </a:lnTo>
                  <a:lnTo>
                    <a:pt x="121" y="148"/>
                  </a:lnTo>
                  <a:lnTo>
                    <a:pt x="116" y="159"/>
                  </a:lnTo>
                  <a:lnTo>
                    <a:pt x="113" y="171"/>
                  </a:lnTo>
                  <a:lnTo>
                    <a:pt x="111" y="183"/>
                  </a:lnTo>
                  <a:lnTo>
                    <a:pt x="109" y="196"/>
                  </a:lnTo>
                  <a:lnTo>
                    <a:pt x="94" y="193"/>
                  </a:lnTo>
                  <a:lnTo>
                    <a:pt x="101" y="171"/>
                  </a:lnTo>
                  <a:lnTo>
                    <a:pt x="107" y="150"/>
                  </a:lnTo>
                  <a:lnTo>
                    <a:pt x="114" y="129"/>
                  </a:lnTo>
                  <a:lnTo>
                    <a:pt x="122" y="109"/>
                  </a:lnTo>
                  <a:lnTo>
                    <a:pt x="131" y="90"/>
                  </a:lnTo>
                  <a:lnTo>
                    <a:pt x="141" y="72"/>
                  </a:lnTo>
                  <a:lnTo>
                    <a:pt x="152" y="55"/>
                  </a:lnTo>
                  <a:lnTo>
                    <a:pt x="165" y="38"/>
                  </a:lnTo>
                  <a:lnTo>
                    <a:pt x="166" y="44"/>
                  </a:lnTo>
                  <a:lnTo>
                    <a:pt x="163" y="61"/>
                  </a:lnTo>
                  <a:lnTo>
                    <a:pt x="160" y="82"/>
                  </a:lnTo>
                  <a:lnTo>
                    <a:pt x="162" y="100"/>
                  </a:lnTo>
                  <a:lnTo>
                    <a:pt x="166" y="111"/>
                  </a:lnTo>
                  <a:lnTo>
                    <a:pt x="171" y="119"/>
                  </a:lnTo>
                  <a:lnTo>
                    <a:pt x="179" y="127"/>
                  </a:lnTo>
                  <a:lnTo>
                    <a:pt x="188" y="133"/>
                  </a:lnTo>
                  <a:lnTo>
                    <a:pt x="198" y="138"/>
                  </a:lnTo>
                  <a:lnTo>
                    <a:pt x="208" y="142"/>
                  </a:lnTo>
                  <a:lnTo>
                    <a:pt x="218" y="146"/>
                  </a:lnTo>
                  <a:lnTo>
                    <a:pt x="228" y="148"/>
                  </a:lnTo>
                  <a:lnTo>
                    <a:pt x="241" y="147"/>
                  </a:lnTo>
                  <a:lnTo>
                    <a:pt x="252" y="146"/>
                  </a:lnTo>
                  <a:lnTo>
                    <a:pt x="263" y="144"/>
                  </a:lnTo>
                  <a:lnTo>
                    <a:pt x="275" y="142"/>
                  </a:lnTo>
                  <a:lnTo>
                    <a:pt x="285" y="139"/>
                  </a:lnTo>
                  <a:lnTo>
                    <a:pt x="296" y="135"/>
                  </a:lnTo>
                  <a:lnTo>
                    <a:pt x="306" y="128"/>
                  </a:lnTo>
                  <a:lnTo>
                    <a:pt x="318" y="117"/>
                  </a:lnTo>
                  <a:lnTo>
                    <a:pt x="326" y="101"/>
                  </a:lnTo>
                  <a:lnTo>
                    <a:pt x="338" y="82"/>
                  </a:lnTo>
                  <a:lnTo>
                    <a:pt x="350" y="62"/>
                  </a:lnTo>
                  <a:lnTo>
                    <a:pt x="365" y="43"/>
                  </a:lnTo>
                  <a:lnTo>
                    <a:pt x="381" y="25"/>
                  </a:lnTo>
                  <a:lnTo>
                    <a:pt x="396" y="12"/>
                  </a:lnTo>
                  <a:lnTo>
                    <a:pt x="409" y="2"/>
                  </a:lnTo>
                  <a:lnTo>
                    <a:pt x="422" y="0"/>
                  </a:lnTo>
                  <a:lnTo>
                    <a:pt x="48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7453313" y="3135313"/>
              <a:ext cx="127000" cy="180975"/>
            </a:xfrm>
            <a:custGeom>
              <a:avLst/>
              <a:gdLst/>
              <a:ahLst/>
              <a:cxnLst>
                <a:cxn ang="0">
                  <a:pos x="161" y="229"/>
                </a:cxn>
                <a:cxn ang="0">
                  <a:pos x="154" y="222"/>
                </a:cxn>
                <a:cxn ang="0">
                  <a:pos x="137" y="205"/>
                </a:cxn>
                <a:cxn ang="0">
                  <a:pos x="114" y="183"/>
                </a:cxn>
                <a:cxn ang="0">
                  <a:pos x="87" y="157"/>
                </a:cxn>
                <a:cxn ang="0">
                  <a:pos x="58" y="131"/>
                </a:cxn>
                <a:cxn ang="0">
                  <a:pos x="34" y="108"/>
                </a:cxn>
                <a:cxn ang="0">
                  <a:pos x="16" y="91"/>
                </a:cxn>
                <a:cxn ang="0">
                  <a:pos x="8" y="82"/>
                </a:cxn>
                <a:cxn ang="0">
                  <a:pos x="4" y="69"/>
                </a:cxn>
                <a:cxn ang="0">
                  <a:pos x="0" y="56"/>
                </a:cxn>
                <a:cxn ang="0">
                  <a:pos x="1" y="43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26" y="14"/>
                </a:cxn>
                <a:cxn ang="0">
                  <a:pos x="38" y="9"/>
                </a:cxn>
                <a:cxn ang="0">
                  <a:pos x="51" y="5"/>
                </a:cxn>
                <a:cxn ang="0">
                  <a:pos x="64" y="1"/>
                </a:cxn>
                <a:cxn ang="0">
                  <a:pos x="75" y="0"/>
                </a:cxn>
                <a:cxn ang="0">
                  <a:pos x="84" y="2"/>
                </a:cxn>
                <a:cxn ang="0">
                  <a:pos x="89" y="7"/>
                </a:cxn>
                <a:cxn ang="0">
                  <a:pos x="73" y="13"/>
                </a:cxn>
                <a:cxn ang="0">
                  <a:pos x="59" y="19"/>
                </a:cxn>
                <a:cxn ang="0">
                  <a:pos x="47" y="27"/>
                </a:cxn>
                <a:cxn ang="0">
                  <a:pos x="37" y="34"/>
                </a:cxn>
                <a:cxn ang="0">
                  <a:pos x="31" y="41"/>
                </a:cxn>
                <a:cxn ang="0">
                  <a:pos x="27" y="50"/>
                </a:cxn>
                <a:cxn ang="0">
                  <a:pos x="25" y="59"/>
                </a:cxn>
                <a:cxn ang="0">
                  <a:pos x="27" y="68"/>
                </a:cxn>
                <a:cxn ang="0">
                  <a:pos x="34" y="77"/>
                </a:cxn>
                <a:cxn ang="0">
                  <a:pos x="49" y="93"/>
                </a:cxn>
                <a:cxn ang="0">
                  <a:pos x="69" y="114"/>
                </a:cxn>
                <a:cxn ang="0">
                  <a:pos x="92" y="137"/>
                </a:cxn>
                <a:cxn ang="0">
                  <a:pos x="114" y="161"/>
                </a:cxn>
                <a:cxn ang="0">
                  <a:pos x="135" y="181"/>
                </a:cxn>
                <a:cxn ang="0">
                  <a:pos x="151" y="197"/>
                </a:cxn>
                <a:cxn ang="0">
                  <a:pos x="159" y="207"/>
                </a:cxn>
                <a:cxn ang="0">
                  <a:pos x="161" y="229"/>
                </a:cxn>
              </a:cxnLst>
              <a:rect l="0" t="0" r="r" b="b"/>
              <a:pathLst>
                <a:path w="161" h="229">
                  <a:moveTo>
                    <a:pt x="161" y="229"/>
                  </a:moveTo>
                  <a:lnTo>
                    <a:pt x="154" y="222"/>
                  </a:lnTo>
                  <a:lnTo>
                    <a:pt x="137" y="205"/>
                  </a:lnTo>
                  <a:lnTo>
                    <a:pt x="114" y="183"/>
                  </a:lnTo>
                  <a:lnTo>
                    <a:pt x="87" y="157"/>
                  </a:lnTo>
                  <a:lnTo>
                    <a:pt x="58" y="131"/>
                  </a:lnTo>
                  <a:lnTo>
                    <a:pt x="34" y="108"/>
                  </a:lnTo>
                  <a:lnTo>
                    <a:pt x="16" y="91"/>
                  </a:lnTo>
                  <a:lnTo>
                    <a:pt x="8" y="82"/>
                  </a:lnTo>
                  <a:lnTo>
                    <a:pt x="4" y="69"/>
                  </a:lnTo>
                  <a:lnTo>
                    <a:pt x="0" y="56"/>
                  </a:lnTo>
                  <a:lnTo>
                    <a:pt x="1" y="43"/>
                  </a:lnTo>
                  <a:lnTo>
                    <a:pt x="6" y="28"/>
                  </a:lnTo>
                  <a:lnTo>
                    <a:pt x="14" y="20"/>
                  </a:lnTo>
                  <a:lnTo>
                    <a:pt x="26" y="14"/>
                  </a:lnTo>
                  <a:lnTo>
                    <a:pt x="38" y="9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5" y="0"/>
                  </a:lnTo>
                  <a:lnTo>
                    <a:pt x="84" y="2"/>
                  </a:lnTo>
                  <a:lnTo>
                    <a:pt x="89" y="7"/>
                  </a:lnTo>
                  <a:lnTo>
                    <a:pt x="73" y="13"/>
                  </a:lnTo>
                  <a:lnTo>
                    <a:pt x="59" y="19"/>
                  </a:lnTo>
                  <a:lnTo>
                    <a:pt x="47" y="27"/>
                  </a:lnTo>
                  <a:lnTo>
                    <a:pt x="37" y="34"/>
                  </a:lnTo>
                  <a:lnTo>
                    <a:pt x="31" y="41"/>
                  </a:lnTo>
                  <a:lnTo>
                    <a:pt x="27" y="50"/>
                  </a:lnTo>
                  <a:lnTo>
                    <a:pt x="25" y="59"/>
                  </a:lnTo>
                  <a:lnTo>
                    <a:pt x="27" y="68"/>
                  </a:lnTo>
                  <a:lnTo>
                    <a:pt x="34" y="77"/>
                  </a:lnTo>
                  <a:lnTo>
                    <a:pt x="49" y="93"/>
                  </a:lnTo>
                  <a:lnTo>
                    <a:pt x="69" y="114"/>
                  </a:lnTo>
                  <a:lnTo>
                    <a:pt x="92" y="137"/>
                  </a:lnTo>
                  <a:lnTo>
                    <a:pt x="114" y="161"/>
                  </a:lnTo>
                  <a:lnTo>
                    <a:pt x="135" y="181"/>
                  </a:lnTo>
                  <a:lnTo>
                    <a:pt x="151" y="197"/>
                  </a:lnTo>
                  <a:lnTo>
                    <a:pt x="159" y="207"/>
                  </a:lnTo>
                  <a:lnTo>
                    <a:pt x="161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7854950" y="2717801"/>
              <a:ext cx="22225" cy="22225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20" y="28"/>
                </a:cxn>
                <a:cxn ang="0">
                  <a:pos x="24" y="25"/>
                </a:cxn>
                <a:cxn ang="0">
                  <a:pos x="27" y="20"/>
                </a:cxn>
                <a:cxn ang="0">
                  <a:pos x="29" y="15"/>
                </a:cxn>
                <a:cxn ang="0">
                  <a:pos x="27" y="9"/>
                </a:cxn>
                <a:cxn ang="0">
                  <a:pos x="24" y="5"/>
                </a:cxn>
                <a:cxn ang="0">
                  <a:pos x="20" y="1"/>
                </a:cxn>
                <a:cxn ang="0">
                  <a:pos x="15" y="0"/>
                </a:cxn>
                <a:cxn ang="0">
                  <a:pos x="9" y="1"/>
                </a:cxn>
                <a:cxn ang="0">
                  <a:pos x="4" y="5"/>
                </a:cxn>
                <a:cxn ang="0">
                  <a:pos x="1" y="9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5"/>
                </a:cxn>
                <a:cxn ang="0">
                  <a:pos x="9" y="28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20" y="28"/>
                  </a:lnTo>
                  <a:lnTo>
                    <a:pt x="24" y="25"/>
                  </a:lnTo>
                  <a:lnTo>
                    <a:pt x="27" y="20"/>
                  </a:lnTo>
                  <a:lnTo>
                    <a:pt x="29" y="15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9" y="28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7534275" y="3057526"/>
              <a:ext cx="633413" cy="365125"/>
            </a:xfrm>
            <a:custGeom>
              <a:avLst/>
              <a:gdLst/>
              <a:ahLst/>
              <a:cxnLst>
                <a:cxn ang="0">
                  <a:pos x="411" y="429"/>
                </a:cxn>
                <a:cxn ang="0">
                  <a:pos x="330" y="434"/>
                </a:cxn>
                <a:cxn ang="0">
                  <a:pos x="216" y="445"/>
                </a:cxn>
                <a:cxn ang="0">
                  <a:pos x="227" y="432"/>
                </a:cxn>
                <a:cxn ang="0">
                  <a:pos x="310" y="402"/>
                </a:cxn>
                <a:cxn ang="0">
                  <a:pos x="339" y="405"/>
                </a:cxn>
                <a:cxn ang="0">
                  <a:pos x="335" y="393"/>
                </a:cxn>
                <a:cxn ang="0">
                  <a:pos x="273" y="384"/>
                </a:cxn>
                <a:cxn ang="0">
                  <a:pos x="289" y="365"/>
                </a:cxn>
                <a:cxn ang="0">
                  <a:pos x="338" y="360"/>
                </a:cxn>
                <a:cxn ang="0">
                  <a:pos x="405" y="352"/>
                </a:cxn>
                <a:cxn ang="0">
                  <a:pos x="450" y="367"/>
                </a:cxn>
                <a:cxn ang="0">
                  <a:pos x="499" y="351"/>
                </a:cxn>
                <a:cxn ang="0">
                  <a:pos x="586" y="313"/>
                </a:cxn>
                <a:cxn ang="0">
                  <a:pos x="677" y="290"/>
                </a:cxn>
                <a:cxn ang="0">
                  <a:pos x="733" y="305"/>
                </a:cxn>
                <a:cxn ang="0">
                  <a:pos x="774" y="331"/>
                </a:cxn>
                <a:cxn ang="0">
                  <a:pos x="697" y="268"/>
                </a:cxn>
                <a:cxn ang="0">
                  <a:pos x="637" y="248"/>
                </a:cxn>
                <a:cxn ang="0">
                  <a:pos x="618" y="207"/>
                </a:cxn>
                <a:cxn ang="0">
                  <a:pos x="559" y="129"/>
                </a:cxn>
                <a:cxn ang="0">
                  <a:pos x="513" y="43"/>
                </a:cxn>
                <a:cxn ang="0">
                  <a:pos x="501" y="29"/>
                </a:cxn>
                <a:cxn ang="0">
                  <a:pos x="509" y="117"/>
                </a:cxn>
                <a:cxn ang="0">
                  <a:pos x="539" y="154"/>
                </a:cxn>
                <a:cxn ang="0">
                  <a:pos x="556" y="201"/>
                </a:cxn>
                <a:cxn ang="0">
                  <a:pos x="559" y="280"/>
                </a:cxn>
                <a:cxn ang="0">
                  <a:pos x="587" y="239"/>
                </a:cxn>
                <a:cxn ang="0">
                  <a:pos x="608" y="269"/>
                </a:cxn>
                <a:cxn ang="0">
                  <a:pos x="531" y="312"/>
                </a:cxn>
                <a:cxn ang="0">
                  <a:pos x="436" y="342"/>
                </a:cxn>
                <a:cxn ang="0">
                  <a:pos x="385" y="329"/>
                </a:cxn>
                <a:cxn ang="0">
                  <a:pos x="341" y="342"/>
                </a:cxn>
                <a:cxn ang="0">
                  <a:pos x="318" y="348"/>
                </a:cxn>
                <a:cxn ang="0">
                  <a:pos x="267" y="359"/>
                </a:cxn>
                <a:cxn ang="0">
                  <a:pos x="242" y="389"/>
                </a:cxn>
                <a:cxn ang="0">
                  <a:pos x="269" y="395"/>
                </a:cxn>
                <a:cxn ang="0">
                  <a:pos x="277" y="403"/>
                </a:cxn>
                <a:cxn ang="0">
                  <a:pos x="200" y="416"/>
                </a:cxn>
                <a:cxn ang="0">
                  <a:pos x="141" y="413"/>
                </a:cxn>
                <a:cxn ang="0">
                  <a:pos x="62" y="395"/>
                </a:cxn>
                <a:cxn ang="0">
                  <a:pos x="31" y="364"/>
                </a:cxn>
                <a:cxn ang="0">
                  <a:pos x="67" y="348"/>
                </a:cxn>
                <a:cxn ang="0">
                  <a:pos x="31" y="347"/>
                </a:cxn>
                <a:cxn ang="0">
                  <a:pos x="0" y="368"/>
                </a:cxn>
                <a:cxn ang="0">
                  <a:pos x="44" y="412"/>
                </a:cxn>
                <a:cxn ang="0">
                  <a:pos x="150" y="432"/>
                </a:cxn>
                <a:cxn ang="0">
                  <a:pos x="184" y="456"/>
                </a:cxn>
                <a:cxn ang="0">
                  <a:pos x="277" y="457"/>
                </a:cxn>
                <a:cxn ang="0">
                  <a:pos x="371" y="458"/>
                </a:cxn>
                <a:cxn ang="0">
                  <a:pos x="474" y="436"/>
                </a:cxn>
                <a:cxn ang="0">
                  <a:pos x="542" y="427"/>
                </a:cxn>
                <a:cxn ang="0">
                  <a:pos x="651" y="412"/>
                </a:cxn>
                <a:cxn ang="0">
                  <a:pos x="751" y="388"/>
                </a:cxn>
                <a:cxn ang="0">
                  <a:pos x="776" y="359"/>
                </a:cxn>
                <a:cxn ang="0">
                  <a:pos x="663" y="382"/>
                </a:cxn>
                <a:cxn ang="0">
                  <a:pos x="533" y="406"/>
                </a:cxn>
              </a:cxnLst>
              <a:rect l="0" t="0" r="r" b="b"/>
              <a:pathLst>
                <a:path w="797" h="460">
                  <a:moveTo>
                    <a:pt x="467" y="414"/>
                  </a:moveTo>
                  <a:lnTo>
                    <a:pt x="454" y="417"/>
                  </a:lnTo>
                  <a:lnTo>
                    <a:pt x="440" y="421"/>
                  </a:lnTo>
                  <a:lnTo>
                    <a:pt x="425" y="425"/>
                  </a:lnTo>
                  <a:lnTo>
                    <a:pt x="411" y="429"/>
                  </a:lnTo>
                  <a:lnTo>
                    <a:pt x="397" y="434"/>
                  </a:lnTo>
                  <a:lnTo>
                    <a:pt x="382" y="436"/>
                  </a:lnTo>
                  <a:lnTo>
                    <a:pt x="367" y="437"/>
                  </a:lnTo>
                  <a:lnTo>
                    <a:pt x="351" y="436"/>
                  </a:lnTo>
                  <a:lnTo>
                    <a:pt x="330" y="434"/>
                  </a:lnTo>
                  <a:lnTo>
                    <a:pt x="306" y="436"/>
                  </a:lnTo>
                  <a:lnTo>
                    <a:pt x="281" y="438"/>
                  </a:lnTo>
                  <a:lnTo>
                    <a:pt x="256" y="442"/>
                  </a:lnTo>
                  <a:lnTo>
                    <a:pt x="233" y="444"/>
                  </a:lnTo>
                  <a:lnTo>
                    <a:pt x="216" y="445"/>
                  </a:lnTo>
                  <a:lnTo>
                    <a:pt x="204" y="443"/>
                  </a:lnTo>
                  <a:lnTo>
                    <a:pt x="200" y="437"/>
                  </a:lnTo>
                  <a:lnTo>
                    <a:pt x="203" y="436"/>
                  </a:lnTo>
                  <a:lnTo>
                    <a:pt x="212" y="435"/>
                  </a:lnTo>
                  <a:lnTo>
                    <a:pt x="227" y="432"/>
                  </a:lnTo>
                  <a:lnTo>
                    <a:pt x="244" y="427"/>
                  </a:lnTo>
                  <a:lnTo>
                    <a:pt x="262" y="423"/>
                  </a:lnTo>
                  <a:lnTo>
                    <a:pt x="280" y="417"/>
                  </a:lnTo>
                  <a:lnTo>
                    <a:pt x="297" y="409"/>
                  </a:lnTo>
                  <a:lnTo>
                    <a:pt x="310" y="402"/>
                  </a:lnTo>
                  <a:lnTo>
                    <a:pt x="317" y="402"/>
                  </a:lnTo>
                  <a:lnTo>
                    <a:pt x="322" y="402"/>
                  </a:lnTo>
                  <a:lnTo>
                    <a:pt x="327" y="403"/>
                  </a:lnTo>
                  <a:lnTo>
                    <a:pt x="334" y="404"/>
                  </a:lnTo>
                  <a:lnTo>
                    <a:pt x="339" y="405"/>
                  </a:lnTo>
                  <a:lnTo>
                    <a:pt x="344" y="406"/>
                  </a:lnTo>
                  <a:lnTo>
                    <a:pt x="349" y="405"/>
                  </a:lnTo>
                  <a:lnTo>
                    <a:pt x="356" y="403"/>
                  </a:lnTo>
                  <a:lnTo>
                    <a:pt x="345" y="398"/>
                  </a:lnTo>
                  <a:lnTo>
                    <a:pt x="335" y="393"/>
                  </a:lnTo>
                  <a:lnTo>
                    <a:pt x="323" y="389"/>
                  </a:lnTo>
                  <a:lnTo>
                    <a:pt x="310" y="387"/>
                  </a:lnTo>
                  <a:lnTo>
                    <a:pt x="299" y="385"/>
                  </a:lnTo>
                  <a:lnTo>
                    <a:pt x="286" y="385"/>
                  </a:lnTo>
                  <a:lnTo>
                    <a:pt x="273" y="384"/>
                  </a:lnTo>
                  <a:lnTo>
                    <a:pt x="261" y="384"/>
                  </a:lnTo>
                  <a:lnTo>
                    <a:pt x="266" y="377"/>
                  </a:lnTo>
                  <a:lnTo>
                    <a:pt x="273" y="371"/>
                  </a:lnTo>
                  <a:lnTo>
                    <a:pt x="281" y="367"/>
                  </a:lnTo>
                  <a:lnTo>
                    <a:pt x="289" y="365"/>
                  </a:lnTo>
                  <a:lnTo>
                    <a:pt x="299" y="364"/>
                  </a:lnTo>
                  <a:lnTo>
                    <a:pt x="307" y="364"/>
                  </a:lnTo>
                  <a:lnTo>
                    <a:pt x="317" y="364"/>
                  </a:lnTo>
                  <a:lnTo>
                    <a:pt x="325" y="364"/>
                  </a:lnTo>
                  <a:lnTo>
                    <a:pt x="338" y="360"/>
                  </a:lnTo>
                  <a:lnTo>
                    <a:pt x="351" y="356"/>
                  </a:lnTo>
                  <a:lnTo>
                    <a:pt x="365" y="352"/>
                  </a:lnTo>
                  <a:lnTo>
                    <a:pt x="379" y="350"/>
                  </a:lnTo>
                  <a:lnTo>
                    <a:pt x="391" y="350"/>
                  </a:lnTo>
                  <a:lnTo>
                    <a:pt x="405" y="352"/>
                  </a:lnTo>
                  <a:lnTo>
                    <a:pt x="417" y="358"/>
                  </a:lnTo>
                  <a:lnTo>
                    <a:pt x="428" y="367"/>
                  </a:lnTo>
                  <a:lnTo>
                    <a:pt x="437" y="369"/>
                  </a:lnTo>
                  <a:lnTo>
                    <a:pt x="443" y="368"/>
                  </a:lnTo>
                  <a:lnTo>
                    <a:pt x="450" y="367"/>
                  </a:lnTo>
                  <a:lnTo>
                    <a:pt x="458" y="370"/>
                  </a:lnTo>
                  <a:lnTo>
                    <a:pt x="464" y="367"/>
                  </a:lnTo>
                  <a:lnTo>
                    <a:pt x="474" y="363"/>
                  </a:lnTo>
                  <a:lnTo>
                    <a:pt x="485" y="358"/>
                  </a:lnTo>
                  <a:lnTo>
                    <a:pt x="499" y="351"/>
                  </a:lnTo>
                  <a:lnTo>
                    <a:pt x="514" y="344"/>
                  </a:lnTo>
                  <a:lnTo>
                    <a:pt x="531" y="337"/>
                  </a:lnTo>
                  <a:lnTo>
                    <a:pt x="549" y="329"/>
                  </a:lnTo>
                  <a:lnTo>
                    <a:pt x="567" y="321"/>
                  </a:lnTo>
                  <a:lnTo>
                    <a:pt x="586" y="313"/>
                  </a:lnTo>
                  <a:lnTo>
                    <a:pt x="606" y="307"/>
                  </a:lnTo>
                  <a:lnTo>
                    <a:pt x="625" y="301"/>
                  </a:lnTo>
                  <a:lnTo>
                    <a:pt x="643" y="297"/>
                  </a:lnTo>
                  <a:lnTo>
                    <a:pt x="661" y="292"/>
                  </a:lnTo>
                  <a:lnTo>
                    <a:pt x="677" y="290"/>
                  </a:lnTo>
                  <a:lnTo>
                    <a:pt x="692" y="289"/>
                  </a:lnTo>
                  <a:lnTo>
                    <a:pt x="704" y="290"/>
                  </a:lnTo>
                  <a:lnTo>
                    <a:pt x="714" y="296"/>
                  </a:lnTo>
                  <a:lnTo>
                    <a:pt x="723" y="301"/>
                  </a:lnTo>
                  <a:lnTo>
                    <a:pt x="733" y="305"/>
                  </a:lnTo>
                  <a:lnTo>
                    <a:pt x="741" y="309"/>
                  </a:lnTo>
                  <a:lnTo>
                    <a:pt x="751" y="313"/>
                  </a:lnTo>
                  <a:lnTo>
                    <a:pt x="759" y="319"/>
                  </a:lnTo>
                  <a:lnTo>
                    <a:pt x="767" y="324"/>
                  </a:lnTo>
                  <a:lnTo>
                    <a:pt x="774" y="331"/>
                  </a:lnTo>
                  <a:lnTo>
                    <a:pt x="769" y="315"/>
                  </a:lnTo>
                  <a:lnTo>
                    <a:pt x="756" y="300"/>
                  </a:lnTo>
                  <a:lnTo>
                    <a:pt x="739" y="287"/>
                  </a:lnTo>
                  <a:lnTo>
                    <a:pt x="718" y="277"/>
                  </a:lnTo>
                  <a:lnTo>
                    <a:pt x="697" y="268"/>
                  </a:lnTo>
                  <a:lnTo>
                    <a:pt x="677" y="264"/>
                  </a:lnTo>
                  <a:lnTo>
                    <a:pt x="661" y="262"/>
                  </a:lnTo>
                  <a:lnTo>
                    <a:pt x="650" y="263"/>
                  </a:lnTo>
                  <a:lnTo>
                    <a:pt x="642" y="255"/>
                  </a:lnTo>
                  <a:lnTo>
                    <a:pt x="637" y="248"/>
                  </a:lnTo>
                  <a:lnTo>
                    <a:pt x="633" y="240"/>
                  </a:lnTo>
                  <a:lnTo>
                    <a:pt x="630" y="231"/>
                  </a:lnTo>
                  <a:lnTo>
                    <a:pt x="625" y="224"/>
                  </a:lnTo>
                  <a:lnTo>
                    <a:pt x="622" y="215"/>
                  </a:lnTo>
                  <a:lnTo>
                    <a:pt x="618" y="207"/>
                  </a:lnTo>
                  <a:lnTo>
                    <a:pt x="613" y="200"/>
                  </a:lnTo>
                  <a:lnTo>
                    <a:pt x="603" y="180"/>
                  </a:lnTo>
                  <a:lnTo>
                    <a:pt x="590" y="162"/>
                  </a:lnTo>
                  <a:lnTo>
                    <a:pt x="575" y="145"/>
                  </a:lnTo>
                  <a:lnTo>
                    <a:pt x="559" y="129"/>
                  </a:lnTo>
                  <a:lnTo>
                    <a:pt x="543" y="112"/>
                  </a:lnTo>
                  <a:lnTo>
                    <a:pt x="531" y="94"/>
                  </a:lnTo>
                  <a:lnTo>
                    <a:pt x="520" y="76"/>
                  </a:lnTo>
                  <a:lnTo>
                    <a:pt x="514" y="55"/>
                  </a:lnTo>
                  <a:lnTo>
                    <a:pt x="513" y="43"/>
                  </a:lnTo>
                  <a:lnTo>
                    <a:pt x="512" y="26"/>
                  </a:lnTo>
                  <a:lnTo>
                    <a:pt x="509" y="11"/>
                  </a:lnTo>
                  <a:lnTo>
                    <a:pt x="507" y="0"/>
                  </a:lnTo>
                  <a:lnTo>
                    <a:pt x="503" y="14"/>
                  </a:lnTo>
                  <a:lnTo>
                    <a:pt x="501" y="29"/>
                  </a:lnTo>
                  <a:lnTo>
                    <a:pt x="499" y="44"/>
                  </a:lnTo>
                  <a:lnTo>
                    <a:pt x="498" y="59"/>
                  </a:lnTo>
                  <a:lnTo>
                    <a:pt x="499" y="79"/>
                  </a:lnTo>
                  <a:lnTo>
                    <a:pt x="503" y="99"/>
                  </a:lnTo>
                  <a:lnTo>
                    <a:pt x="509" y="117"/>
                  </a:lnTo>
                  <a:lnTo>
                    <a:pt x="519" y="133"/>
                  </a:lnTo>
                  <a:lnTo>
                    <a:pt x="523" y="138"/>
                  </a:lnTo>
                  <a:lnTo>
                    <a:pt x="528" y="144"/>
                  </a:lnTo>
                  <a:lnTo>
                    <a:pt x="534" y="149"/>
                  </a:lnTo>
                  <a:lnTo>
                    <a:pt x="539" y="154"/>
                  </a:lnTo>
                  <a:lnTo>
                    <a:pt x="544" y="160"/>
                  </a:lnTo>
                  <a:lnTo>
                    <a:pt x="548" y="165"/>
                  </a:lnTo>
                  <a:lnTo>
                    <a:pt x="552" y="171"/>
                  </a:lnTo>
                  <a:lnTo>
                    <a:pt x="554" y="179"/>
                  </a:lnTo>
                  <a:lnTo>
                    <a:pt x="556" y="201"/>
                  </a:lnTo>
                  <a:lnTo>
                    <a:pt x="554" y="234"/>
                  </a:lnTo>
                  <a:lnTo>
                    <a:pt x="551" y="268"/>
                  </a:lnTo>
                  <a:lnTo>
                    <a:pt x="549" y="290"/>
                  </a:lnTo>
                  <a:lnTo>
                    <a:pt x="554" y="286"/>
                  </a:lnTo>
                  <a:lnTo>
                    <a:pt x="559" y="280"/>
                  </a:lnTo>
                  <a:lnTo>
                    <a:pt x="565" y="271"/>
                  </a:lnTo>
                  <a:lnTo>
                    <a:pt x="572" y="263"/>
                  </a:lnTo>
                  <a:lnTo>
                    <a:pt x="577" y="253"/>
                  </a:lnTo>
                  <a:lnTo>
                    <a:pt x="583" y="246"/>
                  </a:lnTo>
                  <a:lnTo>
                    <a:pt x="587" y="239"/>
                  </a:lnTo>
                  <a:lnTo>
                    <a:pt x="591" y="234"/>
                  </a:lnTo>
                  <a:lnTo>
                    <a:pt x="596" y="243"/>
                  </a:lnTo>
                  <a:lnTo>
                    <a:pt x="600" y="251"/>
                  </a:lnTo>
                  <a:lnTo>
                    <a:pt x="604" y="261"/>
                  </a:lnTo>
                  <a:lnTo>
                    <a:pt x="608" y="269"/>
                  </a:lnTo>
                  <a:lnTo>
                    <a:pt x="606" y="277"/>
                  </a:lnTo>
                  <a:lnTo>
                    <a:pt x="596" y="284"/>
                  </a:lnTo>
                  <a:lnTo>
                    <a:pt x="578" y="292"/>
                  </a:lnTo>
                  <a:lnTo>
                    <a:pt x="556" y="302"/>
                  </a:lnTo>
                  <a:lnTo>
                    <a:pt x="531" y="312"/>
                  </a:lnTo>
                  <a:lnTo>
                    <a:pt x="504" y="324"/>
                  </a:lnTo>
                  <a:lnTo>
                    <a:pt x="478" y="336"/>
                  </a:lnTo>
                  <a:lnTo>
                    <a:pt x="456" y="348"/>
                  </a:lnTo>
                  <a:lnTo>
                    <a:pt x="445" y="345"/>
                  </a:lnTo>
                  <a:lnTo>
                    <a:pt x="436" y="342"/>
                  </a:lnTo>
                  <a:lnTo>
                    <a:pt x="426" y="339"/>
                  </a:lnTo>
                  <a:lnTo>
                    <a:pt x="416" y="336"/>
                  </a:lnTo>
                  <a:lnTo>
                    <a:pt x="406" y="332"/>
                  </a:lnTo>
                  <a:lnTo>
                    <a:pt x="396" y="330"/>
                  </a:lnTo>
                  <a:lnTo>
                    <a:pt x="385" y="329"/>
                  </a:lnTo>
                  <a:lnTo>
                    <a:pt x="374" y="329"/>
                  </a:lnTo>
                  <a:lnTo>
                    <a:pt x="289" y="294"/>
                  </a:lnTo>
                  <a:lnTo>
                    <a:pt x="288" y="313"/>
                  </a:lnTo>
                  <a:lnTo>
                    <a:pt x="346" y="340"/>
                  </a:lnTo>
                  <a:lnTo>
                    <a:pt x="341" y="342"/>
                  </a:lnTo>
                  <a:lnTo>
                    <a:pt x="337" y="344"/>
                  </a:lnTo>
                  <a:lnTo>
                    <a:pt x="331" y="345"/>
                  </a:lnTo>
                  <a:lnTo>
                    <a:pt x="327" y="346"/>
                  </a:lnTo>
                  <a:lnTo>
                    <a:pt x="322" y="347"/>
                  </a:lnTo>
                  <a:lnTo>
                    <a:pt x="318" y="348"/>
                  </a:lnTo>
                  <a:lnTo>
                    <a:pt x="312" y="349"/>
                  </a:lnTo>
                  <a:lnTo>
                    <a:pt x="307" y="349"/>
                  </a:lnTo>
                  <a:lnTo>
                    <a:pt x="292" y="350"/>
                  </a:lnTo>
                  <a:lnTo>
                    <a:pt x="280" y="354"/>
                  </a:lnTo>
                  <a:lnTo>
                    <a:pt x="267" y="359"/>
                  </a:lnTo>
                  <a:lnTo>
                    <a:pt x="258" y="364"/>
                  </a:lnTo>
                  <a:lnTo>
                    <a:pt x="249" y="371"/>
                  </a:lnTo>
                  <a:lnTo>
                    <a:pt x="244" y="378"/>
                  </a:lnTo>
                  <a:lnTo>
                    <a:pt x="242" y="384"/>
                  </a:lnTo>
                  <a:lnTo>
                    <a:pt x="242" y="389"/>
                  </a:lnTo>
                  <a:lnTo>
                    <a:pt x="245" y="394"/>
                  </a:lnTo>
                  <a:lnTo>
                    <a:pt x="249" y="395"/>
                  </a:lnTo>
                  <a:lnTo>
                    <a:pt x="256" y="396"/>
                  </a:lnTo>
                  <a:lnTo>
                    <a:pt x="263" y="395"/>
                  </a:lnTo>
                  <a:lnTo>
                    <a:pt x="269" y="395"/>
                  </a:lnTo>
                  <a:lnTo>
                    <a:pt x="277" y="394"/>
                  </a:lnTo>
                  <a:lnTo>
                    <a:pt x="282" y="395"/>
                  </a:lnTo>
                  <a:lnTo>
                    <a:pt x="287" y="398"/>
                  </a:lnTo>
                  <a:lnTo>
                    <a:pt x="282" y="401"/>
                  </a:lnTo>
                  <a:lnTo>
                    <a:pt x="277" y="403"/>
                  </a:lnTo>
                  <a:lnTo>
                    <a:pt x="270" y="403"/>
                  </a:lnTo>
                  <a:lnTo>
                    <a:pt x="264" y="405"/>
                  </a:lnTo>
                  <a:lnTo>
                    <a:pt x="242" y="410"/>
                  </a:lnTo>
                  <a:lnTo>
                    <a:pt x="221" y="414"/>
                  </a:lnTo>
                  <a:lnTo>
                    <a:pt x="200" y="416"/>
                  </a:lnTo>
                  <a:lnTo>
                    <a:pt x="181" y="416"/>
                  </a:lnTo>
                  <a:lnTo>
                    <a:pt x="165" y="415"/>
                  </a:lnTo>
                  <a:lnTo>
                    <a:pt x="152" y="414"/>
                  </a:lnTo>
                  <a:lnTo>
                    <a:pt x="144" y="413"/>
                  </a:lnTo>
                  <a:lnTo>
                    <a:pt x="141" y="413"/>
                  </a:lnTo>
                  <a:lnTo>
                    <a:pt x="128" y="412"/>
                  </a:lnTo>
                  <a:lnTo>
                    <a:pt x="113" y="409"/>
                  </a:lnTo>
                  <a:lnTo>
                    <a:pt x="95" y="405"/>
                  </a:lnTo>
                  <a:lnTo>
                    <a:pt x="79" y="400"/>
                  </a:lnTo>
                  <a:lnTo>
                    <a:pt x="62" y="395"/>
                  </a:lnTo>
                  <a:lnTo>
                    <a:pt x="47" y="388"/>
                  </a:lnTo>
                  <a:lnTo>
                    <a:pt x="36" y="381"/>
                  </a:lnTo>
                  <a:lnTo>
                    <a:pt x="30" y="373"/>
                  </a:lnTo>
                  <a:lnTo>
                    <a:pt x="28" y="368"/>
                  </a:lnTo>
                  <a:lnTo>
                    <a:pt x="31" y="364"/>
                  </a:lnTo>
                  <a:lnTo>
                    <a:pt x="37" y="360"/>
                  </a:lnTo>
                  <a:lnTo>
                    <a:pt x="45" y="356"/>
                  </a:lnTo>
                  <a:lnTo>
                    <a:pt x="53" y="352"/>
                  </a:lnTo>
                  <a:lnTo>
                    <a:pt x="62" y="349"/>
                  </a:lnTo>
                  <a:lnTo>
                    <a:pt x="67" y="348"/>
                  </a:lnTo>
                  <a:lnTo>
                    <a:pt x="69" y="347"/>
                  </a:lnTo>
                  <a:lnTo>
                    <a:pt x="60" y="346"/>
                  </a:lnTo>
                  <a:lnTo>
                    <a:pt x="50" y="346"/>
                  </a:lnTo>
                  <a:lnTo>
                    <a:pt x="41" y="346"/>
                  </a:lnTo>
                  <a:lnTo>
                    <a:pt x="31" y="347"/>
                  </a:lnTo>
                  <a:lnTo>
                    <a:pt x="23" y="349"/>
                  </a:lnTo>
                  <a:lnTo>
                    <a:pt x="14" y="352"/>
                  </a:lnTo>
                  <a:lnTo>
                    <a:pt x="7" y="357"/>
                  </a:lnTo>
                  <a:lnTo>
                    <a:pt x="1" y="363"/>
                  </a:lnTo>
                  <a:lnTo>
                    <a:pt x="0" y="368"/>
                  </a:lnTo>
                  <a:lnTo>
                    <a:pt x="2" y="375"/>
                  </a:lnTo>
                  <a:lnTo>
                    <a:pt x="5" y="382"/>
                  </a:lnTo>
                  <a:lnTo>
                    <a:pt x="9" y="389"/>
                  </a:lnTo>
                  <a:lnTo>
                    <a:pt x="25" y="402"/>
                  </a:lnTo>
                  <a:lnTo>
                    <a:pt x="44" y="412"/>
                  </a:lnTo>
                  <a:lnTo>
                    <a:pt x="65" y="418"/>
                  </a:lnTo>
                  <a:lnTo>
                    <a:pt x="87" y="423"/>
                  </a:lnTo>
                  <a:lnTo>
                    <a:pt x="109" y="427"/>
                  </a:lnTo>
                  <a:lnTo>
                    <a:pt x="130" y="429"/>
                  </a:lnTo>
                  <a:lnTo>
                    <a:pt x="150" y="432"/>
                  </a:lnTo>
                  <a:lnTo>
                    <a:pt x="166" y="434"/>
                  </a:lnTo>
                  <a:lnTo>
                    <a:pt x="161" y="442"/>
                  </a:lnTo>
                  <a:lnTo>
                    <a:pt x="163" y="447"/>
                  </a:lnTo>
                  <a:lnTo>
                    <a:pt x="171" y="452"/>
                  </a:lnTo>
                  <a:lnTo>
                    <a:pt x="184" y="456"/>
                  </a:lnTo>
                  <a:lnTo>
                    <a:pt x="204" y="458"/>
                  </a:lnTo>
                  <a:lnTo>
                    <a:pt x="223" y="458"/>
                  </a:lnTo>
                  <a:lnTo>
                    <a:pt x="241" y="458"/>
                  </a:lnTo>
                  <a:lnTo>
                    <a:pt x="259" y="457"/>
                  </a:lnTo>
                  <a:lnTo>
                    <a:pt x="277" y="457"/>
                  </a:lnTo>
                  <a:lnTo>
                    <a:pt x="293" y="457"/>
                  </a:lnTo>
                  <a:lnTo>
                    <a:pt x="312" y="457"/>
                  </a:lnTo>
                  <a:lnTo>
                    <a:pt x="332" y="459"/>
                  </a:lnTo>
                  <a:lnTo>
                    <a:pt x="351" y="460"/>
                  </a:lnTo>
                  <a:lnTo>
                    <a:pt x="371" y="458"/>
                  </a:lnTo>
                  <a:lnTo>
                    <a:pt x="390" y="454"/>
                  </a:lnTo>
                  <a:lnTo>
                    <a:pt x="410" y="448"/>
                  </a:lnTo>
                  <a:lnTo>
                    <a:pt x="431" y="443"/>
                  </a:lnTo>
                  <a:lnTo>
                    <a:pt x="453" y="439"/>
                  </a:lnTo>
                  <a:lnTo>
                    <a:pt x="474" y="436"/>
                  </a:lnTo>
                  <a:lnTo>
                    <a:pt x="497" y="436"/>
                  </a:lnTo>
                  <a:lnTo>
                    <a:pt x="502" y="434"/>
                  </a:lnTo>
                  <a:lnTo>
                    <a:pt x="513" y="433"/>
                  </a:lnTo>
                  <a:lnTo>
                    <a:pt x="525" y="429"/>
                  </a:lnTo>
                  <a:lnTo>
                    <a:pt x="542" y="427"/>
                  </a:lnTo>
                  <a:lnTo>
                    <a:pt x="561" y="425"/>
                  </a:lnTo>
                  <a:lnTo>
                    <a:pt x="582" y="422"/>
                  </a:lnTo>
                  <a:lnTo>
                    <a:pt x="604" y="419"/>
                  </a:lnTo>
                  <a:lnTo>
                    <a:pt x="627" y="415"/>
                  </a:lnTo>
                  <a:lnTo>
                    <a:pt x="651" y="412"/>
                  </a:lnTo>
                  <a:lnTo>
                    <a:pt x="674" y="407"/>
                  </a:lnTo>
                  <a:lnTo>
                    <a:pt x="696" y="403"/>
                  </a:lnTo>
                  <a:lnTo>
                    <a:pt x="716" y="399"/>
                  </a:lnTo>
                  <a:lnTo>
                    <a:pt x="735" y="394"/>
                  </a:lnTo>
                  <a:lnTo>
                    <a:pt x="751" y="388"/>
                  </a:lnTo>
                  <a:lnTo>
                    <a:pt x="763" y="383"/>
                  </a:lnTo>
                  <a:lnTo>
                    <a:pt x="773" y="378"/>
                  </a:lnTo>
                  <a:lnTo>
                    <a:pt x="797" y="355"/>
                  </a:lnTo>
                  <a:lnTo>
                    <a:pt x="789" y="357"/>
                  </a:lnTo>
                  <a:lnTo>
                    <a:pt x="776" y="359"/>
                  </a:lnTo>
                  <a:lnTo>
                    <a:pt x="758" y="363"/>
                  </a:lnTo>
                  <a:lnTo>
                    <a:pt x="738" y="367"/>
                  </a:lnTo>
                  <a:lnTo>
                    <a:pt x="715" y="371"/>
                  </a:lnTo>
                  <a:lnTo>
                    <a:pt x="691" y="377"/>
                  </a:lnTo>
                  <a:lnTo>
                    <a:pt x="663" y="382"/>
                  </a:lnTo>
                  <a:lnTo>
                    <a:pt x="637" y="387"/>
                  </a:lnTo>
                  <a:lnTo>
                    <a:pt x="610" y="393"/>
                  </a:lnTo>
                  <a:lnTo>
                    <a:pt x="582" y="398"/>
                  </a:lnTo>
                  <a:lnTo>
                    <a:pt x="557" y="402"/>
                  </a:lnTo>
                  <a:lnTo>
                    <a:pt x="533" y="406"/>
                  </a:lnTo>
                  <a:lnTo>
                    <a:pt x="512" y="409"/>
                  </a:lnTo>
                  <a:lnTo>
                    <a:pt x="493" y="412"/>
                  </a:lnTo>
                  <a:lnTo>
                    <a:pt x="478" y="414"/>
                  </a:lnTo>
                  <a:lnTo>
                    <a:pt x="467" y="4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7545388" y="3140076"/>
              <a:ext cx="204788" cy="228600"/>
            </a:xfrm>
            <a:custGeom>
              <a:avLst/>
              <a:gdLst/>
              <a:ahLst/>
              <a:cxnLst>
                <a:cxn ang="0">
                  <a:pos x="29" y="25"/>
                </a:cxn>
                <a:cxn ang="0">
                  <a:pos x="16" y="10"/>
                </a:cxn>
                <a:cxn ang="0">
                  <a:pos x="0" y="0"/>
                </a:cxn>
                <a:cxn ang="0">
                  <a:pos x="15" y="53"/>
                </a:cxn>
                <a:cxn ang="0">
                  <a:pos x="61" y="137"/>
                </a:cxn>
                <a:cxn ang="0">
                  <a:pos x="91" y="167"/>
                </a:cxn>
                <a:cxn ang="0">
                  <a:pos x="72" y="179"/>
                </a:cxn>
                <a:cxn ang="0">
                  <a:pos x="113" y="174"/>
                </a:cxn>
                <a:cxn ang="0">
                  <a:pos x="171" y="178"/>
                </a:cxn>
                <a:cxn ang="0">
                  <a:pos x="193" y="194"/>
                </a:cxn>
                <a:cxn ang="0">
                  <a:pos x="141" y="196"/>
                </a:cxn>
                <a:cxn ang="0">
                  <a:pos x="89" y="188"/>
                </a:cxn>
                <a:cxn ang="0">
                  <a:pos x="99" y="200"/>
                </a:cxn>
                <a:cxn ang="0">
                  <a:pos x="151" y="206"/>
                </a:cxn>
                <a:cxn ang="0">
                  <a:pos x="196" y="205"/>
                </a:cxn>
                <a:cxn ang="0">
                  <a:pos x="209" y="233"/>
                </a:cxn>
                <a:cxn ang="0">
                  <a:pos x="194" y="266"/>
                </a:cxn>
                <a:cxn ang="0">
                  <a:pos x="136" y="266"/>
                </a:cxn>
                <a:cxn ang="0">
                  <a:pos x="85" y="256"/>
                </a:cxn>
                <a:cxn ang="0">
                  <a:pos x="76" y="224"/>
                </a:cxn>
                <a:cxn ang="0">
                  <a:pos x="67" y="196"/>
                </a:cxn>
                <a:cxn ang="0">
                  <a:pos x="67" y="255"/>
                </a:cxn>
                <a:cxn ang="0">
                  <a:pos x="102" y="279"/>
                </a:cxn>
                <a:cxn ang="0">
                  <a:pos x="155" y="288"/>
                </a:cxn>
                <a:cxn ang="0">
                  <a:pos x="211" y="281"/>
                </a:cxn>
                <a:cxn ang="0">
                  <a:pos x="223" y="206"/>
                </a:cxn>
                <a:cxn ang="0">
                  <a:pos x="235" y="195"/>
                </a:cxn>
                <a:cxn ang="0">
                  <a:pos x="243" y="205"/>
                </a:cxn>
                <a:cxn ang="0">
                  <a:pos x="233" y="241"/>
                </a:cxn>
                <a:cxn ang="0">
                  <a:pos x="252" y="219"/>
                </a:cxn>
                <a:cxn ang="0">
                  <a:pos x="258" y="194"/>
                </a:cxn>
                <a:cxn ang="0">
                  <a:pos x="250" y="182"/>
                </a:cxn>
                <a:cxn ang="0">
                  <a:pos x="237" y="179"/>
                </a:cxn>
                <a:cxn ang="0">
                  <a:pos x="218" y="181"/>
                </a:cxn>
                <a:cxn ang="0">
                  <a:pos x="193" y="172"/>
                </a:cxn>
                <a:cxn ang="0">
                  <a:pos x="169" y="165"/>
                </a:cxn>
                <a:cxn ang="0">
                  <a:pos x="138" y="161"/>
                </a:cxn>
                <a:cxn ang="0">
                  <a:pos x="117" y="158"/>
                </a:cxn>
                <a:cxn ang="0">
                  <a:pos x="106" y="154"/>
                </a:cxn>
                <a:cxn ang="0">
                  <a:pos x="93" y="145"/>
                </a:cxn>
                <a:cxn ang="0">
                  <a:pos x="75" y="127"/>
                </a:cxn>
                <a:cxn ang="0">
                  <a:pos x="65" y="105"/>
                </a:cxn>
                <a:cxn ang="0">
                  <a:pos x="43" y="62"/>
                </a:cxn>
              </a:cxnLst>
              <a:rect l="0" t="0" r="r" b="b"/>
              <a:pathLst>
                <a:path w="258" h="288">
                  <a:moveTo>
                    <a:pt x="34" y="37"/>
                  </a:moveTo>
                  <a:lnTo>
                    <a:pt x="32" y="30"/>
                  </a:lnTo>
                  <a:lnTo>
                    <a:pt x="29" y="25"/>
                  </a:lnTo>
                  <a:lnTo>
                    <a:pt x="26" y="20"/>
                  </a:lnTo>
                  <a:lnTo>
                    <a:pt x="21" y="14"/>
                  </a:lnTo>
                  <a:lnTo>
                    <a:pt x="16" y="10"/>
                  </a:lnTo>
                  <a:lnTo>
                    <a:pt x="12" y="6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6" y="28"/>
                  </a:lnTo>
                  <a:lnTo>
                    <a:pt x="15" y="53"/>
                  </a:lnTo>
                  <a:lnTo>
                    <a:pt x="28" y="82"/>
                  </a:lnTo>
                  <a:lnTo>
                    <a:pt x="43" y="111"/>
                  </a:lnTo>
                  <a:lnTo>
                    <a:pt x="61" y="137"/>
                  </a:lnTo>
                  <a:lnTo>
                    <a:pt x="79" y="156"/>
                  </a:lnTo>
                  <a:lnTo>
                    <a:pt x="97" y="165"/>
                  </a:lnTo>
                  <a:lnTo>
                    <a:pt x="91" y="167"/>
                  </a:lnTo>
                  <a:lnTo>
                    <a:pt x="82" y="168"/>
                  </a:lnTo>
                  <a:lnTo>
                    <a:pt x="75" y="173"/>
                  </a:lnTo>
                  <a:lnTo>
                    <a:pt x="72" y="179"/>
                  </a:lnTo>
                  <a:lnTo>
                    <a:pt x="82" y="177"/>
                  </a:lnTo>
                  <a:lnTo>
                    <a:pt x="96" y="175"/>
                  </a:lnTo>
                  <a:lnTo>
                    <a:pt x="113" y="174"/>
                  </a:lnTo>
                  <a:lnTo>
                    <a:pt x="132" y="174"/>
                  </a:lnTo>
                  <a:lnTo>
                    <a:pt x="151" y="175"/>
                  </a:lnTo>
                  <a:lnTo>
                    <a:pt x="171" y="178"/>
                  </a:lnTo>
                  <a:lnTo>
                    <a:pt x="191" y="183"/>
                  </a:lnTo>
                  <a:lnTo>
                    <a:pt x="208" y="189"/>
                  </a:lnTo>
                  <a:lnTo>
                    <a:pt x="193" y="194"/>
                  </a:lnTo>
                  <a:lnTo>
                    <a:pt x="177" y="196"/>
                  </a:lnTo>
                  <a:lnTo>
                    <a:pt x="159" y="197"/>
                  </a:lnTo>
                  <a:lnTo>
                    <a:pt x="141" y="196"/>
                  </a:lnTo>
                  <a:lnTo>
                    <a:pt x="122" y="194"/>
                  </a:lnTo>
                  <a:lnTo>
                    <a:pt x="106" y="192"/>
                  </a:lnTo>
                  <a:lnTo>
                    <a:pt x="89" y="188"/>
                  </a:lnTo>
                  <a:lnTo>
                    <a:pt x="75" y="185"/>
                  </a:lnTo>
                  <a:lnTo>
                    <a:pt x="81" y="195"/>
                  </a:lnTo>
                  <a:lnTo>
                    <a:pt x="99" y="200"/>
                  </a:lnTo>
                  <a:lnTo>
                    <a:pt x="116" y="203"/>
                  </a:lnTo>
                  <a:lnTo>
                    <a:pt x="134" y="205"/>
                  </a:lnTo>
                  <a:lnTo>
                    <a:pt x="151" y="206"/>
                  </a:lnTo>
                  <a:lnTo>
                    <a:pt x="167" y="206"/>
                  </a:lnTo>
                  <a:lnTo>
                    <a:pt x="181" y="206"/>
                  </a:lnTo>
                  <a:lnTo>
                    <a:pt x="196" y="205"/>
                  </a:lnTo>
                  <a:lnTo>
                    <a:pt x="210" y="204"/>
                  </a:lnTo>
                  <a:lnTo>
                    <a:pt x="210" y="217"/>
                  </a:lnTo>
                  <a:lnTo>
                    <a:pt x="209" y="233"/>
                  </a:lnTo>
                  <a:lnTo>
                    <a:pt x="207" y="250"/>
                  </a:lnTo>
                  <a:lnTo>
                    <a:pt x="204" y="263"/>
                  </a:lnTo>
                  <a:lnTo>
                    <a:pt x="194" y="266"/>
                  </a:lnTo>
                  <a:lnTo>
                    <a:pt x="178" y="269"/>
                  </a:lnTo>
                  <a:lnTo>
                    <a:pt x="158" y="269"/>
                  </a:lnTo>
                  <a:lnTo>
                    <a:pt x="136" y="266"/>
                  </a:lnTo>
                  <a:lnTo>
                    <a:pt x="115" y="264"/>
                  </a:lnTo>
                  <a:lnTo>
                    <a:pt x="97" y="260"/>
                  </a:lnTo>
                  <a:lnTo>
                    <a:pt x="85" y="256"/>
                  </a:lnTo>
                  <a:lnTo>
                    <a:pt x="80" y="252"/>
                  </a:lnTo>
                  <a:lnTo>
                    <a:pt x="77" y="238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7" y="200"/>
                  </a:lnTo>
                  <a:lnTo>
                    <a:pt x="67" y="196"/>
                  </a:lnTo>
                  <a:lnTo>
                    <a:pt x="66" y="212"/>
                  </a:lnTo>
                  <a:lnTo>
                    <a:pt x="65" y="234"/>
                  </a:lnTo>
                  <a:lnTo>
                    <a:pt x="67" y="255"/>
                  </a:lnTo>
                  <a:lnTo>
                    <a:pt x="72" y="266"/>
                  </a:lnTo>
                  <a:lnTo>
                    <a:pt x="87" y="274"/>
                  </a:lnTo>
                  <a:lnTo>
                    <a:pt x="102" y="279"/>
                  </a:lnTo>
                  <a:lnTo>
                    <a:pt x="119" y="283"/>
                  </a:lnTo>
                  <a:lnTo>
                    <a:pt x="137" y="286"/>
                  </a:lnTo>
                  <a:lnTo>
                    <a:pt x="155" y="288"/>
                  </a:lnTo>
                  <a:lnTo>
                    <a:pt x="173" y="286"/>
                  </a:lnTo>
                  <a:lnTo>
                    <a:pt x="192" y="284"/>
                  </a:lnTo>
                  <a:lnTo>
                    <a:pt x="211" y="281"/>
                  </a:lnTo>
                  <a:lnTo>
                    <a:pt x="218" y="256"/>
                  </a:lnTo>
                  <a:lnTo>
                    <a:pt x="221" y="229"/>
                  </a:lnTo>
                  <a:lnTo>
                    <a:pt x="223" y="206"/>
                  </a:lnTo>
                  <a:lnTo>
                    <a:pt x="223" y="198"/>
                  </a:lnTo>
                  <a:lnTo>
                    <a:pt x="228" y="196"/>
                  </a:lnTo>
                  <a:lnTo>
                    <a:pt x="235" y="195"/>
                  </a:lnTo>
                  <a:lnTo>
                    <a:pt x="240" y="196"/>
                  </a:lnTo>
                  <a:lnTo>
                    <a:pt x="244" y="200"/>
                  </a:lnTo>
                  <a:lnTo>
                    <a:pt x="243" y="205"/>
                  </a:lnTo>
                  <a:lnTo>
                    <a:pt x="240" y="214"/>
                  </a:lnTo>
                  <a:lnTo>
                    <a:pt x="236" y="225"/>
                  </a:lnTo>
                  <a:lnTo>
                    <a:pt x="233" y="241"/>
                  </a:lnTo>
                  <a:lnTo>
                    <a:pt x="240" y="235"/>
                  </a:lnTo>
                  <a:lnTo>
                    <a:pt x="248" y="227"/>
                  </a:lnTo>
                  <a:lnTo>
                    <a:pt x="252" y="219"/>
                  </a:lnTo>
                  <a:lnTo>
                    <a:pt x="256" y="210"/>
                  </a:lnTo>
                  <a:lnTo>
                    <a:pt x="258" y="201"/>
                  </a:lnTo>
                  <a:lnTo>
                    <a:pt x="258" y="194"/>
                  </a:lnTo>
                  <a:lnTo>
                    <a:pt x="256" y="188"/>
                  </a:lnTo>
                  <a:lnTo>
                    <a:pt x="253" y="184"/>
                  </a:lnTo>
                  <a:lnTo>
                    <a:pt x="250" y="182"/>
                  </a:lnTo>
                  <a:lnTo>
                    <a:pt x="247" y="181"/>
                  </a:lnTo>
                  <a:lnTo>
                    <a:pt x="243" y="180"/>
                  </a:lnTo>
                  <a:lnTo>
                    <a:pt x="237" y="179"/>
                  </a:lnTo>
                  <a:lnTo>
                    <a:pt x="232" y="179"/>
                  </a:lnTo>
                  <a:lnTo>
                    <a:pt x="226" y="180"/>
                  </a:lnTo>
                  <a:lnTo>
                    <a:pt x="218" y="181"/>
                  </a:lnTo>
                  <a:lnTo>
                    <a:pt x="211" y="182"/>
                  </a:lnTo>
                  <a:lnTo>
                    <a:pt x="201" y="176"/>
                  </a:lnTo>
                  <a:lnTo>
                    <a:pt x="193" y="172"/>
                  </a:lnTo>
                  <a:lnTo>
                    <a:pt x="186" y="168"/>
                  </a:lnTo>
                  <a:lnTo>
                    <a:pt x="177" y="166"/>
                  </a:lnTo>
                  <a:lnTo>
                    <a:pt x="169" y="165"/>
                  </a:lnTo>
                  <a:lnTo>
                    <a:pt x="159" y="164"/>
                  </a:lnTo>
                  <a:lnTo>
                    <a:pt x="150" y="163"/>
                  </a:lnTo>
                  <a:lnTo>
                    <a:pt x="138" y="161"/>
                  </a:lnTo>
                  <a:lnTo>
                    <a:pt x="131" y="162"/>
                  </a:lnTo>
                  <a:lnTo>
                    <a:pt x="125" y="160"/>
                  </a:lnTo>
                  <a:lnTo>
                    <a:pt x="117" y="158"/>
                  </a:lnTo>
                  <a:lnTo>
                    <a:pt x="110" y="157"/>
                  </a:lnTo>
                  <a:lnTo>
                    <a:pt x="108" y="156"/>
                  </a:lnTo>
                  <a:lnTo>
                    <a:pt x="106" y="154"/>
                  </a:lnTo>
                  <a:lnTo>
                    <a:pt x="101" y="152"/>
                  </a:lnTo>
                  <a:lnTo>
                    <a:pt x="97" y="148"/>
                  </a:lnTo>
                  <a:lnTo>
                    <a:pt x="93" y="145"/>
                  </a:lnTo>
                  <a:lnTo>
                    <a:pt x="87" y="140"/>
                  </a:lnTo>
                  <a:lnTo>
                    <a:pt x="81" y="135"/>
                  </a:lnTo>
                  <a:lnTo>
                    <a:pt x="75" y="127"/>
                  </a:lnTo>
                  <a:lnTo>
                    <a:pt x="74" y="124"/>
                  </a:lnTo>
                  <a:lnTo>
                    <a:pt x="70" y="117"/>
                  </a:lnTo>
                  <a:lnTo>
                    <a:pt x="65" y="105"/>
                  </a:lnTo>
                  <a:lnTo>
                    <a:pt x="57" y="91"/>
                  </a:lnTo>
                  <a:lnTo>
                    <a:pt x="50" y="77"/>
                  </a:lnTo>
                  <a:lnTo>
                    <a:pt x="43" y="62"/>
                  </a:lnTo>
                  <a:lnTo>
                    <a:pt x="38" y="48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14" name="Freeform 66"/>
            <p:cNvSpPr>
              <a:spLocks/>
            </p:cNvSpPr>
            <p:nvPr/>
          </p:nvSpPr>
          <p:spPr bwMode="auto">
            <a:xfrm>
              <a:off x="7048500" y="3481388"/>
              <a:ext cx="88900" cy="15875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09" y="0"/>
                </a:cxn>
                <a:cxn ang="0">
                  <a:pos x="101" y="1"/>
                </a:cxn>
                <a:cxn ang="0">
                  <a:pos x="88" y="2"/>
                </a:cxn>
                <a:cxn ang="0">
                  <a:pos x="72" y="3"/>
                </a:cxn>
                <a:cxn ang="0">
                  <a:pos x="54" y="4"/>
                </a:cxn>
                <a:cxn ang="0">
                  <a:pos x="37" y="5"/>
                </a:cxn>
                <a:cxn ang="0">
                  <a:pos x="20" y="6"/>
                </a:cxn>
                <a:cxn ang="0">
                  <a:pos x="7" y="7"/>
                </a:cxn>
                <a:cxn ang="0">
                  <a:pos x="4" y="9"/>
                </a:cxn>
                <a:cxn ang="0">
                  <a:pos x="3" y="11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9" y="21"/>
                </a:cxn>
                <a:cxn ang="0">
                  <a:pos x="24" y="21"/>
                </a:cxn>
                <a:cxn ang="0">
                  <a:pos x="42" y="20"/>
                </a:cxn>
                <a:cxn ang="0">
                  <a:pos x="62" y="16"/>
                </a:cxn>
                <a:cxn ang="0">
                  <a:pos x="81" y="11"/>
                </a:cxn>
                <a:cxn ang="0">
                  <a:pos x="97" y="7"/>
                </a:cxn>
                <a:cxn ang="0">
                  <a:pos x="108" y="3"/>
                </a:cxn>
                <a:cxn ang="0">
                  <a:pos x="112" y="0"/>
                </a:cxn>
              </a:cxnLst>
              <a:rect l="0" t="0" r="r" b="b"/>
              <a:pathLst>
                <a:path w="112" h="21">
                  <a:moveTo>
                    <a:pt x="112" y="0"/>
                  </a:moveTo>
                  <a:lnTo>
                    <a:pt x="109" y="0"/>
                  </a:lnTo>
                  <a:lnTo>
                    <a:pt x="101" y="1"/>
                  </a:lnTo>
                  <a:lnTo>
                    <a:pt x="88" y="2"/>
                  </a:lnTo>
                  <a:lnTo>
                    <a:pt x="72" y="3"/>
                  </a:lnTo>
                  <a:lnTo>
                    <a:pt x="54" y="4"/>
                  </a:lnTo>
                  <a:lnTo>
                    <a:pt x="37" y="5"/>
                  </a:lnTo>
                  <a:lnTo>
                    <a:pt x="2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9" y="21"/>
                  </a:lnTo>
                  <a:lnTo>
                    <a:pt x="24" y="21"/>
                  </a:lnTo>
                  <a:lnTo>
                    <a:pt x="42" y="20"/>
                  </a:lnTo>
                  <a:lnTo>
                    <a:pt x="62" y="16"/>
                  </a:lnTo>
                  <a:lnTo>
                    <a:pt x="81" y="11"/>
                  </a:lnTo>
                  <a:lnTo>
                    <a:pt x="97" y="7"/>
                  </a:lnTo>
                  <a:lnTo>
                    <a:pt x="108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17" name="Freeform 69"/>
            <p:cNvSpPr>
              <a:spLocks/>
            </p:cNvSpPr>
            <p:nvPr/>
          </p:nvSpPr>
          <p:spPr bwMode="auto">
            <a:xfrm>
              <a:off x="7907338" y="3409951"/>
              <a:ext cx="287338" cy="158750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04" y="11"/>
                </a:cxn>
                <a:cxn ang="0">
                  <a:pos x="64" y="22"/>
                </a:cxn>
                <a:cxn ang="0">
                  <a:pos x="34" y="34"/>
                </a:cxn>
                <a:cxn ang="0">
                  <a:pos x="15" y="47"/>
                </a:cxn>
                <a:cxn ang="0">
                  <a:pos x="3" y="69"/>
                </a:cxn>
                <a:cxn ang="0">
                  <a:pos x="0" y="91"/>
                </a:cxn>
                <a:cxn ang="0">
                  <a:pos x="4" y="124"/>
                </a:cxn>
                <a:cxn ang="0">
                  <a:pos x="19" y="145"/>
                </a:cxn>
                <a:cxn ang="0">
                  <a:pos x="43" y="158"/>
                </a:cxn>
                <a:cxn ang="0">
                  <a:pos x="72" y="172"/>
                </a:cxn>
                <a:cxn ang="0">
                  <a:pos x="100" y="183"/>
                </a:cxn>
                <a:cxn ang="0">
                  <a:pos x="121" y="190"/>
                </a:cxn>
                <a:cxn ang="0">
                  <a:pos x="144" y="195"/>
                </a:cxn>
                <a:cxn ang="0">
                  <a:pos x="169" y="199"/>
                </a:cxn>
                <a:cxn ang="0">
                  <a:pos x="190" y="200"/>
                </a:cxn>
                <a:cxn ang="0">
                  <a:pos x="209" y="198"/>
                </a:cxn>
                <a:cxn ang="0">
                  <a:pos x="247" y="185"/>
                </a:cxn>
                <a:cxn ang="0">
                  <a:pos x="290" y="168"/>
                </a:cxn>
                <a:cxn ang="0">
                  <a:pos x="322" y="155"/>
                </a:cxn>
                <a:cxn ang="0">
                  <a:pos x="327" y="152"/>
                </a:cxn>
                <a:cxn ang="0">
                  <a:pos x="338" y="147"/>
                </a:cxn>
                <a:cxn ang="0">
                  <a:pos x="350" y="138"/>
                </a:cxn>
                <a:cxn ang="0">
                  <a:pos x="361" y="128"/>
                </a:cxn>
                <a:cxn ang="0">
                  <a:pos x="363" y="108"/>
                </a:cxn>
                <a:cxn ang="0">
                  <a:pos x="357" y="70"/>
                </a:cxn>
                <a:cxn ang="0">
                  <a:pos x="345" y="50"/>
                </a:cxn>
                <a:cxn ang="0">
                  <a:pos x="311" y="31"/>
                </a:cxn>
                <a:cxn ang="0">
                  <a:pos x="264" y="13"/>
                </a:cxn>
                <a:cxn ang="0">
                  <a:pos x="219" y="2"/>
                </a:cxn>
                <a:cxn ang="0">
                  <a:pos x="197" y="0"/>
                </a:cxn>
                <a:cxn ang="0">
                  <a:pos x="187" y="1"/>
                </a:cxn>
                <a:cxn ang="0">
                  <a:pos x="175" y="1"/>
                </a:cxn>
                <a:cxn ang="0">
                  <a:pos x="167" y="2"/>
                </a:cxn>
              </a:cxnLst>
              <a:rect l="0" t="0" r="r" b="b"/>
              <a:pathLst>
                <a:path w="363" h="200">
                  <a:moveTo>
                    <a:pt x="166" y="2"/>
                  </a:moveTo>
                  <a:lnTo>
                    <a:pt x="146" y="3"/>
                  </a:lnTo>
                  <a:lnTo>
                    <a:pt x="125" y="6"/>
                  </a:lnTo>
                  <a:lnTo>
                    <a:pt x="104" y="11"/>
                  </a:lnTo>
                  <a:lnTo>
                    <a:pt x="83" y="17"/>
                  </a:lnTo>
                  <a:lnTo>
                    <a:pt x="64" y="22"/>
                  </a:lnTo>
                  <a:lnTo>
                    <a:pt x="47" y="29"/>
                  </a:lnTo>
                  <a:lnTo>
                    <a:pt x="34" y="34"/>
                  </a:lnTo>
                  <a:lnTo>
                    <a:pt x="26" y="38"/>
                  </a:lnTo>
                  <a:lnTo>
                    <a:pt x="15" y="47"/>
                  </a:lnTo>
                  <a:lnTo>
                    <a:pt x="8" y="57"/>
                  </a:lnTo>
                  <a:lnTo>
                    <a:pt x="3" y="69"/>
                  </a:lnTo>
                  <a:lnTo>
                    <a:pt x="2" y="78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4" y="124"/>
                  </a:lnTo>
                  <a:lnTo>
                    <a:pt x="12" y="138"/>
                  </a:lnTo>
                  <a:lnTo>
                    <a:pt x="19" y="145"/>
                  </a:lnTo>
                  <a:lnTo>
                    <a:pt x="30" y="151"/>
                  </a:lnTo>
                  <a:lnTo>
                    <a:pt x="43" y="158"/>
                  </a:lnTo>
                  <a:lnTo>
                    <a:pt x="57" y="165"/>
                  </a:lnTo>
                  <a:lnTo>
                    <a:pt x="72" y="172"/>
                  </a:lnTo>
                  <a:lnTo>
                    <a:pt x="86" y="177"/>
                  </a:lnTo>
                  <a:lnTo>
                    <a:pt x="100" y="183"/>
                  </a:lnTo>
                  <a:lnTo>
                    <a:pt x="110" y="187"/>
                  </a:lnTo>
                  <a:lnTo>
                    <a:pt x="121" y="190"/>
                  </a:lnTo>
                  <a:lnTo>
                    <a:pt x="132" y="193"/>
                  </a:lnTo>
                  <a:lnTo>
                    <a:pt x="144" y="195"/>
                  </a:lnTo>
                  <a:lnTo>
                    <a:pt x="156" y="197"/>
                  </a:lnTo>
                  <a:lnTo>
                    <a:pt x="169" y="199"/>
                  </a:lnTo>
                  <a:lnTo>
                    <a:pt x="181" y="200"/>
                  </a:lnTo>
                  <a:lnTo>
                    <a:pt x="190" y="200"/>
                  </a:lnTo>
                  <a:lnTo>
                    <a:pt x="199" y="200"/>
                  </a:lnTo>
                  <a:lnTo>
                    <a:pt x="209" y="198"/>
                  </a:lnTo>
                  <a:lnTo>
                    <a:pt x="227" y="193"/>
                  </a:lnTo>
                  <a:lnTo>
                    <a:pt x="247" y="185"/>
                  </a:lnTo>
                  <a:lnTo>
                    <a:pt x="269" y="176"/>
                  </a:lnTo>
                  <a:lnTo>
                    <a:pt x="290" y="168"/>
                  </a:lnTo>
                  <a:lnTo>
                    <a:pt x="309" y="160"/>
                  </a:lnTo>
                  <a:lnTo>
                    <a:pt x="322" y="155"/>
                  </a:lnTo>
                  <a:lnTo>
                    <a:pt x="326" y="153"/>
                  </a:lnTo>
                  <a:lnTo>
                    <a:pt x="327" y="152"/>
                  </a:lnTo>
                  <a:lnTo>
                    <a:pt x="331" y="150"/>
                  </a:lnTo>
                  <a:lnTo>
                    <a:pt x="338" y="147"/>
                  </a:lnTo>
                  <a:lnTo>
                    <a:pt x="344" y="142"/>
                  </a:lnTo>
                  <a:lnTo>
                    <a:pt x="350" y="138"/>
                  </a:lnTo>
                  <a:lnTo>
                    <a:pt x="357" y="133"/>
                  </a:lnTo>
                  <a:lnTo>
                    <a:pt x="361" y="128"/>
                  </a:lnTo>
                  <a:lnTo>
                    <a:pt x="363" y="122"/>
                  </a:lnTo>
                  <a:lnTo>
                    <a:pt x="363" y="108"/>
                  </a:lnTo>
                  <a:lnTo>
                    <a:pt x="361" y="89"/>
                  </a:lnTo>
                  <a:lnTo>
                    <a:pt x="357" y="70"/>
                  </a:lnTo>
                  <a:lnTo>
                    <a:pt x="352" y="58"/>
                  </a:lnTo>
                  <a:lnTo>
                    <a:pt x="345" y="50"/>
                  </a:lnTo>
                  <a:lnTo>
                    <a:pt x="330" y="40"/>
                  </a:lnTo>
                  <a:lnTo>
                    <a:pt x="311" y="31"/>
                  </a:lnTo>
                  <a:lnTo>
                    <a:pt x="288" y="21"/>
                  </a:lnTo>
                  <a:lnTo>
                    <a:pt x="264" y="13"/>
                  </a:lnTo>
                  <a:lnTo>
                    <a:pt x="241" y="6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7" y="1"/>
                  </a:lnTo>
                  <a:lnTo>
                    <a:pt x="181" y="1"/>
                  </a:lnTo>
                  <a:lnTo>
                    <a:pt x="175" y="1"/>
                  </a:lnTo>
                  <a:lnTo>
                    <a:pt x="170" y="2"/>
                  </a:lnTo>
                  <a:lnTo>
                    <a:pt x="167" y="2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FF72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18" name="Freeform 70"/>
            <p:cNvSpPr>
              <a:spLocks/>
            </p:cNvSpPr>
            <p:nvPr/>
          </p:nvSpPr>
          <p:spPr bwMode="auto">
            <a:xfrm>
              <a:off x="7881938" y="3570288"/>
              <a:ext cx="309563" cy="150813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5" y="27"/>
                </a:cxn>
                <a:cxn ang="0">
                  <a:pos x="1" y="43"/>
                </a:cxn>
                <a:cxn ang="0">
                  <a:pos x="1" y="61"/>
                </a:cxn>
                <a:cxn ang="0">
                  <a:pos x="18" y="80"/>
                </a:cxn>
                <a:cxn ang="0">
                  <a:pos x="35" y="91"/>
                </a:cxn>
                <a:cxn ang="0">
                  <a:pos x="36" y="96"/>
                </a:cxn>
                <a:cxn ang="0">
                  <a:pos x="25" y="120"/>
                </a:cxn>
                <a:cxn ang="0">
                  <a:pos x="28" y="144"/>
                </a:cxn>
                <a:cxn ang="0">
                  <a:pos x="44" y="159"/>
                </a:cxn>
                <a:cxn ang="0">
                  <a:pos x="64" y="170"/>
                </a:cxn>
                <a:cxn ang="0">
                  <a:pos x="83" y="178"/>
                </a:cxn>
                <a:cxn ang="0">
                  <a:pos x="97" y="178"/>
                </a:cxn>
                <a:cxn ang="0">
                  <a:pos x="120" y="171"/>
                </a:cxn>
                <a:cxn ang="0">
                  <a:pos x="147" y="163"/>
                </a:cxn>
                <a:cxn ang="0">
                  <a:pos x="169" y="160"/>
                </a:cxn>
                <a:cxn ang="0">
                  <a:pos x="180" y="166"/>
                </a:cxn>
                <a:cxn ang="0">
                  <a:pos x="180" y="175"/>
                </a:cxn>
                <a:cxn ang="0">
                  <a:pos x="181" y="182"/>
                </a:cxn>
                <a:cxn ang="0">
                  <a:pos x="195" y="187"/>
                </a:cxn>
                <a:cxn ang="0">
                  <a:pos x="226" y="190"/>
                </a:cxn>
                <a:cxn ang="0">
                  <a:pos x="254" y="186"/>
                </a:cxn>
                <a:cxn ang="0">
                  <a:pos x="276" y="178"/>
                </a:cxn>
                <a:cxn ang="0">
                  <a:pos x="295" y="168"/>
                </a:cxn>
                <a:cxn ang="0">
                  <a:pos x="313" y="160"/>
                </a:cxn>
                <a:cxn ang="0">
                  <a:pos x="336" y="147"/>
                </a:cxn>
                <a:cxn ang="0">
                  <a:pos x="360" y="131"/>
                </a:cxn>
                <a:cxn ang="0">
                  <a:pos x="378" y="117"/>
                </a:cxn>
                <a:cxn ang="0">
                  <a:pos x="388" y="94"/>
                </a:cxn>
                <a:cxn ang="0">
                  <a:pos x="387" y="61"/>
                </a:cxn>
                <a:cxn ang="0">
                  <a:pos x="376" y="47"/>
                </a:cxn>
                <a:cxn ang="0">
                  <a:pos x="365" y="31"/>
                </a:cxn>
                <a:cxn ang="0">
                  <a:pos x="361" y="24"/>
                </a:cxn>
                <a:cxn ang="0">
                  <a:pos x="346" y="4"/>
                </a:cxn>
                <a:cxn ang="0">
                  <a:pos x="321" y="0"/>
                </a:cxn>
                <a:cxn ang="0">
                  <a:pos x="287" y="5"/>
                </a:cxn>
                <a:cxn ang="0">
                  <a:pos x="259" y="12"/>
                </a:cxn>
                <a:cxn ang="0">
                  <a:pos x="240" y="18"/>
                </a:cxn>
                <a:cxn ang="0">
                  <a:pos x="234" y="19"/>
                </a:cxn>
                <a:cxn ang="0">
                  <a:pos x="225" y="15"/>
                </a:cxn>
                <a:cxn ang="0">
                  <a:pos x="216" y="12"/>
                </a:cxn>
                <a:cxn ang="0">
                  <a:pos x="206" y="9"/>
                </a:cxn>
                <a:cxn ang="0">
                  <a:pos x="199" y="8"/>
                </a:cxn>
                <a:cxn ang="0">
                  <a:pos x="185" y="7"/>
                </a:cxn>
                <a:cxn ang="0">
                  <a:pos x="163" y="6"/>
                </a:cxn>
                <a:cxn ang="0">
                  <a:pos x="138" y="6"/>
                </a:cxn>
                <a:cxn ang="0">
                  <a:pos x="109" y="6"/>
                </a:cxn>
                <a:cxn ang="0">
                  <a:pos x="81" y="7"/>
                </a:cxn>
                <a:cxn ang="0">
                  <a:pos x="56" y="8"/>
                </a:cxn>
                <a:cxn ang="0">
                  <a:pos x="37" y="10"/>
                </a:cxn>
              </a:cxnLst>
              <a:rect l="0" t="0" r="r" b="b"/>
              <a:pathLst>
                <a:path w="389" h="190">
                  <a:moveTo>
                    <a:pt x="29" y="11"/>
                  </a:moveTo>
                  <a:lnTo>
                    <a:pt x="23" y="14"/>
                  </a:lnTo>
                  <a:lnTo>
                    <a:pt x="14" y="20"/>
                  </a:lnTo>
                  <a:lnTo>
                    <a:pt x="5" y="27"/>
                  </a:lnTo>
                  <a:lnTo>
                    <a:pt x="2" y="35"/>
                  </a:lnTo>
                  <a:lnTo>
                    <a:pt x="1" y="43"/>
                  </a:lnTo>
                  <a:lnTo>
                    <a:pt x="0" y="51"/>
                  </a:lnTo>
                  <a:lnTo>
                    <a:pt x="1" y="61"/>
                  </a:lnTo>
                  <a:lnTo>
                    <a:pt x="7" y="71"/>
                  </a:lnTo>
                  <a:lnTo>
                    <a:pt x="18" y="80"/>
                  </a:lnTo>
                  <a:lnTo>
                    <a:pt x="27" y="86"/>
                  </a:lnTo>
                  <a:lnTo>
                    <a:pt x="35" y="91"/>
                  </a:lnTo>
                  <a:lnTo>
                    <a:pt x="38" y="92"/>
                  </a:lnTo>
                  <a:lnTo>
                    <a:pt x="36" y="96"/>
                  </a:lnTo>
                  <a:lnTo>
                    <a:pt x="30" y="106"/>
                  </a:lnTo>
                  <a:lnTo>
                    <a:pt x="25" y="120"/>
                  </a:lnTo>
                  <a:lnTo>
                    <a:pt x="25" y="137"/>
                  </a:lnTo>
                  <a:lnTo>
                    <a:pt x="28" y="144"/>
                  </a:lnTo>
                  <a:lnTo>
                    <a:pt x="36" y="151"/>
                  </a:lnTo>
                  <a:lnTo>
                    <a:pt x="44" y="159"/>
                  </a:lnTo>
                  <a:lnTo>
                    <a:pt x="54" y="165"/>
                  </a:lnTo>
                  <a:lnTo>
                    <a:pt x="64" y="170"/>
                  </a:lnTo>
                  <a:lnTo>
                    <a:pt x="74" y="175"/>
                  </a:lnTo>
                  <a:lnTo>
                    <a:pt x="83" y="178"/>
                  </a:lnTo>
                  <a:lnTo>
                    <a:pt x="89" y="179"/>
                  </a:lnTo>
                  <a:lnTo>
                    <a:pt x="97" y="178"/>
                  </a:lnTo>
                  <a:lnTo>
                    <a:pt x="107" y="176"/>
                  </a:lnTo>
                  <a:lnTo>
                    <a:pt x="120" y="171"/>
                  </a:lnTo>
                  <a:lnTo>
                    <a:pt x="134" y="167"/>
                  </a:lnTo>
                  <a:lnTo>
                    <a:pt x="147" y="163"/>
                  </a:lnTo>
                  <a:lnTo>
                    <a:pt x="160" y="160"/>
                  </a:lnTo>
                  <a:lnTo>
                    <a:pt x="169" y="160"/>
                  </a:lnTo>
                  <a:lnTo>
                    <a:pt x="177" y="162"/>
                  </a:lnTo>
                  <a:lnTo>
                    <a:pt x="180" y="166"/>
                  </a:lnTo>
                  <a:lnTo>
                    <a:pt x="181" y="170"/>
                  </a:lnTo>
                  <a:lnTo>
                    <a:pt x="180" y="175"/>
                  </a:lnTo>
                  <a:lnTo>
                    <a:pt x="180" y="179"/>
                  </a:lnTo>
                  <a:lnTo>
                    <a:pt x="181" y="182"/>
                  </a:lnTo>
                  <a:lnTo>
                    <a:pt x="186" y="185"/>
                  </a:lnTo>
                  <a:lnTo>
                    <a:pt x="195" y="187"/>
                  </a:lnTo>
                  <a:lnTo>
                    <a:pt x="210" y="189"/>
                  </a:lnTo>
                  <a:lnTo>
                    <a:pt x="226" y="190"/>
                  </a:lnTo>
                  <a:lnTo>
                    <a:pt x="241" y="189"/>
                  </a:lnTo>
                  <a:lnTo>
                    <a:pt x="254" y="186"/>
                  </a:lnTo>
                  <a:lnTo>
                    <a:pt x="265" y="183"/>
                  </a:lnTo>
                  <a:lnTo>
                    <a:pt x="276" y="178"/>
                  </a:lnTo>
                  <a:lnTo>
                    <a:pt x="286" y="174"/>
                  </a:lnTo>
                  <a:lnTo>
                    <a:pt x="295" y="168"/>
                  </a:lnTo>
                  <a:lnTo>
                    <a:pt x="304" y="164"/>
                  </a:lnTo>
                  <a:lnTo>
                    <a:pt x="313" y="160"/>
                  </a:lnTo>
                  <a:lnTo>
                    <a:pt x="323" y="155"/>
                  </a:lnTo>
                  <a:lnTo>
                    <a:pt x="336" y="147"/>
                  </a:lnTo>
                  <a:lnTo>
                    <a:pt x="348" y="140"/>
                  </a:lnTo>
                  <a:lnTo>
                    <a:pt x="360" y="131"/>
                  </a:lnTo>
                  <a:lnTo>
                    <a:pt x="370" y="124"/>
                  </a:lnTo>
                  <a:lnTo>
                    <a:pt x="378" y="117"/>
                  </a:lnTo>
                  <a:lnTo>
                    <a:pt x="383" y="110"/>
                  </a:lnTo>
                  <a:lnTo>
                    <a:pt x="388" y="94"/>
                  </a:lnTo>
                  <a:lnTo>
                    <a:pt x="389" y="77"/>
                  </a:lnTo>
                  <a:lnTo>
                    <a:pt x="387" y="61"/>
                  </a:lnTo>
                  <a:lnTo>
                    <a:pt x="382" y="52"/>
                  </a:lnTo>
                  <a:lnTo>
                    <a:pt x="376" y="47"/>
                  </a:lnTo>
                  <a:lnTo>
                    <a:pt x="370" y="39"/>
                  </a:lnTo>
                  <a:lnTo>
                    <a:pt x="365" y="31"/>
                  </a:lnTo>
                  <a:lnTo>
                    <a:pt x="363" y="28"/>
                  </a:lnTo>
                  <a:lnTo>
                    <a:pt x="361" y="24"/>
                  </a:lnTo>
                  <a:lnTo>
                    <a:pt x="355" y="13"/>
                  </a:lnTo>
                  <a:lnTo>
                    <a:pt x="346" y="4"/>
                  </a:lnTo>
                  <a:lnTo>
                    <a:pt x="338" y="0"/>
                  </a:lnTo>
                  <a:lnTo>
                    <a:pt x="321" y="0"/>
                  </a:lnTo>
                  <a:lnTo>
                    <a:pt x="303" y="2"/>
                  </a:lnTo>
                  <a:lnTo>
                    <a:pt x="287" y="5"/>
                  </a:lnTo>
                  <a:lnTo>
                    <a:pt x="272" y="9"/>
                  </a:lnTo>
                  <a:lnTo>
                    <a:pt x="259" y="12"/>
                  </a:lnTo>
                  <a:lnTo>
                    <a:pt x="247" y="15"/>
                  </a:lnTo>
                  <a:lnTo>
                    <a:pt x="240" y="18"/>
                  </a:lnTo>
                  <a:lnTo>
                    <a:pt x="236" y="19"/>
                  </a:lnTo>
                  <a:lnTo>
                    <a:pt x="234" y="19"/>
                  </a:lnTo>
                  <a:lnTo>
                    <a:pt x="230" y="18"/>
                  </a:lnTo>
                  <a:lnTo>
                    <a:pt x="225" y="15"/>
                  </a:lnTo>
                  <a:lnTo>
                    <a:pt x="221" y="14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6" y="9"/>
                  </a:lnTo>
                  <a:lnTo>
                    <a:pt x="202" y="8"/>
                  </a:lnTo>
                  <a:lnTo>
                    <a:pt x="199" y="8"/>
                  </a:lnTo>
                  <a:lnTo>
                    <a:pt x="193" y="7"/>
                  </a:lnTo>
                  <a:lnTo>
                    <a:pt x="185" y="7"/>
                  </a:lnTo>
                  <a:lnTo>
                    <a:pt x="175" y="7"/>
                  </a:lnTo>
                  <a:lnTo>
                    <a:pt x="163" y="6"/>
                  </a:lnTo>
                  <a:lnTo>
                    <a:pt x="151" y="6"/>
                  </a:lnTo>
                  <a:lnTo>
                    <a:pt x="138" y="6"/>
                  </a:lnTo>
                  <a:lnTo>
                    <a:pt x="123" y="6"/>
                  </a:lnTo>
                  <a:lnTo>
                    <a:pt x="109" y="6"/>
                  </a:lnTo>
                  <a:lnTo>
                    <a:pt x="95" y="6"/>
                  </a:lnTo>
                  <a:lnTo>
                    <a:pt x="81" y="7"/>
                  </a:lnTo>
                  <a:lnTo>
                    <a:pt x="67" y="7"/>
                  </a:lnTo>
                  <a:lnTo>
                    <a:pt x="56" y="8"/>
                  </a:lnTo>
                  <a:lnTo>
                    <a:pt x="45" y="9"/>
                  </a:lnTo>
                  <a:lnTo>
                    <a:pt x="37" y="1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E8D1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19" name="Freeform 71"/>
            <p:cNvSpPr>
              <a:spLocks/>
            </p:cNvSpPr>
            <p:nvPr/>
          </p:nvSpPr>
          <p:spPr bwMode="auto">
            <a:xfrm>
              <a:off x="7926388" y="3405188"/>
              <a:ext cx="255588" cy="120650"/>
            </a:xfrm>
            <a:custGeom>
              <a:avLst/>
              <a:gdLst/>
              <a:ahLst/>
              <a:cxnLst>
                <a:cxn ang="0">
                  <a:pos x="196" y="143"/>
                </a:cxn>
                <a:cxn ang="0">
                  <a:pos x="254" y="122"/>
                </a:cxn>
                <a:cxn ang="0">
                  <a:pos x="294" y="100"/>
                </a:cxn>
                <a:cxn ang="0">
                  <a:pos x="317" y="81"/>
                </a:cxn>
                <a:cxn ang="0">
                  <a:pos x="322" y="70"/>
                </a:cxn>
                <a:cxn ang="0">
                  <a:pos x="305" y="56"/>
                </a:cxn>
                <a:cxn ang="0">
                  <a:pos x="270" y="41"/>
                </a:cxn>
                <a:cxn ang="0">
                  <a:pos x="220" y="24"/>
                </a:cxn>
                <a:cxn ang="0">
                  <a:pos x="194" y="19"/>
                </a:cxn>
                <a:cxn ang="0">
                  <a:pos x="220" y="33"/>
                </a:cxn>
                <a:cxn ang="0">
                  <a:pos x="257" y="51"/>
                </a:cxn>
                <a:cxn ang="0">
                  <a:pos x="285" y="67"/>
                </a:cxn>
                <a:cxn ang="0">
                  <a:pos x="277" y="79"/>
                </a:cxn>
                <a:cxn ang="0">
                  <a:pos x="246" y="92"/>
                </a:cxn>
                <a:cxn ang="0">
                  <a:pos x="214" y="102"/>
                </a:cxn>
                <a:cxn ang="0">
                  <a:pos x="182" y="112"/>
                </a:cxn>
                <a:cxn ang="0">
                  <a:pos x="148" y="118"/>
                </a:cxn>
                <a:cxn ang="0">
                  <a:pos x="110" y="114"/>
                </a:cxn>
                <a:cxn ang="0">
                  <a:pos x="73" y="100"/>
                </a:cxn>
                <a:cxn ang="0">
                  <a:pos x="40" y="79"/>
                </a:cxn>
                <a:cxn ang="0">
                  <a:pos x="31" y="60"/>
                </a:cxn>
                <a:cxn ang="0">
                  <a:pos x="71" y="43"/>
                </a:cxn>
                <a:cxn ang="0">
                  <a:pos x="126" y="26"/>
                </a:cxn>
                <a:cxn ang="0">
                  <a:pos x="168" y="16"/>
                </a:cxn>
                <a:cxn ang="0">
                  <a:pos x="168" y="14"/>
                </a:cxn>
                <a:cxn ang="0">
                  <a:pos x="155" y="15"/>
                </a:cxn>
                <a:cxn ang="0">
                  <a:pos x="142" y="16"/>
                </a:cxn>
                <a:cxn ang="0">
                  <a:pos x="129" y="17"/>
                </a:cxn>
                <a:cxn ang="0">
                  <a:pos x="79" y="0"/>
                </a:cxn>
                <a:cxn ang="0">
                  <a:pos x="83" y="23"/>
                </a:cxn>
                <a:cxn ang="0">
                  <a:pos x="54" y="29"/>
                </a:cxn>
                <a:cxn ang="0">
                  <a:pos x="30" y="38"/>
                </a:cxn>
                <a:cxn ang="0">
                  <a:pos x="12" y="48"/>
                </a:cxn>
                <a:cxn ang="0">
                  <a:pos x="0" y="61"/>
                </a:cxn>
                <a:cxn ang="0">
                  <a:pos x="6" y="81"/>
                </a:cxn>
                <a:cxn ang="0">
                  <a:pos x="30" y="107"/>
                </a:cxn>
                <a:cxn ang="0">
                  <a:pos x="81" y="133"/>
                </a:cxn>
                <a:cxn ang="0">
                  <a:pos x="162" y="151"/>
                </a:cxn>
              </a:cxnLst>
              <a:rect l="0" t="0" r="r" b="b"/>
              <a:pathLst>
                <a:path w="322" h="151">
                  <a:moveTo>
                    <a:pt x="162" y="151"/>
                  </a:moveTo>
                  <a:lnTo>
                    <a:pt x="196" y="143"/>
                  </a:lnTo>
                  <a:lnTo>
                    <a:pt x="226" y="134"/>
                  </a:lnTo>
                  <a:lnTo>
                    <a:pt x="254" y="122"/>
                  </a:lnTo>
                  <a:lnTo>
                    <a:pt x="276" y="112"/>
                  </a:lnTo>
                  <a:lnTo>
                    <a:pt x="294" y="100"/>
                  </a:lnTo>
                  <a:lnTo>
                    <a:pt x="308" y="91"/>
                  </a:lnTo>
                  <a:lnTo>
                    <a:pt x="317" y="81"/>
                  </a:lnTo>
                  <a:lnTo>
                    <a:pt x="322" y="75"/>
                  </a:lnTo>
                  <a:lnTo>
                    <a:pt x="322" y="70"/>
                  </a:lnTo>
                  <a:lnTo>
                    <a:pt x="316" y="63"/>
                  </a:lnTo>
                  <a:lnTo>
                    <a:pt x="305" y="56"/>
                  </a:lnTo>
                  <a:lnTo>
                    <a:pt x="289" y="48"/>
                  </a:lnTo>
                  <a:lnTo>
                    <a:pt x="270" y="41"/>
                  </a:lnTo>
                  <a:lnTo>
                    <a:pt x="247" y="33"/>
                  </a:lnTo>
                  <a:lnTo>
                    <a:pt x="220" y="24"/>
                  </a:lnTo>
                  <a:lnTo>
                    <a:pt x="190" y="16"/>
                  </a:lnTo>
                  <a:lnTo>
                    <a:pt x="194" y="19"/>
                  </a:lnTo>
                  <a:lnTo>
                    <a:pt x="204" y="24"/>
                  </a:lnTo>
                  <a:lnTo>
                    <a:pt x="220" y="33"/>
                  </a:lnTo>
                  <a:lnTo>
                    <a:pt x="239" y="41"/>
                  </a:lnTo>
                  <a:lnTo>
                    <a:pt x="257" y="51"/>
                  </a:lnTo>
                  <a:lnTo>
                    <a:pt x="274" y="60"/>
                  </a:lnTo>
                  <a:lnTo>
                    <a:pt x="285" y="67"/>
                  </a:lnTo>
                  <a:lnTo>
                    <a:pt x="290" y="73"/>
                  </a:lnTo>
                  <a:lnTo>
                    <a:pt x="277" y="79"/>
                  </a:lnTo>
                  <a:lnTo>
                    <a:pt x="262" y="85"/>
                  </a:lnTo>
                  <a:lnTo>
                    <a:pt x="246" y="92"/>
                  </a:lnTo>
                  <a:lnTo>
                    <a:pt x="230" y="97"/>
                  </a:lnTo>
                  <a:lnTo>
                    <a:pt x="214" y="102"/>
                  </a:lnTo>
                  <a:lnTo>
                    <a:pt x="198" y="106"/>
                  </a:lnTo>
                  <a:lnTo>
                    <a:pt x="182" y="112"/>
                  </a:lnTo>
                  <a:lnTo>
                    <a:pt x="167" y="116"/>
                  </a:lnTo>
                  <a:lnTo>
                    <a:pt x="148" y="118"/>
                  </a:lnTo>
                  <a:lnTo>
                    <a:pt x="129" y="117"/>
                  </a:lnTo>
                  <a:lnTo>
                    <a:pt x="110" y="114"/>
                  </a:lnTo>
                  <a:lnTo>
                    <a:pt x="91" y="107"/>
                  </a:lnTo>
                  <a:lnTo>
                    <a:pt x="73" y="100"/>
                  </a:lnTo>
                  <a:lnTo>
                    <a:pt x="55" y="90"/>
                  </a:lnTo>
                  <a:lnTo>
                    <a:pt x="40" y="79"/>
                  </a:lnTo>
                  <a:lnTo>
                    <a:pt x="26" y="66"/>
                  </a:lnTo>
                  <a:lnTo>
                    <a:pt x="31" y="60"/>
                  </a:lnTo>
                  <a:lnTo>
                    <a:pt x="47" y="53"/>
                  </a:lnTo>
                  <a:lnTo>
                    <a:pt x="71" y="43"/>
                  </a:lnTo>
                  <a:lnTo>
                    <a:pt x="99" y="35"/>
                  </a:lnTo>
                  <a:lnTo>
                    <a:pt x="126" y="26"/>
                  </a:lnTo>
                  <a:lnTo>
                    <a:pt x="150" y="20"/>
                  </a:lnTo>
                  <a:lnTo>
                    <a:pt x="168" y="16"/>
                  </a:lnTo>
                  <a:lnTo>
                    <a:pt x="175" y="14"/>
                  </a:lnTo>
                  <a:lnTo>
                    <a:pt x="168" y="14"/>
                  </a:lnTo>
                  <a:lnTo>
                    <a:pt x="161" y="15"/>
                  </a:lnTo>
                  <a:lnTo>
                    <a:pt x="155" y="15"/>
                  </a:lnTo>
                  <a:lnTo>
                    <a:pt x="148" y="16"/>
                  </a:lnTo>
                  <a:lnTo>
                    <a:pt x="142" y="16"/>
                  </a:lnTo>
                  <a:lnTo>
                    <a:pt x="136" y="17"/>
                  </a:lnTo>
                  <a:lnTo>
                    <a:pt x="129" y="17"/>
                  </a:lnTo>
                  <a:lnTo>
                    <a:pt x="123" y="18"/>
                  </a:lnTo>
                  <a:lnTo>
                    <a:pt x="79" y="0"/>
                  </a:lnTo>
                  <a:lnTo>
                    <a:pt x="45" y="7"/>
                  </a:lnTo>
                  <a:lnTo>
                    <a:pt x="83" y="23"/>
                  </a:lnTo>
                  <a:lnTo>
                    <a:pt x="68" y="26"/>
                  </a:lnTo>
                  <a:lnTo>
                    <a:pt x="54" y="29"/>
                  </a:lnTo>
                  <a:lnTo>
                    <a:pt x="42" y="34"/>
                  </a:lnTo>
                  <a:lnTo>
                    <a:pt x="30" y="38"/>
                  </a:lnTo>
                  <a:lnTo>
                    <a:pt x="21" y="43"/>
                  </a:lnTo>
                  <a:lnTo>
                    <a:pt x="12" y="48"/>
                  </a:lnTo>
                  <a:lnTo>
                    <a:pt x="5" y="55"/>
                  </a:lnTo>
                  <a:lnTo>
                    <a:pt x="0" y="61"/>
                  </a:lnTo>
                  <a:lnTo>
                    <a:pt x="1" y="70"/>
                  </a:lnTo>
                  <a:lnTo>
                    <a:pt x="6" y="81"/>
                  </a:lnTo>
                  <a:lnTo>
                    <a:pt x="15" y="94"/>
                  </a:lnTo>
                  <a:lnTo>
                    <a:pt x="30" y="107"/>
                  </a:lnTo>
                  <a:lnTo>
                    <a:pt x="51" y="120"/>
                  </a:lnTo>
                  <a:lnTo>
                    <a:pt x="81" y="133"/>
                  </a:lnTo>
                  <a:lnTo>
                    <a:pt x="117" y="143"/>
                  </a:lnTo>
                  <a:lnTo>
                    <a:pt x="162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20" name="Freeform 72"/>
            <p:cNvSpPr>
              <a:spLocks/>
            </p:cNvSpPr>
            <p:nvPr/>
          </p:nvSpPr>
          <p:spPr bwMode="auto">
            <a:xfrm>
              <a:off x="7856538" y="3465513"/>
              <a:ext cx="369888" cy="298450"/>
            </a:xfrm>
            <a:custGeom>
              <a:avLst/>
              <a:gdLst/>
              <a:ahLst/>
              <a:cxnLst>
                <a:cxn ang="0">
                  <a:pos x="450" y="236"/>
                </a:cxn>
                <a:cxn ang="0">
                  <a:pos x="419" y="263"/>
                </a:cxn>
                <a:cxn ang="0">
                  <a:pos x="380" y="292"/>
                </a:cxn>
                <a:cxn ang="0">
                  <a:pos x="331" y="317"/>
                </a:cxn>
                <a:cxn ang="0">
                  <a:pos x="272" y="337"/>
                </a:cxn>
                <a:cxn ang="0">
                  <a:pos x="212" y="346"/>
                </a:cxn>
                <a:cxn ang="0">
                  <a:pos x="167" y="336"/>
                </a:cxn>
                <a:cxn ang="0">
                  <a:pos x="118" y="315"/>
                </a:cxn>
                <a:cxn ang="0">
                  <a:pos x="75" y="291"/>
                </a:cxn>
                <a:cxn ang="0">
                  <a:pos x="42" y="270"/>
                </a:cxn>
                <a:cxn ang="0">
                  <a:pos x="28" y="261"/>
                </a:cxn>
                <a:cxn ang="0">
                  <a:pos x="19" y="174"/>
                </a:cxn>
                <a:cxn ang="0">
                  <a:pos x="29" y="117"/>
                </a:cxn>
                <a:cxn ang="0">
                  <a:pos x="48" y="85"/>
                </a:cxn>
                <a:cxn ang="0">
                  <a:pos x="81" y="63"/>
                </a:cxn>
                <a:cxn ang="0">
                  <a:pos x="97" y="79"/>
                </a:cxn>
                <a:cxn ang="0">
                  <a:pos x="128" y="97"/>
                </a:cxn>
                <a:cxn ang="0">
                  <a:pos x="169" y="113"/>
                </a:cxn>
                <a:cxn ang="0">
                  <a:pos x="212" y="125"/>
                </a:cxn>
                <a:cxn ang="0">
                  <a:pos x="254" y="131"/>
                </a:cxn>
                <a:cxn ang="0">
                  <a:pos x="298" y="124"/>
                </a:cxn>
                <a:cxn ang="0">
                  <a:pos x="356" y="103"/>
                </a:cxn>
                <a:cxn ang="0">
                  <a:pos x="405" y="80"/>
                </a:cxn>
                <a:cxn ang="0">
                  <a:pos x="441" y="119"/>
                </a:cxn>
                <a:cxn ang="0">
                  <a:pos x="454" y="177"/>
                </a:cxn>
                <a:cxn ang="0">
                  <a:pos x="457" y="175"/>
                </a:cxn>
                <a:cxn ang="0">
                  <a:pos x="451" y="123"/>
                </a:cxn>
                <a:cxn ang="0">
                  <a:pos x="429" y="77"/>
                </a:cxn>
                <a:cxn ang="0">
                  <a:pos x="419" y="48"/>
                </a:cxn>
                <a:cxn ang="0">
                  <a:pos x="416" y="33"/>
                </a:cxn>
                <a:cxn ang="0">
                  <a:pos x="403" y="42"/>
                </a:cxn>
                <a:cxn ang="0">
                  <a:pos x="377" y="59"/>
                </a:cxn>
                <a:cxn ang="0">
                  <a:pos x="342" y="79"/>
                </a:cxn>
                <a:cxn ang="0">
                  <a:pos x="297" y="97"/>
                </a:cxn>
                <a:cxn ang="0">
                  <a:pos x="248" y="107"/>
                </a:cxn>
                <a:cxn ang="0">
                  <a:pos x="168" y="88"/>
                </a:cxn>
                <a:cxn ang="0">
                  <a:pos x="111" y="64"/>
                </a:cxn>
                <a:cxn ang="0">
                  <a:pos x="85" y="0"/>
                </a:cxn>
                <a:cxn ang="0">
                  <a:pos x="73" y="40"/>
                </a:cxn>
                <a:cxn ang="0">
                  <a:pos x="43" y="62"/>
                </a:cxn>
                <a:cxn ang="0">
                  <a:pos x="17" y="93"/>
                </a:cxn>
                <a:cxn ang="0">
                  <a:pos x="2" y="126"/>
                </a:cxn>
                <a:cxn ang="0">
                  <a:pos x="1" y="228"/>
                </a:cxn>
                <a:cxn ang="0">
                  <a:pos x="24" y="287"/>
                </a:cxn>
                <a:cxn ang="0">
                  <a:pos x="61" y="313"/>
                </a:cxn>
                <a:cxn ang="0">
                  <a:pos x="106" y="337"/>
                </a:cxn>
                <a:cxn ang="0">
                  <a:pos x="151" y="357"/>
                </a:cxn>
                <a:cxn ang="0">
                  <a:pos x="195" y="371"/>
                </a:cxn>
                <a:cxn ang="0">
                  <a:pos x="235" y="374"/>
                </a:cxn>
                <a:cxn ang="0">
                  <a:pos x="285" y="360"/>
                </a:cxn>
                <a:cxn ang="0">
                  <a:pos x="337" y="337"/>
                </a:cxn>
                <a:cxn ang="0">
                  <a:pos x="389" y="309"/>
                </a:cxn>
                <a:cxn ang="0">
                  <a:pos x="434" y="278"/>
                </a:cxn>
                <a:cxn ang="0">
                  <a:pos x="467" y="251"/>
                </a:cxn>
              </a:cxnLst>
              <a:rect l="0" t="0" r="r" b="b"/>
              <a:pathLst>
                <a:path w="467" h="375">
                  <a:moveTo>
                    <a:pt x="466" y="220"/>
                  </a:moveTo>
                  <a:lnTo>
                    <a:pt x="458" y="228"/>
                  </a:lnTo>
                  <a:lnTo>
                    <a:pt x="450" y="236"/>
                  </a:lnTo>
                  <a:lnTo>
                    <a:pt x="441" y="246"/>
                  </a:lnTo>
                  <a:lnTo>
                    <a:pt x="430" y="255"/>
                  </a:lnTo>
                  <a:lnTo>
                    <a:pt x="419" y="263"/>
                  </a:lnTo>
                  <a:lnTo>
                    <a:pt x="407" y="273"/>
                  </a:lnTo>
                  <a:lnTo>
                    <a:pt x="394" y="282"/>
                  </a:lnTo>
                  <a:lnTo>
                    <a:pt x="380" y="292"/>
                  </a:lnTo>
                  <a:lnTo>
                    <a:pt x="365" y="301"/>
                  </a:lnTo>
                  <a:lnTo>
                    <a:pt x="349" y="310"/>
                  </a:lnTo>
                  <a:lnTo>
                    <a:pt x="331" y="317"/>
                  </a:lnTo>
                  <a:lnTo>
                    <a:pt x="313" y="325"/>
                  </a:lnTo>
                  <a:lnTo>
                    <a:pt x="293" y="332"/>
                  </a:lnTo>
                  <a:lnTo>
                    <a:pt x="272" y="337"/>
                  </a:lnTo>
                  <a:lnTo>
                    <a:pt x="250" y="343"/>
                  </a:lnTo>
                  <a:lnTo>
                    <a:pt x="226" y="346"/>
                  </a:lnTo>
                  <a:lnTo>
                    <a:pt x="212" y="346"/>
                  </a:lnTo>
                  <a:lnTo>
                    <a:pt x="197" y="345"/>
                  </a:lnTo>
                  <a:lnTo>
                    <a:pt x="182" y="341"/>
                  </a:lnTo>
                  <a:lnTo>
                    <a:pt x="167" y="336"/>
                  </a:lnTo>
                  <a:lnTo>
                    <a:pt x="151" y="330"/>
                  </a:lnTo>
                  <a:lnTo>
                    <a:pt x="134" y="322"/>
                  </a:lnTo>
                  <a:lnTo>
                    <a:pt x="118" y="315"/>
                  </a:lnTo>
                  <a:lnTo>
                    <a:pt x="103" y="307"/>
                  </a:lnTo>
                  <a:lnTo>
                    <a:pt x="89" y="299"/>
                  </a:lnTo>
                  <a:lnTo>
                    <a:pt x="75" y="291"/>
                  </a:lnTo>
                  <a:lnTo>
                    <a:pt x="62" y="283"/>
                  </a:lnTo>
                  <a:lnTo>
                    <a:pt x="52" y="276"/>
                  </a:lnTo>
                  <a:lnTo>
                    <a:pt x="42" y="270"/>
                  </a:lnTo>
                  <a:lnTo>
                    <a:pt x="35" y="266"/>
                  </a:lnTo>
                  <a:lnTo>
                    <a:pt x="31" y="262"/>
                  </a:lnTo>
                  <a:lnTo>
                    <a:pt x="28" y="261"/>
                  </a:lnTo>
                  <a:lnTo>
                    <a:pt x="22" y="234"/>
                  </a:lnTo>
                  <a:lnTo>
                    <a:pt x="19" y="203"/>
                  </a:lnTo>
                  <a:lnTo>
                    <a:pt x="19" y="174"/>
                  </a:lnTo>
                  <a:lnTo>
                    <a:pt x="20" y="146"/>
                  </a:lnTo>
                  <a:lnTo>
                    <a:pt x="24" y="131"/>
                  </a:lnTo>
                  <a:lnTo>
                    <a:pt x="29" y="117"/>
                  </a:lnTo>
                  <a:lnTo>
                    <a:pt x="34" y="105"/>
                  </a:lnTo>
                  <a:lnTo>
                    <a:pt x="40" y="95"/>
                  </a:lnTo>
                  <a:lnTo>
                    <a:pt x="48" y="85"/>
                  </a:lnTo>
                  <a:lnTo>
                    <a:pt x="57" y="77"/>
                  </a:lnTo>
                  <a:lnTo>
                    <a:pt x="69" y="69"/>
                  </a:lnTo>
                  <a:lnTo>
                    <a:pt x="81" y="63"/>
                  </a:lnTo>
                  <a:lnTo>
                    <a:pt x="84" y="68"/>
                  </a:lnTo>
                  <a:lnTo>
                    <a:pt x="90" y="74"/>
                  </a:lnTo>
                  <a:lnTo>
                    <a:pt x="97" y="79"/>
                  </a:lnTo>
                  <a:lnTo>
                    <a:pt x="107" y="85"/>
                  </a:lnTo>
                  <a:lnTo>
                    <a:pt x="116" y="91"/>
                  </a:lnTo>
                  <a:lnTo>
                    <a:pt x="128" y="97"/>
                  </a:lnTo>
                  <a:lnTo>
                    <a:pt x="140" y="102"/>
                  </a:lnTo>
                  <a:lnTo>
                    <a:pt x="154" y="107"/>
                  </a:lnTo>
                  <a:lnTo>
                    <a:pt x="169" y="113"/>
                  </a:lnTo>
                  <a:lnTo>
                    <a:pt x="182" y="118"/>
                  </a:lnTo>
                  <a:lnTo>
                    <a:pt x="197" y="122"/>
                  </a:lnTo>
                  <a:lnTo>
                    <a:pt x="212" y="125"/>
                  </a:lnTo>
                  <a:lnTo>
                    <a:pt x="227" y="128"/>
                  </a:lnTo>
                  <a:lnTo>
                    <a:pt x="240" y="130"/>
                  </a:lnTo>
                  <a:lnTo>
                    <a:pt x="254" y="131"/>
                  </a:lnTo>
                  <a:lnTo>
                    <a:pt x="267" y="131"/>
                  </a:lnTo>
                  <a:lnTo>
                    <a:pt x="281" y="128"/>
                  </a:lnTo>
                  <a:lnTo>
                    <a:pt x="298" y="124"/>
                  </a:lnTo>
                  <a:lnTo>
                    <a:pt x="317" y="118"/>
                  </a:lnTo>
                  <a:lnTo>
                    <a:pt x="336" y="112"/>
                  </a:lnTo>
                  <a:lnTo>
                    <a:pt x="356" y="103"/>
                  </a:lnTo>
                  <a:lnTo>
                    <a:pt x="374" y="95"/>
                  </a:lnTo>
                  <a:lnTo>
                    <a:pt x="391" y="87"/>
                  </a:lnTo>
                  <a:lnTo>
                    <a:pt x="405" y="80"/>
                  </a:lnTo>
                  <a:lnTo>
                    <a:pt x="419" y="86"/>
                  </a:lnTo>
                  <a:lnTo>
                    <a:pt x="431" y="100"/>
                  </a:lnTo>
                  <a:lnTo>
                    <a:pt x="441" y="119"/>
                  </a:lnTo>
                  <a:lnTo>
                    <a:pt x="447" y="140"/>
                  </a:lnTo>
                  <a:lnTo>
                    <a:pt x="451" y="160"/>
                  </a:lnTo>
                  <a:lnTo>
                    <a:pt x="454" y="177"/>
                  </a:lnTo>
                  <a:lnTo>
                    <a:pt x="456" y="189"/>
                  </a:lnTo>
                  <a:lnTo>
                    <a:pt x="457" y="192"/>
                  </a:lnTo>
                  <a:lnTo>
                    <a:pt x="457" y="175"/>
                  </a:lnTo>
                  <a:lnTo>
                    <a:pt x="456" y="158"/>
                  </a:lnTo>
                  <a:lnTo>
                    <a:pt x="454" y="140"/>
                  </a:lnTo>
                  <a:lnTo>
                    <a:pt x="451" y="123"/>
                  </a:lnTo>
                  <a:lnTo>
                    <a:pt x="447" y="106"/>
                  </a:lnTo>
                  <a:lnTo>
                    <a:pt x="439" y="92"/>
                  </a:lnTo>
                  <a:lnTo>
                    <a:pt x="429" y="77"/>
                  </a:lnTo>
                  <a:lnTo>
                    <a:pt x="416" y="64"/>
                  </a:lnTo>
                  <a:lnTo>
                    <a:pt x="418" y="57"/>
                  </a:lnTo>
                  <a:lnTo>
                    <a:pt x="419" y="48"/>
                  </a:lnTo>
                  <a:lnTo>
                    <a:pt x="419" y="41"/>
                  </a:lnTo>
                  <a:lnTo>
                    <a:pt x="417" y="33"/>
                  </a:lnTo>
                  <a:lnTo>
                    <a:pt x="416" y="33"/>
                  </a:lnTo>
                  <a:lnTo>
                    <a:pt x="413" y="35"/>
                  </a:lnTo>
                  <a:lnTo>
                    <a:pt x="409" y="38"/>
                  </a:lnTo>
                  <a:lnTo>
                    <a:pt x="403" y="42"/>
                  </a:lnTo>
                  <a:lnTo>
                    <a:pt x="395" y="47"/>
                  </a:lnTo>
                  <a:lnTo>
                    <a:pt x="387" y="53"/>
                  </a:lnTo>
                  <a:lnTo>
                    <a:pt x="377" y="59"/>
                  </a:lnTo>
                  <a:lnTo>
                    <a:pt x="366" y="66"/>
                  </a:lnTo>
                  <a:lnTo>
                    <a:pt x="354" y="73"/>
                  </a:lnTo>
                  <a:lnTo>
                    <a:pt x="342" y="79"/>
                  </a:lnTo>
                  <a:lnTo>
                    <a:pt x="327" y="86"/>
                  </a:lnTo>
                  <a:lnTo>
                    <a:pt x="313" y="92"/>
                  </a:lnTo>
                  <a:lnTo>
                    <a:pt x="297" y="97"/>
                  </a:lnTo>
                  <a:lnTo>
                    <a:pt x="281" y="102"/>
                  </a:lnTo>
                  <a:lnTo>
                    <a:pt x="265" y="105"/>
                  </a:lnTo>
                  <a:lnTo>
                    <a:pt x="248" y="107"/>
                  </a:lnTo>
                  <a:lnTo>
                    <a:pt x="218" y="102"/>
                  </a:lnTo>
                  <a:lnTo>
                    <a:pt x="192" y="96"/>
                  </a:lnTo>
                  <a:lnTo>
                    <a:pt x="168" y="88"/>
                  </a:lnTo>
                  <a:lnTo>
                    <a:pt x="147" y="81"/>
                  </a:lnTo>
                  <a:lnTo>
                    <a:pt x="128" y="74"/>
                  </a:lnTo>
                  <a:lnTo>
                    <a:pt x="111" y="64"/>
                  </a:lnTo>
                  <a:lnTo>
                    <a:pt x="97" y="55"/>
                  </a:lnTo>
                  <a:lnTo>
                    <a:pt x="85" y="43"/>
                  </a:lnTo>
                  <a:lnTo>
                    <a:pt x="85" y="0"/>
                  </a:lnTo>
                  <a:lnTo>
                    <a:pt x="76" y="11"/>
                  </a:lnTo>
                  <a:lnTo>
                    <a:pt x="74" y="26"/>
                  </a:lnTo>
                  <a:lnTo>
                    <a:pt x="73" y="40"/>
                  </a:lnTo>
                  <a:lnTo>
                    <a:pt x="65" y="48"/>
                  </a:lnTo>
                  <a:lnTo>
                    <a:pt x="54" y="55"/>
                  </a:lnTo>
                  <a:lnTo>
                    <a:pt x="43" y="62"/>
                  </a:lnTo>
                  <a:lnTo>
                    <a:pt x="34" y="72"/>
                  </a:lnTo>
                  <a:lnTo>
                    <a:pt x="25" y="82"/>
                  </a:lnTo>
                  <a:lnTo>
                    <a:pt x="17" y="93"/>
                  </a:lnTo>
                  <a:lnTo>
                    <a:pt x="11" y="104"/>
                  </a:lnTo>
                  <a:lnTo>
                    <a:pt x="5" y="116"/>
                  </a:lnTo>
                  <a:lnTo>
                    <a:pt x="2" y="126"/>
                  </a:lnTo>
                  <a:lnTo>
                    <a:pt x="1" y="142"/>
                  </a:lnTo>
                  <a:lnTo>
                    <a:pt x="0" y="181"/>
                  </a:lnTo>
                  <a:lnTo>
                    <a:pt x="1" y="228"/>
                  </a:lnTo>
                  <a:lnTo>
                    <a:pt x="5" y="269"/>
                  </a:lnTo>
                  <a:lnTo>
                    <a:pt x="14" y="277"/>
                  </a:lnTo>
                  <a:lnTo>
                    <a:pt x="24" y="287"/>
                  </a:lnTo>
                  <a:lnTo>
                    <a:pt x="35" y="295"/>
                  </a:lnTo>
                  <a:lnTo>
                    <a:pt x="48" y="303"/>
                  </a:lnTo>
                  <a:lnTo>
                    <a:pt x="61" y="313"/>
                  </a:lnTo>
                  <a:lnTo>
                    <a:pt x="75" y="321"/>
                  </a:lnTo>
                  <a:lnTo>
                    <a:pt x="90" y="329"/>
                  </a:lnTo>
                  <a:lnTo>
                    <a:pt x="106" y="337"/>
                  </a:lnTo>
                  <a:lnTo>
                    <a:pt x="120" y="345"/>
                  </a:lnTo>
                  <a:lnTo>
                    <a:pt x="136" y="351"/>
                  </a:lnTo>
                  <a:lnTo>
                    <a:pt x="151" y="357"/>
                  </a:lnTo>
                  <a:lnTo>
                    <a:pt x="167" y="363"/>
                  </a:lnTo>
                  <a:lnTo>
                    <a:pt x="181" y="367"/>
                  </a:lnTo>
                  <a:lnTo>
                    <a:pt x="195" y="371"/>
                  </a:lnTo>
                  <a:lnTo>
                    <a:pt x="208" y="373"/>
                  </a:lnTo>
                  <a:lnTo>
                    <a:pt x="220" y="375"/>
                  </a:lnTo>
                  <a:lnTo>
                    <a:pt x="235" y="374"/>
                  </a:lnTo>
                  <a:lnTo>
                    <a:pt x="251" y="371"/>
                  </a:lnTo>
                  <a:lnTo>
                    <a:pt x="268" y="367"/>
                  </a:lnTo>
                  <a:lnTo>
                    <a:pt x="285" y="360"/>
                  </a:lnTo>
                  <a:lnTo>
                    <a:pt x="303" y="354"/>
                  </a:lnTo>
                  <a:lnTo>
                    <a:pt x="319" y="346"/>
                  </a:lnTo>
                  <a:lnTo>
                    <a:pt x="337" y="337"/>
                  </a:lnTo>
                  <a:lnTo>
                    <a:pt x="355" y="328"/>
                  </a:lnTo>
                  <a:lnTo>
                    <a:pt x="372" y="318"/>
                  </a:lnTo>
                  <a:lnTo>
                    <a:pt x="389" y="309"/>
                  </a:lnTo>
                  <a:lnTo>
                    <a:pt x="405" y="298"/>
                  </a:lnTo>
                  <a:lnTo>
                    <a:pt x="419" y="288"/>
                  </a:lnTo>
                  <a:lnTo>
                    <a:pt x="434" y="278"/>
                  </a:lnTo>
                  <a:lnTo>
                    <a:pt x="447" y="269"/>
                  </a:lnTo>
                  <a:lnTo>
                    <a:pt x="457" y="259"/>
                  </a:lnTo>
                  <a:lnTo>
                    <a:pt x="467" y="251"/>
                  </a:lnTo>
                  <a:lnTo>
                    <a:pt x="466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>
              <a:off x="7723188" y="3546476"/>
              <a:ext cx="117475" cy="1333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2" y="11"/>
                </a:cxn>
                <a:cxn ang="0">
                  <a:pos x="37" y="20"/>
                </a:cxn>
                <a:cxn ang="0">
                  <a:pos x="30" y="31"/>
                </a:cxn>
                <a:cxn ang="0">
                  <a:pos x="24" y="41"/>
                </a:cxn>
                <a:cxn ang="0">
                  <a:pos x="18" y="52"/>
                </a:cxn>
                <a:cxn ang="0">
                  <a:pos x="11" y="63"/>
                </a:cxn>
                <a:cxn ang="0">
                  <a:pos x="6" y="74"/>
                </a:cxn>
                <a:cxn ang="0">
                  <a:pos x="0" y="84"/>
                </a:cxn>
                <a:cxn ang="0">
                  <a:pos x="102" y="170"/>
                </a:cxn>
                <a:cxn ang="0">
                  <a:pos x="105" y="161"/>
                </a:cxn>
                <a:cxn ang="0">
                  <a:pos x="110" y="147"/>
                </a:cxn>
                <a:cxn ang="0">
                  <a:pos x="117" y="130"/>
                </a:cxn>
                <a:cxn ang="0">
                  <a:pos x="122" y="115"/>
                </a:cxn>
                <a:cxn ang="0">
                  <a:pos x="125" y="123"/>
                </a:cxn>
                <a:cxn ang="0">
                  <a:pos x="131" y="132"/>
                </a:cxn>
                <a:cxn ang="0">
                  <a:pos x="138" y="139"/>
                </a:cxn>
                <a:cxn ang="0">
                  <a:pos x="146" y="142"/>
                </a:cxn>
                <a:cxn ang="0">
                  <a:pos x="141" y="70"/>
                </a:cxn>
                <a:cxn ang="0">
                  <a:pos x="48" y="0"/>
                </a:cxn>
              </a:cxnLst>
              <a:rect l="0" t="0" r="r" b="b"/>
              <a:pathLst>
                <a:path w="146" h="170">
                  <a:moveTo>
                    <a:pt x="48" y="0"/>
                  </a:moveTo>
                  <a:lnTo>
                    <a:pt x="42" y="11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4" y="41"/>
                  </a:lnTo>
                  <a:lnTo>
                    <a:pt x="18" y="52"/>
                  </a:lnTo>
                  <a:lnTo>
                    <a:pt x="11" y="63"/>
                  </a:lnTo>
                  <a:lnTo>
                    <a:pt x="6" y="74"/>
                  </a:lnTo>
                  <a:lnTo>
                    <a:pt x="0" y="84"/>
                  </a:lnTo>
                  <a:lnTo>
                    <a:pt x="102" y="170"/>
                  </a:lnTo>
                  <a:lnTo>
                    <a:pt x="105" y="161"/>
                  </a:lnTo>
                  <a:lnTo>
                    <a:pt x="110" y="147"/>
                  </a:lnTo>
                  <a:lnTo>
                    <a:pt x="117" y="130"/>
                  </a:lnTo>
                  <a:lnTo>
                    <a:pt x="122" y="115"/>
                  </a:lnTo>
                  <a:lnTo>
                    <a:pt x="125" y="123"/>
                  </a:lnTo>
                  <a:lnTo>
                    <a:pt x="131" y="132"/>
                  </a:lnTo>
                  <a:lnTo>
                    <a:pt x="138" y="139"/>
                  </a:lnTo>
                  <a:lnTo>
                    <a:pt x="146" y="142"/>
                  </a:lnTo>
                  <a:lnTo>
                    <a:pt x="141" y="7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8066088" y="3575051"/>
              <a:ext cx="120650" cy="136525"/>
            </a:xfrm>
            <a:custGeom>
              <a:avLst/>
              <a:gdLst/>
              <a:ahLst/>
              <a:cxnLst>
                <a:cxn ang="0">
                  <a:pos x="21" y="105"/>
                </a:cxn>
                <a:cxn ang="0">
                  <a:pos x="46" y="97"/>
                </a:cxn>
                <a:cxn ang="0">
                  <a:pos x="73" y="86"/>
                </a:cxn>
                <a:cxn ang="0">
                  <a:pos x="98" y="73"/>
                </a:cxn>
                <a:cxn ang="0">
                  <a:pos x="112" y="64"/>
                </a:cxn>
                <a:cxn ang="0">
                  <a:pos x="126" y="66"/>
                </a:cxn>
                <a:cxn ang="0">
                  <a:pos x="126" y="78"/>
                </a:cxn>
                <a:cxn ang="0">
                  <a:pos x="90" y="98"/>
                </a:cxn>
                <a:cxn ang="0">
                  <a:pos x="42" y="120"/>
                </a:cxn>
                <a:cxn ang="0">
                  <a:pos x="6" y="136"/>
                </a:cxn>
                <a:cxn ang="0">
                  <a:pos x="6" y="141"/>
                </a:cxn>
                <a:cxn ang="0">
                  <a:pos x="33" y="134"/>
                </a:cxn>
                <a:cxn ang="0">
                  <a:pos x="70" y="120"/>
                </a:cxn>
                <a:cxn ang="0">
                  <a:pos x="105" y="106"/>
                </a:cxn>
                <a:cxn ang="0">
                  <a:pos x="115" y="110"/>
                </a:cxn>
                <a:cxn ang="0">
                  <a:pos x="87" y="131"/>
                </a:cxn>
                <a:cxn ang="0">
                  <a:pos x="47" y="153"/>
                </a:cxn>
                <a:cxn ang="0">
                  <a:pos x="18" y="169"/>
                </a:cxn>
                <a:cxn ang="0">
                  <a:pos x="30" y="166"/>
                </a:cxn>
                <a:cxn ang="0">
                  <a:pos x="64" y="154"/>
                </a:cxn>
                <a:cxn ang="0">
                  <a:pos x="95" y="139"/>
                </a:cxn>
                <a:cxn ang="0">
                  <a:pos x="126" y="121"/>
                </a:cxn>
                <a:cxn ang="0">
                  <a:pos x="146" y="98"/>
                </a:cxn>
                <a:cxn ang="0">
                  <a:pos x="151" y="72"/>
                </a:cxn>
                <a:cxn ang="0">
                  <a:pos x="147" y="54"/>
                </a:cxn>
                <a:cxn ang="0">
                  <a:pos x="141" y="48"/>
                </a:cxn>
                <a:cxn ang="0">
                  <a:pos x="132" y="45"/>
                </a:cxn>
                <a:cxn ang="0">
                  <a:pos x="123" y="43"/>
                </a:cxn>
                <a:cxn ang="0">
                  <a:pos x="121" y="35"/>
                </a:cxn>
                <a:cxn ang="0">
                  <a:pos x="114" y="17"/>
                </a:cxn>
                <a:cxn ang="0">
                  <a:pos x="99" y="3"/>
                </a:cxn>
                <a:cxn ang="0">
                  <a:pos x="86" y="2"/>
                </a:cxn>
                <a:cxn ang="0">
                  <a:pos x="75" y="0"/>
                </a:cxn>
                <a:cxn ang="0">
                  <a:pos x="64" y="0"/>
                </a:cxn>
                <a:cxn ang="0">
                  <a:pos x="52" y="3"/>
                </a:cxn>
                <a:cxn ang="0">
                  <a:pos x="59" y="6"/>
                </a:cxn>
                <a:cxn ang="0">
                  <a:pos x="74" y="9"/>
                </a:cxn>
                <a:cxn ang="0">
                  <a:pos x="89" y="13"/>
                </a:cxn>
                <a:cxn ang="0">
                  <a:pos x="97" y="14"/>
                </a:cxn>
                <a:cxn ang="0">
                  <a:pos x="79" y="35"/>
                </a:cxn>
                <a:cxn ang="0">
                  <a:pos x="56" y="51"/>
                </a:cxn>
                <a:cxn ang="0">
                  <a:pos x="38" y="61"/>
                </a:cxn>
                <a:cxn ang="0">
                  <a:pos x="29" y="65"/>
                </a:cxn>
                <a:cxn ang="0">
                  <a:pos x="45" y="63"/>
                </a:cxn>
                <a:cxn ang="0">
                  <a:pos x="61" y="60"/>
                </a:cxn>
                <a:cxn ang="0">
                  <a:pos x="74" y="55"/>
                </a:cxn>
                <a:cxn ang="0">
                  <a:pos x="88" y="47"/>
                </a:cxn>
                <a:cxn ang="0">
                  <a:pos x="82" y="65"/>
                </a:cxn>
                <a:cxn ang="0">
                  <a:pos x="53" y="80"/>
                </a:cxn>
                <a:cxn ang="0">
                  <a:pos x="22" y="91"/>
                </a:cxn>
                <a:cxn ang="0">
                  <a:pos x="8" y="96"/>
                </a:cxn>
              </a:cxnLst>
              <a:rect l="0" t="0" r="r" b="b"/>
              <a:pathLst>
                <a:path w="151" h="172">
                  <a:moveTo>
                    <a:pt x="10" y="109"/>
                  </a:moveTo>
                  <a:lnTo>
                    <a:pt x="21" y="105"/>
                  </a:lnTo>
                  <a:lnTo>
                    <a:pt x="33" y="101"/>
                  </a:lnTo>
                  <a:lnTo>
                    <a:pt x="46" y="97"/>
                  </a:lnTo>
                  <a:lnTo>
                    <a:pt x="60" y="92"/>
                  </a:lnTo>
                  <a:lnTo>
                    <a:pt x="73" y="86"/>
                  </a:lnTo>
                  <a:lnTo>
                    <a:pt x="86" y="80"/>
                  </a:lnTo>
                  <a:lnTo>
                    <a:pt x="98" y="73"/>
                  </a:lnTo>
                  <a:lnTo>
                    <a:pt x="106" y="65"/>
                  </a:lnTo>
                  <a:lnTo>
                    <a:pt x="112" y="64"/>
                  </a:lnTo>
                  <a:lnTo>
                    <a:pt x="120" y="64"/>
                  </a:lnTo>
                  <a:lnTo>
                    <a:pt x="126" y="66"/>
                  </a:lnTo>
                  <a:lnTo>
                    <a:pt x="131" y="71"/>
                  </a:lnTo>
                  <a:lnTo>
                    <a:pt x="126" y="78"/>
                  </a:lnTo>
                  <a:lnTo>
                    <a:pt x="111" y="87"/>
                  </a:lnTo>
                  <a:lnTo>
                    <a:pt x="90" y="98"/>
                  </a:lnTo>
                  <a:lnTo>
                    <a:pt x="66" y="110"/>
                  </a:lnTo>
                  <a:lnTo>
                    <a:pt x="42" y="120"/>
                  </a:lnTo>
                  <a:lnTo>
                    <a:pt x="21" y="129"/>
                  </a:lnTo>
                  <a:lnTo>
                    <a:pt x="6" y="136"/>
                  </a:lnTo>
                  <a:lnTo>
                    <a:pt x="0" y="140"/>
                  </a:lnTo>
                  <a:lnTo>
                    <a:pt x="6" y="141"/>
                  </a:lnTo>
                  <a:lnTo>
                    <a:pt x="19" y="139"/>
                  </a:lnTo>
                  <a:lnTo>
                    <a:pt x="33" y="134"/>
                  </a:lnTo>
                  <a:lnTo>
                    <a:pt x="51" y="127"/>
                  </a:lnTo>
                  <a:lnTo>
                    <a:pt x="70" y="120"/>
                  </a:lnTo>
                  <a:lnTo>
                    <a:pt x="88" y="113"/>
                  </a:lnTo>
                  <a:lnTo>
                    <a:pt x="105" y="106"/>
                  </a:lnTo>
                  <a:lnTo>
                    <a:pt x="118" y="102"/>
                  </a:lnTo>
                  <a:lnTo>
                    <a:pt x="115" y="110"/>
                  </a:lnTo>
                  <a:lnTo>
                    <a:pt x="104" y="120"/>
                  </a:lnTo>
                  <a:lnTo>
                    <a:pt x="87" y="131"/>
                  </a:lnTo>
                  <a:lnTo>
                    <a:pt x="67" y="142"/>
                  </a:lnTo>
                  <a:lnTo>
                    <a:pt x="47" y="153"/>
                  </a:lnTo>
                  <a:lnTo>
                    <a:pt x="29" y="162"/>
                  </a:lnTo>
                  <a:lnTo>
                    <a:pt x="18" y="169"/>
                  </a:lnTo>
                  <a:lnTo>
                    <a:pt x="13" y="172"/>
                  </a:lnTo>
                  <a:lnTo>
                    <a:pt x="30" y="166"/>
                  </a:lnTo>
                  <a:lnTo>
                    <a:pt x="47" y="160"/>
                  </a:lnTo>
                  <a:lnTo>
                    <a:pt x="64" y="154"/>
                  </a:lnTo>
                  <a:lnTo>
                    <a:pt x="80" y="146"/>
                  </a:lnTo>
                  <a:lnTo>
                    <a:pt x="95" y="139"/>
                  </a:lnTo>
                  <a:lnTo>
                    <a:pt x="110" y="130"/>
                  </a:lnTo>
                  <a:lnTo>
                    <a:pt x="126" y="121"/>
                  </a:lnTo>
                  <a:lnTo>
                    <a:pt x="141" y="111"/>
                  </a:lnTo>
                  <a:lnTo>
                    <a:pt x="146" y="98"/>
                  </a:lnTo>
                  <a:lnTo>
                    <a:pt x="150" y="85"/>
                  </a:lnTo>
                  <a:lnTo>
                    <a:pt x="151" y="72"/>
                  </a:lnTo>
                  <a:lnTo>
                    <a:pt x="150" y="58"/>
                  </a:lnTo>
                  <a:lnTo>
                    <a:pt x="147" y="54"/>
                  </a:lnTo>
                  <a:lnTo>
                    <a:pt x="144" y="51"/>
                  </a:lnTo>
                  <a:lnTo>
                    <a:pt x="141" y="48"/>
                  </a:lnTo>
                  <a:lnTo>
                    <a:pt x="137" y="46"/>
                  </a:lnTo>
                  <a:lnTo>
                    <a:pt x="132" y="45"/>
                  </a:lnTo>
                  <a:lnTo>
                    <a:pt x="127" y="44"/>
                  </a:lnTo>
                  <a:lnTo>
                    <a:pt x="123" y="43"/>
                  </a:lnTo>
                  <a:lnTo>
                    <a:pt x="118" y="43"/>
                  </a:lnTo>
                  <a:lnTo>
                    <a:pt x="121" y="35"/>
                  </a:lnTo>
                  <a:lnTo>
                    <a:pt x="119" y="25"/>
                  </a:lnTo>
                  <a:lnTo>
                    <a:pt x="114" y="17"/>
                  </a:lnTo>
                  <a:lnTo>
                    <a:pt x="109" y="9"/>
                  </a:lnTo>
                  <a:lnTo>
                    <a:pt x="99" y="3"/>
                  </a:lnTo>
                  <a:lnTo>
                    <a:pt x="92" y="2"/>
                  </a:lnTo>
                  <a:lnTo>
                    <a:pt x="86" y="2"/>
                  </a:lnTo>
                  <a:lnTo>
                    <a:pt x="81" y="1"/>
                  </a:lnTo>
                  <a:lnTo>
                    <a:pt x="75" y="0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59" y="1"/>
                  </a:lnTo>
                  <a:lnTo>
                    <a:pt x="52" y="3"/>
                  </a:lnTo>
                  <a:lnTo>
                    <a:pt x="54" y="5"/>
                  </a:lnTo>
                  <a:lnTo>
                    <a:pt x="59" y="6"/>
                  </a:lnTo>
                  <a:lnTo>
                    <a:pt x="66" y="8"/>
                  </a:lnTo>
                  <a:lnTo>
                    <a:pt x="74" y="9"/>
                  </a:lnTo>
                  <a:lnTo>
                    <a:pt x="82" y="12"/>
                  </a:lnTo>
                  <a:lnTo>
                    <a:pt x="89" y="13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89" y="24"/>
                  </a:lnTo>
                  <a:lnTo>
                    <a:pt x="79" y="35"/>
                  </a:lnTo>
                  <a:lnTo>
                    <a:pt x="68" y="43"/>
                  </a:lnTo>
                  <a:lnTo>
                    <a:pt x="56" y="51"/>
                  </a:lnTo>
                  <a:lnTo>
                    <a:pt x="46" y="57"/>
                  </a:lnTo>
                  <a:lnTo>
                    <a:pt x="38" y="61"/>
                  </a:lnTo>
                  <a:lnTo>
                    <a:pt x="31" y="64"/>
                  </a:lnTo>
                  <a:lnTo>
                    <a:pt x="29" y="65"/>
                  </a:lnTo>
                  <a:lnTo>
                    <a:pt x="36" y="64"/>
                  </a:lnTo>
                  <a:lnTo>
                    <a:pt x="45" y="63"/>
                  </a:lnTo>
                  <a:lnTo>
                    <a:pt x="52" y="61"/>
                  </a:lnTo>
                  <a:lnTo>
                    <a:pt x="61" y="60"/>
                  </a:lnTo>
                  <a:lnTo>
                    <a:pt x="68" y="58"/>
                  </a:lnTo>
                  <a:lnTo>
                    <a:pt x="74" y="55"/>
                  </a:lnTo>
                  <a:lnTo>
                    <a:pt x="82" y="52"/>
                  </a:lnTo>
                  <a:lnTo>
                    <a:pt x="88" y="47"/>
                  </a:lnTo>
                  <a:lnTo>
                    <a:pt x="89" y="57"/>
                  </a:lnTo>
                  <a:lnTo>
                    <a:pt x="82" y="65"/>
                  </a:lnTo>
                  <a:lnTo>
                    <a:pt x="69" y="73"/>
                  </a:lnTo>
                  <a:lnTo>
                    <a:pt x="53" y="80"/>
                  </a:lnTo>
                  <a:lnTo>
                    <a:pt x="36" y="85"/>
                  </a:lnTo>
                  <a:lnTo>
                    <a:pt x="22" y="91"/>
                  </a:lnTo>
                  <a:lnTo>
                    <a:pt x="11" y="94"/>
                  </a:lnTo>
                  <a:lnTo>
                    <a:pt x="8" y="96"/>
                  </a:lnTo>
                  <a:lnTo>
                    <a:pt x="1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7891463" y="3578226"/>
              <a:ext cx="207963" cy="146050"/>
            </a:xfrm>
            <a:custGeom>
              <a:avLst/>
              <a:gdLst/>
              <a:ahLst/>
              <a:cxnLst>
                <a:cxn ang="0">
                  <a:pos x="213" y="90"/>
                </a:cxn>
                <a:cxn ang="0">
                  <a:pos x="233" y="53"/>
                </a:cxn>
                <a:cxn ang="0">
                  <a:pos x="258" y="36"/>
                </a:cxn>
                <a:cxn ang="0">
                  <a:pos x="262" y="15"/>
                </a:cxn>
                <a:cxn ang="0">
                  <a:pos x="244" y="12"/>
                </a:cxn>
                <a:cxn ang="0">
                  <a:pos x="227" y="21"/>
                </a:cxn>
                <a:cxn ang="0">
                  <a:pos x="242" y="24"/>
                </a:cxn>
                <a:cxn ang="0">
                  <a:pos x="236" y="37"/>
                </a:cxn>
                <a:cxn ang="0">
                  <a:pos x="215" y="44"/>
                </a:cxn>
                <a:cxn ang="0">
                  <a:pos x="207" y="30"/>
                </a:cxn>
                <a:cxn ang="0">
                  <a:pos x="196" y="6"/>
                </a:cxn>
                <a:cxn ang="0">
                  <a:pos x="193" y="38"/>
                </a:cxn>
                <a:cxn ang="0">
                  <a:pos x="140" y="58"/>
                </a:cxn>
                <a:cxn ang="0">
                  <a:pos x="53" y="68"/>
                </a:cxn>
                <a:cxn ang="0">
                  <a:pos x="33" y="56"/>
                </a:cxn>
                <a:cxn ang="0">
                  <a:pos x="77" y="54"/>
                </a:cxn>
                <a:cxn ang="0">
                  <a:pos x="144" y="43"/>
                </a:cxn>
                <a:cxn ang="0">
                  <a:pos x="181" y="26"/>
                </a:cxn>
                <a:cxn ang="0">
                  <a:pos x="129" y="32"/>
                </a:cxn>
                <a:cxn ang="0">
                  <a:pos x="63" y="38"/>
                </a:cxn>
                <a:cxn ang="0">
                  <a:pos x="35" y="33"/>
                </a:cxn>
                <a:cxn ang="0">
                  <a:pos x="26" y="20"/>
                </a:cxn>
                <a:cxn ang="0">
                  <a:pos x="72" y="14"/>
                </a:cxn>
                <a:cxn ang="0">
                  <a:pos x="128" y="15"/>
                </a:cxn>
                <a:cxn ang="0">
                  <a:pos x="141" y="4"/>
                </a:cxn>
                <a:cxn ang="0">
                  <a:pos x="67" y="1"/>
                </a:cxn>
                <a:cxn ang="0">
                  <a:pos x="22" y="8"/>
                </a:cxn>
                <a:cxn ang="0">
                  <a:pos x="0" y="38"/>
                </a:cxn>
                <a:cxn ang="0">
                  <a:pos x="12" y="65"/>
                </a:cxn>
                <a:cxn ang="0">
                  <a:pos x="32" y="76"/>
                </a:cxn>
                <a:cxn ang="0">
                  <a:pos x="31" y="94"/>
                </a:cxn>
                <a:cxn ang="0">
                  <a:pos x="30" y="136"/>
                </a:cxn>
                <a:cxn ang="0">
                  <a:pos x="57" y="153"/>
                </a:cxn>
                <a:cxn ang="0">
                  <a:pos x="103" y="157"/>
                </a:cxn>
                <a:cxn ang="0">
                  <a:pos x="173" y="123"/>
                </a:cxn>
                <a:cxn ang="0">
                  <a:pos x="175" y="109"/>
                </a:cxn>
                <a:cxn ang="0">
                  <a:pos x="132" y="133"/>
                </a:cxn>
                <a:cxn ang="0">
                  <a:pos x="90" y="149"/>
                </a:cxn>
                <a:cxn ang="0">
                  <a:pos x="67" y="142"/>
                </a:cxn>
                <a:cxn ang="0">
                  <a:pos x="82" y="129"/>
                </a:cxn>
                <a:cxn ang="0">
                  <a:pos x="133" y="112"/>
                </a:cxn>
                <a:cxn ang="0">
                  <a:pos x="150" y="94"/>
                </a:cxn>
                <a:cxn ang="0">
                  <a:pos x="87" y="111"/>
                </a:cxn>
                <a:cxn ang="0">
                  <a:pos x="45" y="115"/>
                </a:cxn>
                <a:cxn ang="0">
                  <a:pos x="74" y="84"/>
                </a:cxn>
                <a:cxn ang="0">
                  <a:pos x="156" y="75"/>
                </a:cxn>
                <a:cxn ang="0">
                  <a:pos x="194" y="94"/>
                </a:cxn>
                <a:cxn ang="0">
                  <a:pos x="204" y="178"/>
                </a:cxn>
              </a:cxnLst>
              <a:rect l="0" t="0" r="r" b="b"/>
              <a:pathLst>
                <a:path w="263" h="185">
                  <a:moveTo>
                    <a:pt x="204" y="178"/>
                  </a:moveTo>
                  <a:lnTo>
                    <a:pt x="209" y="151"/>
                  </a:lnTo>
                  <a:lnTo>
                    <a:pt x="212" y="120"/>
                  </a:lnTo>
                  <a:lnTo>
                    <a:pt x="213" y="90"/>
                  </a:lnTo>
                  <a:lnTo>
                    <a:pt x="212" y="60"/>
                  </a:lnTo>
                  <a:lnTo>
                    <a:pt x="220" y="58"/>
                  </a:lnTo>
                  <a:lnTo>
                    <a:pt x="226" y="56"/>
                  </a:lnTo>
                  <a:lnTo>
                    <a:pt x="233" y="53"/>
                  </a:lnTo>
                  <a:lnTo>
                    <a:pt x="241" y="50"/>
                  </a:lnTo>
                  <a:lnTo>
                    <a:pt x="247" y="47"/>
                  </a:lnTo>
                  <a:lnTo>
                    <a:pt x="252" y="41"/>
                  </a:lnTo>
                  <a:lnTo>
                    <a:pt x="258" y="36"/>
                  </a:lnTo>
                  <a:lnTo>
                    <a:pt x="262" y="30"/>
                  </a:lnTo>
                  <a:lnTo>
                    <a:pt x="263" y="25"/>
                  </a:lnTo>
                  <a:lnTo>
                    <a:pt x="263" y="20"/>
                  </a:lnTo>
                  <a:lnTo>
                    <a:pt x="262" y="15"/>
                  </a:lnTo>
                  <a:lnTo>
                    <a:pt x="259" y="11"/>
                  </a:lnTo>
                  <a:lnTo>
                    <a:pt x="253" y="10"/>
                  </a:lnTo>
                  <a:lnTo>
                    <a:pt x="248" y="11"/>
                  </a:lnTo>
                  <a:lnTo>
                    <a:pt x="244" y="12"/>
                  </a:lnTo>
                  <a:lnTo>
                    <a:pt x="240" y="13"/>
                  </a:lnTo>
                  <a:lnTo>
                    <a:pt x="235" y="16"/>
                  </a:lnTo>
                  <a:lnTo>
                    <a:pt x="231" y="18"/>
                  </a:lnTo>
                  <a:lnTo>
                    <a:pt x="227" y="21"/>
                  </a:lnTo>
                  <a:lnTo>
                    <a:pt x="224" y="24"/>
                  </a:lnTo>
                  <a:lnTo>
                    <a:pt x="229" y="31"/>
                  </a:lnTo>
                  <a:lnTo>
                    <a:pt x="235" y="29"/>
                  </a:lnTo>
                  <a:lnTo>
                    <a:pt x="242" y="24"/>
                  </a:lnTo>
                  <a:lnTo>
                    <a:pt x="249" y="24"/>
                  </a:lnTo>
                  <a:lnTo>
                    <a:pt x="245" y="29"/>
                  </a:lnTo>
                  <a:lnTo>
                    <a:pt x="241" y="33"/>
                  </a:lnTo>
                  <a:lnTo>
                    <a:pt x="236" y="37"/>
                  </a:lnTo>
                  <a:lnTo>
                    <a:pt x="231" y="40"/>
                  </a:lnTo>
                  <a:lnTo>
                    <a:pt x="226" y="42"/>
                  </a:lnTo>
                  <a:lnTo>
                    <a:pt x="221" y="44"/>
                  </a:lnTo>
                  <a:lnTo>
                    <a:pt x="215" y="44"/>
                  </a:lnTo>
                  <a:lnTo>
                    <a:pt x="209" y="44"/>
                  </a:lnTo>
                  <a:lnTo>
                    <a:pt x="209" y="39"/>
                  </a:lnTo>
                  <a:lnTo>
                    <a:pt x="208" y="34"/>
                  </a:lnTo>
                  <a:lnTo>
                    <a:pt x="207" y="30"/>
                  </a:lnTo>
                  <a:lnTo>
                    <a:pt x="208" y="24"/>
                  </a:lnTo>
                  <a:lnTo>
                    <a:pt x="206" y="16"/>
                  </a:lnTo>
                  <a:lnTo>
                    <a:pt x="203" y="10"/>
                  </a:lnTo>
                  <a:lnTo>
                    <a:pt x="196" y="6"/>
                  </a:lnTo>
                  <a:lnTo>
                    <a:pt x="188" y="9"/>
                  </a:lnTo>
                  <a:lnTo>
                    <a:pt x="189" y="18"/>
                  </a:lnTo>
                  <a:lnTo>
                    <a:pt x="192" y="29"/>
                  </a:lnTo>
                  <a:lnTo>
                    <a:pt x="193" y="38"/>
                  </a:lnTo>
                  <a:lnTo>
                    <a:pt x="192" y="50"/>
                  </a:lnTo>
                  <a:lnTo>
                    <a:pt x="181" y="52"/>
                  </a:lnTo>
                  <a:lnTo>
                    <a:pt x="162" y="55"/>
                  </a:lnTo>
                  <a:lnTo>
                    <a:pt x="140" y="58"/>
                  </a:lnTo>
                  <a:lnTo>
                    <a:pt x="115" y="62"/>
                  </a:lnTo>
                  <a:lnTo>
                    <a:pt x="91" y="65"/>
                  </a:lnTo>
                  <a:lnTo>
                    <a:pt x="70" y="68"/>
                  </a:lnTo>
                  <a:lnTo>
                    <a:pt x="53" y="68"/>
                  </a:lnTo>
                  <a:lnTo>
                    <a:pt x="43" y="67"/>
                  </a:lnTo>
                  <a:lnTo>
                    <a:pt x="38" y="63"/>
                  </a:lnTo>
                  <a:lnTo>
                    <a:pt x="35" y="60"/>
                  </a:lnTo>
                  <a:lnTo>
                    <a:pt x="33" y="56"/>
                  </a:lnTo>
                  <a:lnTo>
                    <a:pt x="33" y="53"/>
                  </a:lnTo>
                  <a:lnTo>
                    <a:pt x="46" y="55"/>
                  </a:lnTo>
                  <a:lnTo>
                    <a:pt x="62" y="55"/>
                  </a:lnTo>
                  <a:lnTo>
                    <a:pt x="77" y="54"/>
                  </a:lnTo>
                  <a:lnTo>
                    <a:pt x="94" y="52"/>
                  </a:lnTo>
                  <a:lnTo>
                    <a:pt x="112" y="49"/>
                  </a:lnTo>
                  <a:lnTo>
                    <a:pt x="128" y="45"/>
                  </a:lnTo>
                  <a:lnTo>
                    <a:pt x="144" y="43"/>
                  </a:lnTo>
                  <a:lnTo>
                    <a:pt x="157" y="41"/>
                  </a:lnTo>
                  <a:lnTo>
                    <a:pt x="170" y="37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0" y="24"/>
                  </a:lnTo>
                  <a:lnTo>
                    <a:pt x="164" y="26"/>
                  </a:lnTo>
                  <a:lnTo>
                    <a:pt x="147" y="29"/>
                  </a:lnTo>
                  <a:lnTo>
                    <a:pt x="129" y="32"/>
                  </a:lnTo>
                  <a:lnTo>
                    <a:pt x="111" y="34"/>
                  </a:lnTo>
                  <a:lnTo>
                    <a:pt x="93" y="37"/>
                  </a:lnTo>
                  <a:lnTo>
                    <a:pt x="76" y="38"/>
                  </a:lnTo>
                  <a:lnTo>
                    <a:pt x="63" y="38"/>
                  </a:lnTo>
                  <a:lnTo>
                    <a:pt x="50" y="37"/>
                  </a:lnTo>
                  <a:lnTo>
                    <a:pt x="45" y="36"/>
                  </a:lnTo>
                  <a:lnTo>
                    <a:pt x="40" y="35"/>
                  </a:lnTo>
                  <a:lnTo>
                    <a:pt x="35" y="33"/>
                  </a:lnTo>
                  <a:lnTo>
                    <a:pt x="30" y="31"/>
                  </a:lnTo>
                  <a:lnTo>
                    <a:pt x="25" y="26"/>
                  </a:lnTo>
                  <a:lnTo>
                    <a:pt x="23" y="23"/>
                  </a:lnTo>
                  <a:lnTo>
                    <a:pt x="26" y="20"/>
                  </a:lnTo>
                  <a:lnTo>
                    <a:pt x="32" y="16"/>
                  </a:lnTo>
                  <a:lnTo>
                    <a:pt x="45" y="14"/>
                  </a:lnTo>
                  <a:lnTo>
                    <a:pt x="58" y="14"/>
                  </a:lnTo>
                  <a:lnTo>
                    <a:pt x="72" y="14"/>
                  </a:lnTo>
                  <a:lnTo>
                    <a:pt x="87" y="14"/>
                  </a:lnTo>
                  <a:lnTo>
                    <a:pt x="101" y="15"/>
                  </a:lnTo>
                  <a:lnTo>
                    <a:pt x="114" y="15"/>
                  </a:lnTo>
                  <a:lnTo>
                    <a:pt x="128" y="15"/>
                  </a:lnTo>
                  <a:lnTo>
                    <a:pt x="142" y="13"/>
                  </a:lnTo>
                  <a:lnTo>
                    <a:pt x="142" y="10"/>
                  </a:lnTo>
                  <a:lnTo>
                    <a:pt x="142" y="6"/>
                  </a:lnTo>
                  <a:lnTo>
                    <a:pt x="141" y="4"/>
                  </a:lnTo>
                  <a:lnTo>
                    <a:pt x="137" y="3"/>
                  </a:lnTo>
                  <a:lnTo>
                    <a:pt x="91" y="0"/>
                  </a:lnTo>
                  <a:lnTo>
                    <a:pt x="79" y="1"/>
                  </a:lnTo>
                  <a:lnTo>
                    <a:pt x="67" y="1"/>
                  </a:lnTo>
                  <a:lnTo>
                    <a:pt x="55" y="2"/>
                  </a:lnTo>
                  <a:lnTo>
                    <a:pt x="44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1" y="13"/>
                  </a:lnTo>
                  <a:lnTo>
                    <a:pt x="3" y="20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2" y="49"/>
                  </a:lnTo>
                  <a:lnTo>
                    <a:pt x="5" y="57"/>
                  </a:lnTo>
                  <a:lnTo>
                    <a:pt x="8" y="61"/>
                  </a:lnTo>
                  <a:lnTo>
                    <a:pt x="12" y="65"/>
                  </a:lnTo>
                  <a:lnTo>
                    <a:pt x="16" y="69"/>
                  </a:lnTo>
                  <a:lnTo>
                    <a:pt x="22" y="72"/>
                  </a:lnTo>
                  <a:lnTo>
                    <a:pt x="27" y="75"/>
                  </a:lnTo>
                  <a:lnTo>
                    <a:pt x="32" y="76"/>
                  </a:lnTo>
                  <a:lnTo>
                    <a:pt x="37" y="78"/>
                  </a:lnTo>
                  <a:lnTo>
                    <a:pt x="43" y="78"/>
                  </a:lnTo>
                  <a:lnTo>
                    <a:pt x="39" y="83"/>
                  </a:lnTo>
                  <a:lnTo>
                    <a:pt x="31" y="94"/>
                  </a:lnTo>
                  <a:lnTo>
                    <a:pt x="24" y="108"/>
                  </a:lnTo>
                  <a:lnTo>
                    <a:pt x="23" y="121"/>
                  </a:lnTo>
                  <a:lnTo>
                    <a:pt x="25" y="130"/>
                  </a:lnTo>
                  <a:lnTo>
                    <a:pt x="30" y="136"/>
                  </a:lnTo>
                  <a:lnTo>
                    <a:pt x="35" y="141"/>
                  </a:lnTo>
                  <a:lnTo>
                    <a:pt x="43" y="146"/>
                  </a:lnTo>
                  <a:lnTo>
                    <a:pt x="49" y="150"/>
                  </a:lnTo>
                  <a:lnTo>
                    <a:pt x="57" y="153"/>
                  </a:lnTo>
                  <a:lnTo>
                    <a:pt x="65" y="157"/>
                  </a:lnTo>
                  <a:lnTo>
                    <a:pt x="71" y="161"/>
                  </a:lnTo>
                  <a:lnTo>
                    <a:pt x="85" y="160"/>
                  </a:lnTo>
                  <a:lnTo>
                    <a:pt x="103" y="157"/>
                  </a:lnTo>
                  <a:lnTo>
                    <a:pt x="123" y="151"/>
                  </a:lnTo>
                  <a:lnTo>
                    <a:pt x="142" y="142"/>
                  </a:lnTo>
                  <a:lnTo>
                    <a:pt x="160" y="133"/>
                  </a:lnTo>
                  <a:lnTo>
                    <a:pt x="173" y="123"/>
                  </a:lnTo>
                  <a:lnTo>
                    <a:pt x="181" y="113"/>
                  </a:lnTo>
                  <a:lnTo>
                    <a:pt x="182" y="105"/>
                  </a:lnTo>
                  <a:lnTo>
                    <a:pt x="180" y="106"/>
                  </a:lnTo>
                  <a:lnTo>
                    <a:pt x="175" y="109"/>
                  </a:lnTo>
                  <a:lnTo>
                    <a:pt x="168" y="113"/>
                  </a:lnTo>
                  <a:lnTo>
                    <a:pt x="158" y="118"/>
                  </a:lnTo>
                  <a:lnTo>
                    <a:pt x="146" y="126"/>
                  </a:lnTo>
                  <a:lnTo>
                    <a:pt x="132" y="133"/>
                  </a:lnTo>
                  <a:lnTo>
                    <a:pt x="116" y="140"/>
                  </a:lnTo>
                  <a:lnTo>
                    <a:pt x="99" y="148"/>
                  </a:lnTo>
                  <a:lnTo>
                    <a:pt x="95" y="149"/>
                  </a:lnTo>
                  <a:lnTo>
                    <a:pt x="90" y="149"/>
                  </a:lnTo>
                  <a:lnTo>
                    <a:pt x="84" y="148"/>
                  </a:lnTo>
                  <a:lnTo>
                    <a:pt x="78" y="147"/>
                  </a:lnTo>
                  <a:lnTo>
                    <a:pt x="72" y="145"/>
                  </a:lnTo>
                  <a:lnTo>
                    <a:pt x="67" y="142"/>
                  </a:lnTo>
                  <a:lnTo>
                    <a:pt x="63" y="139"/>
                  </a:lnTo>
                  <a:lnTo>
                    <a:pt x="59" y="136"/>
                  </a:lnTo>
                  <a:lnTo>
                    <a:pt x="70" y="132"/>
                  </a:lnTo>
                  <a:lnTo>
                    <a:pt x="82" y="129"/>
                  </a:lnTo>
                  <a:lnTo>
                    <a:pt x="94" y="125"/>
                  </a:lnTo>
                  <a:lnTo>
                    <a:pt x="108" y="120"/>
                  </a:lnTo>
                  <a:lnTo>
                    <a:pt x="121" y="117"/>
                  </a:lnTo>
                  <a:lnTo>
                    <a:pt x="133" y="112"/>
                  </a:lnTo>
                  <a:lnTo>
                    <a:pt x="145" y="108"/>
                  </a:lnTo>
                  <a:lnTo>
                    <a:pt x="155" y="102"/>
                  </a:lnTo>
                  <a:lnTo>
                    <a:pt x="155" y="94"/>
                  </a:lnTo>
                  <a:lnTo>
                    <a:pt x="150" y="94"/>
                  </a:lnTo>
                  <a:lnTo>
                    <a:pt x="138" y="96"/>
                  </a:lnTo>
                  <a:lnTo>
                    <a:pt x="124" y="100"/>
                  </a:lnTo>
                  <a:lnTo>
                    <a:pt x="106" y="106"/>
                  </a:lnTo>
                  <a:lnTo>
                    <a:pt x="87" y="111"/>
                  </a:lnTo>
                  <a:lnTo>
                    <a:pt x="69" y="115"/>
                  </a:lnTo>
                  <a:lnTo>
                    <a:pt x="54" y="119"/>
                  </a:lnTo>
                  <a:lnTo>
                    <a:pt x="44" y="120"/>
                  </a:lnTo>
                  <a:lnTo>
                    <a:pt x="45" y="115"/>
                  </a:lnTo>
                  <a:lnTo>
                    <a:pt x="48" y="105"/>
                  </a:lnTo>
                  <a:lnTo>
                    <a:pt x="52" y="93"/>
                  </a:lnTo>
                  <a:lnTo>
                    <a:pt x="57" y="83"/>
                  </a:lnTo>
                  <a:lnTo>
                    <a:pt x="74" y="84"/>
                  </a:lnTo>
                  <a:lnTo>
                    <a:pt x="93" y="83"/>
                  </a:lnTo>
                  <a:lnTo>
                    <a:pt x="115" y="81"/>
                  </a:lnTo>
                  <a:lnTo>
                    <a:pt x="136" y="78"/>
                  </a:lnTo>
                  <a:lnTo>
                    <a:pt x="156" y="75"/>
                  </a:lnTo>
                  <a:lnTo>
                    <a:pt x="174" y="72"/>
                  </a:lnTo>
                  <a:lnTo>
                    <a:pt x="187" y="71"/>
                  </a:lnTo>
                  <a:lnTo>
                    <a:pt x="194" y="70"/>
                  </a:lnTo>
                  <a:lnTo>
                    <a:pt x="194" y="94"/>
                  </a:lnTo>
                  <a:lnTo>
                    <a:pt x="192" y="128"/>
                  </a:lnTo>
                  <a:lnTo>
                    <a:pt x="190" y="161"/>
                  </a:lnTo>
                  <a:lnTo>
                    <a:pt x="186" y="185"/>
                  </a:lnTo>
                  <a:lnTo>
                    <a:pt x="204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7735888" y="3560763"/>
              <a:ext cx="87313" cy="1016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61"/>
                </a:cxn>
                <a:cxn ang="0">
                  <a:pos x="83" y="129"/>
                </a:cxn>
                <a:cxn ang="0">
                  <a:pos x="110" y="53"/>
                </a:cxn>
                <a:cxn ang="0">
                  <a:pos x="37" y="0"/>
                </a:cxn>
              </a:cxnLst>
              <a:rect l="0" t="0" r="r" b="b"/>
              <a:pathLst>
                <a:path w="110" h="129">
                  <a:moveTo>
                    <a:pt x="37" y="0"/>
                  </a:moveTo>
                  <a:lnTo>
                    <a:pt x="0" y="61"/>
                  </a:lnTo>
                  <a:lnTo>
                    <a:pt x="83" y="129"/>
                  </a:lnTo>
                  <a:lnTo>
                    <a:pt x="110" y="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95" name="94 Flecha circular"/>
          <p:cNvSpPr/>
          <p:nvPr/>
        </p:nvSpPr>
        <p:spPr>
          <a:xfrm>
            <a:off x="4572000" y="1403484"/>
            <a:ext cx="1327296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98" name="97 Grupo"/>
          <p:cNvGrpSpPr/>
          <p:nvPr/>
        </p:nvGrpSpPr>
        <p:grpSpPr>
          <a:xfrm>
            <a:off x="1763688" y="4536504"/>
            <a:ext cx="1290862" cy="1343025"/>
            <a:chOff x="6948264" y="2425701"/>
            <a:chExt cx="1290862" cy="1343025"/>
          </a:xfrm>
        </p:grpSpPr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7020272" y="3356992"/>
              <a:ext cx="729903" cy="411734"/>
            </a:xfrm>
            <a:prstGeom prst="rect">
              <a:avLst/>
            </a:prstGeom>
            <a:solidFill>
              <a:srgbClr val="2BDD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0" name="Freeform 16"/>
            <p:cNvSpPr>
              <a:spLocks/>
            </p:cNvSpPr>
            <p:nvPr/>
          </p:nvSpPr>
          <p:spPr bwMode="auto">
            <a:xfrm>
              <a:off x="6948264" y="2996952"/>
              <a:ext cx="1225775" cy="771774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48" y="504"/>
                </a:cxn>
                <a:cxn ang="0">
                  <a:pos x="1349" y="900"/>
                </a:cxn>
                <a:cxn ang="0">
                  <a:pos x="523" y="898"/>
                </a:cxn>
                <a:cxn ang="0">
                  <a:pos x="0" y="499"/>
                </a:cxn>
                <a:cxn ang="0">
                  <a:pos x="137" y="0"/>
                </a:cxn>
              </a:cxnLst>
              <a:rect l="0" t="0" r="r" b="b"/>
              <a:pathLst>
                <a:path w="1349" h="900">
                  <a:moveTo>
                    <a:pt x="137" y="0"/>
                  </a:moveTo>
                  <a:lnTo>
                    <a:pt x="1348" y="504"/>
                  </a:lnTo>
                  <a:lnTo>
                    <a:pt x="1349" y="900"/>
                  </a:lnTo>
                  <a:lnTo>
                    <a:pt x="523" y="898"/>
                  </a:lnTo>
                  <a:lnTo>
                    <a:pt x="0" y="499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B5F4E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1" name="Freeform 17"/>
            <p:cNvSpPr>
              <a:spLocks/>
            </p:cNvSpPr>
            <p:nvPr/>
          </p:nvSpPr>
          <p:spPr bwMode="auto">
            <a:xfrm>
              <a:off x="7253288" y="3313113"/>
              <a:ext cx="228600" cy="141288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82" y="177"/>
                </a:cxn>
                <a:cxn ang="0">
                  <a:pos x="84" y="176"/>
                </a:cxn>
                <a:cxn ang="0">
                  <a:pos x="88" y="172"/>
                </a:cxn>
                <a:cxn ang="0">
                  <a:pos x="95" y="165"/>
                </a:cxn>
                <a:cxn ang="0">
                  <a:pos x="105" y="159"/>
                </a:cxn>
                <a:cxn ang="0">
                  <a:pos x="115" y="153"/>
                </a:cxn>
                <a:cxn ang="0">
                  <a:pos x="128" y="147"/>
                </a:cxn>
                <a:cxn ang="0">
                  <a:pos x="142" y="141"/>
                </a:cxn>
                <a:cxn ang="0">
                  <a:pos x="155" y="139"/>
                </a:cxn>
                <a:cxn ang="0">
                  <a:pos x="172" y="136"/>
                </a:cxn>
                <a:cxn ang="0">
                  <a:pos x="192" y="131"/>
                </a:cxn>
                <a:cxn ang="0">
                  <a:pos x="214" y="123"/>
                </a:cxn>
                <a:cxn ang="0">
                  <a:pos x="237" y="116"/>
                </a:cxn>
                <a:cxn ang="0">
                  <a:pos x="257" y="108"/>
                </a:cxn>
                <a:cxn ang="0">
                  <a:pos x="272" y="101"/>
                </a:cxn>
                <a:cxn ang="0">
                  <a:pos x="284" y="97"/>
                </a:cxn>
                <a:cxn ang="0">
                  <a:pos x="288" y="95"/>
                </a:cxn>
                <a:cxn ang="0">
                  <a:pos x="287" y="94"/>
                </a:cxn>
                <a:cxn ang="0">
                  <a:pos x="283" y="91"/>
                </a:cxn>
                <a:cxn ang="0">
                  <a:pos x="278" y="86"/>
                </a:cxn>
                <a:cxn ang="0">
                  <a:pos x="271" y="80"/>
                </a:cxn>
                <a:cxn ang="0">
                  <a:pos x="264" y="74"/>
                </a:cxn>
                <a:cxn ang="0">
                  <a:pos x="257" y="66"/>
                </a:cxn>
                <a:cxn ang="0">
                  <a:pos x="250" y="59"/>
                </a:cxn>
                <a:cxn ang="0">
                  <a:pos x="244" y="51"/>
                </a:cxn>
                <a:cxn ang="0">
                  <a:pos x="239" y="42"/>
                </a:cxn>
                <a:cxn ang="0">
                  <a:pos x="232" y="34"/>
                </a:cxn>
                <a:cxn ang="0">
                  <a:pos x="226" y="25"/>
                </a:cxn>
                <a:cxn ang="0">
                  <a:pos x="221" y="18"/>
                </a:cxn>
                <a:cxn ang="0">
                  <a:pos x="216" y="11"/>
                </a:cxn>
                <a:cxn ang="0">
                  <a:pos x="211" y="5"/>
                </a:cxn>
                <a:cxn ang="0">
                  <a:pos x="208" y="1"/>
                </a:cxn>
                <a:cxn ang="0">
                  <a:pos x="207" y="0"/>
                </a:cxn>
                <a:cxn ang="0">
                  <a:pos x="206" y="1"/>
                </a:cxn>
                <a:cxn ang="0">
                  <a:pos x="203" y="4"/>
                </a:cxn>
                <a:cxn ang="0">
                  <a:pos x="198" y="8"/>
                </a:cxn>
                <a:cxn ang="0">
                  <a:pos x="191" y="14"/>
                </a:cxn>
                <a:cxn ang="0">
                  <a:pos x="183" y="20"/>
                </a:cxn>
                <a:cxn ang="0">
                  <a:pos x="173" y="24"/>
                </a:cxn>
                <a:cxn ang="0">
                  <a:pos x="164" y="28"/>
                </a:cxn>
                <a:cxn ang="0">
                  <a:pos x="152" y="31"/>
                </a:cxn>
                <a:cxn ang="0">
                  <a:pos x="140" y="32"/>
                </a:cxn>
                <a:cxn ang="0">
                  <a:pos x="127" y="33"/>
                </a:cxn>
                <a:cxn ang="0">
                  <a:pos x="112" y="34"/>
                </a:cxn>
                <a:cxn ang="0">
                  <a:pos x="99" y="35"/>
                </a:cxn>
                <a:cxn ang="0">
                  <a:pos x="84" y="36"/>
                </a:cxn>
                <a:cxn ang="0">
                  <a:pos x="71" y="38"/>
                </a:cxn>
                <a:cxn ang="0">
                  <a:pos x="59" y="41"/>
                </a:cxn>
                <a:cxn ang="0">
                  <a:pos x="47" y="44"/>
                </a:cxn>
                <a:cxn ang="0">
                  <a:pos x="37" y="50"/>
                </a:cxn>
                <a:cxn ang="0">
                  <a:pos x="28" y="55"/>
                </a:cxn>
                <a:cxn ang="0">
                  <a:pos x="21" y="62"/>
                </a:cxn>
                <a:cxn ang="0">
                  <a:pos x="13" y="68"/>
                </a:cxn>
                <a:cxn ang="0">
                  <a:pos x="8" y="75"/>
                </a:cxn>
                <a:cxn ang="0">
                  <a:pos x="4" y="80"/>
                </a:cxn>
                <a:cxn ang="0">
                  <a:pos x="1" y="84"/>
                </a:cxn>
                <a:cxn ang="0">
                  <a:pos x="0" y="85"/>
                </a:cxn>
              </a:cxnLst>
              <a:rect l="0" t="0" r="r" b="b"/>
              <a:pathLst>
                <a:path w="288" h="177">
                  <a:moveTo>
                    <a:pt x="0" y="85"/>
                  </a:moveTo>
                  <a:lnTo>
                    <a:pt x="82" y="177"/>
                  </a:lnTo>
                  <a:lnTo>
                    <a:pt x="84" y="176"/>
                  </a:lnTo>
                  <a:lnTo>
                    <a:pt x="88" y="172"/>
                  </a:lnTo>
                  <a:lnTo>
                    <a:pt x="95" y="165"/>
                  </a:lnTo>
                  <a:lnTo>
                    <a:pt x="105" y="159"/>
                  </a:lnTo>
                  <a:lnTo>
                    <a:pt x="115" y="153"/>
                  </a:lnTo>
                  <a:lnTo>
                    <a:pt x="128" y="147"/>
                  </a:lnTo>
                  <a:lnTo>
                    <a:pt x="142" y="141"/>
                  </a:lnTo>
                  <a:lnTo>
                    <a:pt x="155" y="139"/>
                  </a:lnTo>
                  <a:lnTo>
                    <a:pt x="172" y="136"/>
                  </a:lnTo>
                  <a:lnTo>
                    <a:pt x="192" y="131"/>
                  </a:lnTo>
                  <a:lnTo>
                    <a:pt x="214" y="123"/>
                  </a:lnTo>
                  <a:lnTo>
                    <a:pt x="237" y="116"/>
                  </a:lnTo>
                  <a:lnTo>
                    <a:pt x="257" y="108"/>
                  </a:lnTo>
                  <a:lnTo>
                    <a:pt x="272" y="101"/>
                  </a:lnTo>
                  <a:lnTo>
                    <a:pt x="284" y="97"/>
                  </a:lnTo>
                  <a:lnTo>
                    <a:pt x="288" y="95"/>
                  </a:lnTo>
                  <a:lnTo>
                    <a:pt x="287" y="94"/>
                  </a:lnTo>
                  <a:lnTo>
                    <a:pt x="283" y="91"/>
                  </a:lnTo>
                  <a:lnTo>
                    <a:pt x="278" y="86"/>
                  </a:lnTo>
                  <a:lnTo>
                    <a:pt x="271" y="80"/>
                  </a:lnTo>
                  <a:lnTo>
                    <a:pt x="264" y="74"/>
                  </a:lnTo>
                  <a:lnTo>
                    <a:pt x="257" y="66"/>
                  </a:lnTo>
                  <a:lnTo>
                    <a:pt x="250" y="59"/>
                  </a:lnTo>
                  <a:lnTo>
                    <a:pt x="244" y="51"/>
                  </a:lnTo>
                  <a:lnTo>
                    <a:pt x="239" y="42"/>
                  </a:lnTo>
                  <a:lnTo>
                    <a:pt x="232" y="34"/>
                  </a:lnTo>
                  <a:lnTo>
                    <a:pt x="226" y="25"/>
                  </a:lnTo>
                  <a:lnTo>
                    <a:pt x="221" y="18"/>
                  </a:lnTo>
                  <a:lnTo>
                    <a:pt x="216" y="11"/>
                  </a:lnTo>
                  <a:lnTo>
                    <a:pt x="211" y="5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6" y="1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1" y="14"/>
                  </a:lnTo>
                  <a:lnTo>
                    <a:pt x="183" y="20"/>
                  </a:lnTo>
                  <a:lnTo>
                    <a:pt x="173" y="24"/>
                  </a:lnTo>
                  <a:lnTo>
                    <a:pt x="164" y="28"/>
                  </a:lnTo>
                  <a:lnTo>
                    <a:pt x="152" y="31"/>
                  </a:lnTo>
                  <a:lnTo>
                    <a:pt x="140" y="32"/>
                  </a:lnTo>
                  <a:lnTo>
                    <a:pt x="127" y="33"/>
                  </a:lnTo>
                  <a:lnTo>
                    <a:pt x="112" y="34"/>
                  </a:lnTo>
                  <a:lnTo>
                    <a:pt x="99" y="35"/>
                  </a:lnTo>
                  <a:lnTo>
                    <a:pt x="84" y="36"/>
                  </a:lnTo>
                  <a:lnTo>
                    <a:pt x="71" y="38"/>
                  </a:lnTo>
                  <a:lnTo>
                    <a:pt x="59" y="41"/>
                  </a:lnTo>
                  <a:lnTo>
                    <a:pt x="47" y="44"/>
                  </a:lnTo>
                  <a:lnTo>
                    <a:pt x="37" y="50"/>
                  </a:lnTo>
                  <a:lnTo>
                    <a:pt x="28" y="55"/>
                  </a:lnTo>
                  <a:lnTo>
                    <a:pt x="21" y="62"/>
                  </a:lnTo>
                  <a:lnTo>
                    <a:pt x="13" y="68"/>
                  </a:lnTo>
                  <a:lnTo>
                    <a:pt x="8" y="75"/>
                  </a:lnTo>
                  <a:lnTo>
                    <a:pt x="4" y="80"/>
                  </a:lnTo>
                  <a:lnTo>
                    <a:pt x="1" y="8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BFDB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auto">
            <a:xfrm>
              <a:off x="7280275" y="2513013"/>
              <a:ext cx="488950" cy="430213"/>
            </a:xfrm>
            <a:custGeom>
              <a:avLst/>
              <a:gdLst/>
              <a:ahLst/>
              <a:cxnLst>
                <a:cxn ang="0">
                  <a:pos x="1" y="410"/>
                </a:cxn>
                <a:cxn ang="0">
                  <a:pos x="0" y="416"/>
                </a:cxn>
                <a:cxn ang="0">
                  <a:pos x="6" y="430"/>
                </a:cxn>
                <a:cxn ang="0">
                  <a:pos x="25" y="447"/>
                </a:cxn>
                <a:cxn ang="0">
                  <a:pos x="70" y="461"/>
                </a:cxn>
                <a:cxn ang="0">
                  <a:pos x="118" y="468"/>
                </a:cxn>
                <a:cxn ang="0">
                  <a:pos x="149" y="469"/>
                </a:cxn>
                <a:cxn ang="0">
                  <a:pos x="165" y="467"/>
                </a:cxn>
                <a:cxn ang="0">
                  <a:pos x="169" y="466"/>
                </a:cxn>
                <a:cxn ang="0">
                  <a:pos x="170" y="471"/>
                </a:cxn>
                <a:cxn ang="0">
                  <a:pos x="177" y="483"/>
                </a:cxn>
                <a:cxn ang="0">
                  <a:pos x="196" y="497"/>
                </a:cxn>
                <a:cxn ang="0">
                  <a:pos x="235" y="507"/>
                </a:cxn>
                <a:cxn ang="0">
                  <a:pos x="288" y="510"/>
                </a:cxn>
                <a:cxn ang="0">
                  <a:pos x="330" y="508"/>
                </a:cxn>
                <a:cxn ang="0">
                  <a:pos x="357" y="504"/>
                </a:cxn>
                <a:cxn ang="0">
                  <a:pos x="367" y="502"/>
                </a:cxn>
                <a:cxn ang="0">
                  <a:pos x="617" y="512"/>
                </a:cxn>
                <a:cxn ang="0">
                  <a:pos x="388" y="28"/>
                </a:cxn>
                <a:cxn ang="0">
                  <a:pos x="385" y="25"/>
                </a:cxn>
                <a:cxn ang="0">
                  <a:pos x="371" y="19"/>
                </a:cxn>
                <a:cxn ang="0">
                  <a:pos x="343" y="13"/>
                </a:cxn>
                <a:cxn ang="0">
                  <a:pos x="296" y="8"/>
                </a:cxn>
                <a:cxn ang="0">
                  <a:pos x="238" y="7"/>
                </a:cxn>
                <a:cxn ang="0">
                  <a:pos x="203" y="9"/>
                </a:cxn>
                <a:cxn ang="0">
                  <a:pos x="185" y="12"/>
                </a:cxn>
                <a:cxn ang="0">
                  <a:pos x="179" y="13"/>
                </a:cxn>
                <a:cxn ang="0">
                  <a:pos x="177" y="12"/>
                </a:cxn>
                <a:cxn ang="0">
                  <a:pos x="167" y="8"/>
                </a:cxn>
                <a:cxn ang="0">
                  <a:pos x="145" y="4"/>
                </a:cxn>
                <a:cxn ang="0">
                  <a:pos x="108" y="0"/>
                </a:cxn>
                <a:cxn ang="0">
                  <a:pos x="66" y="1"/>
                </a:cxn>
                <a:cxn ang="0">
                  <a:pos x="32" y="7"/>
                </a:cxn>
                <a:cxn ang="0">
                  <a:pos x="10" y="15"/>
                </a:cxn>
                <a:cxn ang="0">
                  <a:pos x="1" y="18"/>
                </a:cxn>
              </a:cxnLst>
              <a:rect l="0" t="0" r="r" b="b"/>
              <a:pathLst>
                <a:path w="617" h="543">
                  <a:moveTo>
                    <a:pt x="1" y="18"/>
                  </a:moveTo>
                  <a:lnTo>
                    <a:pt x="1" y="410"/>
                  </a:lnTo>
                  <a:lnTo>
                    <a:pt x="1" y="411"/>
                  </a:lnTo>
                  <a:lnTo>
                    <a:pt x="0" y="416"/>
                  </a:lnTo>
                  <a:lnTo>
                    <a:pt x="1" y="422"/>
                  </a:lnTo>
                  <a:lnTo>
                    <a:pt x="6" y="430"/>
                  </a:lnTo>
                  <a:lnTo>
                    <a:pt x="13" y="439"/>
                  </a:lnTo>
                  <a:lnTo>
                    <a:pt x="25" y="447"/>
                  </a:lnTo>
                  <a:lnTo>
                    <a:pt x="43" y="454"/>
                  </a:lnTo>
                  <a:lnTo>
                    <a:pt x="70" y="461"/>
                  </a:lnTo>
                  <a:lnTo>
                    <a:pt x="97" y="465"/>
                  </a:lnTo>
                  <a:lnTo>
                    <a:pt x="118" y="468"/>
                  </a:lnTo>
                  <a:lnTo>
                    <a:pt x="136" y="469"/>
                  </a:lnTo>
                  <a:lnTo>
                    <a:pt x="149" y="469"/>
                  </a:lnTo>
                  <a:lnTo>
                    <a:pt x="158" y="468"/>
                  </a:lnTo>
                  <a:lnTo>
                    <a:pt x="165" y="467"/>
                  </a:lnTo>
                  <a:lnTo>
                    <a:pt x="168" y="466"/>
                  </a:lnTo>
                  <a:lnTo>
                    <a:pt x="169" y="466"/>
                  </a:lnTo>
                  <a:lnTo>
                    <a:pt x="169" y="467"/>
                  </a:lnTo>
                  <a:lnTo>
                    <a:pt x="170" y="471"/>
                  </a:lnTo>
                  <a:lnTo>
                    <a:pt x="172" y="477"/>
                  </a:lnTo>
                  <a:lnTo>
                    <a:pt x="177" y="483"/>
                  </a:lnTo>
                  <a:lnTo>
                    <a:pt x="185" y="490"/>
                  </a:lnTo>
                  <a:lnTo>
                    <a:pt x="196" y="497"/>
                  </a:lnTo>
                  <a:lnTo>
                    <a:pt x="213" y="503"/>
                  </a:lnTo>
                  <a:lnTo>
                    <a:pt x="235" y="507"/>
                  </a:lnTo>
                  <a:lnTo>
                    <a:pt x="263" y="509"/>
                  </a:lnTo>
                  <a:lnTo>
                    <a:pt x="288" y="510"/>
                  </a:lnTo>
                  <a:lnTo>
                    <a:pt x="310" y="509"/>
                  </a:lnTo>
                  <a:lnTo>
                    <a:pt x="330" y="508"/>
                  </a:lnTo>
                  <a:lnTo>
                    <a:pt x="345" y="506"/>
                  </a:lnTo>
                  <a:lnTo>
                    <a:pt x="357" y="504"/>
                  </a:lnTo>
                  <a:lnTo>
                    <a:pt x="365" y="503"/>
                  </a:lnTo>
                  <a:lnTo>
                    <a:pt x="367" y="502"/>
                  </a:lnTo>
                  <a:lnTo>
                    <a:pt x="474" y="543"/>
                  </a:lnTo>
                  <a:lnTo>
                    <a:pt x="617" y="512"/>
                  </a:lnTo>
                  <a:lnTo>
                    <a:pt x="617" y="34"/>
                  </a:lnTo>
                  <a:lnTo>
                    <a:pt x="388" y="28"/>
                  </a:lnTo>
                  <a:lnTo>
                    <a:pt x="387" y="27"/>
                  </a:lnTo>
                  <a:lnTo>
                    <a:pt x="385" y="25"/>
                  </a:lnTo>
                  <a:lnTo>
                    <a:pt x="380" y="23"/>
                  </a:lnTo>
                  <a:lnTo>
                    <a:pt x="371" y="19"/>
                  </a:lnTo>
                  <a:lnTo>
                    <a:pt x="360" y="16"/>
                  </a:lnTo>
                  <a:lnTo>
                    <a:pt x="343" y="13"/>
                  </a:lnTo>
                  <a:lnTo>
                    <a:pt x="323" y="9"/>
                  </a:lnTo>
                  <a:lnTo>
                    <a:pt x="296" y="8"/>
                  </a:lnTo>
                  <a:lnTo>
                    <a:pt x="264" y="7"/>
                  </a:lnTo>
                  <a:lnTo>
                    <a:pt x="238" y="7"/>
                  </a:lnTo>
                  <a:lnTo>
                    <a:pt x="217" y="8"/>
                  </a:lnTo>
                  <a:lnTo>
                    <a:pt x="203" y="9"/>
                  </a:lnTo>
                  <a:lnTo>
                    <a:pt x="191" y="11"/>
                  </a:lnTo>
                  <a:lnTo>
                    <a:pt x="185" y="12"/>
                  </a:lnTo>
                  <a:lnTo>
                    <a:pt x="180" y="13"/>
                  </a:lnTo>
                  <a:lnTo>
                    <a:pt x="179" y="13"/>
                  </a:lnTo>
                  <a:lnTo>
                    <a:pt x="178" y="13"/>
                  </a:lnTo>
                  <a:lnTo>
                    <a:pt x="177" y="12"/>
                  </a:lnTo>
                  <a:lnTo>
                    <a:pt x="173" y="11"/>
                  </a:lnTo>
                  <a:lnTo>
                    <a:pt x="167" y="8"/>
                  </a:lnTo>
                  <a:lnTo>
                    <a:pt x="157" y="6"/>
                  </a:lnTo>
                  <a:lnTo>
                    <a:pt x="145" y="4"/>
                  </a:lnTo>
                  <a:lnTo>
                    <a:pt x="129" y="2"/>
                  </a:lnTo>
                  <a:lnTo>
                    <a:pt x="108" y="0"/>
                  </a:lnTo>
                  <a:lnTo>
                    <a:pt x="86" y="0"/>
                  </a:lnTo>
                  <a:lnTo>
                    <a:pt x="66" y="1"/>
                  </a:lnTo>
                  <a:lnTo>
                    <a:pt x="48" y="4"/>
                  </a:lnTo>
                  <a:lnTo>
                    <a:pt x="32" y="7"/>
                  </a:lnTo>
                  <a:lnTo>
                    <a:pt x="19" y="12"/>
                  </a:lnTo>
                  <a:lnTo>
                    <a:pt x="10" y="15"/>
                  </a:lnTo>
                  <a:lnTo>
                    <a:pt x="3" y="17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" name="Freeform 19"/>
            <p:cNvSpPr>
              <a:spLocks/>
            </p:cNvSpPr>
            <p:nvPr/>
          </p:nvSpPr>
          <p:spPr bwMode="auto">
            <a:xfrm>
              <a:off x="7300913" y="2770188"/>
              <a:ext cx="88900" cy="96838"/>
            </a:xfrm>
            <a:custGeom>
              <a:avLst/>
              <a:gdLst/>
              <a:ahLst/>
              <a:cxnLst>
                <a:cxn ang="0">
                  <a:pos x="2" y="111"/>
                </a:cxn>
                <a:cxn ang="0">
                  <a:pos x="5" y="115"/>
                </a:cxn>
                <a:cxn ang="0">
                  <a:pos x="9" y="117"/>
                </a:cxn>
                <a:cxn ang="0">
                  <a:pos x="14" y="119"/>
                </a:cxn>
                <a:cxn ang="0">
                  <a:pos x="21" y="120"/>
                </a:cxn>
                <a:cxn ang="0">
                  <a:pos x="27" y="121"/>
                </a:cxn>
                <a:cxn ang="0">
                  <a:pos x="33" y="121"/>
                </a:cxn>
                <a:cxn ang="0">
                  <a:pos x="40" y="121"/>
                </a:cxn>
                <a:cxn ang="0">
                  <a:pos x="44" y="120"/>
                </a:cxn>
                <a:cxn ang="0">
                  <a:pos x="46" y="116"/>
                </a:cxn>
                <a:cxn ang="0">
                  <a:pos x="48" y="106"/>
                </a:cxn>
                <a:cxn ang="0">
                  <a:pos x="50" y="97"/>
                </a:cxn>
                <a:cxn ang="0">
                  <a:pos x="54" y="91"/>
                </a:cxn>
                <a:cxn ang="0">
                  <a:pos x="58" y="89"/>
                </a:cxn>
                <a:cxn ang="0">
                  <a:pos x="61" y="87"/>
                </a:cxn>
                <a:cxn ang="0">
                  <a:pos x="63" y="86"/>
                </a:cxn>
                <a:cxn ang="0">
                  <a:pos x="65" y="87"/>
                </a:cxn>
                <a:cxn ang="0">
                  <a:pos x="77" y="95"/>
                </a:cxn>
                <a:cxn ang="0">
                  <a:pos x="86" y="98"/>
                </a:cxn>
                <a:cxn ang="0">
                  <a:pos x="93" y="97"/>
                </a:cxn>
                <a:cxn ang="0">
                  <a:pos x="100" y="92"/>
                </a:cxn>
                <a:cxn ang="0">
                  <a:pos x="105" y="86"/>
                </a:cxn>
                <a:cxn ang="0">
                  <a:pos x="108" y="78"/>
                </a:cxn>
                <a:cxn ang="0">
                  <a:pos x="110" y="67"/>
                </a:cxn>
                <a:cxn ang="0">
                  <a:pos x="111" y="56"/>
                </a:cxn>
                <a:cxn ang="0">
                  <a:pos x="110" y="44"/>
                </a:cxn>
                <a:cxn ang="0">
                  <a:pos x="108" y="33"/>
                </a:cxn>
                <a:cxn ang="0">
                  <a:pos x="104" y="24"/>
                </a:cxn>
                <a:cxn ang="0">
                  <a:pos x="98" y="16"/>
                </a:cxn>
                <a:cxn ang="0">
                  <a:pos x="91" y="9"/>
                </a:cxn>
                <a:cxn ang="0">
                  <a:pos x="83" y="4"/>
                </a:cxn>
                <a:cxn ang="0">
                  <a:pos x="74" y="1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2"/>
                </a:cxn>
                <a:cxn ang="0">
                  <a:pos x="44" y="4"/>
                </a:cxn>
                <a:cxn ang="0">
                  <a:pos x="40" y="7"/>
                </a:cxn>
                <a:cxn ang="0">
                  <a:pos x="35" y="12"/>
                </a:cxn>
                <a:cxn ang="0">
                  <a:pos x="32" y="18"/>
                </a:cxn>
                <a:cxn ang="0">
                  <a:pos x="30" y="25"/>
                </a:cxn>
                <a:cxn ang="0">
                  <a:pos x="28" y="34"/>
                </a:cxn>
                <a:cxn ang="0">
                  <a:pos x="24" y="40"/>
                </a:cxn>
                <a:cxn ang="0">
                  <a:pos x="14" y="47"/>
                </a:cxn>
                <a:cxn ang="0">
                  <a:pos x="5" y="55"/>
                </a:cxn>
                <a:cxn ang="0">
                  <a:pos x="1" y="60"/>
                </a:cxn>
                <a:cxn ang="0">
                  <a:pos x="0" y="71"/>
                </a:cxn>
                <a:cxn ang="0">
                  <a:pos x="0" y="87"/>
                </a:cxn>
                <a:cxn ang="0">
                  <a:pos x="0" y="101"/>
                </a:cxn>
                <a:cxn ang="0">
                  <a:pos x="2" y="111"/>
                </a:cxn>
              </a:cxnLst>
              <a:rect l="0" t="0" r="r" b="b"/>
              <a:pathLst>
                <a:path w="111" h="121">
                  <a:moveTo>
                    <a:pt x="2" y="111"/>
                  </a:moveTo>
                  <a:lnTo>
                    <a:pt x="5" y="115"/>
                  </a:lnTo>
                  <a:lnTo>
                    <a:pt x="9" y="117"/>
                  </a:lnTo>
                  <a:lnTo>
                    <a:pt x="14" y="119"/>
                  </a:lnTo>
                  <a:lnTo>
                    <a:pt x="21" y="120"/>
                  </a:lnTo>
                  <a:lnTo>
                    <a:pt x="27" y="121"/>
                  </a:lnTo>
                  <a:lnTo>
                    <a:pt x="33" y="121"/>
                  </a:lnTo>
                  <a:lnTo>
                    <a:pt x="40" y="121"/>
                  </a:lnTo>
                  <a:lnTo>
                    <a:pt x="44" y="120"/>
                  </a:lnTo>
                  <a:lnTo>
                    <a:pt x="46" y="116"/>
                  </a:lnTo>
                  <a:lnTo>
                    <a:pt x="48" y="106"/>
                  </a:lnTo>
                  <a:lnTo>
                    <a:pt x="50" y="97"/>
                  </a:lnTo>
                  <a:lnTo>
                    <a:pt x="54" y="91"/>
                  </a:lnTo>
                  <a:lnTo>
                    <a:pt x="58" y="89"/>
                  </a:lnTo>
                  <a:lnTo>
                    <a:pt x="61" y="87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77" y="95"/>
                  </a:lnTo>
                  <a:lnTo>
                    <a:pt x="86" y="98"/>
                  </a:lnTo>
                  <a:lnTo>
                    <a:pt x="93" y="97"/>
                  </a:lnTo>
                  <a:lnTo>
                    <a:pt x="100" y="92"/>
                  </a:lnTo>
                  <a:lnTo>
                    <a:pt x="105" y="86"/>
                  </a:lnTo>
                  <a:lnTo>
                    <a:pt x="108" y="78"/>
                  </a:lnTo>
                  <a:lnTo>
                    <a:pt x="110" y="67"/>
                  </a:lnTo>
                  <a:lnTo>
                    <a:pt x="111" y="56"/>
                  </a:lnTo>
                  <a:lnTo>
                    <a:pt x="110" y="44"/>
                  </a:lnTo>
                  <a:lnTo>
                    <a:pt x="108" y="33"/>
                  </a:lnTo>
                  <a:lnTo>
                    <a:pt x="104" y="24"/>
                  </a:lnTo>
                  <a:lnTo>
                    <a:pt x="98" y="16"/>
                  </a:lnTo>
                  <a:lnTo>
                    <a:pt x="91" y="9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4" y="4"/>
                  </a:lnTo>
                  <a:lnTo>
                    <a:pt x="40" y="7"/>
                  </a:lnTo>
                  <a:lnTo>
                    <a:pt x="35" y="12"/>
                  </a:lnTo>
                  <a:lnTo>
                    <a:pt x="32" y="18"/>
                  </a:lnTo>
                  <a:lnTo>
                    <a:pt x="30" y="25"/>
                  </a:lnTo>
                  <a:lnTo>
                    <a:pt x="28" y="34"/>
                  </a:lnTo>
                  <a:lnTo>
                    <a:pt x="24" y="40"/>
                  </a:lnTo>
                  <a:lnTo>
                    <a:pt x="14" y="47"/>
                  </a:lnTo>
                  <a:lnTo>
                    <a:pt x="5" y="55"/>
                  </a:lnTo>
                  <a:lnTo>
                    <a:pt x="1" y="60"/>
                  </a:lnTo>
                  <a:lnTo>
                    <a:pt x="0" y="71"/>
                  </a:lnTo>
                  <a:lnTo>
                    <a:pt x="0" y="87"/>
                  </a:lnTo>
                  <a:lnTo>
                    <a:pt x="0" y="101"/>
                  </a:lnTo>
                  <a:lnTo>
                    <a:pt x="2" y="111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auto">
            <a:xfrm>
              <a:off x="7423150" y="2801938"/>
              <a:ext cx="92075" cy="100013"/>
            </a:xfrm>
            <a:custGeom>
              <a:avLst/>
              <a:gdLst/>
              <a:ahLst/>
              <a:cxnLst>
                <a:cxn ang="0">
                  <a:pos x="4" y="116"/>
                </a:cxn>
                <a:cxn ang="0">
                  <a:pos x="7" y="119"/>
                </a:cxn>
                <a:cxn ang="0">
                  <a:pos x="11" y="121"/>
                </a:cxn>
                <a:cxn ang="0">
                  <a:pos x="17" y="123"/>
                </a:cxn>
                <a:cxn ang="0">
                  <a:pos x="24" y="124"/>
                </a:cxn>
                <a:cxn ang="0">
                  <a:pos x="30" y="125"/>
                </a:cxn>
                <a:cxn ang="0">
                  <a:pos x="37" y="125"/>
                </a:cxn>
                <a:cxn ang="0">
                  <a:pos x="43" y="125"/>
                </a:cxn>
                <a:cxn ang="0">
                  <a:pos x="48" y="124"/>
                </a:cxn>
                <a:cxn ang="0">
                  <a:pos x="50" y="120"/>
                </a:cxn>
                <a:cxn ang="0">
                  <a:pos x="52" y="110"/>
                </a:cxn>
                <a:cxn ang="0">
                  <a:pos x="54" y="101"/>
                </a:cxn>
                <a:cxn ang="0">
                  <a:pos x="58" y="95"/>
                </a:cxn>
                <a:cxn ang="0">
                  <a:pos x="62" y="93"/>
                </a:cxn>
                <a:cxn ang="0">
                  <a:pos x="65" y="90"/>
                </a:cxn>
                <a:cxn ang="0">
                  <a:pos x="67" y="89"/>
                </a:cxn>
                <a:cxn ang="0">
                  <a:pos x="69" y="89"/>
                </a:cxn>
                <a:cxn ang="0">
                  <a:pos x="80" y="97"/>
                </a:cxn>
                <a:cxn ang="0">
                  <a:pos x="90" y="101"/>
                </a:cxn>
                <a:cxn ang="0">
                  <a:pos x="98" y="100"/>
                </a:cxn>
                <a:cxn ang="0">
                  <a:pos x="106" y="96"/>
                </a:cxn>
                <a:cxn ang="0">
                  <a:pos x="111" y="89"/>
                </a:cxn>
                <a:cxn ang="0">
                  <a:pos x="114" y="80"/>
                </a:cxn>
                <a:cxn ang="0">
                  <a:pos x="116" y="69"/>
                </a:cxn>
                <a:cxn ang="0">
                  <a:pos x="117" y="57"/>
                </a:cxn>
                <a:cxn ang="0">
                  <a:pos x="116" y="45"/>
                </a:cxn>
                <a:cxn ang="0">
                  <a:pos x="113" y="34"/>
                </a:cxn>
                <a:cxn ang="0">
                  <a:pos x="109" y="24"/>
                </a:cxn>
                <a:cxn ang="0">
                  <a:pos x="104" y="16"/>
                </a:cxn>
                <a:cxn ang="0">
                  <a:pos x="96" y="9"/>
                </a:cxn>
                <a:cxn ang="0">
                  <a:pos x="88" y="4"/>
                </a:cxn>
                <a:cxn ang="0">
                  <a:pos x="78" y="1"/>
                </a:cxn>
                <a:cxn ang="0">
                  <a:pos x="69" y="0"/>
                </a:cxn>
                <a:cxn ang="0">
                  <a:pos x="60" y="0"/>
                </a:cxn>
                <a:cxn ang="0">
                  <a:pos x="53" y="2"/>
                </a:cxn>
                <a:cxn ang="0">
                  <a:pos x="48" y="4"/>
                </a:cxn>
                <a:cxn ang="0">
                  <a:pos x="43" y="7"/>
                </a:cxn>
                <a:cxn ang="0">
                  <a:pos x="38" y="12"/>
                </a:cxn>
                <a:cxn ang="0">
                  <a:pos x="35" y="19"/>
                </a:cxn>
                <a:cxn ang="0">
                  <a:pos x="33" y="26"/>
                </a:cxn>
                <a:cxn ang="0">
                  <a:pos x="31" y="36"/>
                </a:cxn>
                <a:cxn ang="0">
                  <a:pos x="26" y="41"/>
                </a:cxn>
                <a:cxn ang="0">
                  <a:pos x="16" y="48"/>
                </a:cxn>
                <a:cxn ang="0">
                  <a:pos x="7" y="57"/>
                </a:cxn>
                <a:cxn ang="0">
                  <a:pos x="3" y="62"/>
                </a:cxn>
                <a:cxn ang="0">
                  <a:pos x="1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4" y="116"/>
                </a:cxn>
              </a:cxnLst>
              <a:rect l="0" t="0" r="r" b="b"/>
              <a:pathLst>
                <a:path w="117" h="125">
                  <a:moveTo>
                    <a:pt x="4" y="116"/>
                  </a:moveTo>
                  <a:lnTo>
                    <a:pt x="7" y="119"/>
                  </a:lnTo>
                  <a:lnTo>
                    <a:pt x="11" y="121"/>
                  </a:lnTo>
                  <a:lnTo>
                    <a:pt x="17" y="123"/>
                  </a:lnTo>
                  <a:lnTo>
                    <a:pt x="24" y="124"/>
                  </a:lnTo>
                  <a:lnTo>
                    <a:pt x="30" y="125"/>
                  </a:lnTo>
                  <a:lnTo>
                    <a:pt x="37" y="125"/>
                  </a:lnTo>
                  <a:lnTo>
                    <a:pt x="43" y="125"/>
                  </a:lnTo>
                  <a:lnTo>
                    <a:pt x="48" y="124"/>
                  </a:lnTo>
                  <a:lnTo>
                    <a:pt x="50" y="120"/>
                  </a:lnTo>
                  <a:lnTo>
                    <a:pt x="52" y="110"/>
                  </a:lnTo>
                  <a:lnTo>
                    <a:pt x="54" y="101"/>
                  </a:lnTo>
                  <a:lnTo>
                    <a:pt x="58" y="95"/>
                  </a:lnTo>
                  <a:lnTo>
                    <a:pt x="62" y="93"/>
                  </a:lnTo>
                  <a:lnTo>
                    <a:pt x="65" y="90"/>
                  </a:lnTo>
                  <a:lnTo>
                    <a:pt x="67" y="89"/>
                  </a:lnTo>
                  <a:lnTo>
                    <a:pt x="69" y="89"/>
                  </a:lnTo>
                  <a:lnTo>
                    <a:pt x="80" y="97"/>
                  </a:lnTo>
                  <a:lnTo>
                    <a:pt x="90" y="101"/>
                  </a:lnTo>
                  <a:lnTo>
                    <a:pt x="98" y="100"/>
                  </a:lnTo>
                  <a:lnTo>
                    <a:pt x="106" y="96"/>
                  </a:lnTo>
                  <a:lnTo>
                    <a:pt x="111" y="89"/>
                  </a:lnTo>
                  <a:lnTo>
                    <a:pt x="114" y="80"/>
                  </a:lnTo>
                  <a:lnTo>
                    <a:pt x="116" y="69"/>
                  </a:lnTo>
                  <a:lnTo>
                    <a:pt x="117" y="57"/>
                  </a:lnTo>
                  <a:lnTo>
                    <a:pt x="116" y="45"/>
                  </a:lnTo>
                  <a:lnTo>
                    <a:pt x="113" y="34"/>
                  </a:lnTo>
                  <a:lnTo>
                    <a:pt x="109" y="24"/>
                  </a:lnTo>
                  <a:lnTo>
                    <a:pt x="104" y="16"/>
                  </a:lnTo>
                  <a:lnTo>
                    <a:pt x="96" y="9"/>
                  </a:lnTo>
                  <a:lnTo>
                    <a:pt x="88" y="4"/>
                  </a:lnTo>
                  <a:lnTo>
                    <a:pt x="78" y="1"/>
                  </a:lnTo>
                  <a:lnTo>
                    <a:pt x="69" y="0"/>
                  </a:lnTo>
                  <a:lnTo>
                    <a:pt x="60" y="0"/>
                  </a:lnTo>
                  <a:lnTo>
                    <a:pt x="53" y="2"/>
                  </a:lnTo>
                  <a:lnTo>
                    <a:pt x="48" y="4"/>
                  </a:lnTo>
                  <a:lnTo>
                    <a:pt x="43" y="7"/>
                  </a:lnTo>
                  <a:lnTo>
                    <a:pt x="38" y="12"/>
                  </a:lnTo>
                  <a:lnTo>
                    <a:pt x="35" y="19"/>
                  </a:lnTo>
                  <a:lnTo>
                    <a:pt x="33" y="26"/>
                  </a:lnTo>
                  <a:lnTo>
                    <a:pt x="31" y="36"/>
                  </a:lnTo>
                  <a:lnTo>
                    <a:pt x="26" y="41"/>
                  </a:lnTo>
                  <a:lnTo>
                    <a:pt x="16" y="48"/>
                  </a:lnTo>
                  <a:lnTo>
                    <a:pt x="7" y="57"/>
                  </a:lnTo>
                  <a:lnTo>
                    <a:pt x="3" y="62"/>
                  </a:lnTo>
                  <a:lnTo>
                    <a:pt x="1" y="75"/>
                  </a:lnTo>
                  <a:lnTo>
                    <a:pt x="0" y="89"/>
                  </a:lnTo>
                  <a:lnTo>
                    <a:pt x="0" y="104"/>
                  </a:lnTo>
                  <a:lnTo>
                    <a:pt x="4" y="116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" name="Freeform 21"/>
            <p:cNvSpPr>
              <a:spLocks/>
            </p:cNvSpPr>
            <p:nvPr/>
          </p:nvSpPr>
          <p:spPr bwMode="auto">
            <a:xfrm>
              <a:off x="7288213" y="2519363"/>
              <a:ext cx="365125" cy="398463"/>
            </a:xfrm>
            <a:custGeom>
              <a:avLst/>
              <a:gdLst/>
              <a:ahLst/>
              <a:cxnLst>
                <a:cxn ang="0">
                  <a:pos x="332" y="81"/>
                </a:cxn>
                <a:cxn ang="0">
                  <a:pos x="267" y="84"/>
                </a:cxn>
                <a:cxn ang="0">
                  <a:pos x="215" y="81"/>
                </a:cxn>
                <a:cxn ang="0">
                  <a:pos x="182" y="76"/>
                </a:cxn>
                <a:cxn ang="0">
                  <a:pos x="178" y="45"/>
                </a:cxn>
                <a:cxn ang="0">
                  <a:pos x="200" y="49"/>
                </a:cxn>
                <a:cxn ang="0">
                  <a:pos x="245" y="54"/>
                </a:cxn>
                <a:cxn ang="0">
                  <a:pos x="306" y="53"/>
                </a:cxn>
                <a:cxn ang="0">
                  <a:pos x="349" y="42"/>
                </a:cxn>
                <a:cxn ang="0">
                  <a:pos x="255" y="40"/>
                </a:cxn>
                <a:cxn ang="0">
                  <a:pos x="203" y="29"/>
                </a:cxn>
                <a:cxn ang="0">
                  <a:pos x="259" y="25"/>
                </a:cxn>
                <a:cxn ang="0">
                  <a:pos x="356" y="27"/>
                </a:cxn>
                <a:cxn ang="0">
                  <a:pos x="335" y="17"/>
                </a:cxn>
                <a:cxn ang="0">
                  <a:pos x="259" y="10"/>
                </a:cxn>
                <a:cxn ang="0">
                  <a:pos x="182" y="14"/>
                </a:cxn>
                <a:cxn ang="0">
                  <a:pos x="155" y="28"/>
                </a:cxn>
                <a:cxn ang="0">
                  <a:pos x="75" y="31"/>
                </a:cxn>
                <a:cxn ang="0">
                  <a:pos x="39" y="16"/>
                </a:cxn>
                <a:cxn ang="0">
                  <a:pos x="128" y="15"/>
                </a:cxn>
                <a:cxn ang="0">
                  <a:pos x="164" y="11"/>
                </a:cxn>
                <a:cxn ang="0">
                  <a:pos x="114" y="3"/>
                </a:cxn>
                <a:cxn ang="0">
                  <a:pos x="36" y="4"/>
                </a:cxn>
                <a:cxn ang="0">
                  <a:pos x="9" y="14"/>
                </a:cxn>
                <a:cxn ang="0">
                  <a:pos x="1" y="391"/>
                </a:cxn>
                <a:cxn ang="0">
                  <a:pos x="32" y="81"/>
                </a:cxn>
                <a:cxn ang="0">
                  <a:pos x="116" y="84"/>
                </a:cxn>
                <a:cxn ang="0">
                  <a:pos x="110" y="75"/>
                </a:cxn>
                <a:cxn ang="0">
                  <a:pos x="40" y="69"/>
                </a:cxn>
                <a:cxn ang="0">
                  <a:pos x="31" y="42"/>
                </a:cxn>
                <a:cxn ang="0">
                  <a:pos x="121" y="46"/>
                </a:cxn>
                <a:cxn ang="0">
                  <a:pos x="158" y="102"/>
                </a:cxn>
                <a:cxn ang="0">
                  <a:pos x="145" y="424"/>
                </a:cxn>
                <a:cxn ang="0">
                  <a:pos x="91" y="424"/>
                </a:cxn>
                <a:cxn ang="0">
                  <a:pos x="69" y="422"/>
                </a:cxn>
                <a:cxn ang="0">
                  <a:pos x="79" y="436"/>
                </a:cxn>
                <a:cxn ang="0">
                  <a:pos x="127" y="443"/>
                </a:cxn>
                <a:cxn ang="0">
                  <a:pos x="166" y="428"/>
                </a:cxn>
                <a:cxn ang="0">
                  <a:pos x="177" y="92"/>
                </a:cxn>
                <a:cxn ang="0">
                  <a:pos x="204" y="97"/>
                </a:cxn>
                <a:cxn ang="0">
                  <a:pos x="256" y="101"/>
                </a:cxn>
                <a:cxn ang="0">
                  <a:pos x="310" y="101"/>
                </a:cxn>
                <a:cxn ang="0">
                  <a:pos x="346" y="96"/>
                </a:cxn>
                <a:cxn ang="0">
                  <a:pos x="315" y="465"/>
                </a:cxn>
                <a:cxn ang="0">
                  <a:pos x="248" y="470"/>
                </a:cxn>
                <a:cxn ang="0">
                  <a:pos x="244" y="485"/>
                </a:cxn>
                <a:cxn ang="0">
                  <a:pos x="315" y="485"/>
                </a:cxn>
                <a:cxn ang="0">
                  <a:pos x="354" y="480"/>
                </a:cxn>
                <a:cxn ang="0">
                  <a:pos x="389" y="497"/>
                </a:cxn>
                <a:cxn ang="0">
                  <a:pos x="445" y="485"/>
                </a:cxn>
                <a:cxn ang="0">
                  <a:pos x="389" y="478"/>
                </a:cxn>
              </a:cxnLst>
              <a:rect l="0" t="0" r="r" b="b"/>
              <a:pathLst>
                <a:path w="460" h="501">
                  <a:moveTo>
                    <a:pt x="365" y="462"/>
                  </a:moveTo>
                  <a:lnTo>
                    <a:pt x="365" y="75"/>
                  </a:lnTo>
                  <a:lnTo>
                    <a:pt x="349" y="78"/>
                  </a:lnTo>
                  <a:lnTo>
                    <a:pt x="332" y="81"/>
                  </a:lnTo>
                  <a:lnTo>
                    <a:pt x="315" y="83"/>
                  </a:lnTo>
                  <a:lnTo>
                    <a:pt x="299" y="84"/>
                  </a:lnTo>
                  <a:lnTo>
                    <a:pt x="282" y="84"/>
                  </a:lnTo>
                  <a:lnTo>
                    <a:pt x="267" y="84"/>
                  </a:lnTo>
                  <a:lnTo>
                    <a:pt x="253" y="84"/>
                  </a:lnTo>
                  <a:lnTo>
                    <a:pt x="239" y="83"/>
                  </a:lnTo>
                  <a:lnTo>
                    <a:pt x="226" y="82"/>
                  </a:lnTo>
                  <a:lnTo>
                    <a:pt x="215" y="81"/>
                  </a:lnTo>
                  <a:lnTo>
                    <a:pt x="204" y="79"/>
                  </a:lnTo>
                  <a:lnTo>
                    <a:pt x="195" y="78"/>
                  </a:lnTo>
                  <a:lnTo>
                    <a:pt x="187" y="77"/>
                  </a:lnTo>
                  <a:lnTo>
                    <a:pt x="182" y="76"/>
                  </a:lnTo>
                  <a:lnTo>
                    <a:pt x="179" y="75"/>
                  </a:lnTo>
                  <a:lnTo>
                    <a:pt x="177" y="75"/>
                  </a:lnTo>
                  <a:lnTo>
                    <a:pt x="177" y="45"/>
                  </a:lnTo>
                  <a:lnTo>
                    <a:pt x="178" y="45"/>
                  </a:lnTo>
                  <a:lnTo>
                    <a:pt x="181" y="46"/>
                  </a:lnTo>
                  <a:lnTo>
                    <a:pt x="185" y="47"/>
                  </a:lnTo>
                  <a:lnTo>
                    <a:pt x="193" y="48"/>
                  </a:lnTo>
                  <a:lnTo>
                    <a:pt x="200" y="49"/>
                  </a:lnTo>
                  <a:lnTo>
                    <a:pt x="209" y="51"/>
                  </a:lnTo>
                  <a:lnTo>
                    <a:pt x="221" y="52"/>
                  </a:lnTo>
                  <a:lnTo>
                    <a:pt x="233" y="53"/>
                  </a:lnTo>
                  <a:lnTo>
                    <a:pt x="245" y="54"/>
                  </a:lnTo>
                  <a:lnTo>
                    <a:pt x="260" y="54"/>
                  </a:lnTo>
                  <a:lnTo>
                    <a:pt x="275" y="55"/>
                  </a:lnTo>
                  <a:lnTo>
                    <a:pt x="291" y="54"/>
                  </a:lnTo>
                  <a:lnTo>
                    <a:pt x="306" y="53"/>
                  </a:lnTo>
                  <a:lnTo>
                    <a:pt x="323" y="52"/>
                  </a:lnTo>
                  <a:lnTo>
                    <a:pt x="341" y="49"/>
                  </a:lnTo>
                  <a:lnTo>
                    <a:pt x="358" y="46"/>
                  </a:lnTo>
                  <a:lnTo>
                    <a:pt x="349" y="42"/>
                  </a:lnTo>
                  <a:lnTo>
                    <a:pt x="331" y="39"/>
                  </a:lnTo>
                  <a:lnTo>
                    <a:pt x="307" y="39"/>
                  </a:lnTo>
                  <a:lnTo>
                    <a:pt x="282" y="39"/>
                  </a:lnTo>
                  <a:lnTo>
                    <a:pt x="255" y="40"/>
                  </a:lnTo>
                  <a:lnTo>
                    <a:pt x="229" y="40"/>
                  </a:lnTo>
                  <a:lnTo>
                    <a:pt x="207" y="38"/>
                  </a:lnTo>
                  <a:lnTo>
                    <a:pt x="190" y="33"/>
                  </a:lnTo>
                  <a:lnTo>
                    <a:pt x="203" y="29"/>
                  </a:lnTo>
                  <a:lnTo>
                    <a:pt x="214" y="27"/>
                  </a:lnTo>
                  <a:lnTo>
                    <a:pt x="226" y="25"/>
                  </a:lnTo>
                  <a:lnTo>
                    <a:pt x="240" y="25"/>
                  </a:lnTo>
                  <a:lnTo>
                    <a:pt x="259" y="25"/>
                  </a:lnTo>
                  <a:lnTo>
                    <a:pt x="283" y="26"/>
                  </a:lnTo>
                  <a:lnTo>
                    <a:pt x="315" y="27"/>
                  </a:lnTo>
                  <a:lnTo>
                    <a:pt x="357" y="29"/>
                  </a:lnTo>
                  <a:lnTo>
                    <a:pt x="356" y="27"/>
                  </a:lnTo>
                  <a:lnTo>
                    <a:pt x="353" y="25"/>
                  </a:lnTo>
                  <a:lnTo>
                    <a:pt x="349" y="23"/>
                  </a:lnTo>
                  <a:lnTo>
                    <a:pt x="343" y="20"/>
                  </a:lnTo>
                  <a:lnTo>
                    <a:pt x="335" y="17"/>
                  </a:lnTo>
                  <a:lnTo>
                    <a:pt x="324" y="15"/>
                  </a:lnTo>
                  <a:lnTo>
                    <a:pt x="310" y="12"/>
                  </a:lnTo>
                  <a:lnTo>
                    <a:pt x="293" y="10"/>
                  </a:lnTo>
                  <a:lnTo>
                    <a:pt x="259" y="10"/>
                  </a:lnTo>
                  <a:lnTo>
                    <a:pt x="232" y="10"/>
                  </a:lnTo>
                  <a:lnTo>
                    <a:pt x="211" y="11"/>
                  </a:lnTo>
                  <a:lnTo>
                    <a:pt x="194" y="12"/>
                  </a:lnTo>
                  <a:lnTo>
                    <a:pt x="182" y="14"/>
                  </a:lnTo>
                  <a:lnTo>
                    <a:pt x="174" y="17"/>
                  </a:lnTo>
                  <a:lnTo>
                    <a:pt x="167" y="20"/>
                  </a:lnTo>
                  <a:lnTo>
                    <a:pt x="163" y="25"/>
                  </a:lnTo>
                  <a:lnTo>
                    <a:pt x="155" y="28"/>
                  </a:lnTo>
                  <a:lnTo>
                    <a:pt x="140" y="30"/>
                  </a:lnTo>
                  <a:lnTo>
                    <a:pt x="120" y="31"/>
                  </a:lnTo>
                  <a:lnTo>
                    <a:pt x="98" y="32"/>
                  </a:lnTo>
                  <a:lnTo>
                    <a:pt x="75" y="31"/>
                  </a:lnTo>
                  <a:lnTo>
                    <a:pt x="55" y="29"/>
                  </a:lnTo>
                  <a:lnTo>
                    <a:pt x="38" y="26"/>
                  </a:lnTo>
                  <a:lnTo>
                    <a:pt x="27" y="19"/>
                  </a:lnTo>
                  <a:lnTo>
                    <a:pt x="39" y="16"/>
                  </a:lnTo>
                  <a:lnTo>
                    <a:pt x="58" y="14"/>
                  </a:lnTo>
                  <a:lnTo>
                    <a:pt x="80" y="14"/>
                  </a:lnTo>
                  <a:lnTo>
                    <a:pt x="105" y="14"/>
                  </a:lnTo>
                  <a:lnTo>
                    <a:pt x="128" y="15"/>
                  </a:lnTo>
                  <a:lnTo>
                    <a:pt x="147" y="15"/>
                  </a:lnTo>
                  <a:lnTo>
                    <a:pt x="161" y="14"/>
                  </a:lnTo>
                  <a:lnTo>
                    <a:pt x="166" y="12"/>
                  </a:lnTo>
                  <a:lnTo>
                    <a:pt x="164" y="11"/>
                  </a:lnTo>
                  <a:lnTo>
                    <a:pt x="157" y="10"/>
                  </a:lnTo>
                  <a:lnTo>
                    <a:pt x="145" y="8"/>
                  </a:lnTo>
                  <a:lnTo>
                    <a:pt x="132" y="5"/>
                  </a:lnTo>
                  <a:lnTo>
                    <a:pt x="114" y="3"/>
                  </a:lnTo>
                  <a:lnTo>
                    <a:pt x="94" y="0"/>
                  </a:lnTo>
                  <a:lnTo>
                    <a:pt x="73" y="0"/>
                  </a:lnTo>
                  <a:lnTo>
                    <a:pt x="49" y="1"/>
                  </a:lnTo>
                  <a:lnTo>
                    <a:pt x="36" y="4"/>
                  </a:lnTo>
                  <a:lnTo>
                    <a:pt x="25" y="5"/>
                  </a:lnTo>
                  <a:lnTo>
                    <a:pt x="18" y="8"/>
                  </a:lnTo>
                  <a:lnTo>
                    <a:pt x="12" y="10"/>
                  </a:lnTo>
                  <a:lnTo>
                    <a:pt x="9" y="14"/>
                  </a:lnTo>
                  <a:lnTo>
                    <a:pt x="6" y="17"/>
                  </a:lnTo>
                  <a:lnTo>
                    <a:pt x="3" y="23"/>
                  </a:lnTo>
                  <a:lnTo>
                    <a:pt x="0" y="28"/>
                  </a:lnTo>
                  <a:lnTo>
                    <a:pt x="1" y="391"/>
                  </a:lnTo>
                  <a:lnTo>
                    <a:pt x="16" y="386"/>
                  </a:lnTo>
                  <a:lnTo>
                    <a:pt x="16" y="78"/>
                  </a:lnTo>
                  <a:lnTo>
                    <a:pt x="20" y="78"/>
                  </a:lnTo>
                  <a:lnTo>
                    <a:pt x="32" y="81"/>
                  </a:lnTo>
                  <a:lnTo>
                    <a:pt x="50" y="82"/>
                  </a:lnTo>
                  <a:lnTo>
                    <a:pt x="71" y="83"/>
                  </a:lnTo>
                  <a:lnTo>
                    <a:pt x="95" y="84"/>
                  </a:lnTo>
                  <a:lnTo>
                    <a:pt x="116" y="84"/>
                  </a:lnTo>
                  <a:lnTo>
                    <a:pt x="136" y="82"/>
                  </a:lnTo>
                  <a:lnTo>
                    <a:pt x="149" y="78"/>
                  </a:lnTo>
                  <a:lnTo>
                    <a:pt x="130" y="77"/>
                  </a:lnTo>
                  <a:lnTo>
                    <a:pt x="110" y="75"/>
                  </a:lnTo>
                  <a:lnTo>
                    <a:pt x="91" y="74"/>
                  </a:lnTo>
                  <a:lnTo>
                    <a:pt x="74" y="73"/>
                  </a:lnTo>
                  <a:lnTo>
                    <a:pt x="56" y="71"/>
                  </a:lnTo>
                  <a:lnTo>
                    <a:pt x="40" y="69"/>
                  </a:lnTo>
                  <a:lnTo>
                    <a:pt x="26" y="67"/>
                  </a:lnTo>
                  <a:lnTo>
                    <a:pt x="14" y="64"/>
                  </a:lnTo>
                  <a:lnTo>
                    <a:pt x="15" y="36"/>
                  </a:lnTo>
                  <a:lnTo>
                    <a:pt x="31" y="42"/>
                  </a:lnTo>
                  <a:lnTo>
                    <a:pt x="51" y="46"/>
                  </a:lnTo>
                  <a:lnTo>
                    <a:pt x="75" y="47"/>
                  </a:lnTo>
                  <a:lnTo>
                    <a:pt x="99" y="47"/>
                  </a:lnTo>
                  <a:lnTo>
                    <a:pt x="121" y="46"/>
                  </a:lnTo>
                  <a:lnTo>
                    <a:pt x="140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58" y="102"/>
                  </a:lnTo>
                  <a:lnTo>
                    <a:pt x="159" y="232"/>
                  </a:lnTo>
                  <a:lnTo>
                    <a:pt x="159" y="363"/>
                  </a:lnTo>
                  <a:lnTo>
                    <a:pt x="159" y="422"/>
                  </a:lnTo>
                  <a:lnTo>
                    <a:pt x="145" y="424"/>
                  </a:lnTo>
                  <a:lnTo>
                    <a:pt x="130" y="425"/>
                  </a:lnTo>
                  <a:lnTo>
                    <a:pt x="117" y="425"/>
                  </a:lnTo>
                  <a:lnTo>
                    <a:pt x="103" y="425"/>
                  </a:lnTo>
                  <a:lnTo>
                    <a:pt x="91" y="424"/>
                  </a:lnTo>
                  <a:lnTo>
                    <a:pt x="82" y="423"/>
                  </a:lnTo>
                  <a:lnTo>
                    <a:pt x="75" y="421"/>
                  </a:lnTo>
                  <a:lnTo>
                    <a:pt x="69" y="419"/>
                  </a:lnTo>
                  <a:lnTo>
                    <a:pt x="69" y="422"/>
                  </a:lnTo>
                  <a:lnTo>
                    <a:pt x="69" y="426"/>
                  </a:lnTo>
                  <a:lnTo>
                    <a:pt x="69" y="431"/>
                  </a:lnTo>
                  <a:lnTo>
                    <a:pt x="70" y="433"/>
                  </a:lnTo>
                  <a:lnTo>
                    <a:pt x="79" y="436"/>
                  </a:lnTo>
                  <a:lnTo>
                    <a:pt x="89" y="439"/>
                  </a:lnTo>
                  <a:lnTo>
                    <a:pt x="101" y="441"/>
                  </a:lnTo>
                  <a:lnTo>
                    <a:pt x="114" y="443"/>
                  </a:lnTo>
                  <a:lnTo>
                    <a:pt x="127" y="443"/>
                  </a:lnTo>
                  <a:lnTo>
                    <a:pt x="141" y="443"/>
                  </a:lnTo>
                  <a:lnTo>
                    <a:pt x="154" y="441"/>
                  </a:lnTo>
                  <a:lnTo>
                    <a:pt x="165" y="439"/>
                  </a:lnTo>
                  <a:lnTo>
                    <a:pt x="166" y="428"/>
                  </a:lnTo>
                  <a:lnTo>
                    <a:pt x="169" y="420"/>
                  </a:lnTo>
                  <a:lnTo>
                    <a:pt x="174" y="413"/>
                  </a:lnTo>
                  <a:lnTo>
                    <a:pt x="176" y="411"/>
                  </a:lnTo>
                  <a:lnTo>
                    <a:pt x="177" y="92"/>
                  </a:lnTo>
                  <a:lnTo>
                    <a:pt x="180" y="93"/>
                  </a:lnTo>
                  <a:lnTo>
                    <a:pt x="186" y="95"/>
                  </a:lnTo>
                  <a:lnTo>
                    <a:pt x="195" y="96"/>
                  </a:lnTo>
                  <a:lnTo>
                    <a:pt x="204" y="97"/>
                  </a:lnTo>
                  <a:lnTo>
                    <a:pt x="216" y="98"/>
                  </a:lnTo>
                  <a:lnTo>
                    <a:pt x="228" y="98"/>
                  </a:lnTo>
                  <a:lnTo>
                    <a:pt x="241" y="100"/>
                  </a:lnTo>
                  <a:lnTo>
                    <a:pt x="256" y="101"/>
                  </a:lnTo>
                  <a:lnTo>
                    <a:pt x="270" y="101"/>
                  </a:lnTo>
                  <a:lnTo>
                    <a:pt x="283" y="101"/>
                  </a:lnTo>
                  <a:lnTo>
                    <a:pt x="297" y="101"/>
                  </a:lnTo>
                  <a:lnTo>
                    <a:pt x="310" y="101"/>
                  </a:lnTo>
                  <a:lnTo>
                    <a:pt x="321" y="100"/>
                  </a:lnTo>
                  <a:lnTo>
                    <a:pt x="332" y="98"/>
                  </a:lnTo>
                  <a:lnTo>
                    <a:pt x="340" y="97"/>
                  </a:lnTo>
                  <a:lnTo>
                    <a:pt x="346" y="96"/>
                  </a:lnTo>
                  <a:lnTo>
                    <a:pt x="346" y="457"/>
                  </a:lnTo>
                  <a:lnTo>
                    <a:pt x="341" y="460"/>
                  </a:lnTo>
                  <a:lnTo>
                    <a:pt x="330" y="462"/>
                  </a:lnTo>
                  <a:lnTo>
                    <a:pt x="315" y="465"/>
                  </a:lnTo>
                  <a:lnTo>
                    <a:pt x="298" y="467"/>
                  </a:lnTo>
                  <a:lnTo>
                    <a:pt x="280" y="470"/>
                  </a:lnTo>
                  <a:lnTo>
                    <a:pt x="263" y="470"/>
                  </a:lnTo>
                  <a:lnTo>
                    <a:pt x="248" y="470"/>
                  </a:lnTo>
                  <a:lnTo>
                    <a:pt x="238" y="467"/>
                  </a:lnTo>
                  <a:lnTo>
                    <a:pt x="228" y="481"/>
                  </a:lnTo>
                  <a:lnTo>
                    <a:pt x="234" y="483"/>
                  </a:lnTo>
                  <a:lnTo>
                    <a:pt x="244" y="485"/>
                  </a:lnTo>
                  <a:lnTo>
                    <a:pt x="259" y="486"/>
                  </a:lnTo>
                  <a:lnTo>
                    <a:pt x="276" y="488"/>
                  </a:lnTo>
                  <a:lnTo>
                    <a:pt x="295" y="488"/>
                  </a:lnTo>
                  <a:lnTo>
                    <a:pt x="315" y="485"/>
                  </a:lnTo>
                  <a:lnTo>
                    <a:pt x="333" y="483"/>
                  </a:lnTo>
                  <a:lnTo>
                    <a:pt x="349" y="479"/>
                  </a:lnTo>
                  <a:lnTo>
                    <a:pt x="351" y="478"/>
                  </a:lnTo>
                  <a:lnTo>
                    <a:pt x="354" y="480"/>
                  </a:lnTo>
                  <a:lnTo>
                    <a:pt x="360" y="483"/>
                  </a:lnTo>
                  <a:lnTo>
                    <a:pt x="367" y="489"/>
                  </a:lnTo>
                  <a:lnTo>
                    <a:pt x="377" y="493"/>
                  </a:lnTo>
                  <a:lnTo>
                    <a:pt x="389" y="497"/>
                  </a:lnTo>
                  <a:lnTo>
                    <a:pt x="402" y="500"/>
                  </a:lnTo>
                  <a:lnTo>
                    <a:pt x="419" y="501"/>
                  </a:lnTo>
                  <a:lnTo>
                    <a:pt x="460" y="485"/>
                  </a:lnTo>
                  <a:lnTo>
                    <a:pt x="445" y="485"/>
                  </a:lnTo>
                  <a:lnTo>
                    <a:pt x="430" y="485"/>
                  </a:lnTo>
                  <a:lnTo>
                    <a:pt x="415" y="483"/>
                  </a:lnTo>
                  <a:lnTo>
                    <a:pt x="401" y="481"/>
                  </a:lnTo>
                  <a:lnTo>
                    <a:pt x="389" y="478"/>
                  </a:lnTo>
                  <a:lnTo>
                    <a:pt x="378" y="473"/>
                  </a:lnTo>
                  <a:lnTo>
                    <a:pt x="370" y="469"/>
                  </a:lnTo>
                  <a:lnTo>
                    <a:pt x="365" y="462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" name="Freeform 22"/>
            <p:cNvSpPr>
              <a:spLocks/>
            </p:cNvSpPr>
            <p:nvPr/>
          </p:nvSpPr>
          <p:spPr bwMode="auto">
            <a:xfrm>
              <a:off x="7302500" y="2774951"/>
              <a:ext cx="85725" cy="85725"/>
            </a:xfrm>
            <a:custGeom>
              <a:avLst/>
              <a:gdLst/>
              <a:ahLst/>
              <a:cxnLst>
                <a:cxn ang="0">
                  <a:pos x="100" y="77"/>
                </a:cxn>
                <a:cxn ang="0">
                  <a:pos x="96" y="58"/>
                </a:cxn>
                <a:cxn ang="0">
                  <a:pos x="87" y="32"/>
                </a:cxn>
                <a:cxn ang="0">
                  <a:pos x="75" y="15"/>
                </a:cxn>
                <a:cxn ang="0">
                  <a:pos x="60" y="16"/>
                </a:cxn>
                <a:cxn ang="0">
                  <a:pos x="50" y="25"/>
                </a:cxn>
                <a:cxn ang="0">
                  <a:pos x="52" y="27"/>
                </a:cxn>
                <a:cxn ang="0">
                  <a:pos x="62" y="28"/>
                </a:cxn>
                <a:cxn ang="0">
                  <a:pos x="63" y="38"/>
                </a:cxn>
                <a:cxn ang="0">
                  <a:pos x="55" y="39"/>
                </a:cxn>
                <a:cxn ang="0">
                  <a:pos x="42" y="44"/>
                </a:cxn>
                <a:cxn ang="0">
                  <a:pos x="27" y="50"/>
                </a:cxn>
                <a:cxn ang="0">
                  <a:pos x="19" y="57"/>
                </a:cxn>
                <a:cxn ang="0">
                  <a:pos x="15" y="72"/>
                </a:cxn>
                <a:cxn ang="0">
                  <a:pos x="16" y="87"/>
                </a:cxn>
                <a:cxn ang="0">
                  <a:pos x="23" y="93"/>
                </a:cxn>
                <a:cxn ang="0">
                  <a:pos x="31" y="87"/>
                </a:cxn>
                <a:cxn ang="0">
                  <a:pos x="32" y="78"/>
                </a:cxn>
                <a:cxn ang="0">
                  <a:pos x="39" y="72"/>
                </a:cxn>
                <a:cxn ang="0">
                  <a:pos x="55" y="64"/>
                </a:cxn>
                <a:cxn ang="0">
                  <a:pos x="70" y="56"/>
                </a:cxn>
                <a:cxn ang="0">
                  <a:pos x="84" y="52"/>
                </a:cxn>
                <a:cxn ang="0">
                  <a:pos x="86" y="57"/>
                </a:cxn>
                <a:cxn ang="0">
                  <a:pos x="76" y="65"/>
                </a:cxn>
                <a:cxn ang="0">
                  <a:pos x="62" y="74"/>
                </a:cxn>
                <a:cxn ang="0">
                  <a:pos x="49" y="80"/>
                </a:cxn>
                <a:cxn ang="0">
                  <a:pos x="45" y="91"/>
                </a:cxn>
                <a:cxn ang="0">
                  <a:pos x="39" y="104"/>
                </a:cxn>
                <a:cxn ang="0">
                  <a:pos x="23" y="108"/>
                </a:cxn>
                <a:cxn ang="0">
                  <a:pos x="6" y="101"/>
                </a:cxn>
                <a:cxn ang="0">
                  <a:pos x="0" y="78"/>
                </a:cxn>
                <a:cxn ang="0">
                  <a:pos x="8" y="48"/>
                </a:cxn>
                <a:cxn ang="0">
                  <a:pos x="33" y="35"/>
                </a:cxn>
                <a:cxn ang="0">
                  <a:pos x="39" y="19"/>
                </a:cxn>
                <a:cxn ang="0">
                  <a:pos x="43" y="7"/>
                </a:cxn>
                <a:cxn ang="0">
                  <a:pos x="47" y="2"/>
                </a:cxn>
                <a:cxn ang="0">
                  <a:pos x="55" y="1"/>
                </a:cxn>
                <a:cxn ang="0">
                  <a:pos x="67" y="0"/>
                </a:cxn>
                <a:cxn ang="0">
                  <a:pos x="88" y="6"/>
                </a:cxn>
                <a:cxn ang="0">
                  <a:pos x="101" y="27"/>
                </a:cxn>
                <a:cxn ang="0">
                  <a:pos x="106" y="53"/>
                </a:cxn>
                <a:cxn ang="0">
                  <a:pos x="104" y="74"/>
                </a:cxn>
              </a:cxnLst>
              <a:rect l="0" t="0" r="r" b="b"/>
              <a:pathLst>
                <a:path w="106" h="109">
                  <a:moveTo>
                    <a:pt x="102" y="80"/>
                  </a:moveTo>
                  <a:lnTo>
                    <a:pt x="100" y="77"/>
                  </a:lnTo>
                  <a:lnTo>
                    <a:pt x="99" y="70"/>
                  </a:lnTo>
                  <a:lnTo>
                    <a:pt x="96" y="58"/>
                  </a:lnTo>
                  <a:lnTo>
                    <a:pt x="92" y="44"/>
                  </a:lnTo>
                  <a:lnTo>
                    <a:pt x="87" y="32"/>
                  </a:lnTo>
                  <a:lnTo>
                    <a:pt x="82" y="21"/>
                  </a:lnTo>
                  <a:lnTo>
                    <a:pt x="75" y="15"/>
                  </a:lnTo>
                  <a:lnTo>
                    <a:pt x="65" y="15"/>
                  </a:lnTo>
                  <a:lnTo>
                    <a:pt x="60" y="16"/>
                  </a:lnTo>
                  <a:lnTo>
                    <a:pt x="55" y="21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52" y="27"/>
                  </a:lnTo>
                  <a:lnTo>
                    <a:pt x="58" y="27"/>
                  </a:lnTo>
                  <a:lnTo>
                    <a:pt x="62" y="28"/>
                  </a:lnTo>
                  <a:lnTo>
                    <a:pt x="64" y="33"/>
                  </a:lnTo>
                  <a:lnTo>
                    <a:pt x="63" y="38"/>
                  </a:lnTo>
                  <a:lnTo>
                    <a:pt x="59" y="39"/>
                  </a:lnTo>
                  <a:lnTo>
                    <a:pt x="55" y="39"/>
                  </a:lnTo>
                  <a:lnTo>
                    <a:pt x="50" y="41"/>
                  </a:lnTo>
                  <a:lnTo>
                    <a:pt x="42" y="44"/>
                  </a:lnTo>
                  <a:lnTo>
                    <a:pt x="33" y="47"/>
                  </a:lnTo>
                  <a:lnTo>
                    <a:pt x="27" y="50"/>
                  </a:lnTo>
                  <a:lnTo>
                    <a:pt x="23" y="53"/>
                  </a:lnTo>
                  <a:lnTo>
                    <a:pt x="19" y="57"/>
                  </a:lnTo>
                  <a:lnTo>
                    <a:pt x="17" y="63"/>
                  </a:lnTo>
                  <a:lnTo>
                    <a:pt x="15" y="72"/>
                  </a:lnTo>
                  <a:lnTo>
                    <a:pt x="15" y="82"/>
                  </a:lnTo>
                  <a:lnTo>
                    <a:pt x="16" y="87"/>
                  </a:lnTo>
                  <a:lnTo>
                    <a:pt x="18" y="92"/>
                  </a:lnTo>
                  <a:lnTo>
                    <a:pt x="23" y="93"/>
                  </a:lnTo>
                  <a:lnTo>
                    <a:pt x="29" y="91"/>
                  </a:lnTo>
                  <a:lnTo>
                    <a:pt x="31" y="87"/>
                  </a:lnTo>
                  <a:lnTo>
                    <a:pt x="32" y="82"/>
                  </a:lnTo>
                  <a:lnTo>
                    <a:pt x="32" y="78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6" y="69"/>
                  </a:lnTo>
                  <a:lnTo>
                    <a:pt x="55" y="64"/>
                  </a:lnTo>
                  <a:lnTo>
                    <a:pt x="63" y="60"/>
                  </a:lnTo>
                  <a:lnTo>
                    <a:pt x="70" y="56"/>
                  </a:lnTo>
                  <a:lnTo>
                    <a:pt x="78" y="54"/>
                  </a:lnTo>
                  <a:lnTo>
                    <a:pt x="84" y="52"/>
                  </a:lnTo>
                  <a:lnTo>
                    <a:pt x="87" y="53"/>
                  </a:lnTo>
                  <a:lnTo>
                    <a:pt x="86" y="57"/>
                  </a:lnTo>
                  <a:lnTo>
                    <a:pt x="82" y="61"/>
                  </a:lnTo>
                  <a:lnTo>
                    <a:pt x="76" y="65"/>
                  </a:lnTo>
                  <a:lnTo>
                    <a:pt x="69" y="70"/>
                  </a:lnTo>
                  <a:lnTo>
                    <a:pt x="62" y="74"/>
                  </a:lnTo>
                  <a:lnTo>
                    <a:pt x="55" y="77"/>
                  </a:lnTo>
                  <a:lnTo>
                    <a:pt x="49" y="80"/>
                  </a:lnTo>
                  <a:lnTo>
                    <a:pt x="46" y="83"/>
                  </a:lnTo>
                  <a:lnTo>
                    <a:pt x="45" y="91"/>
                  </a:lnTo>
                  <a:lnTo>
                    <a:pt x="43" y="98"/>
                  </a:lnTo>
                  <a:lnTo>
                    <a:pt x="39" y="104"/>
                  </a:lnTo>
                  <a:lnTo>
                    <a:pt x="32" y="109"/>
                  </a:lnTo>
                  <a:lnTo>
                    <a:pt x="23" y="108"/>
                  </a:lnTo>
                  <a:lnTo>
                    <a:pt x="13" y="105"/>
                  </a:lnTo>
                  <a:lnTo>
                    <a:pt x="6" y="101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8"/>
                  </a:lnTo>
                  <a:lnTo>
                    <a:pt x="23" y="39"/>
                  </a:lnTo>
                  <a:lnTo>
                    <a:pt x="33" y="35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41" y="11"/>
                  </a:lnTo>
                  <a:lnTo>
                    <a:pt x="43" y="7"/>
                  </a:lnTo>
                  <a:lnTo>
                    <a:pt x="45" y="4"/>
                  </a:lnTo>
                  <a:lnTo>
                    <a:pt x="47" y="2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88" y="6"/>
                  </a:lnTo>
                  <a:lnTo>
                    <a:pt x="96" y="17"/>
                  </a:lnTo>
                  <a:lnTo>
                    <a:pt x="101" y="27"/>
                  </a:lnTo>
                  <a:lnTo>
                    <a:pt x="104" y="40"/>
                  </a:lnTo>
                  <a:lnTo>
                    <a:pt x="106" y="53"/>
                  </a:lnTo>
                  <a:lnTo>
                    <a:pt x="106" y="63"/>
                  </a:lnTo>
                  <a:lnTo>
                    <a:pt x="104" y="74"/>
                  </a:lnTo>
                  <a:lnTo>
                    <a:pt x="102" y="80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" name="Freeform 23"/>
            <p:cNvSpPr>
              <a:spLocks/>
            </p:cNvSpPr>
            <p:nvPr/>
          </p:nvSpPr>
          <p:spPr bwMode="auto">
            <a:xfrm>
              <a:off x="7426325" y="2805113"/>
              <a:ext cx="87313" cy="90488"/>
            </a:xfrm>
            <a:custGeom>
              <a:avLst/>
              <a:gdLst/>
              <a:ahLst/>
              <a:cxnLst>
                <a:cxn ang="0">
                  <a:pos x="104" y="81"/>
                </a:cxn>
                <a:cxn ang="0">
                  <a:pos x="100" y="61"/>
                </a:cxn>
                <a:cxn ang="0">
                  <a:pos x="91" y="35"/>
                </a:cxn>
                <a:cxn ang="0">
                  <a:pos x="77" y="17"/>
                </a:cxn>
                <a:cxn ang="0">
                  <a:pos x="62" y="18"/>
                </a:cxn>
                <a:cxn ang="0">
                  <a:pos x="52" y="27"/>
                </a:cxn>
                <a:cxn ang="0">
                  <a:pos x="54" y="30"/>
                </a:cxn>
                <a:cxn ang="0">
                  <a:pos x="64" y="30"/>
                </a:cxn>
                <a:cxn ang="0">
                  <a:pos x="65" y="40"/>
                </a:cxn>
                <a:cxn ang="0">
                  <a:pos x="57" y="42"/>
                </a:cxn>
                <a:cxn ang="0">
                  <a:pos x="43" y="47"/>
                </a:cxn>
                <a:cxn ang="0">
                  <a:pos x="28" y="53"/>
                </a:cxn>
                <a:cxn ang="0">
                  <a:pos x="19" y="60"/>
                </a:cxn>
                <a:cxn ang="0">
                  <a:pos x="14" y="75"/>
                </a:cxn>
                <a:cxn ang="0">
                  <a:pos x="15" y="92"/>
                </a:cxn>
                <a:cxn ang="0">
                  <a:pos x="23" y="97"/>
                </a:cxn>
                <a:cxn ang="0">
                  <a:pos x="32" y="92"/>
                </a:cxn>
                <a:cxn ang="0">
                  <a:pos x="33" y="82"/>
                </a:cxn>
                <a:cxn ang="0">
                  <a:pos x="41" y="76"/>
                </a:cxn>
                <a:cxn ang="0">
                  <a:pos x="57" y="69"/>
                </a:cxn>
                <a:cxn ang="0">
                  <a:pos x="73" y="60"/>
                </a:cxn>
                <a:cxn ang="0">
                  <a:pos x="87" y="55"/>
                </a:cxn>
                <a:cxn ang="0">
                  <a:pos x="89" y="60"/>
                </a:cxn>
                <a:cxn ang="0">
                  <a:pos x="79" y="70"/>
                </a:cxn>
                <a:cxn ang="0">
                  <a:pos x="64" y="78"/>
                </a:cxn>
                <a:cxn ang="0">
                  <a:pos x="51" y="84"/>
                </a:cxn>
                <a:cxn ang="0">
                  <a:pos x="46" y="95"/>
                </a:cxn>
                <a:cxn ang="0">
                  <a:pos x="40" y="110"/>
                </a:cxn>
                <a:cxn ang="0">
                  <a:pos x="28" y="114"/>
                </a:cxn>
                <a:cxn ang="0">
                  <a:pos x="19" y="113"/>
                </a:cxn>
                <a:cxn ang="0">
                  <a:pos x="9" y="110"/>
                </a:cxn>
                <a:cxn ang="0">
                  <a:pos x="3" y="103"/>
                </a:cxn>
                <a:cxn ang="0">
                  <a:pos x="0" y="82"/>
                </a:cxn>
                <a:cxn ang="0">
                  <a:pos x="7" y="52"/>
                </a:cxn>
                <a:cxn ang="0">
                  <a:pos x="32" y="37"/>
                </a:cxn>
                <a:cxn ang="0">
                  <a:pos x="31" y="20"/>
                </a:cxn>
                <a:cxn ang="0">
                  <a:pos x="41" y="8"/>
                </a:cxn>
                <a:cxn ang="0">
                  <a:pos x="47" y="4"/>
                </a:cxn>
                <a:cxn ang="0">
                  <a:pos x="55" y="1"/>
                </a:cxn>
                <a:cxn ang="0">
                  <a:pos x="69" y="0"/>
                </a:cxn>
                <a:cxn ang="0">
                  <a:pos x="91" y="7"/>
                </a:cxn>
                <a:cxn ang="0">
                  <a:pos x="105" y="30"/>
                </a:cxn>
                <a:cxn ang="0">
                  <a:pos x="110" y="55"/>
                </a:cxn>
                <a:cxn ang="0">
                  <a:pos x="108" y="77"/>
                </a:cxn>
              </a:cxnLst>
              <a:rect l="0" t="0" r="r" b="b"/>
              <a:pathLst>
                <a:path w="110" h="114">
                  <a:moveTo>
                    <a:pt x="106" y="84"/>
                  </a:moveTo>
                  <a:lnTo>
                    <a:pt x="104" y="8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6" y="47"/>
                  </a:lnTo>
                  <a:lnTo>
                    <a:pt x="91" y="35"/>
                  </a:lnTo>
                  <a:lnTo>
                    <a:pt x="85" y="23"/>
                  </a:lnTo>
                  <a:lnTo>
                    <a:pt x="77" y="17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7" y="22"/>
                  </a:lnTo>
                  <a:lnTo>
                    <a:pt x="52" y="27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28"/>
                  </a:lnTo>
                  <a:lnTo>
                    <a:pt x="64" y="30"/>
                  </a:lnTo>
                  <a:lnTo>
                    <a:pt x="66" y="35"/>
                  </a:lnTo>
                  <a:lnTo>
                    <a:pt x="65" y="40"/>
                  </a:lnTo>
                  <a:lnTo>
                    <a:pt x="62" y="42"/>
                  </a:lnTo>
                  <a:lnTo>
                    <a:pt x="57" y="42"/>
                  </a:lnTo>
                  <a:lnTo>
                    <a:pt x="52" y="43"/>
                  </a:lnTo>
                  <a:lnTo>
                    <a:pt x="43" y="47"/>
                  </a:lnTo>
                  <a:lnTo>
                    <a:pt x="34" y="50"/>
                  </a:lnTo>
                  <a:lnTo>
                    <a:pt x="28" y="53"/>
                  </a:lnTo>
                  <a:lnTo>
                    <a:pt x="23" y="56"/>
                  </a:lnTo>
                  <a:lnTo>
                    <a:pt x="19" y="60"/>
                  </a:lnTo>
                  <a:lnTo>
                    <a:pt x="16" y="66"/>
                  </a:lnTo>
                  <a:lnTo>
                    <a:pt x="14" y="75"/>
                  </a:lnTo>
                  <a:lnTo>
                    <a:pt x="14" y="86"/>
                  </a:lnTo>
                  <a:lnTo>
                    <a:pt x="15" y="92"/>
                  </a:lnTo>
                  <a:lnTo>
                    <a:pt x="18" y="96"/>
                  </a:lnTo>
                  <a:lnTo>
                    <a:pt x="23" y="97"/>
                  </a:lnTo>
                  <a:lnTo>
                    <a:pt x="30" y="95"/>
                  </a:lnTo>
                  <a:lnTo>
                    <a:pt x="32" y="92"/>
                  </a:lnTo>
                  <a:lnTo>
                    <a:pt x="33" y="87"/>
                  </a:lnTo>
                  <a:lnTo>
                    <a:pt x="33" y="82"/>
                  </a:lnTo>
                  <a:lnTo>
                    <a:pt x="34" y="78"/>
                  </a:lnTo>
                  <a:lnTo>
                    <a:pt x="41" y="76"/>
                  </a:lnTo>
                  <a:lnTo>
                    <a:pt x="48" y="73"/>
                  </a:lnTo>
                  <a:lnTo>
                    <a:pt x="57" y="69"/>
                  </a:lnTo>
                  <a:lnTo>
                    <a:pt x="65" y="63"/>
                  </a:lnTo>
                  <a:lnTo>
                    <a:pt x="73" y="60"/>
                  </a:lnTo>
                  <a:lnTo>
                    <a:pt x="81" y="57"/>
                  </a:lnTo>
                  <a:lnTo>
                    <a:pt x="87" y="55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5" y="65"/>
                  </a:lnTo>
                  <a:lnTo>
                    <a:pt x="79" y="70"/>
                  </a:lnTo>
                  <a:lnTo>
                    <a:pt x="72" y="74"/>
                  </a:lnTo>
                  <a:lnTo>
                    <a:pt x="64" y="78"/>
                  </a:lnTo>
                  <a:lnTo>
                    <a:pt x="57" y="81"/>
                  </a:lnTo>
                  <a:lnTo>
                    <a:pt x="51" y="84"/>
                  </a:lnTo>
                  <a:lnTo>
                    <a:pt x="47" y="87"/>
                  </a:lnTo>
                  <a:lnTo>
                    <a:pt x="46" y="95"/>
                  </a:lnTo>
                  <a:lnTo>
                    <a:pt x="44" y="103"/>
                  </a:lnTo>
                  <a:lnTo>
                    <a:pt x="40" y="110"/>
                  </a:lnTo>
                  <a:lnTo>
                    <a:pt x="33" y="114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9" y="113"/>
                  </a:lnTo>
                  <a:lnTo>
                    <a:pt x="13" y="112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82"/>
                  </a:lnTo>
                  <a:lnTo>
                    <a:pt x="1" y="65"/>
                  </a:lnTo>
                  <a:lnTo>
                    <a:pt x="7" y="52"/>
                  </a:lnTo>
                  <a:lnTo>
                    <a:pt x="23" y="42"/>
                  </a:lnTo>
                  <a:lnTo>
                    <a:pt x="32" y="37"/>
                  </a:lnTo>
                  <a:lnTo>
                    <a:pt x="32" y="30"/>
                  </a:lnTo>
                  <a:lnTo>
                    <a:pt x="31" y="20"/>
                  </a:lnTo>
                  <a:lnTo>
                    <a:pt x="38" y="12"/>
                  </a:lnTo>
                  <a:lnTo>
                    <a:pt x="41" y="8"/>
                  </a:lnTo>
                  <a:lnTo>
                    <a:pt x="44" y="6"/>
                  </a:lnTo>
                  <a:lnTo>
                    <a:pt x="47" y="4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80" y="0"/>
                  </a:lnTo>
                  <a:lnTo>
                    <a:pt x="91" y="7"/>
                  </a:lnTo>
                  <a:lnTo>
                    <a:pt x="99" y="17"/>
                  </a:lnTo>
                  <a:lnTo>
                    <a:pt x="105" y="30"/>
                  </a:lnTo>
                  <a:lnTo>
                    <a:pt x="108" y="42"/>
                  </a:lnTo>
                  <a:lnTo>
                    <a:pt x="110" y="55"/>
                  </a:lnTo>
                  <a:lnTo>
                    <a:pt x="110" y="67"/>
                  </a:lnTo>
                  <a:lnTo>
                    <a:pt x="108" y="77"/>
                  </a:lnTo>
                  <a:lnTo>
                    <a:pt x="106" y="84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" name="Freeform 24"/>
            <p:cNvSpPr>
              <a:spLocks/>
            </p:cNvSpPr>
            <p:nvPr/>
          </p:nvSpPr>
          <p:spPr bwMode="auto">
            <a:xfrm>
              <a:off x="7875588" y="3490913"/>
              <a:ext cx="363538" cy="273050"/>
            </a:xfrm>
            <a:custGeom>
              <a:avLst/>
              <a:gdLst/>
              <a:ahLst/>
              <a:cxnLst>
                <a:cxn ang="0">
                  <a:pos x="73" y="1"/>
                </a:cxn>
                <a:cxn ang="0">
                  <a:pos x="62" y="10"/>
                </a:cxn>
                <a:cxn ang="0">
                  <a:pos x="44" y="22"/>
                </a:cxn>
                <a:cxn ang="0">
                  <a:pos x="28" y="34"/>
                </a:cxn>
                <a:cxn ang="0">
                  <a:pos x="15" y="51"/>
                </a:cxn>
                <a:cxn ang="0">
                  <a:pos x="4" y="83"/>
                </a:cxn>
                <a:cxn ang="0">
                  <a:pos x="0" y="122"/>
                </a:cxn>
                <a:cxn ang="0">
                  <a:pos x="3" y="214"/>
                </a:cxn>
                <a:cxn ang="0">
                  <a:pos x="18" y="246"/>
                </a:cxn>
                <a:cxn ang="0">
                  <a:pos x="53" y="268"/>
                </a:cxn>
                <a:cxn ang="0">
                  <a:pos x="103" y="297"/>
                </a:cxn>
                <a:cxn ang="0">
                  <a:pos x="152" y="322"/>
                </a:cxn>
                <a:cxn ang="0">
                  <a:pos x="181" y="335"/>
                </a:cxn>
                <a:cxn ang="0">
                  <a:pos x="196" y="340"/>
                </a:cxn>
                <a:cxn ang="0">
                  <a:pos x="210" y="343"/>
                </a:cxn>
                <a:cxn ang="0">
                  <a:pos x="224" y="345"/>
                </a:cxn>
                <a:cxn ang="0">
                  <a:pos x="237" y="345"/>
                </a:cxn>
                <a:cxn ang="0">
                  <a:pos x="254" y="343"/>
                </a:cxn>
                <a:cxn ang="0">
                  <a:pos x="268" y="339"/>
                </a:cxn>
                <a:cxn ang="0">
                  <a:pos x="278" y="336"/>
                </a:cxn>
                <a:cxn ang="0">
                  <a:pos x="281" y="335"/>
                </a:cxn>
                <a:cxn ang="0">
                  <a:pos x="291" y="329"/>
                </a:cxn>
                <a:cxn ang="0">
                  <a:pos x="312" y="320"/>
                </a:cxn>
                <a:cxn ang="0">
                  <a:pos x="339" y="307"/>
                </a:cxn>
                <a:cxn ang="0">
                  <a:pos x="367" y="292"/>
                </a:cxn>
                <a:cxn ang="0">
                  <a:pos x="397" y="277"/>
                </a:cxn>
                <a:cxn ang="0">
                  <a:pos x="423" y="260"/>
                </a:cxn>
                <a:cxn ang="0">
                  <a:pos x="443" y="245"/>
                </a:cxn>
                <a:cxn ang="0">
                  <a:pos x="458" y="220"/>
                </a:cxn>
                <a:cxn ang="0">
                  <a:pos x="457" y="155"/>
                </a:cxn>
                <a:cxn ang="0">
                  <a:pos x="445" y="93"/>
                </a:cxn>
                <a:cxn ang="0">
                  <a:pos x="433" y="58"/>
                </a:cxn>
                <a:cxn ang="0">
                  <a:pos x="424" y="43"/>
                </a:cxn>
                <a:cxn ang="0">
                  <a:pos x="410" y="30"/>
                </a:cxn>
                <a:cxn ang="0">
                  <a:pos x="394" y="19"/>
                </a:cxn>
                <a:cxn ang="0">
                  <a:pos x="384" y="13"/>
                </a:cxn>
                <a:cxn ang="0">
                  <a:pos x="75" y="0"/>
                </a:cxn>
              </a:cxnLst>
              <a:rect l="0" t="0" r="r" b="b"/>
              <a:pathLst>
                <a:path w="459" h="345">
                  <a:moveTo>
                    <a:pt x="75" y="0"/>
                  </a:moveTo>
                  <a:lnTo>
                    <a:pt x="73" y="1"/>
                  </a:lnTo>
                  <a:lnTo>
                    <a:pt x="69" y="5"/>
                  </a:lnTo>
                  <a:lnTo>
                    <a:pt x="62" y="10"/>
                  </a:lnTo>
                  <a:lnTo>
                    <a:pt x="53" y="15"/>
                  </a:lnTo>
                  <a:lnTo>
                    <a:pt x="44" y="22"/>
                  </a:lnTo>
                  <a:lnTo>
                    <a:pt x="35" y="29"/>
                  </a:lnTo>
                  <a:lnTo>
                    <a:pt x="28" y="34"/>
                  </a:lnTo>
                  <a:lnTo>
                    <a:pt x="23" y="39"/>
                  </a:lnTo>
                  <a:lnTo>
                    <a:pt x="15" y="51"/>
                  </a:lnTo>
                  <a:lnTo>
                    <a:pt x="9" y="67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168"/>
                  </a:lnTo>
                  <a:lnTo>
                    <a:pt x="3" y="214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33" y="256"/>
                  </a:lnTo>
                  <a:lnTo>
                    <a:pt x="53" y="268"/>
                  </a:lnTo>
                  <a:lnTo>
                    <a:pt x="77" y="282"/>
                  </a:lnTo>
                  <a:lnTo>
                    <a:pt x="103" y="297"/>
                  </a:lnTo>
                  <a:lnTo>
                    <a:pt x="128" y="310"/>
                  </a:lnTo>
                  <a:lnTo>
                    <a:pt x="152" y="322"/>
                  </a:lnTo>
                  <a:lnTo>
                    <a:pt x="172" y="331"/>
                  </a:lnTo>
                  <a:lnTo>
                    <a:pt x="181" y="335"/>
                  </a:lnTo>
                  <a:lnTo>
                    <a:pt x="188" y="338"/>
                  </a:lnTo>
                  <a:lnTo>
                    <a:pt x="196" y="340"/>
                  </a:lnTo>
                  <a:lnTo>
                    <a:pt x="204" y="341"/>
                  </a:lnTo>
                  <a:lnTo>
                    <a:pt x="210" y="343"/>
                  </a:lnTo>
                  <a:lnTo>
                    <a:pt x="217" y="344"/>
                  </a:lnTo>
                  <a:lnTo>
                    <a:pt x="224" y="345"/>
                  </a:lnTo>
                  <a:lnTo>
                    <a:pt x="229" y="345"/>
                  </a:lnTo>
                  <a:lnTo>
                    <a:pt x="237" y="345"/>
                  </a:lnTo>
                  <a:lnTo>
                    <a:pt x="246" y="344"/>
                  </a:lnTo>
                  <a:lnTo>
                    <a:pt x="254" y="343"/>
                  </a:lnTo>
                  <a:lnTo>
                    <a:pt x="262" y="341"/>
                  </a:lnTo>
                  <a:lnTo>
                    <a:pt x="268" y="339"/>
                  </a:lnTo>
                  <a:lnTo>
                    <a:pt x="273" y="338"/>
                  </a:lnTo>
                  <a:lnTo>
                    <a:pt x="278" y="336"/>
                  </a:lnTo>
                  <a:lnTo>
                    <a:pt x="279" y="336"/>
                  </a:lnTo>
                  <a:lnTo>
                    <a:pt x="281" y="335"/>
                  </a:lnTo>
                  <a:lnTo>
                    <a:pt x="285" y="333"/>
                  </a:lnTo>
                  <a:lnTo>
                    <a:pt x="291" y="329"/>
                  </a:lnTo>
                  <a:lnTo>
                    <a:pt x="301" y="325"/>
                  </a:lnTo>
                  <a:lnTo>
                    <a:pt x="312" y="320"/>
                  </a:lnTo>
                  <a:lnTo>
                    <a:pt x="325" y="314"/>
                  </a:lnTo>
                  <a:lnTo>
                    <a:pt x="339" y="307"/>
                  </a:lnTo>
                  <a:lnTo>
                    <a:pt x="352" y="300"/>
                  </a:lnTo>
                  <a:lnTo>
                    <a:pt x="367" y="292"/>
                  </a:lnTo>
                  <a:lnTo>
                    <a:pt x="382" y="284"/>
                  </a:lnTo>
                  <a:lnTo>
                    <a:pt x="397" y="277"/>
                  </a:lnTo>
                  <a:lnTo>
                    <a:pt x="410" y="268"/>
                  </a:lnTo>
                  <a:lnTo>
                    <a:pt x="423" y="260"/>
                  </a:lnTo>
                  <a:lnTo>
                    <a:pt x="433" y="252"/>
                  </a:lnTo>
                  <a:lnTo>
                    <a:pt x="443" y="245"/>
                  </a:lnTo>
                  <a:lnTo>
                    <a:pt x="450" y="239"/>
                  </a:lnTo>
                  <a:lnTo>
                    <a:pt x="458" y="220"/>
                  </a:lnTo>
                  <a:lnTo>
                    <a:pt x="459" y="189"/>
                  </a:lnTo>
                  <a:lnTo>
                    <a:pt x="457" y="155"/>
                  </a:lnTo>
                  <a:lnTo>
                    <a:pt x="451" y="122"/>
                  </a:lnTo>
                  <a:lnTo>
                    <a:pt x="445" y="93"/>
                  </a:lnTo>
                  <a:lnTo>
                    <a:pt x="440" y="72"/>
                  </a:lnTo>
                  <a:lnTo>
                    <a:pt x="433" y="58"/>
                  </a:lnTo>
                  <a:lnTo>
                    <a:pt x="429" y="49"/>
                  </a:lnTo>
                  <a:lnTo>
                    <a:pt x="424" y="43"/>
                  </a:lnTo>
                  <a:lnTo>
                    <a:pt x="418" y="36"/>
                  </a:lnTo>
                  <a:lnTo>
                    <a:pt x="410" y="30"/>
                  </a:lnTo>
                  <a:lnTo>
                    <a:pt x="402" y="24"/>
                  </a:lnTo>
                  <a:lnTo>
                    <a:pt x="394" y="19"/>
                  </a:lnTo>
                  <a:lnTo>
                    <a:pt x="388" y="15"/>
                  </a:lnTo>
                  <a:lnTo>
                    <a:pt x="384" y="13"/>
                  </a:lnTo>
                  <a:lnTo>
                    <a:pt x="382" y="1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4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" name="Freeform 25"/>
            <p:cNvSpPr>
              <a:spLocks/>
            </p:cNvSpPr>
            <p:nvPr/>
          </p:nvSpPr>
          <p:spPr bwMode="auto">
            <a:xfrm>
              <a:off x="7608888" y="2425701"/>
              <a:ext cx="376238" cy="268288"/>
            </a:xfrm>
            <a:custGeom>
              <a:avLst/>
              <a:gdLst/>
              <a:ahLst/>
              <a:cxnLst>
                <a:cxn ang="0">
                  <a:pos x="133" y="27"/>
                </a:cxn>
                <a:cxn ang="0">
                  <a:pos x="120" y="28"/>
                </a:cxn>
                <a:cxn ang="0">
                  <a:pos x="107" y="29"/>
                </a:cxn>
                <a:cxn ang="0">
                  <a:pos x="90" y="36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4" y="65"/>
                </a:cxn>
                <a:cxn ang="0">
                  <a:pos x="48" y="70"/>
                </a:cxn>
                <a:cxn ang="0">
                  <a:pos x="39" y="73"/>
                </a:cxn>
                <a:cxn ang="0">
                  <a:pos x="27" y="76"/>
                </a:cxn>
                <a:cxn ang="0">
                  <a:pos x="13" y="85"/>
                </a:cxn>
                <a:cxn ang="0">
                  <a:pos x="2" y="101"/>
                </a:cxn>
                <a:cxn ang="0">
                  <a:pos x="0" y="130"/>
                </a:cxn>
                <a:cxn ang="0">
                  <a:pos x="6" y="155"/>
                </a:cxn>
                <a:cxn ang="0">
                  <a:pos x="16" y="176"/>
                </a:cxn>
                <a:cxn ang="0">
                  <a:pos x="30" y="192"/>
                </a:cxn>
                <a:cxn ang="0">
                  <a:pos x="46" y="203"/>
                </a:cxn>
                <a:cxn ang="0">
                  <a:pos x="77" y="217"/>
                </a:cxn>
                <a:cxn ang="0">
                  <a:pos x="124" y="237"/>
                </a:cxn>
                <a:cxn ang="0">
                  <a:pos x="180" y="262"/>
                </a:cxn>
                <a:cxn ang="0">
                  <a:pos x="238" y="287"/>
                </a:cxn>
                <a:cxn ang="0">
                  <a:pos x="293" y="309"/>
                </a:cxn>
                <a:cxn ang="0">
                  <a:pos x="335" y="327"/>
                </a:cxn>
                <a:cxn ang="0">
                  <a:pos x="361" y="338"/>
                </a:cxn>
                <a:cxn ang="0">
                  <a:pos x="367" y="339"/>
                </a:cxn>
                <a:cxn ang="0">
                  <a:pos x="390" y="334"/>
                </a:cxn>
                <a:cxn ang="0">
                  <a:pos x="421" y="324"/>
                </a:cxn>
                <a:cxn ang="0">
                  <a:pos x="447" y="306"/>
                </a:cxn>
                <a:cxn ang="0">
                  <a:pos x="458" y="258"/>
                </a:cxn>
                <a:cxn ang="0">
                  <a:pos x="449" y="201"/>
                </a:cxn>
                <a:cxn ang="0">
                  <a:pos x="447" y="190"/>
                </a:cxn>
                <a:cxn ang="0">
                  <a:pos x="456" y="181"/>
                </a:cxn>
                <a:cxn ang="0">
                  <a:pos x="468" y="166"/>
                </a:cxn>
                <a:cxn ang="0">
                  <a:pos x="474" y="149"/>
                </a:cxn>
                <a:cxn ang="0">
                  <a:pos x="467" y="125"/>
                </a:cxn>
                <a:cxn ang="0">
                  <a:pos x="449" y="87"/>
                </a:cxn>
                <a:cxn ang="0">
                  <a:pos x="446" y="77"/>
                </a:cxn>
                <a:cxn ang="0">
                  <a:pos x="444" y="66"/>
                </a:cxn>
                <a:cxn ang="0">
                  <a:pos x="436" y="48"/>
                </a:cxn>
                <a:cxn ang="0">
                  <a:pos x="422" y="31"/>
                </a:cxn>
                <a:cxn ang="0">
                  <a:pos x="397" y="19"/>
                </a:cxn>
                <a:cxn ang="0">
                  <a:pos x="374" y="16"/>
                </a:cxn>
                <a:cxn ang="0">
                  <a:pos x="356" y="19"/>
                </a:cxn>
                <a:cxn ang="0">
                  <a:pos x="345" y="22"/>
                </a:cxn>
                <a:cxn ang="0">
                  <a:pos x="343" y="22"/>
                </a:cxn>
                <a:cxn ang="0">
                  <a:pos x="337" y="19"/>
                </a:cxn>
                <a:cxn ang="0">
                  <a:pos x="328" y="14"/>
                </a:cxn>
                <a:cxn ang="0">
                  <a:pos x="316" y="13"/>
                </a:cxn>
                <a:cxn ang="0">
                  <a:pos x="305" y="18"/>
                </a:cxn>
                <a:cxn ang="0">
                  <a:pos x="293" y="23"/>
                </a:cxn>
                <a:cxn ang="0">
                  <a:pos x="284" y="28"/>
                </a:cxn>
                <a:cxn ang="0">
                  <a:pos x="278" y="31"/>
                </a:cxn>
                <a:cxn ang="0">
                  <a:pos x="276" y="30"/>
                </a:cxn>
                <a:cxn ang="0">
                  <a:pos x="267" y="21"/>
                </a:cxn>
                <a:cxn ang="0">
                  <a:pos x="252" y="11"/>
                </a:cxn>
                <a:cxn ang="0">
                  <a:pos x="237" y="2"/>
                </a:cxn>
                <a:cxn ang="0">
                  <a:pos x="214" y="0"/>
                </a:cxn>
                <a:cxn ang="0">
                  <a:pos x="182" y="6"/>
                </a:cxn>
                <a:cxn ang="0">
                  <a:pos x="156" y="16"/>
                </a:cxn>
                <a:cxn ang="0">
                  <a:pos x="143" y="25"/>
                </a:cxn>
              </a:cxnLst>
              <a:rect l="0" t="0" r="r" b="b"/>
              <a:pathLst>
                <a:path w="474" h="339">
                  <a:moveTo>
                    <a:pt x="140" y="26"/>
                  </a:moveTo>
                  <a:lnTo>
                    <a:pt x="133" y="27"/>
                  </a:lnTo>
                  <a:lnTo>
                    <a:pt x="127" y="28"/>
                  </a:lnTo>
                  <a:lnTo>
                    <a:pt x="120" y="28"/>
                  </a:lnTo>
                  <a:lnTo>
                    <a:pt x="114" y="28"/>
                  </a:lnTo>
                  <a:lnTo>
                    <a:pt x="107" y="29"/>
                  </a:lnTo>
                  <a:lnTo>
                    <a:pt x="99" y="32"/>
                  </a:lnTo>
                  <a:lnTo>
                    <a:pt x="90" y="36"/>
                  </a:lnTo>
                  <a:lnTo>
                    <a:pt x="79" y="43"/>
                  </a:lnTo>
                  <a:lnTo>
                    <a:pt x="72" y="49"/>
                  </a:lnTo>
                  <a:lnTo>
                    <a:pt x="67" y="53"/>
                  </a:lnTo>
                  <a:lnTo>
                    <a:pt x="62" y="57"/>
                  </a:lnTo>
                  <a:lnTo>
                    <a:pt x="58" y="61"/>
                  </a:lnTo>
                  <a:lnTo>
                    <a:pt x="54" y="65"/>
                  </a:lnTo>
                  <a:lnTo>
                    <a:pt x="51" y="68"/>
                  </a:lnTo>
                  <a:lnTo>
                    <a:pt x="48" y="70"/>
                  </a:lnTo>
                  <a:lnTo>
                    <a:pt x="44" y="72"/>
                  </a:lnTo>
                  <a:lnTo>
                    <a:pt x="39" y="73"/>
                  </a:lnTo>
                  <a:lnTo>
                    <a:pt x="33" y="75"/>
                  </a:lnTo>
                  <a:lnTo>
                    <a:pt x="27" y="76"/>
                  </a:lnTo>
                  <a:lnTo>
                    <a:pt x="19" y="79"/>
                  </a:lnTo>
                  <a:lnTo>
                    <a:pt x="13" y="85"/>
                  </a:lnTo>
                  <a:lnTo>
                    <a:pt x="7" y="92"/>
                  </a:lnTo>
                  <a:lnTo>
                    <a:pt x="2" y="101"/>
                  </a:lnTo>
                  <a:lnTo>
                    <a:pt x="0" y="115"/>
                  </a:lnTo>
                  <a:lnTo>
                    <a:pt x="0" y="130"/>
                  </a:lnTo>
                  <a:lnTo>
                    <a:pt x="2" y="143"/>
                  </a:lnTo>
                  <a:lnTo>
                    <a:pt x="6" y="155"/>
                  </a:lnTo>
                  <a:lnTo>
                    <a:pt x="10" y="166"/>
                  </a:lnTo>
                  <a:lnTo>
                    <a:pt x="16" y="176"/>
                  </a:lnTo>
                  <a:lnTo>
                    <a:pt x="22" y="185"/>
                  </a:lnTo>
                  <a:lnTo>
                    <a:pt x="30" y="192"/>
                  </a:lnTo>
                  <a:lnTo>
                    <a:pt x="38" y="198"/>
                  </a:lnTo>
                  <a:lnTo>
                    <a:pt x="46" y="203"/>
                  </a:lnTo>
                  <a:lnTo>
                    <a:pt x="59" y="209"/>
                  </a:lnTo>
                  <a:lnTo>
                    <a:pt x="77" y="217"/>
                  </a:lnTo>
                  <a:lnTo>
                    <a:pt x="99" y="227"/>
                  </a:lnTo>
                  <a:lnTo>
                    <a:pt x="124" y="237"/>
                  </a:lnTo>
                  <a:lnTo>
                    <a:pt x="151" y="250"/>
                  </a:lnTo>
                  <a:lnTo>
                    <a:pt x="180" y="262"/>
                  </a:lnTo>
                  <a:lnTo>
                    <a:pt x="210" y="274"/>
                  </a:lnTo>
                  <a:lnTo>
                    <a:pt x="238" y="287"/>
                  </a:lnTo>
                  <a:lnTo>
                    <a:pt x="267" y="299"/>
                  </a:lnTo>
                  <a:lnTo>
                    <a:pt x="293" y="309"/>
                  </a:lnTo>
                  <a:lnTo>
                    <a:pt x="316" y="319"/>
                  </a:lnTo>
                  <a:lnTo>
                    <a:pt x="335" y="327"/>
                  </a:lnTo>
                  <a:lnTo>
                    <a:pt x="351" y="333"/>
                  </a:lnTo>
                  <a:lnTo>
                    <a:pt x="361" y="338"/>
                  </a:lnTo>
                  <a:lnTo>
                    <a:pt x="364" y="339"/>
                  </a:lnTo>
                  <a:lnTo>
                    <a:pt x="367" y="339"/>
                  </a:lnTo>
                  <a:lnTo>
                    <a:pt x="376" y="337"/>
                  </a:lnTo>
                  <a:lnTo>
                    <a:pt x="390" y="334"/>
                  </a:lnTo>
                  <a:lnTo>
                    <a:pt x="405" y="330"/>
                  </a:lnTo>
                  <a:lnTo>
                    <a:pt x="421" y="324"/>
                  </a:lnTo>
                  <a:lnTo>
                    <a:pt x="435" y="316"/>
                  </a:lnTo>
                  <a:lnTo>
                    <a:pt x="447" y="306"/>
                  </a:lnTo>
                  <a:lnTo>
                    <a:pt x="453" y="293"/>
                  </a:lnTo>
                  <a:lnTo>
                    <a:pt x="458" y="258"/>
                  </a:lnTo>
                  <a:lnTo>
                    <a:pt x="454" y="225"/>
                  </a:lnTo>
                  <a:lnTo>
                    <a:pt x="449" y="201"/>
                  </a:lnTo>
                  <a:lnTo>
                    <a:pt x="446" y="191"/>
                  </a:lnTo>
                  <a:lnTo>
                    <a:pt x="447" y="190"/>
                  </a:lnTo>
                  <a:lnTo>
                    <a:pt x="451" y="186"/>
                  </a:lnTo>
                  <a:lnTo>
                    <a:pt x="456" y="181"/>
                  </a:lnTo>
                  <a:lnTo>
                    <a:pt x="463" y="173"/>
                  </a:lnTo>
                  <a:lnTo>
                    <a:pt x="468" y="166"/>
                  </a:lnTo>
                  <a:lnTo>
                    <a:pt x="472" y="157"/>
                  </a:lnTo>
                  <a:lnTo>
                    <a:pt x="474" y="149"/>
                  </a:lnTo>
                  <a:lnTo>
                    <a:pt x="473" y="140"/>
                  </a:lnTo>
                  <a:lnTo>
                    <a:pt x="467" y="125"/>
                  </a:lnTo>
                  <a:lnTo>
                    <a:pt x="458" y="105"/>
                  </a:lnTo>
                  <a:lnTo>
                    <a:pt x="449" y="87"/>
                  </a:lnTo>
                  <a:lnTo>
                    <a:pt x="446" y="79"/>
                  </a:lnTo>
                  <a:lnTo>
                    <a:pt x="446" y="77"/>
                  </a:lnTo>
                  <a:lnTo>
                    <a:pt x="445" y="73"/>
                  </a:lnTo>
                  <a:lnTo>
                    <a:pt x="444" y="66"/>
                  </a:lnTo>
                  <a:lnTo>
                    <a:pt x="441" y="57"/>
                  </a:lnTo>
                  <a:lnTo>
                    <a:pt x="436" y="48"/>
                  </a:lnTo>
                  <a:lnTo>
                    <a:pt x="430" y="39"/>
                  </a:lnTo>
                  <a:lnTo>
                    <a:pt x="422" y="31"/>
                  </a:lnTo>
                  <a:lnTo>
                    <a:pt x="410" y="23"/>
                  </a:lnTo>
                  <a:lnTo>
                    <a:pt x="397" y="19"/>
                  </a:lnTo>
                  <a:lnTo>
                    <a:pt x="386" y="17"/>
                  </a:lnTo>
                  <a:lnTo>
                    <a:pt x="374" y="16"/>
                  </a:lnTo>
                  <a:lnTo>
                    <a:pt x="365" y="17"/>
                  </a:lnTo>
                  <a:lnTo>
                    <a:pt x="356" y="19"/>
                  </a:lnTo>
                  <a:lnTo>
                    <a:pt x="349" y="21"/>
                  </a:lnTo>
                  <a:lnTo>
                    <a:pt x="345" y="22"/>
                  </a:lnTo>
                  <a:lnTo>
                    <a:pt x="344" y="23"/>
                  </a:lnTo>
                  <a:lnTo>
                    <a:pt x="343" y="22"/>
                  </a:lnTo>
                  <a:lnTo>
                    <a:pt x="341" y="21"/>
                  </a:lnTo>
                  <a:lnTo>
                    <a:pt x="337" y="19"/>
                  </a:lnTo>
                  <a:lnTo>
                    <a:pt x="333" y="16"/>
                  </a:lnTo>
                  <a:lnTo>
                    <a:pt x="328" y="14"/>
                  </a:lnTo>
                  <a:lnTo>
                    <a:pt x="323" y="13"/>
                  </a:lnTo>
                  <a:lnTo>
                    <a:pt x="316" y="13"/>
                  </a:lnTo>
                  <a:lnTo>
                    <a:pt x="311" y="15"/>
                  </a:lnTo>
                  <a:lnTo>
                    <a:pt x="305" y="18"/>
                  </a:lnTo>
                  <a:lnTo>
                    <a:pt x="300" y="21"/>
                  </a:lnTo>
                  <a:lnTo>
                    <a:pt x="293" y="23"/>
                  </a:lnTo>
                  <a:lnTo>
                    <a:pt x="288" y="26"/>
                  </a:lnTo>
                  <a:lnTo>
                    <a:pt x="284" y="28"/>
                  </a:lnTo>
                  <a:lnTo>
                    <a:pt x="281" y="30"/>
                  </a:lnTo>
                  <a:lnTo>
                    <a:pt x="278" y="31"/>
                  </a:lnTo>
                  <a:lnTo>
                    <a:pt x="277" y="31"/>
                  </a:lnTo>
                  <a:lnTo>
                    <a:pt x="276" y="30"/>
                  </a:lnTo>
                  <a:lnTo>
                    <a:pt x="272" y="27"/>
                  </a:lnTo>
                  <a:lnTo>
                    <a:pt x="267" y="21"/>
                  </a:lnTo>
                  <a:lnTo>
                    <a:pt x="259" y="16"/>
                  </a:lnTo>
                  <a:lnTo>
                    <a:pt x="252" y="11"/>
                  </a:lnTo>
                  <a:lnTo>
                    <a:pt x="245" y="6"/>
                  </a:lnTo>
                  <a:lnTo>
                    <a:pt x="237" y="2"/>
                  </a:lnTo>
                  <a:lnTo>
                    <a:pt x="232" y="0"/>
                  </a:lnTo>
                  <a:lnTo>
                    <a:pt x="214" y="0"/>
                  </a:lnTo>
                  <a:lnTo>
                    <a:pt x="197" y="2"/>
                  </a:lnTo>
                  <a:lnTo>
                    <a:pt x="182" y="6"/>
                  </a:lnTo>
                  <a:lnTo>
                    <a:pt x="168" y="11"/>
                  </a:lnTo>
                  <a:lnTo>
                    <a:pt x="156" y="16"/>
                  </a:lnTo>
                  <a:lnTo>
                    <a:pt x="148" y="21"/>
                  </a:lnTo>
                  <a:lnTo>
                    <a:pt x="143" y="25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rgbClr val="AF2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" name="Freeform 26"/>
            <p:cNvSpPr>
              <a:spLocks/>
            </p:cNvSpPr>
            <p:nvPr/>
          </p:nvSpPr>
          <p:spPr bwMode="auto">
            <a:xfrm>
              <a:off x="7427913" y="2847976"/>
              <a:ext cx="785813" cy="504825"/>
            </a:xfrm>
            <a:custGeom>
              <a:avLst/>
              <a:gdLst/>
              <a:ahLst/>
              <a:cxnLst>
                <a:cxn ang="0">
                  <a:pos x="367" y="1"/>
                </a:cxn>
                <a:cxn ang="0">
                  <a:pos x="336" y="8"/>
                </a:cxn>
                <a:cxn ang="0">
                  <a:pos x="294" y="19"/>
                </a:cxn>
                <a:cxn ang="0">
                  <a:pos x="255" y="32"/>
                </a:cxn>
                <a:cxn ang="0">
                  <a:pos x="225" y="51"/>
                </a:cxn>
                <a:cxn ang="0">
                  <a:pos x="191" y="86"/>
                </a:cxn>
                <a:cxn ang="0">
                  <a:pos x="156" y="131"/>
                </a:cxn>
                <a:cxn ang="0">
                  <a:pos x="119" y="182"/>
                </a:cxn>
                <a:cxn ang="0">
                  <a:pos x="84" y="233"/>
                </a:cxn>
                <a:cxn ang="0">
                  <a:pos x="53" y="279"/>
                </a:cxn>
                <a:cxn ang="0">
                  <a:pos x="31" y="315"/>
                </a:cxn>
                <a:cxn ang="0">
                  <a:pos x="19" y="335"/>
                </a:cxn>
                <a:cxn ang="0">
                  <a:pos x="14" y="341"/>
                </a:cxn>
                <a:cxn ang="0">
                  <a:pos x="5" y="362"/>
                </a:cxn>
                <a:cxn ang="0">
                  <a:pos x="0" y="397"/>
                </a:cxn>
                <a:cxn ang="0">
                  <a:pos x="11" y="440"/>
                </a:cxn>
                <a:cxn ang="0">
                  <a:pos x="40" y="468"/>
                </a:cxn>
                <a:cxn ang="0">
                  <a:pos x="89" y="487"/>
                </a:cxn>
                <a:cxn ang="0">
                  <a:pos x="169" y="511"/>
                </a:cxn>
                <a:cxn ang="0">
                  <a:pos x="266" y="540"/>
                </a:cxn>
                <a:cxn ang="0">
                  <a:pos x="368" y="568"/>
                </a:cxn>
                <a:cxn ang="0">
                  <a:pos x="463" y="594"/>
                </a:cxn>
                <a:cxn ang="0">
                  <a:pos x="539" y="614"/>
                </a:cxn>
                <a:cxn ang="0">
                  <a:pos x="582" y="626"/>
                </a:cxn>
                <a:cxn ang="0">
                  <a:pos x="689" y="586"/>
                </a:cxn>
                <a:cxn ang="0">
                  <a:pos x="761" y="544"/>
                </a:cxn>
                <a:cxn ang="0">
                  <a:pos x="768" y="548"/>
                </a:cxn>
                <a:cxn ang="0">
                  <a:pos x="786" y="560"/>
                </a:cxn>
                <a:cxn ang="0">
                  <a:pos x="811" y="574"/>
                </a:cxn>
                <a:cxn ang="0">
                  <a:pos x="842" y="592"/>
                </a:cxn>
                <a:cxn ang="0">
                  <a:pos x="873" y="610"/>
                </a:cxn>
                <a:cxn ang="0">
                  <a:pos x="903" y="624"/>
                </a:cxn>
                <a:cxn ang="0">
                  <a:pos x="927" y="633"/>
                </a:cxn>
                <a:cxn ang="0">
                  <a:pos x="943" y="635"/>
                </a:cxn>
                <a:cxn ang="0">
                  <a:pos x="962" y="623"/>
                </a:cxn>
                <a:cxn ang="0">
                  <a:pos x="976" y="602"/>
                </a:cxn>
                <a:cxn ang="0">
                  <a:pos x="987" y="583"/>
                </a:cxn>
                <a:cxn ang="0">
                  <a:pos x="990" y="574"/>
                </a:cxn>
                <a:cxn ang="0">
                  <a:pos x="986" y="521"/>
                </a:cxn>
                <a:cxn ang="0">
                  <a:pos x="961" y="434"/>
                </a:cxn>
                <a:cxn ang="0">
                  <a:pos x="933" y="385"/>
                </a:cxn>
                <a:cxn ang="0">
                  <a:pos x="887" y="300"/>
                </a:cxn>
                <a:cxn ang="0">
                  <a:pos x="838" y="214"/>
                </a:cxn>
                <a:cxn ang="0">
                  <a:pos x="803" y="160"/>
                </a:cxn>
                <a:cxn ang="0">
                  <a:pos x="769" y="125"/>
                </a:cxn>
                <a:cxn ang="0">
                  <a:pos x="740" y="99"/>
                </a:cxn>
                <a:cxn ang="0">
                  <a:pos x="719" y="80"/>
                </a:cxn>
                <a:cxn ang="0">
                  <a:pos x="706" y="70"/>
                </a:cxn>
                <a:cxn ang="0">
                  <a:pos x="669" y="53"/>
                </a:cxn>
                <a:cxn ang="0">
                  <a:pos x="620" y="39"/>
                </a:cxn>
                <a:cxn ang="0">
                  <a:pos x="567" y="27"/>
                </a:cxn>
                <a:cxn ang="0">
                  <a:pos x="511" y="17"/>
                </a:cxn>
                <a:cxn ang="0">
                  <a:pos x="459" y="9"/>
                </a:cxn>
                <a:cxn ang="0">
                  <a:pos x="416" y="4"/>
                </a:cxn>
                <a:cxn ang="0">
                  <a:pos x="385" y="1"/>
                </a:cxn>
                <a:cxn ang="0">
                  <a:pos x="375" y="0"/>
                </a:cxn>
              </a:cxnLst>
              <a:rect l="0" t="0" r="r" b="b"/>
              <a:pathLst>
                <a:path w="990" h="635">
                  <a:moveTo>
                    <a:pt x="375" y="0"/>
                  </a:moveTo>
                  <a:lnTo>
                    <a:pt x="367" y="1"/>
                  </a:lnTo>
                  <a:lnTo>
                    <a:pt x="354" y="4"/>
                  </a:lnTo>
                  <a:lnTo>
                    <a:pt x="336" y="8"/>
                  </a:lnTo>
                  <a:lnTo>
                    <a:pt x="316" y="12"/>
                  </a:lnTo>
                  <a:lnTo>
                    <a:pt x="294" y="19"/>
                  </a:lnTo>
                  <a:lnTo>
                    <a:pt x="273" y="25"/>
                  </a:lnTo>
                  <a:lnTo>
                    <a:pt x="255" y="32"/>
                  </a:lnTo>
                  <a:lnTo>
                    <a:pt x="240" y="40"/>
                  </a:lnTo>
                  <a:lnTo>
                    <a:pt x="225" y="51"/>
                  </a:lnTo>
                  <a:lnTo>
                    <a:pt x="209" y="67"/>
                  </a:lnTo>
                  <a:lnTo>
                    <a:pt x="191" y="86"/>
                  </a:lnTo>
                  <a:lnTo>
                    <a:pt x="174" y="107"/>
                  </a:lnTo>
                  <a:lnTo>
                    <a:pt x="156" y="131"/>
                  </a:lnTo>
                  <a:lnTo>
                    <a:pt x="137" y="157"/>
                  </a:lnTo>
                  <a:lnTo>
                    <a:pt x="119" y="182"/>
                  </a:lnTo>
                  <a:lnTo>
                    <a:pt x="101" y="207"/>
                  </a:lnTo>
                  <a:lnTo>
                    <a:pt x="84" y="233"/>
                  </a:lnTo>
                  <a:lnTo>
                    <a:pt x="68" y="257"/>
                  </a:lnTo>
                  <a:lnTo>
                    <a:pt x="53" y="279"/>
                  </a:lnTo>
                  <a:lnTo>
                    <a:pt x="41" y="299"/>
                  </a:lnTo>
                  <a:lnTo>
                    <a:pt x="31" y="315"/>
                  </a:lnTo>
                  <a:lnTo>
                    <a:pt x="23" y="328"/>
                  </a:lnTo>
                  <a:lnTo>
                    <a:pt x="19" y="335"/>
                  </a:lnTo>
                  <a:lnTo>
                    <a:pt x="17" y="338"/>
                  </a:lnTo>
                  <a:lnTo>
                    <a:pt x="14" y="341"/>
                  </a:lnTo>
                  <a:lnTo>
                    <a:pt x="10" y="350"/>
                  </a:lnTo>
                  <a:lnTo>
                    <a:pt x="5" y="362"/>
                  </a:lnTo>
                  <a:lnTo>
                    <a:pt x="1" y="378"/>
                  </a:lnTo>
                  <a:lnTo>
                    <a:pt x="0" y="397"/>
                  </a:lnTo>
                  <a:lnTo>
                    <a:pt x="3" y="418"/>
                  </a:lnTo>
                  <a:lnTo>
                    <a:pt x="11" y="440"/>
                  </a:lnTo>
                  <a:lnTo>
                    <a:pt x="29" y="463"/>
                  </a:lnTo>
                  <a:lnTo>
                    <a:pt x="40" y="468"/>
                  </a:lnTo>
                  <a:lnTo>
                    <a:pt x="60" y="476"/>
                  </a:lnTo>
                  <a:lnTo>
                    <a:pt x="89" y="487"/>
                  </a:lnTo>
                  <a:lnTo>
                    <a:pt x="126" y="498"/>
                  </a:lnTo>
                  <a:lnTo>
                    <a:pt x="169" y="511"/>
                  </a:lnTo>
                  <a:lnTo>
                    <a:pt x="217" y="525"/>
                  </a:lnTo>
                  <a:lnTo>
                    <a:pt x="266" y="540"/>
                  </a:lnTo>
                  <a:lnTo>
                    <a:pt x="318" y="554"/>
                  </a:lnTo>
                  <a:lnTo>
                    <a:pt x="368" y="568"/>
                  </a:lnTo>
                  <a:lnTo>
                    <a:pt x="418" y="582"/>
                  </a:lnTo>
                  <a:lnTo>
                    <a:pt x="463" y="594"/>
                  </a:lnTo>
                  <a:lnTo>
                    <a:pt x="504" y="606"/>
                  </a:lnTo>
                  <a:lnTo>
                    <a:pt x="539" y="614"/>
                  </a:lnTo>
                  <a:lnTo>
                    <a:pt x="565" y="622"/>
                  </a:lnTo>
                  <a:lnTo>
                    <a:pt x="582" y="626"/>
                  </a:lnTo>
                  <a:lnTo>
                    <a:pt x="589" y="628"/>
                  </a:lnTo>
                  <a:lnTo>
                    <a:pt x="689" y="586"/>
                  </a:lnTo>
                  <a:lnTo>
                    <a:pt x="724" y="475"/>
                  </a:lnTo>
                  <a:lnTo>
                    <a:pt x="761" y="544"/>
                  </a:lnTo>
                  <a:lnTo>
                    <a:pt x="764" y="545"/>
                  </a:lnTo>
                  <a:lnTo>
                    <a:pt x="768" y="548"/>
                  </a:lnTo>
                  <a:lnTo>
                    <a:pt x="776" y="553"/>
                  </a:lnTo>
                  <a:lnTo>
                    <a:pt x="786" y="560"/>
                  </a:lnTo>
                  <a:lnTo>
                    <a:pt x="797" y="567"/>
                  </a:lnTo>
                  <a:lnTo>
                    <a:pt x="811" y="574"/>
                  </a:lnTo>
                  <a:lnTo>
                    <a:pt x="826" y="584"/>
                  </a:lnTo>
                  <a:lnTo>
                    <a:pt x="842" y="592"/>
                  </a:lnTo>
                  <a:lnTo>
                    <a:pt x="857" y="602"/>
                  </a:lnTo>
                  <a:lnTo>
                    <a:pt x="873" y="610"/>
                  </a:lnTo>
                  <a:lnTo>
                    <a:pt x="888" y="618"/>
                  </a:lnTo>
                  <a:lnTo>
                    <a:pt x="903" y="624"/>
                  </a:lnTo>
                  <a:lnTo>
                    <a:pt x="915" y="630"/>
                  </a:lnTo>
                  <a:lnTo>
                    <a:pt x="927" y="633"/>
                  </a:lnTo>
                  <a:lnTo>
                    <a:pt x="936" y="635"/>
                  </a:lnTo>
                  <a:lnTo>
                    <a:pt x="943" y="635"/>
                  </a:lnTo>
                  <a:lnTo>
                    <a:pt x="952" y="630"/>
                  </a:lnTo>
                  <a:lnTo>
                    <a:pt x="962" y="623"/>
                  </a:lnTo>
                  <a:lnTo>
                    <a:pt x="970" y="613"/>
                  </a:lnTo>
                  <a:lnTo>
                    <a:pt x="976" y="602"/>
                  </a:lnTo>
                  <a:lnTo>
                    <a:pt x="983" y="592"/>
                  </a:lnTo>
                  <a:lnTo>
                    <a:pt x="987" y="583"/>
                  </a:lnTo>
                  <a:lnTo>
                    <a:pt x="989" y="576"/>
                  </a:lnTo>
                  <a:lnTo>
                    <a:pt x="990" y="574"/>
                  </a:lnTo>
                  <a:lnTo>
                    <a:pt x="989" y="558"/>
                  </a:lnTo>
                  <a:lnTo>
                    <a:pt x="986" y="521"/>
                  </a:lnTo>
                  <a:lnTo>
                    <a:pt x="976" y="474"/>
                  </a:lnTo>
                  <a:lnTo>
                    <a:pt x="961" y="434"/>
                  </a:lnTo>
                  <a:lnTo>
                    <a:pt x="950" y="416"/>
                  </a:lnTo>
                  <a:lnTo>
                    <a:pt x="933" y="385"/>
                  </a:lnTo>
                  <a:lnTo>
                    <a:pt x="911" y="344"/>
                  </a:lnTo>
                  <a:lnTo>
                    <a:pt x="887" y="300"/>
                  </a:lnTo>
                  <a:lnTo>
                    <a:pt x="863" y="255"/>
                  </a:lnTo>
                  <a:lnTo>
                    <a:pt x="838" y="214"/>
                  </a:lnTo>
                  <a:lnTo>
                    <a:pt x="818" y="180"/>
                  </a:lnTo>
                  <a:lnTo>
                    <a:pt x="803" y="160"/>
                  </a:lnTo>
                  <a:lnTo>
                    <a:pt x="785" y="142"/>
                  </a:lnTo>
                  <a:lnTo>
                    <a:pt x="769" y="125"/>
                  </a:lnTo>
                  <a:lnTo>
                    <a:pt x="754" y="110"/>
                  </a:lnTo>
                  <a:lnTo>
                    <a:pt x="740" y="99"/>
                  </a:lnTo>
                  <a:lnTo>
                    <a:pt x="729" y="88"/>
                  </a:lnTo>
                  <a:lnTo>
                    <a:pt x="719" y="80"/>
                  </a:lnTo>
                  <a:lnTo>
                    <a:pt x="712" y="75"/>
                  </a:lnTo>
                  <a:lnTo>
                    <a:pt x="706" y="70"/>
                  </a:lnTo>
                  <a:lnTo>
                    <a:pt x="689" y="62"/>
                  </a:lnTo>
                  <a:lnTo>
                    <a:pt x="669" y="53"/>
                  </a:lnTo>
                  <a:lnTo>
                    <a:pt x="646" y="46"/>
                  </a:lnTo>
                  <a:lnTo>
                    <a:pt x="620" y="39"/>
                  </a:lnTo>
                  <a:lnTo>
                    <a:pt x="594" y="32"/>
                  </a:lnTo>
                  <a:lnTo>
                    <a:pt x="567" y="27"/>
                  </a:lnTo>
                  <a:lnTo>
                    <a:pt x="538" y="22"/>
                  </a:lnTo>
                  <a:lnTo>
                    <a:pt x="511" y="17"/>
                  </a:lnTo>
                  <a:lnTo>
                    <a:pt x="483" y="12"/>
                  </a:lnTo>
                  <a:lnTo>
                    <a:pt x="459" y="9"/>
                  </a:lnTo>
                  <a:lnTo>
                    <a:pt x="436" y="6"/>
                  </a:lnTo>
                  <a:lnTo>
                    <a:pt x="416" y="4"/>
                  </a:lnTo>
                  <a:lnTo>
                    <a:pt x="399" y="2"/>
                  </a:lnTo>
                  <a:lnTo>
                    <a:pt x="385" y="1"/>
                  </a:lnTo>
                  <a:lnTo>
                    <a:pt x="378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" name="Freeform 27"/>
            <p:cNvSpPr>
              <a:spLocks/>
            </p:cNvSpPr>
            <p:nvPr/>
          </p:nvSpPr>
          <p:spPr bwMode="auto">
            <a:xfrm>
              <a:off x="7573963" y="2855913"/>
              <a:ext cx="395288" cy="509588"/>
            </a:xfrm>
            <a:custGeom>
              <a:avLst/>
              <a:gdLst/>
              <a:ahLst/>
              <a:cxnLst>
                <a:cxn ang="0">
                  <a:pos x="163" y="16"/>
                </a:cxn>
                <a:cxn ang="0">
                  <a:pos x="150" y="34"/>
                </a:cxn>
                <a:cxn ang="0">
                  <a:pos x="132" y="57"/>
                </a:cxn>
                <a:cxn ang="0">
                  <a:pos x="116" y="78"/>
                </a:cxn>
                <a:cxn ang="0">
                  <a:pos x="104" y="105"/>
                </a:cxn>
                <a:cxn ang="0">
                  <a:pos x="88" y="149"/>
                </a:cxn>
                <a:cxn ang="0">
                  <a:pos x="73" y="189"/>
                </a:cxn>
                <a:cxn ang="0">
                  <a:pos x="63" y="214"/>
                </a:cxn>
                <a:cxn ang="0">
                  <a:pos x="59" y="222"/>
                </a:cxn>
                <a:cxn ang="0">
                  <a:pos x="42" y="249"/>
                </a:cxn>
                <a:cxn ang="0">
                  <a:pos x="20" y="291"/>
                </a:cxn>
                <a:cxn ang="0">
                  <a:pos x="3" y="332"/>
                </a:cxn>
                <a:cxn ang="0">
                  <a:pos x="2" y="367"/>
                </a:cxn>
                <a:cxn ang="0">
                  <a:pos x="16" y="417"/>
                </a:cxn>
                <a:cxn ang="0">
                  <a:pos x="33" y="469"/>
                </a:cxn>
                <a:cxn ang="0">
                  <a:pos x="46" y="504"/>
                </a:cxn>
                <a:cxn ang="0">
                  <a:pos x="441" y="641"/>
                </a:cxn>
                <a:cxn ang="0">
                  <a:pos x="435" y="594"/>
                </a:cxn>
                <a:cxn ang="0">
                  <a:pos x="420" y="485"/>
                </a:cxn>
                <a:cxn ang="0">
                  <a:pos x="407" y="366"/>
                </a:cxn>
                <a:cxn ang="0">
                  <a:pos x="399" y="289"/>
                </a:cxn>
                <a:cxn ang="0">
                  <a:pos x="390" y="266"/>
                </a:cxn>
                <a:cxn ang="0">
                  <a:pos x="380" y="251"/>
                </a:cxn>
                <a:cxn ang="0">
                  <a:pos x="386" y="237"/>
                </a:cxn>
                <a:cxn ang="0">
                  <a:pos x="398" y="204"/>
                </a:cxn>
                <a:cxn ang="0">
                  <a:pos x="415" y="163"/>
                </a:cxn>
                <a:cxn ang="0">
                  <a:pos x="434" y="129"/>
                </a:cxn>
                <a:cxn ang="0">
                  <a:pos x="455" y="100"/>
                </a:cxn>
                <a:cxn ang="0">
                  <a:pos x="476" y="72"/>
                </a:cxn>
                <a:cxn ang="0">
                  <a:pos x="493" y="50"/>
                </a:cxn>
                <a:cxn ang="0">
                  <a:pos x="499" y="41"/>
                </a:cxn>
                <a:cxn ang="0">
                  <a:pos x="289" y="235"/>
                </a:cxn>
                <a:cxn ang="0">
                  <a:pos x="194" y="11"/>
                </a:cxn>
              </a:cxnLst>
              <a:rect l="0" t="0" r="r" b="b"/>
              <a:pathLst>
                <a:path w="499" h="641">
                  <a:moveTo>
                    <a:pt x="165" y="14"/>
                  </a:moveTo>
                  <a:lnTo>
                    <a:pt x="163" y="16"/>
                  </a:lnTo>
                  <a:lnTo>
                    <a:pt x="158" y="23"/>
                  </a:lnTo>
                  <a:lnTo>
                    <a:pt x="150" y="34"/>
                  </a:lnTo>
                  <a:lnTo>
                    <a:pt x="141" y="46"/>
                  </a:lnTo>
                  <a:lnTo>
                    <a:pt x="132" y="57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13" y="85"/>
                  </a:lnTo>
                  <a:lnTo>
                    <a:pt x="104" y="105"/>
                  </a:lnTo>
                  <a:lnTo>
                    <a:pt x="96" y="127"/>
                  </a:lnTo>
                  <a:lnTo>
                    <a:pt x="88" y="149"/>
                  </a:lnTo>
                  <a:lnTo>
                    <a:pt x="80" y="170"/>
                  </a:lnTo>
                  <a:lnTo>
                    <a:pt x="73" y="189"/>
                  </a:lnTo>
                  <a:lnTo>
                    <a:pt x="67" y="204"/>
                  </a:lnTo>
                  <a:lnTo>
                    <a:pt x="63" y="214"/>
                  </a:lnTo>
                  <a:lnTo>
                    <a:pt x="62" y="217"/>
                  </a:lnTo>
                  <a:lnTo>
                    <a:pt x="59" y="222"/>
                  </a:lnTo>
                  <a:lnTo>
                    <a:pt x="53" y="232"/>
                  </a:lnTo>
                  <a:lnTo>
                    <a:pt x="42" y="249"/>
                  </a:lnTo>
                  <a:lnTo>
                    <a:pt x="32" y="269"/>
                  </a:lnTo>
                  <a:lnTo>
                    <a:pt x="20" y="291"/>
                  </a:lnTo>
                  <a:lnTo>
                    <a:pt x="10" y="312"/>
                  </a:lnTo>
                  <a:lnTo>
                    <a:pt x="3" y="332"/>
                  </a:lnTo>
                  <a:lnTo>
                    <a:pt x="0" y="349"/>
                  </a:lnTo>
                  <a:lnTo>
                    <a:pt x="2" y="367"/>
                  </a:lnTo>
                  <a:lnTo>
                    <a:pt x="7" y="390"/>
                  </a:lnTo>
                  <a:lnTo>
                    <a:pt x="16" y="417"/>
                  </a:lnTo>
                  <a:lnTo>
                    <a:pt x="24" y="444"/>
                  </a:lnTo>
                  <a:lnTo>
                    <a:pt x="33" y="469"/>
                  </a:lnTo>
                  <a:lnTo>
                    <a:pt x="41" y="489"/>
                  </a:lnTo>
                  <a:lnTo>
                    <a:pt x="46" y="504"/>
                  </a:lnTo>
                  <a:lnTo>
                    <a:pt x="49" y="509"/>
                  </a:lnTo>
                  <a:lnTo>
                    <a:pt x="441" y="641"/>
                  </a:lnTo>
                  <a:lnTo>
                    <a:pt x="439" y="629"/>
                  </a:lnTo>
                  <a:lnTo>
                    <a:pt x="435" y="594"/>
                  </a:lnTo>
                  <a:lnTo>
                    <a:pt x="429" y="544"/>
                  </a:lnTo>
                  <a:lnTo>
                    <a:pt x="420" y="485"/>
                  </a:lnTo>
                  <a:lnTo>
                    <a:pt x="413" y="424"/>
                  </a:lnTo>
                  <a:lnTo>
                    <a:pt x="407" y="366"/>
                  </a:lnTo>
                  <a:lnTo>
                    <a:pt x="401" y="320"/>
                  </a:lnTo>
                  <a:lnTo>
                    <a:pt x="399" y="289"/>
                  </a:lnTo>
                  <a:lnTo>
                    <a:pt x="396" y="279"/>
                  </a:lnTo>
                  <a:lnTo>
                    <a:pt x="390" y="266"/>
                  </a:lnTo>
                  <a:lnTo>
                    <a:pt x="384" y="255"/>
                  </a:lnTo>
                  <a:lnTo>
                    <a:pt x="380" y="251"/>
                  </a:lnTo>
                  <a:lnTo>
                    <a:pt x="381" y="247"/>
                  </a:lnTo>
                  <a:lnTo>
                    <a:pt x="386" y="237"/>
                  </a:lnTo>
                  <a:lnTo>
                    <a:pt x="391" y="222"/>
                  </a:lnTo>
                  <a:lnTo>
                    <a:pt x="398" y="204"/>
                  </a:lnTo>
                  <a:lnTo>
                    <a:pt x="406" y="184"/>
                  </a:lnTo>
                  <a:lnTo>
                    <a:pt x="415" y="163"/>
                  </a:lnTo>
                  <a:lnTo>
                    <a:pt x="425" y="145"/>
                  </a:lnTo>
                  <a:lnTo>
                    <a:pt x="434" y="129"/>
                  </a:lnTo>
                  <a:lnTo>
                    <a:pt x="445" y="115"/>
                  </a:lnTo>
                  <a:lnTo>
                    <a:pt x="455" y="100"/>
                  </a:lnTo>
                  <a:lnTo>
                    <a:pt x="467" y="86"/>
                  </a:lnTo>
                  <a:lnTo>
                    <a:pt x="476" y="72"/>
                  </a:lnTo>
                  <a:lnTo>
                    <a:pt x="486" y="59"/>
                  </a:lnTo>
                  <a:lnTo>
                    <a:pt x="493" y="50"/>
                  </a:lnTo>
                  <a:lnTo>
                    <a:pt x="497" y="43"/>
                  </a:lnTo>
                  <a:lnTo>
                    <a:pt x="499" y="41"/>
                  </a:lnTo>
                  <a:lnTo>
                    <a:pt x="424" y="0"/>
                  </a:lnTo>
                  <a:lnTo>
                    <a:pt x="289" y="235"/>
                  </a:lnTo>
                  <a:lnTo>
                    <a:pt x="123" y="213"/>
                  </a:lnTo>
                  <a:lnTo>
                    <a:pt x="194" y="1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FFDD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" name="Freeform 28"/>
            <p:cNvSpPr>
              <a:spLocks/>
            </p:cNvSpPr>
            <p:nvPr/>
          </p:nvSpPr>
          <p:spPr bwMode="auto">
            <a:xfrm>
              <a:off x="7454900" y="3136901"/>
              <a:ext cx="196850" cy="201613"/>
            </a:xfrm>
            <a:custGeom>
              <a:avLst/>
              <a:gdLst/>
              <a:ahLst/>
              <a:cxnLst>
                <a:cxn ang="0">
                  <a:pos x="131" y="17"/>
                </a:cxn>
                <a:cxn ang="0">
                  <a:pos x="130" y="16"/>
                </a:cxn>
                <a:cxn ang="0">
                  <a:pos x="128" y="14"/>
                </a:cxn>
                <a:cxn ang="0">
                  <a:pos x="124" y="11"/>
                </a:cxn>
                <a:cxn ang="0">
                  <a:pos x="119" y="8"/>
                </a:cxn>
                <a:cxn ang="0">
                  <a:pos x="111" y="5"/>
                </a:cxn>
                <a:cxn ang="0">
                  <a:pos x="103" y="2"/>
                </a:cxn>
                <a:cxn ang="0">
                  <a:pos x="92" y="0"/>
                </a:cxn>
                <a:cxn ang="0">
                  <a:pos x="81" y="2"/>
                </a:cxn>
                <a:cxn ang="0">
                  <a:pos x="68" y="5"/>
                </a:cxn>
                <a:cxn ang="0">
                  <a:pos x="54" y="9"/>
                </a:cxn>
                <a:cxn ang="0">
                  <a:pos x="41" y="14"/>
                </a:cxn>
                <a:cxn ang="0">
                  <a:pos x="28" y="21"/>
                </a:cxn>
                <a:cxn ang="0">
                  <a:pos x="16" y="26"/>
                </a:cxn>
                <a:cxn ang="0">
                  <a:pos x="8" y="31"/>
                </a:cxn>
                <a:cxn ang="0">
                  <a:pos x="2" y="34"/>
                </a:cxn>
                <a:cxn ang="0">
                  <a:pos x="0" y="35"/>
                </a:cxn>
                <a:cxn ang="0">
                  <a:pos x="12" y="101"/>
                </a:cxn>
                <a:cxn ang="0">
                  <a:pos x="178" y="254"/>
                </a:cxn>
                <a:cxn ang="0">
                  <a:pos x="246" y="169"/>
                </a:cxn>
                <a:cxn ang="0">
                  <a:pos x="243" y="168"/>
                </a:cxn>
                <a:cxn ang="0">
                  <a:pos x="234" y="164"/>
                </a:cxn>
                <a:cxn ang="0">
                  <a:pos x="223" y="159"/>
                </a:cxn>
                <a:cxn ang="0">
                  <a:pos x="210" y="152"/>
                </a:cxn>
                <a:cxn ang="0">
                  <a:pos x="198" y="145"/>
                </a:cxn>
                <a:cxn ang="0">
                  <a:pos x="186" y="139"/>
                </a:cxn>
                <a:cxn ang="0">
                  <a:pos x="178" y="133"/>
                </a:cxn>
                <a:cxn ang="0">
                  <a:pos x="174" y="129"/>
                </a:cxn>
                <a:cxn ang="0">
                  <a:pos x="172" y="122"/>
                </a:cxn>
                <a:cxn ang="0">
                  <a:pos x="168" y="108"/>
                </a:cxn>
                <a:cxn ang="0">
                  <a:pos x="161" y="90"/>
                </a:cxn>
                <a:cxn ang="0">
                  <a:pos x="153" y="70"/>
                </a:cxn>
                <a:cxn ang="0">
                  <a:pos x="145" y="51"/>
                </a:cxn>
                <a:cxn ang="0">
                  <a:pos x="138" y="34"/>
                </a:cxn>
                <a:cxn ang="0">
                  <a:pos x="133" y="22"/>
                </a:cxn>
                <a:cxn ang="0">
                  <a:pos x="131" y="17"/>
                </a:cxn>
              </a:cxnLst>
              <a:rect l="0" t="0" r="r" b="b"/>
              <a:pathLst>
                <a:path w="246" h="254">
                  <a:moveTo>
                    <a:pt x="131" y="17"/>
                  </a:moveTo>
                  <a:lnTo>
                    <a:pt x="130" y="16"/>
                  </a:lnTo>
                  <a:lnTo>
                    <a:pt x="128" y="14"/>
                  </a:lnTo>
                  <a:lnTo>
                    <a:pt x="124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2" y="0"/>
                  </a:lnTo>
                  <a:lnTo>
                    <a:pt x="81" y="2"/>
                  </a:lnTo>
                  <a:lnTo>
                    <a:pt x="68" y="5"/>
                  </a:lnTo>
                  <a:lnTo>
                    <a:pt x="54" y="9"/>
                  </a:lnTo>
                  <a:lnTo>
                    <a:pt x="41" y="14"/>
                  </a:lnTo>
                  <a:lnTo>
                    <a:pt x="28" y="21"/>
                  </a:lnTo>
                  <a:lnTo>
                    <a:pt x="16" y="26"/>
                  </a:lnTo>
                  <a:lnTo>
                    <a:pt x="8" y="31"/>
                  </a:lnTo>
                  <a:lnTo>
                    <a:pt x="2" y="34"/>
                  </a:lnTo>
                  <a:lnTo>
                    <a:pt x="0" y="35"/>
                  </a:lnTo>
                  <a:lnTo>
                    <a:pt x="12" y="101"/>
                  </a:lnTo>
                  <a:lnTo>
                    <a:pt x="178" y="254"/>
                  </a:lnTo>
                  <a:lnTo>
                    <a:pt x="246" y="169"/>
                  </a:lnTo>
                  <a:lnTo>
                    <a:pt x="243" y="168"/>
                  </a:lnTo>
                  <a:lnTo>
                    <a:pt x="234" y="164"/>
                  </a:lnTo>
                  <a:lnTo>
                    <a:pt x="223" y="159"/>
                  </a:lnTo>
                  <a:lnTo>
                    <a:pt x="210" y="152"/>
                  </a:lnTo>
                  <a:lnTo>
                    <a:pt x="198" y="145"/>
                  </a:lnTo>
                  <a:lnTo>
                    <a:pt x="186" y="139"/>
                  </a:lnTo>
                  <a:lnTo>
                    <a:pt x="178" y="133"/>
                  </a:lnTo>
                  <a:lnTo>
                    <a:pt x="174" y="129"/>
                  </a:lnTo>
                  <a:lnTo>
                    <a:pt x="172" y="122"/>
                  </a:lnTo>
                  <a:lnTo>
                    <a:pt x="168" y="108"/>
                  </a:lnTo>
                  <a:lnTo>
                    <a:pt x="161" y="90"/>
                  </a:lnTo>
                  <a:lnTo>
                    <a:pt x="153" y="70"/>
                  </a:lnTo>
                  <a:lnTo>
                    <a:pt x="145" y="51"/>
                  </a:lnTo>
                  <a:lnTo>
                    <a:pt x="138" y="34"/>
                  </a:lnTo>
                  <a:lnTo>
                    <a:pt x="133" y="22"/>
                  </a:lnTo>
                  <a:lnTo>
                    <a:pt x="131" y="17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" name="Freeform 29"/>
            <p:cNvSpPr>
              <a:spLocks/>
            </p:cNvSpPr>
            <p:nvPr/>
          </p:nvSpPr>
          <p:spPr bwMode="auto">
            <a:xfrm>
              <a:off x="7523163" y="3260726"/>
              <a:ext cx="269875" cy="144463"/>
            </a:xfrm>
            <a:custGeom>
              <a:avLst/>
              <a:gdLst/>
              <a:ahLst/>
              <a:cxnLst>
                <a:cxn ang="0">
                  <a:pos x="81" y="82"/>
                </a:cxn>
                <a:cxn ang="0">
                  <a:pos x="68" y="83"/>
                </a:cxn>
                <a:cxn ang="0">
                  <a:pos x="39" y="87"/>
                </a:cxn>
                <a:cxn ang="0">
                  <a:pos x="11" y="98"/>
                </a:cxn>
                <a:cxn ang="0">
                  <a:pos x="0" y="114"/>
                </a:cxn>
                <a:cxn ang="0">
                  <a:pos x="10" y="136"/>
                </a:cxn>
                <a:cxn ang="0">
                  <a:pos x="35" y="153"/>
                </a:cxn>
                <a:cxn ang="0">
                  <a:pos x="68" y="168"/>
                </a:cxn>
                <a:cxn ang="0">
                  <a:pos x="106" y="178"/>
                </a:cxn>
                <a:cxn ang="0">
                  <a:pos x="146" y="182"/>
                </a:cxn>
                <a:cxn ang="0">
                  <a:pos x="187" y="182"/>
                </a:cxn>
                <a:cxn ang="0">
                  <a:pos x="226" y="180"/>
                </a:cxn>
                <a:cxn ang="0">
                  <a:pos x="259" y="176"/>
                </a:cxn>
                <a:cxn ang="0">
                  <a:pos x="288" y="168"/>
                </a:cxn>
                <a:cxn ang="0">
                  <a:pos x="313" y="158"/>
                </a:cxn>
                <a:cxn ang="0">
                  <a:pos x="331" y="147"/>
                </a:cxn>
                <a:cxn ang="0">
                  <a:pos x="338" y="143"/>
                </a:cxn>
                <a:cxn ang="0">
                  <a:pos x="254" y="110"/>
                </a:cxn>
                <a:cxn ang="0">
                  <a:pos x="270" y="97"/>
                </a:cxn>
                <a:cxn ang="0">
                  <a:pos x="289" y="72"/>
                </a:cxn>
                <a:cxn ang="0">
                  <a:pos x="298" y="44"/>
                </a:cxn>
                <a:cxn ang="0">
                  <a:pos x="291" y="23"/>
                </a:cxn>
                <a:cxn ang="0">
                  <a:pos x="273" y="17"/>
                </a:cxn>
                <a:cxn ang="0">
                  <a:pos x="253" y="16"/>
                </a:cxn>
                <a:cxn ang="0">
                  <a:pos x="238" y="17"/>
                </a:cxn>
                <a:cxn ang="0">
                  <a:pos x="235" y="16"/>
                </a:cxn>
                <a:cxn ang="0">
                  <a:pos x="225" y="12"/>
                </a:cxn>
                <a:cxn ang="0">
                  <a:pos x="206" y="7"/>
                </a:cxn>
                <a:cxn ang="0">
                  <a:pos x="179" y="2"/>
                </a:cxn>
                <a:cxn ang="0">
                  <a:pos x="150" y="1"/>
                </a:cxn>
                <a:cxn ang="0">
                  <a:pos x="123" y="6"/>
                </a:cxn>
                <a:cxn ang="0">
                  <a:pos x="99" y="13"/>
                </a:cxn>
                <a:cxn ang="0">
                  <a:pos x="83" y="20"/>
                </a:cxn>
              </a:cxnLst>
              <a:rect l="0" t="0" r="r" b="b"/>
              <a:pathLst>
                <a:path w="338" h="182">
                  <a:moveTo>
                    <a:pt x="81" y="21"/>
                  </a:moveTo>
                  <a:lnTo>
                    <a:pt x="81" y="82"/>
                  </a:lnTo>
                  <a:lnTo>
                    <a:pt x="78" y="82"/>
                  </a:lnTo>
                  <a:lnTo>
                    <a:pt x="68" y="83"/>
                  </a:lnTo>
                  <a:lnTo>
                    <a:pt x="55" y="85"/>
                  </a:lnTo>
                  <a:lnTo>
                    <a:pt x="39" y="87"/>
                  </a:lnTo>
                  <a:lnTo>
                    <a:pt x="24" y="91"/>
                  </a:lnTo>
                  <a:lnTo>
                    <a:pt x="11" y="98"/>
                  </a:lnTo>
                  <a:lnTo>
                    <a:pt x="2" y="105"/>
                  </a:lnTo>
                  <a:lnTo>
                    <a:pt x="0" y="114"/>
                  </a:lnTo>
                  <a:lnTo>
                    <a:pt x="3" y="125"/>
                  </a:lnTo>
                  <a:lnTo>
                    <a:pt x="10" y="136"/>
                  </a:lnTo>
                  <a:lnTo>
                    <a:pt x="21" y="145"/>
                  </a:lnTo>
                  <a:lnTo>
                    <a:pt x="35" y="153"/>
                  </a:lnTo>
                  <a:lnTo>
                    <a:pt x="50" y="162"/>
                  </a:lnTo>
                  <a:lnTo>
                    <a:pt x="68" y="168"/>
                  </a:lnTo>
                  <a:lnTo>
                    <a:pt x="87" y="175"/>
                  </a:lnTo>
                  <a:lnTo>
                    <a:pt x="106" y="178"/>
                  </a:lnTo>
                  <a:lnTo>
                    <a:pt x="126" y="180"/>
                  </a:lnTo>
                  <a:lnTo>
                    <a:pt x="146" y="182"/>
                  </a:lnTo>
                  <a:lnTo>
                    <a:pt x="167" y="182"/>
                  </a:lnTo>
                  <a:lnTo>
                    <a:pt x="187" y="182"/>
                  </a:lnTo>
                  <a:lnTo>
                    <a:pt x="207" y="181"/>
                  </a:lnTo>
                  <a:lnTo>
                    <a:pt x="226" y="180"/>
                  </a:lnTo>
                  <a:lnTo>
                    <a:pt x="243" y="178"/>
                  </a:lnTo>
                  <a:lnTo>
                    <a:pt x="259" y="176"/>
                  </a:lnTo>
                  <a:lnTo>
                    <a:pt x="274" y="172"/>
                  </a:lnTo>
                  <a:lnTo>
                    <a:pt x="288" y="168"/>
                  </a:lnTo>
                  <a:lnTo>
                    <a:pt x="301" y="163"/>
                  </a:lnTo>
                  <a:lnTo>
                    <a:pt x="313" y="158"/>
                  </a:lnTo>
                  <a:lnTo>
                    <a:pt x="323" y="151"/>
                  </a:lnTo>
                  <a:lnTo>
                    <a:pt x="331" y="147"/>
                  </a:lnTo>
                  <a:lnTo>
                    <a:pt x="336" y="144"/>
                  </a:lnTo>
                  <a:lnTo>
                    <a:pt x="338" y="143"/>
                  </a:lnTo>
                  <a:lnTo>
                    <a:pt x="252" y="112"/>
                  </a:lnTo>
                  <a:lnTo>
                    <a:pt x="254" y="110"/>
                  </a:lnTo>
                  <a:lnTo>
                    <a:pt x="261" y="105"/>
                  </a:lnTo>
                  <a:lnTo>
                    <a:pt x="270" y="97"/>
                  </a:lnTo>
                  <a:lnTo>
                    <a:pt x="280" y="86"/>
                  </a:lnTo>
                  <a:lnTo>
                    <a:pt x="289" y="72"/>
                  </a:lnTo>
                  <a:lnTo>
                    <a:pt x="296" y="59"/>
                  </a:lnTo>
                  <a:lnTo>
                    <a:pt x="298" y="44"/>
                  </a:lnTo>
                  <a:lnTo>
                    <a:pt x="295" y="28"/>
                  </a:lnTo>
                  <a:lnTo>
                    <a:pt x="291" y="23"/>
                  </a:lnTo>
                  <a:lnTo>
                    <a:pt x="282" y="20"/>
                  </a:lnTo>
                  <a:lnTo>
                    <a:pt x="273" y="17"/>
                  </a:lnTo>
                  <a:lnTo>
                    <a:pt x="262" y="16"/>
                  </a:lnTo>
                  <a:lnTo>
                    <a:pt x="253" y="16"/>
                  </a:lnTo>
                  <a:lnTo>
                    <a:pt x="244" y="16"/>
                  </a:lnTo>
                  <a:lnTo>
                    <a:pt x="238" y="17"/>
                  </a:lnTo>
                  <a:lnTo>
                    <a:pt x="236" y="17"/>
                  </a:lnTo>
                  <a:lnTo>
                    <a:pt x="235" y="16"/>
                  </a:lnTo>
                  <a:lnTo>
                    <a:pt x="232" y="15"/>
                  </a:lnTo>
                  <a:lnTo>
                    <a:pt x="225" y="12"/>
                  </a:lnTo>
                  <a:lnTo>
                    <a:pt x="217" y="10"/>
                  </a:lnTo>
                  <a:lnTo>
                    <a:pt x="206" y="7"/>
                  </a:lnTo>
                  <a:lnTo>
                    <a:pt x="194" y="4"/>
                  </a:lnTo>
                  <a:lnTo>
                    <a:pt x="179" y="2"/>
                  </a:lnTo>
                  <a:lnTo>
                    <a:pt x="162" y="0"/>
                  </a:lnTo>
                  <a:lnTo>
                    <a:pt x="150" y="1"/>
                  </a:lnTo>
                  <a:lnTo>
                    <a:pt x="137" y="3"/>
                  </a:lnTo>
                  <a:lnTo>
                    <a:pt x="123" y="6"/>
                  </a:lnTo>
                  <a:lnTo>
                    <a:pt x="111" y="10"/>
                  </a:lnTo>
                  <a:lnTo>
                    <a:pt x="99" y="13"/>
                  </a:lnTo>
                  <a:lnTo>
                    <a:pt x="89" y="17"/>
                  </a:lnTo>
                  <a:lnTo>
                    <a:pt x="83" y="20"/>
                  </a:lnTo>
                  <a:lnTo>
                    <a:pt x="81" y="21"/>
                  </a:lnTo>
                  <a:close/>
                </a:path>
              </a:pathLst>
            </a:custGeom>
            <a:solidFill>
              <a:srgbClr val="FFA3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4" name="Freeform 30"/>
            <p:cNvSpPr>
              <a:spLocks/>
            </p:cNvSpPr>
            <p:nvPr/>
          </p:nvSpPr>
          <p:spPr bwMode="auto">
            <a:xfrm>
              <a:off x="7648575" y="3265488"/>
              <a:ext cx="528638" cy="168275"/>
            </a:xfrm>
            <a:custGeom>
              <a:avLst/>
              <a:gdLst/>
              <a:ahLst/>
              <a:cxnLst>
                <a:cxn ang="0">
                  <a:pos x="298" y="88"/>
                </a:cxn>
                <a:cxn ang="0">
                  <a:pos x="291" y="84"/>
                </a:cxn>
                <a:cxn ang="0">
                  <a:pos x="279" y="78"/>
                </a:cxn>
                <a:cxn ang="0">
                  <a:pos x="264" y="70"/>
                </a:cxn>
                <a:cxn ang="0">
                  <a:pos x="248" y="67"/>
                </a:cxn>
                <a:cxn ang="0">
                  <a:pos x="226" y="70"/>
                </a:cxn>
                <a:cxn ang="0">
                  <a:pos x="205" y="77"/>
                </a:cxn>
                <a:cxn ang="0">
                  <a:pos x="190" y="82"/>
                </a:cxn>
                <a:cxn ang="0">
                  <a:pos x="180" y="85"/>
                </a:cxn>
                <a:cxn ang="0">
                  <a:pos x="162" y="88"/>
                </a:cxn>
                <a:cxn ang="0">
                  <a:pos x="139" y="93"/>
                </a:cxn>
                <a:cxn ang="0">
                  <a:pos x="120" y="100"/>
                </a:cxn>
                <a:cxn ang="0">
                  <a:pos x="107" y="113"/>
                </a:cxn>
                <a:cxn ang="0">
                  <a:pos x="100" y="125"/>
                </a:cxn>
                <a:cxn ang="0">
                  <a:pos x="126" y="133"/>
                </a:cxn>
                <a:cxn ang="0">
                  <a:pos x="0" y="175"/>
                </a:cxn>
                <a:cxn ang="0">
                  <a:pos x="3" y="184"/>
                </a:cxn>
                <a:cxn ang="0">
                  <a:pos x="20" y="197"/>
                </a:cxn>
                <a:cxn ang="0">
                  <a:pos x="59" y="204"/>
                </a:cxn>
                <a:cxn ang="0">
                  <a:pos x="99" y="203"/>
                </a:cxn>
                <a:cxn ang="0">
                  <a:pos x="125" y="205"/>
                </a:cxn>
                <a:cxn ang="0">
                  <a:pos x="161" y="209"/>
                </a:cxn>
                <a:cxn ang="0">
                  <a:pos x="197" y="212"/>
                </a:cxn>
                <a:cxn ang="0">
                  <a:pos x="220" y="211"/>
                </a:cxn>
                <a:cxn ang="0">
                  <a:pos x="243" y="204"/>
                </a:cxn>
                <a:cxn ang="0">
                  <a:pos x="276" y="194"/>
                </a:cxn>
                <a:cxn ang="0">
                  <a:pos x="320" y="184"/>
                </a:cxn>
                <a:cxn ang="0">
                  <a:pos x="358" y="179"/>
                </a:cxn>
                <a:cxn ang="0">
                  <a:pos x="383" y="176"/>
                </a:cxn>
                <a:cxn ang="0">
                  <a:pos x="407" y="173"/>
                </a:cxn>
                <a:cxn ang="0">
                  <a:pos x="430" y="169"/>
                </a:cxn>
                <a:cxn ang="0">
                  <a:pos x="453" y="164"/>
                </a:cxn>
                <a:cxn ang="0">
                  <a:pos x="476" y="161"/>
                </a:cxn>
                <a:cxn ang="0">
                  <a:pos x="500" y="157"/>
                </a:cxn>
                <a:cxn ang="0">
                  <a:pos x="525" y="154"/>
                </a:cxn>
                <a:cxn ang="0">
                  <a:pos x="574" y="147"/>
                </a:cxn>
                <a:cxn ang="0">
                  <a:pos x="625" y="131"/>
                </a:cxn>
                <a:cxn ang="0">
                  <a:pos x="653" y="113"/>
                </a:cxn>
                <a:cxn ang="0">
                  <a:pos x="665" y="101"/>
                </a:cxn>
                <a:cxn ang="0">
                  <a:pos x="665" y="98"/>
                </a:cxn>
                <a:cxn ang="0">
                  <a:pos x="656" y="89"/>
                </a:cxn>
                <a:cxn ang="0">
                  <a:pos x="643" y="75"/>
                </a:cxn>
                <a:cxn ang="0">
                  <a:pos x="626" y="57"/>
                </a:cxn>
                <a:cxn ang="0">
                  <a:pos x="606" y="40"/>
                </a:cxn>
                <a:cxn ang="0">
                  <a:pos x="573" y="23"/>
                </a:cxn>
                <a:cxn ang="0">
                  <a:pos x="538" y="9"/>
                </a:cxn>
                <a:cxn ang="0">
                  <a:pos x="514" y="1"/>
                </a:cxn>
                <a:cxn ang="0">
                  <a:pos x="299" y="89"/>
                </a:cxn>
              </a:cxnLst>
              <a:rect l="0" t="0" r="r" b="b"/>
              <a:pathLst>
                <a:path w="666" h="212">
                  <a:moveTo>
                    <a:pt x="299" y="89"/>
                  </a:moveTo>
                  <a:lnTo>
                    <a:pt x="298" y="88"/>
                  </a:lnTo>
                  <a:lnTo>
                    <a:pt x="295" y="87"/>
                  </a:lnTo>
                  <a:lnTo>
                    <a:pt x="291" y="84"/>
                  </a:lnTo>
                  <a:lnTo>
                    <a:pt x="285" y="81"/>
                  </a:lnTo>
                  <a:lnTo>
                    <a:pt x="279" y="78"/>
                  </a:lnTo>
                  <a:lnTo>
                    <a:pt x="272" y="74"/>
                  </a:lnTo>
                  <a:lnTo>
                    <a:pt x="264" y="70"/>
                  </a:lnTo>
                  <a:lnTo>
                    <a:pt x="256" y="68"/>
                  </a:lnTo>
                  <a:lnTo>
                    <a:pt x="248" y="67"/>
                  </a:lnTo>
                  <a:lnTo>
                    <a:pt x="238" y="68"/>
                  </a:lnTo>
                  <a:lnTo>
                    <a:pt x="226" y="70"/>
                  </a:lnTo>
                  <a:lnTo>
                    <a:pt x="216" y="74"/>
                  </a:lnTo>
                  <a:lnTo>
                    <a:pt x="205" y="77"/>
                  </a:lnTo>
                  <a:lnTo>
                    <a:pt x="197" y="80"/>
                  </a:lnTo>
                  <a:lnTo>
                    <a:pt x="190" y="82"/>
                  </a:lnTo>
                  <a:lnTo>
                    <a:pt x="185" y="84"/>
                  </a:lnTo>
                  <a:lnTo>
                    <a:pt x="180" y="85"/>
                  </a:lnTo>
                  <a:lnTo>
                    <a:pt x="173" y="86"/>
                  </a:lnTo>
                  <a:lnTo>
                    <a:pt x="162" y="88"/>
                  </a:lnTo>
                  <a:lnTo>
                    <a:pt x="151" y="90"/>
                  </a:lnTo>
                  <a:lnTo>
                    <a:pt x="139" y="93"/>
                  </a:lnTo>
                  <a:lnTo>
                    <a:pt x="128" y="96"/>
                  </a:lnTo>
                  <a:lnTo>
                    <a:pt x="120" y="100"/>
                  </a:lnTo>
                  <a:lnTo>
                    <a:pt x="114" y="104"/>
                  </a:lnTo>
                  <a:lnTo>
                    <a:pt x="107" y="113"/>
                  </a:lnTo>
                  <a:lnTo>
                    <a:pt x="103" y="120"/>
                  </a:lnTo>
                  <a:lnTo>
                    <a:pt x="100" y="125"/>
                  </a:lnTo>
                  <a:lnTo>
                    <a:pt x="99" y="127"/>
                  </a:lnTo>
                  <a:lnTo>
                    <a:pt x="126" y="133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9" y="191"/>
                  </a:lnTo>
                  <a:lnTo>
                    <a:pt x="20" y="197"/>
                  </a:lnTo>
                  <a:lnTo>
                    <a:pt x="36" y="202"/>
                  </a:lnTo>
                  <a:lnTo>
                    <a:pt x="59" y="204"/>
                  </a:lnTo>
                  <a:lnTo>
                    <a:pt x="91" y="203"/>
                  </a:lnTo>
                  <a:lnTo>
                    <a:pt x="99" y="203"/>
                  </a:lnTo>
                  <a:lnTo>
                    <a:pt x="111" y="204"/>
                  </a:lnTo>
                  <a:lnTo>
                    <a:pt x="125" y="205"/>
                  </a:lnTo>
                  <a:lnTo>
                    <a:pt x="142" y="208"/>
                  </a:lnTo>
                  <a:lnTo>
                    <a:pt x="161" y="209"/>
                  </a:lnTo>
                  <a:lnTo>
                    <a:pt x="179" y="211"/>
                  </a:lnTo>
                  <a:lnTo>
                    <a:pt x="197" y="212"/>
                  </a:lnTo>
                  <a:lnTo>
                    <a:pt x="213" y="212"/>
                  </a:lnTo>
                  <a:lnTo>
                    <a:pt x="220" y="211"/>
                  </a:lnTo>
                  <a:lnTo>
                    <a:pt x="230" y="208"/>
                  </a:lnTo>
                  <a:lnTo>
                    <a:pt x="243" y="204"/>
                  </a:lnTo>
                  <a:lnTo>
                    <a:pt x="258" y="199"/>
                  </a:lnTo>
                  <a:lnTo>
                    <a:pt x="276" y="194"/>
                  </a:lnTo>
                  <a:lnTo>
                    <a:pt x="297" y="189"/>
                  </a:lnTo>
                  <a:lnTo>
                    <a:pt x="320" y="184"/>
                  </a:lnTo>
                  <a:lnTo>
                    <a:pt x="345" y="181"/>
                  </a:lnTo>
                  <a:lnTo>
                    <a:pt x="358" y="179"/>
                  </a:lnTo>
                  <a:lnTo>
                    <a:pt x="371" y="178"/>
                  </a:lnTo>
                  <a:lnTo>
                    <a:pt x="383" y="176"/>
                  </a:lnTo>
                  <a:lnTo>
                    <a:pt x="395" y="174"/>
                  </a:lnTo>
                  <a:lnTo>
                    <a:pt x="407" y="173"/>
                  </a:lnTo>
                  <a:lnTo>
                    <a:pt x="418" y="171"/>
                  </a:lnTo>
                  <a:lnTo>
                    <a:pt x="430" y="169"/>
                  </a:lnTo>
                  <a:lnTo>
                    <a:pt x="441" y="166"/>
                  </a:lnTo>
                  <a:lnTo>
                    <a:pt x="453" y="164"/>
                  </a:lnTo>
                  <a:lnTo>
                    <a:pt x="465" y="163"/>
                  </a:lnTo>
                  <a:lnTo>
                    <a:pt x="476" y="161"/>
                  </a:lnTo>
                  <a:lnTo>
                    <a:pt x="488" y="159"/>
                  </a:lnTo>
                  <a:lnTo>
                    <a:pt x="500" y="157"/>
                  </a:lnTo>
                  <a:lnTo>
                    <a:pt x="512" y="156"/>
                  </a:lnTo>
                  <a:lnTo>
                    <a:pt x="525" y="154"/>
                  </a:lnTo>
                  <a:lnTo>
                    <a:pt x="538" y="153"/>
                  </a:lnTo>
                  <a:lnTo>
                    <a:pt x="574" y="147"/>
                  </a:lnTo>
                  <a:lnTo>
                    <a:pt x="603" y="140"/>
                  </a:lnTo>
                  <a:lnTo>
                    <a:pt x="625" y="131"/>
                  </a:lnTo>
                  <a:lnTo>
                    <a:pt x="642" y="122"/>
                  </a:lnTo>
                  <a:lnTo>
                    <a:pt x="653" y="113"/>
                  </a:lnTo>
                  <a:lnTo>
                    <a:pt x="661" y="106"/>
                  </a:lnTo>
                  <a:lnTo>
                    <a:pt x="665" y="101"/>
                  </a:lnTo>
                  <a:lnTo>
                    <a:pt x="666" y="99"/>
                  </a:lnTo>
                  <a:lnTo>
                    <a:pt x="665" y="98"/>
                  </a:lnTo>
                  <a:lnTo>
                    <a:pt x="662" y="95"/>
                  </a:lnTo>
                  <a:lnTo>
                    <a:pt x="656" y="89"/>
                  </a:lnTo>
                  <a:lnTo>
                    <a:pt x="650" y="82"/>
                  </a:lnTo>
                  <a:lnTo>
                    <a:pt x="643" y="75"/>
                  </a:lnTo>
                  <a:lnTo>
                    <a:pt x="634" y="66"/>
                  </a:lnTo>
                  <a:lnTo>
                    <a:pt x="626" y="57"/>
                  </a:lnTo>
                  <a:lnTo>
                    <a:pt x="617" y="48"/>
                  </a:lnTo>
                  <a:lnTo>
                    <a:pt x="606" y="40"/>
                  </a:lnTo>
                  <a:lnTo>
                    <a:pt x="591" y="31"/>
                  </a:lnTo>
                  <a:lnTo>
                    <a:pt x="573" y="23"/>
                  </a:lnTo>
                  <a:lnTo>
                    <a:pt x="555" y="16"/>
                  </a:lnTo>
                  <a:lnTo>
                    <a:pt x="538" y="9"/>
                  </a:lnTo>
                  <a:lnTo>
                    <a:pt x="525" y="4"/>
                  </a:lnTo>
                  <a:lnTo>
                    <a:pt x="514" y="1"/>
                  </a:lnTo>
                  <a:lnTo>
                    <a:pt x="511" y="0"/>
                  </a:lnTo>
                  <a:lnTo>
                    <a:pt x="299" y="89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5" name="Freeform 31"/>
            <p:cNvSpPr>
              <a:spLocks/>
            </p:cNvSpPr>
            <p:nvPr/>
          </p:nvSpPr>
          <p:spPr bwMode="auto">
            <a:xfrm>
              <a:off x="7626350" y="2506663"/>
              <a:ext cx="287338" cy="488950"/>
            </a:xfrm>
            <a:custGeom>
              <a:avLst/>
              <a:gdLst/>
              <a:ahLst/>
              <a:cxnLst>
                <a:cxn ang="0">
                  <a:pos x="22" y="89"/>
                </a:cxn>
                <a:cxn ang="0">
                  <a:pos x="5" y="170"/>
                </a:cxn>
                <a:cxn ang="0">
                  <a:pos x="0" y="229"/>
                </a:cxn>
                <a:cxn ang="0">
                  <a:pos x="11" y="300"/>
                </a:cxn>
                <a:cxn ang="0">
                  <a:pos x="32" y="351"/>
                </a:cxn>
                <a:cxn ang="0">
                  <a:pos x="59" y="382"/>
                </a:cxn>
                <a:cxn ang="0">
                  <a:pos x="87" y="401"/>
                </a:cxn>
                <a:cxn ang="0">
                  <a:pos x="111" y="412"/>
                </a:cxn>
                <a:cxn ang="0">
                  <a:pos x="125" y="421"/>
                </a:cxn>
                <a:cxn ang="0">
                  <a:pos x="124" y="447"/>
                </a:cxn>
                <a:cxn ang="0">
                  <a:pos x="115" y="478"/>
                </a:cxn>
                <a:cxn ang="0">
                  <a:pos x="106" y="501"/>
                </a:cxn>
                <a:cxn ang="0">
                  <a:pos x="105" y="513"/>
                </a:cxn>
                <a:cxn ang="0">
                  <a:pos x="108" y="556"/>
                </a:cxn>
                <a:cxn ang="0">
                  <a:pos x="113" y="579"/>
                </a:cxn>
                <a:cxn ang="0">
                  <a:pos x="134" y="593"/>
                </a:cxn>
                <a:cxn ang="0">
                  <a:pos x="162" y="606"/>
                </a:cxn>
                <a:cxn ang="0">
                  <a:pos x="186" y="613"/>
                </a:cxn>
                <a:cxn ang="0">
                  <a:pos x="201" y="612"/>
                </a:cxn>
                <a:cxn ang="0">
                  <a:pos x="226" y="602"/>
                </a:cxn>
                <a:cxn ang="0">
                  <a:pos x="254" y="586"/>
                </a:cxn>
                <a:cxn ang="0">
                  <a:pos x="274" y="575"/>
                </a:cxn>
                <a:cxn ang="0">
                  <a:pos x="362" y="461"/>
                </a:cxn>
                <a:cxn ang="0">
                  <a:pos x="358" y="455"/>
                </a:cxn>
                <a:cxn ang="0">
                  <a:pos x="348" y="436"/>
                </a:cxn>
                <a:cxn ang="0">
                  <a:pos x="336" y="407"/>
                </a:cxn>
                <a:cxn ang="0">
                  <a:pos x="324" y="370"/>
                </a:cxn>
                <a:cxn ang="0">
                  <a:pos x="314" y="307"/>
                </a:cxn>
                <a:cxn ang="0">
                  <a:pos x="313" y="278"/>
                </a:cxn>
                <a:cxn ang="0">
                  <a:pos x="328" y="248"/>
                </a:cxn>
                <a:cxn ang="0">
                  <a:pos x="339" y="197"/>
                </a:cxn>
                <a:cxn ang="0">
                  <a:pos x="329" y="177"/>
                </a:cxn>
                <a:cxn ang="0">
                  <a:pos x="315" y="162"/>
                </a:cxn>
                <a:cxn ang="0">
                  <a:pos x="302" y="154"/>
                </a:cxn>
                <a:cxn ang="0">
                  <a:pos x="295" y="150"/>
                </a:cxn>
                <a:cxn ang="0">
                  <a:pos x="283" y="112"/>
                </a:cxn>
                <a:cxn ang="0">
                  <a:pos x="271" y="116"/>
                </a:cxn>
                <a:cxn ang="0">
                  <a:pos x="253" y="119"/>
                </a:cxn>
                <a:cxn ang="0">
                  <a:pos x="238" y="118"/>
                </a:cxn>
                <a:cxn ang="0">
                  <a:pos x="228" y="109"/>
                </a:cxn>
                <a:cxn ang="0">
                  <a:pos x="218" y="90"/>
                </a:cxn>
                <a:cxn ang="0">
                  <a:pos x="206" y="66"/>
                </a:cxn>
                <a:cxn ang="0">
                  <a:pos x="194" y="45"/>
                </a:cxn>
                <a:cxn ang="0">
                  <a:pos x="183" y="33"/>
                </a:cxn>
                <a:cxn ang="0">
                  <a:pos x="169" y="19"/>
                </a:cxn>
                <a:cxn ang="0">
                  <a:pos x="153" y="6"/>
                </a:cxn>
                <a:cxn ang="0">
                  <a:pos x="136" y="0"/>
                </a:cxn>
                <a:cxn ang="0">
                  <a:pos x="117" y="6"/>
                </a:cxn>
                <a:cxn ang="0">
                  <a:pos x="86" y="27"/>
                </a:cxn>
                <a:cxn ang="0">
                  <a:pos x="52" y="51"/>
                </a:cxn>
                <a:cxn ang="0">
                  <a:pos x="29" y="69"/>
                </a:cxn>
              </a:cxnLst>
              <a:rect l="0" t="0" r="r" b="b"/>
              <a:pathLst>
                <a:path w="362" h="614">
                  <a:moveTo>
                    <a:pt x="26" y="72"/>
                  </a:moveTo>
                  <a:lnTo>
                    <a:pt x="22" y="89"/>
                  </a:lnTo>
                  <a:lnTo>
                    <a:pt x="13" y="128"/>
                  </a:lnTo>
                  <a:lnTo>
                    <a:pt x="5" y="170"/>
                  </a:lnTo>
                  <a:lnTo>
                    <a:pt x="0" y="197"/>
                  </a:lnTo>
                  <a:lnTo>
                    <a:pt x="0" y="229"/>
                  </a:lnTo>
                  <a:lnTo>
                    <a:pt x="5" y="265"/>
                  </a:lnTo>
                  <a:lnTo>
                    <a:pt x="11" y="300"/>
                  </a:lnTo>
                  <a:lnTo>
                    <a:pt x="21" y="329"/>
                  </a:lnTo>
                  <a:lnTo>
                    <a:pt x="32" y="351"/>
                  </a:lnTo>
                  <a:lnTo>
                    <a:pt x="45" y="369"/>
                  </a:lnTo>
                  <a:lnTo>
                    <a:pt x="59" y="382"/>
                  </a:lnTo>
                  <a:lnTo>
                    <a:pt x="73" y="394"/>
                  </a:lnTo>
                  <a:lnTo>
                    <a:pt x="87" y="401"/>
                  </a:lnTo>
                  <a:lnTo>
                    <a:pt x="100" y="408"/>
                  </a:lnTo>
                  <a:lnTo>
                    <a:pt x="111" y="412"/>
                  </a:lnTo>
                  <a:lnTo>
                    <a:pt x="120" y="415"/>
                  </a:lnTo>
                  <a:lnTo>
                    <a:pt x="125" y="421"/>
                  </a:lnTo>
                  <a:lnTo>
                    <a:pt x="126" y="433"/>
                  </a:lnTo>
                  <a:lnTo>
                    <a:pt x="124" y="447"/>
                  </a:lnTo>
                  <a:lnTo>
                    <a:pt x="121" y="462"/>
                  </a:lnTo>
                  <a:lnTo>
                    <a:pt x="115" y="478"/>
                  </a:lnTo>
                  <a:lnTo>
                    <a:pt x="110" y="492"/>
                  </a:lnTo>
                  <a:lnTo>
                    <a:pt x="106" y="501"/>
                  </a:lnTo>
                  <a:lnTo>
                    <a:pt x="105" y="505"/>
                  </a:lnTo>
                  <a:lnTo>
                    <a:pt x="105" y="513"/>
                  </a:lnTo>
                  <a:lnTo>
                    <a:pt x="106" y="533"/>
                  </a:lnTo>
                  <a:lnTo>
                    <a:pt x="108" y="556"/>
                  </a:lnTo>
                  <a:lnTo>
                    <a:pt x="110" y="573"/>
                  </a:lnTo>
                  <a:lnTo>
                    <a:pt x="113" y="579"/>
                  </a:lnTo>
                  <a:lnTo>
                    <a:pt x="123" y="586"/>
                  </a:lnTo>
                  <a:lnTo>
                    <a:pt x="134" y="593"/>
                  </a:lnTo>
                  <a:lnTo>
                    <a:pt x="148" y="600"/>
                  </a:lnTo>
                  <a:lnTo>
                    <a:pt x="162" y="606"/>
                  </a:lnTo>
                  <a:lnTo>
                    <a:pt x="175" y="610"/>
                  </a:lnTo>
                  <a:lnTo>
                    <a:pt x="186" y="613"/>
                  </a:lnTo>
                  <a:lnTo>
                    <a:pt x="193" y="614"/>
                  </a:lnTo>
                  <a:lnTo>
                    <a:pt x="201" y="612"/>
                  </a:lnTo>
                  <a:lnTo>
                    <a:pt x="212" y="608"/>
                  </a:lnTo>
                  <a:lnTo>
                    <a:pt x="226" y="602"/>
                  </a:lnTo>
                  <a:lnTo>
                    <a:pt x="241" y="593"/>
                  </a:lnTo>
                  <a:lnTo>
                    <a:pt x="254" y="586"/>
                  </a:lnTo>
                  <a:lnTo>
                    <a:pt x="266" y="579"/>
                  </a:lnTo>
                  <a:lnTo>
                    <a:pt x="274" y="575"/>
                  </a:lnTo>
                  <a:lnTo>
                    <a:pt x="278" y="573"/>
                  </a:lnTo>
                  <a:lnTo>
                    <a:pt x="362" y="461"/>
                  </a:lnTo>
                  <a:lnTo>
                    <a:pt x="361" y="459"/>
                  </a:lnTo>
                  <a:lnTo>
                    <a:pt x="358" y="455"/>
                  </a:lnTo>
                  <a:lnTo>
                    <a:pt x="353" y="447"/>
                  </a:lnTo>
                  <a:lnTo>
                    <a:pt x="348" y="436"/>
                  </a:lnTo>
                  <a:lnTo>
                    <a:pt x="342" y="422"/>
                  </a:lnTo>
                  <a:lnTo>
                    <a:pt x="336" y="407"/>
                  </a:lnTo>
                  <a:lnTo>
                    <a:pt x="329" y="389"/>
                  </a:lnTo>
                  <a:lnTo>
                    <a:pt x="324" y="370"/>
                  </a:lnTo>
                  <a:lnTo>
                    <a:pt x="318" y="338"/>
                  </a:lnTo>
                  <a:lnTo>
                    <a:pt x="314" y="307"/>
                  </a:lnTo>
                  <a:lnTo>
                    <a:pt x="313" y="286"/>
                  </a:lnTo>
                  <a:lnTo>
                    <a:pt x="313" y="278"/>
                  </a:lnTo>
                  <a:lnTo>
                    <a:pt x="318" y="270"/>
                  </a:lnTo>
                  <a:lnTo>
                    <a:pt x="328" y="248"/>
                  </a:lnTo>
                  <a:lnTo>
                    <a:pt x="337" y="222"/>
                  </a:lnTo>
                  <a:lnTo>
                    <a:pt x="339" y="197"/>
                  </a:lnTo>
                  <a:lnTo>
                    <a:pt x="336" y="186"/>
                  </a:lnTo>
                  <a:lnTo>
                    <a:pt x="329" y="177"/>
                  </a:lnTo>
                  <a:lnTo>
                    <a:pt x="323" y="168"/>
                  </a:lnTo>
                  <a:lnTo>
                    <a:pt x="315" y="162"/>
                  </a:lnTo>
                  <a:lnTo>
                    <a:pt x="308" y="157"/>
                  </a:lnTo>
                  <a:lnTo>
                    <a:pt x="302" y="154"/>
                  </a:lnTo>
                  <a:lnTo>
                    <a:pt x="298" y="151"/>
                  </a:lnTo>
                  <a:lnTo>
                    <a:pt x="295" y="150"/>
                  </a:lnTo>
                  <a:lnTo>
                    <a:pt x="285" y="112"/>
                  </a:lnTo>
                  <a:lnTo>
                    <a:pt x="283" y="112"/>
                  </a:lnTo>
                  <a:lnTo>
                    <a:pt x="278" y="115"/>
                  </a:lnTo>
                  <a:lnTo>
                    <a:pt x="271" y="116"/>
                  </a:lnTo>
                  <a:lnTo>
                    <a:pt x="262" y="118"/>
                  </a:lnTo>
                  <a:lnTo>
                    <a:pt x="253" y="119"/>
                  </a:lnTo>
                  <a:lnTo>
                    <a:pt x="245" y="119"/>
                  </a:lnTo>
                  <a:lnTo>
                    <a:pt x="238" y="118"/>
                  </a:lnTo>
                  <a:lnTo>
                    <a:pt x="232" y="116"/>
                  </a:lnTo>
                  <a:lnTo>
                    <a:pt x="228" y="109"/>
                  </a:lnTo>
                  <a:lnTo>
                    <a:pt x="223" y="101"/>
                  </a:lnTo>
                  <a:lnTo>
                    <a:pt x="218" y="90"/>
                  </a:lnTo>
                  <a:lnTo>
                    <a:pt x="212" y="78"/>
                  </a:lnTo>
                  <a:lnTo>
                    <a:pt x="206" y="66"/>
                  </a:lnTo>
                  <a:lnTo>
                    <a:pt x="201" y="54"/>
                  </a:lnTo>
                  <a:lnTo>
                    <a:pt x="194" y="45"/>
                  </a:lnTo>
                  <a:lnTo>
                    <a:pt x="189" y="39"/>
                  </a:lnTo>
                  <a:lnTo>
                    <a:pt x="183" y="33"/>
                  </a:lnTo>
                  <a:lnTo>
                    <a:pt x="176" y="26"/>
                  </a:lnTo>
                  <a:lnTo>
                    <a:pt x="169" y="19"/>
                  </a:lnTo>
                  <a:lnTo>
                    <a:pt x="161" y="12"/>
                  </a:lnTo>
                  <a:lnTo>
                    <a:pt x="153" y="6"/>
                  </a:lnTo>
                  <a:lnTo>
                    <a:pt x="145" y="2"/>
                  </a:lnTo>
                  <a:lnTo>
                    <a:pt x="136" y="0"/>
                  </a:lnTo>
                  <a:lnTo>
                    <a:pt x="128" y="1"/>
                  </a:lnTo>
                  <a:lnTo>
                    <a:pt x="117" y="6"/>
                  </a:lnTo>
                  <a:lnTo>
                    <a:pt x="103" y="15"/>
                  </a:lnTo>
                  <a:lnTo>
                    <a:pt x="86" y="27"/>
                  </a:lnTo>
                  <a:lnTo>
                    <a:pt x="68" y="40"/>
                  </a:lnTo>
                  <a:lnTo>
                    <a:pt x="52" y="51"/>
                  </a:lnTo>
                  <a:lnTo>
                    <a:pt x="38" y="62"/>
                  </a:lnTo>
                  <a:lnTo>
                    <a:pt x="29" y="69"/>
                  </a:lnTo>
                  <a:lnTo>
                    <a:pt x="26" y="72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6" name="Freeform 39"/>
            <p:cNvSpPr>
              <a:spLocks/>
            </p:cNvSpPr>
            <p:nvPr/>
          </p:nvSpPr>
          <p:spPr bwMode="auto">
            <a:xfrm>
              <a:off x="7261225" y="3325813"/>
              <a:ext cx="211138" cy="120650"/>
            </a:xfrm>
            <a:custGeom>
              <a:avLst/>
              <a:gdLst/>
              <a:ahLst/>
              <a:cxnLst>
                <a:cxn ang="0">
                  <a:pos x="196" y="126"/>
                </a:cxn>
                <a:cxn ang="0">
                  <a:pos x="173" y="117"/>
                </a:cxn>
                <a:cxn ang="0">
                  <a:pos x="156" y="128"/>
                </a:cxn>
                <a:cxn ang="0">
                  <a:pos x="140" y="129"/>
                </a:cxn>
                <a:cxn ang="0">
                  <a:pos x="125" y="124"/>
                </a:cxn>
                <a:cxn ang="0">
                  <a:pos x="78" y="153"/>
                </a:cxn>
                <a:cxn ang="0">
                  <a:pos x="60" y="135"/>
                </a:cxn>
                <a:cxn ang="0">
                  <a:pos x="46" y="113"/>
                </a:cxn>
                <a:cxn ang="0">
                  <a:pos x="33" y="95"/>
                </a:cxn>
                <a:cxn ang="0">
                  <a:pos x="19" y="83"/>
                </a:cxn>
                <a:cxn ang="0">
                  <a:pos x="5" y="71"/>
                </a:cxn>
                <a:cxn ang="0">
                  <a:pos x="8" y="62"/>
                </a:cxn>
                <a:cxn ang="0">
                  <a:pos x="33" y="45"/>
                </a:cxn>
                <a:cxn ang="0">
                  <a:pos x="57" y="33"/>
                </a:cxn>
                <a:cxn ang="0">
                  <a:pos x="102" y="27"/>
                </a:cxn>
                <a:cxn ang="0">
                  <a:pos x="146" y="24"/>
                </a:cxn>
                <a:cxn ang="0">
                  <a:pos x="181" y="17"/>
                </a:cxn>
                <a:cxn ang="0">
                  <a:pos x="193" y="8"/>
                </a:cxn>
                <a:cxn ang="0">
                  <a:pos x="204" y="1"/>
                </a:cxn>
                <a:cxn ang="0">
                  <a:pos x="216" y="26"/>
                </a:cxn>
                <a:cxn ang="0">
                  <a:pos x="240" y="60"/>
                </a:cxn>
                <a:cxn ang="0">
                  <a:pos x="267" y="79"/>
                </a:cxn>
                <a:cxn ang="0">
                  <a:pos x="257" y="93"/>
                </a:cxn>
                <a:cxn ang="0">
                  <a:pos x="236" y="98"/>
                </a:cxn>
                <a:cxn ang="0">
                  <a:pos x="229" y="94"/>
                </a:cxn>
                <a:cxn ang="0">
                  <a:pos x="238" y="81"/>
                </a:cxn>
                <a:cxn ang="0">
                  <a:pos x="222" y="61"/>
                </a:cxn>
                <a:cxn ang="0">
                  <a:pos x="210" y="40"/>
                </a:cxn>
                <a:cxn ang="0">
                  <a:pos x="193" y="30"/>
                </a:cxn>
                <a:cxn ang="0">
                  <a:pos x="161" y="42"/>
                </a:cxn>
                <a:cxn ang="0">
                  <a:pos x="129" y="45"/>
                </a:cxn>
                <a:cxn ang="0">
                  <a:pos x="95" y="48"/>
                </a:cxn>
                <a:cxn ang="0">
                  <a:pos x="61" y="52"/>
                </a:cxn>
                <a:cxn ang="0">
                  <a:pos x="28" y="66"/>
                </a:cxn>
                <a:cxn ang="0">
                  <a:pos x="50" y="87"/>
                </a:cxn>
                <a:cxn ang="0">
                  <a:pos x="72" y="109"/>
                </a:cxn>
                <a:cxn ang="0">
                  <a:pos x="89" y="121"/>
                </a:cxn>
                <a:cxn ang="0">
                  <a:pos x="102" y="115"/>
                </a:cxn>
                <a:cxn ang="0">
                  <a:pos x="109" y="105"/>
                </a:cxn>
                <a:cxn ang="0">
                  <a:pos x="108" y="87"/>
                </a:cxn>
                <a:cxn ang="0">
                  <a:pos x="132" y="84"/>
                </a:cxn>
                <a:cxn ang="0">
                  <a:pos x="145" y="91"/>
                </a:cxn>
                <a:cxn ang="0">
                  <a:pos x="156" y="90"/>
                </a:cxn>
                <a:cxn ang="0">
                  <a:pos x="171" y="82"/>
                </a:cxn>
                <a:cxn ang="0">
                  <a:pos x="190" y="87"/>
                </a:cxn>
                <a:cxn ang="0">
                  <a:pos x="209" y="94"/>
                </a:cxn>
                <a:cxn ang="0">
                  <a:pos x="217" y="106"/>
                </a:cxn>
              </a:cxnLst>
              <a:rect l="0" t="0" r="r" b="b"/>
              <a:pathLst>
                <a:path w="267" h="153">
                  <a:moveTo>
                    <a:pt x="211" y="126"/>
                  </a:moveTo>
                  <a:lnTo>
                    <a:pt x="203" y="128"/>
                  </a:lnTo>
                  <a:lnTo>
                    <a:pt x="196" y="126"/>
                  </a:lnTo>
                  <a:lnTo>
                    <a:pt x="188" y="123"/>
                  </a:lnTo>
                  <a:lnTo>
                    <a:pt x="180" y="120"/>
                  </a:lnTo>
                  <a:lnTo>
                    <a:pt x="173" y="117"/>
                  </a:lnTo>
                  <a:lnTo>
                    <a:pt x="167" y="117"/>
                  </a:lnTo>
                  <a:lnTo>
                    <a:pt x="160" y="120"/>
                  </a:lnTo>
                  <a:lnTo>
                    <a:pt x="156" y="128"/>
                  </a:lnTo>
                  <a:lnTo>
                    <a:pt x="151" y="130"/>
                  </a:lnTo>
                  <a:lnTo>
                    <a:pt x="145" y="130"/>
                  </a:lnTo>
                  <a:lnTo>
                    <a:pt x="140" y="129"/>
                  </a:lnTo>
                  <a:lnTo>
                    <a:pt x="136" y="127"/>
                  </a:lnTo>
                  <a:lnTo>
                    <a:pt x="131" y="125"/>
                  </a:lnTo>
                  <a:lnTo>
                    <a:pt x="125" y="124"/>
                  </a:lnTo>
                  <a:lnTo>
                    <a:pt x="120" y="124"/>
                  </a:lnTo>
                  <a:lnTo>
                    <a:pt x="115" y="127"/>
                  </a:lnTo>
                  <a:lnTo>
                    <a:pt x="78" y="153"/>
                  </a:lnTo>
                  <a:lnTo>
                    <a:pt x="72" y="147"/>
                  </a:lnTo>
                  <a:lnTo>
                    <a:pt x="65" y="141"/>
                  </a:lnTo>
                  <a:lnTo>
                    <a:pt x="60" y="135"/>
                  </a:lnTo>
                  <a:lnTo>
                    <a:pt x="56" y="127"/>
                  </a:lnTo>
                  <a:lnTo>
                    <a:pt x="51" y="120"/>
                  </a:lnTo>
                  <a:lnTo>
                    <a:pt x="46" y="113"/>
                  </a:lnTo>
                  <a:lnTo>
                    <a:pt x="42" y="106"/>
                  </a:lnTo>
                  <a:lnTo>
                    <a:pt x="37" y="99"/>
                  </a:lnTo>
                  <a:lnTo>
                    <a:pt x="33" y="95"/>
                  </a:lnTo>
                  <a:lnTo>
                    <a:pt x="28" y="90"/>
                  </a:lnTo>
                  <a:lnTo>
                    <a:pt x="24" y="87"/>
                  </a:lnTo>
                  <a:lnTo>
                    <a:pt x="19" y="83"/>
                  </a:lnTo>
                  <a:lnTo>
                    <a:pt x="15" y="79"/>
                  </a:lnTo>
                  <a:lnTo>
                    <a:pt x="10" y="75"/>
                  </a:lnTo>
                  <a:lnTo>
                    <a:pt x="5" y="71"/>
                  </a:lnTo>
                  <a:lnTo>
                    <a:pt x="0" y="68"/>
                  </a:lnTo>
                  <a:lnTo>
                    <a:pt x="3" y="66"/>
                  </a:lnTo>
                  <a:lnTo>
                    <a:pt x="8" y="62"/>
                  </a:lnTo>
                  <a:lnTo>
                    <a:pt x="15" y="57"/>
                  </a:lnTo>
                  <a:lnTo>
                    <a:pt x="24" y="50"/>
                  </a:lnTo>
                  <a:lnTo>
                    <a:pt x="33" y="45"/>
                  </a:lnTo>
                  <a:lnTo>
                    <a:pt x="42" y="40"/>
                  </a:lnTo>
                  <a:lnTo>
                    <a:pt x="50" y="36"/>
                  </a:lnTo>
                  <a:lnTo>
                    <a:pt x="57" y="33"/>
                  </a:lnTo>
                  <a:lnTo>
                    <a:pt x="72" y="30"/>
                  </a:lnTo>
                  <a:lnTo>
                    <a:pt x="86" y="28"/>
                  </a:lnTo>
                  <a:lnTo>
                    <a:pt x="102" y="27"/>
                  </a:lnTo>
                  <a:lnTo>
                    <a:pt x="117" y="26"/>
                  </a:lnTo>
                  <a:lnTo>
                    <a:pt x="132" y="25"/>
                  </a:lnTo>
                  <a:lnTo>
                    <a:pt x="146" y="24"/>
                  </a:lnTo>
                  <a:lnTo>
                    <a:pt x="161" y="22"/>
                  </a:lnTo>
                  <a:lnTo>
                    <a:pt x="176" y="19"/>
                  </a:lnTo>
                  <a:lnTo>
                    <a:pt x="181" y="17"/>
                  </a:lnTo>
                  <a:lnTo>
                    <a:pt x="185" y="14"/>
                  </a:lnTo>
                  <a:lnTo>
                    <a:pt x="189" y="11"/>
                  </a:lnTo>
                  <a:lnTo>
                    <a:pt x="193" y="8"/>
                  </a:lnTo>
                  <a:lnTo>
                    <a:pt x="196" y="6"/>
                  </a:lnTo>
                  <a:lnTo>
                    <a:pt x="200" y="3"/>
                  </a:lnTo>
                  <a:lnTo>
                    <a:pt x="204" y="1"/>
                  </a:lnTo>
                  <a:lnTo>
                    <a:pt x="209" y="0"/>
                  </a:lnTo>
                  <a:lnTo>
                    <a:pt x="211" y="12"/>
                  </a:lnTo>
                  <a:lnTo>
                    <a:pt x="216" y="26"/>
                  </a:lnTo>
                  <a:lnTo>
                    <a:pt x="223" y="38"/>
                  </a:lnTo>
                  <a:lnTo>
                    <a:pt x="232" y="49"/>
                  </a:lnTo>
                  <a:lnTo>
                    <a:pt x="240" y="60"/>
                  </a:lnTo>
                  <a:lnTo>
                    <a:pt x="250" y="68"/>
                  </a:lnTo>
                  <a:lnTo>
                    <a:pt x="259" y="75"/>
                  </a:lnTo>
                  <a:lnTo>
                    <a:pt x="267" y="79"/>
                  </a:lnTo>
                  <a:lnTo>
                    <a:pt x="266" y="84"/>
                  </a:lnTo>
                  <a:lnTo>
                    <a:pt x="262" y="88"/>
                  </a:lnTo>
                  <a:lnTo>
                    <a:pt x="257" y="93"/>
                  </a:lnTo>
                  <a:lnTo>
                    <a:pt x="250" y="95"/>
                  </a:lnTo>
                  <a:lnTo>
                    <a:pt x="242" y="97"/>
                  </a:lnTo>
                  <a:lnTo>
                    <a:pt x="236" y="98"/>
                  </a:lnTo>
                  <a:lnTo>
                    <a:pt x="231" y="98"/>
                  </a:lnTo>
                  <a:lnTo>
                    <a:pt x="228" y="98"/>
                  </a:lnTo>
                  <a:lnTo>
                    <a:pt x="229" y="94"/>
                  </a:lnTo>
                  <a:lnTo>
                    <a:pt x="232" y="87"/>
                  </a:lnTo>
                  <a:lnTo>
                    <a:pt x="236" y="83"/>
                  </a:lnTo>
                  <a:lnTo>
                    <a:pt x="238" y="81"/>
                  </a:lnTo>
                  <a:lnTo>
                    <a:pt x="233" y="75"/>
                  </a:lnTo>
                  <a:lnTo>
                    <a:pt x="228" y="67"/>
                  </a:lnTo>
                  <a:lnTo>
                    <a:pt x="222" y="61"/>
                  </a:lnTo>
                  <a:lnTo>
                    <a:pt x="218" y="53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5" y="32"/>
                  </a:lnTo>
                  <a:lnTo>
                    <a:pt x="202" y="24"/>
                  </a:lnTo>
                  <a:lnTo>
                    <a:pt x="193" y="30"/>
                  </a:lnTo>
                  <a:lnTo>
                    <a:pt x="182" y="35"/>
                  </a:lnTo>
                  <a:lnTo>
                    <a:pt x="172" y="39"/>
                  </a:lnTo>
                  <a:lnTo>
                    <a:pt x="161" y="42"/>
                  </a:lnTo>
                  <a:lnTo>
                    <a:pt x="151" y="43"/>
                  </a:lnTo>
                  <a:lnTo>
                    <a:pt x="140" y="45"/>
                  </a:lnTo>
                  <a:lnTo>
                    <a:pt x="129" y="45"/>
                  </a:lnTo>
                  <a:lnTo>
                    <a:pt x="117" y="46"/>
                  </a:lnTo>
                  <a:lnTo>
                    <a:pt x="106" y="47"/>
                  </a:lnTo>
                  <a:lnTo>
                    <a:pt x="95" y="48"/>
                  </a:lnTo>
                  <a:lnTo>
                    <a:pt x="83" y="49"/>
                  </a:lnTo>
                  <a:lnTo>
                    <a:pt x="72" y="50"/>
                  </a:lnTo>
                  <a:lnTo>
                    <a:pt x="61" y="52"/>
                  </a:lnTo>
                  <a:lnTo>
                    <a:pt x="50" y="57"/>
                  </a:lnTo>
                  <a:lnTo>
                    <a:pt x="39" y="61"/>
                  </a:lnTo>
                  <a:lnTo>
                    <a:pt x="28" y="66"/>
                  </a:lnTo>
                  <a:lnTo>
                    <a:pt x="36" y="72"/>
                  </a:lnTo>
                  <a:lnTo>
                    <a:pt x="43" y="80"/>
                  </a:lnTo>
                  <a:lnTo>
                    <a:pt x="50" y="87"/>
                  </a:lnTo>
                  <a:lnTo>
                    <a:pt x="57" y="95"/>
                  </a:lnTo>
                  <a:lnTo>
                    <a:pt x="64" y="102"/>
                  </a:lnTo>
                  <a:lnTo>
                    <a:pt x="72" y="109"/>
                  </a:lnTo>
                  <a:lnTo>
                    <a:pt x="78" y="117"/>
                  </a:lnTo>
                  <a:lnTo>
                    <a:pt x="85" y="124"/>
                  </a:lnTo>
                  <a:lnTo>
                    <a:pt x="89" y="121"/>
                  </a:lnTo>
                  <a:lnTo>
                    <a:pt x="93" y="119"/>
                  </a:lnTo>
                  <a:lnTo>
                    <a:pt x="98" y="117"/>
                  </a:lnTo>
                  <a:lnTo>
                    <a:pt x="102" y="115"/>
                  </a:lnTo>
                  <a:lnTo>
                    <a:pt x="105" y="113"/>
                  </a:lnTo>
                  <a:lnTo>
                    <a:pt x="109" y="109"/>
                  </a:lnTo>
                  <a:lnTo>
                    <a:pt x="109" y="105"/>
                  </a:lnTo>
                  <a:lnTo>
                    <a:pt x="105" y="100"/>
                  </a:lnTo>
                  <a:lnTo>
                    <a:pt x="104" y="94"/>
                  </a:lnTo>
                  <a:lnTo>
                    <a:pt x="108" y="87"/>
                  </a:lnTo>
                  <a:lnTo>
                    <a:pt x="115" y="84"/>
                  </a:lnTo>
                  <a:lnTo>
                    <a:pt x="125" y="83"/>
                  </a:lnTo>
                  <a:lnTo>
                    <a:pt x="132" y="84"/>
                  </a:lnTo>
                  <a:lnTo>
                    <a:pt x="137" y="86"/>
                  </a:lnTo>
                  <a:lnTo>
                    <a:pt x="141" y="89"/>
                  </a:lnTo>
                  <a:lnTo>
                    <a:pt x="145" y="91"/>
                  </a:lnTo>
                  <a:lnTo>
                    <a:pt x="150" y="94"/>
                  </a:lnTo>
                  <a:lnTo>
                    <a:pt x="153" y="94"/>
                  </a:lnTo>
                  <a:lnTo>
                    <a:pt x="156" y="90"/>
                  </a:lnTo>
                  <a:lnTo>
                    <a:pt x="159" y="85"/>
                  </a:lnTo>
                  <a:lnTo>
                    <a:pt x="164" y="83"/>
                  </a:lnTo>
                  <a:lnTo>
                    <a:pt x="171" y="82"/>
                  </a:lnTo>
                  <a:lnTo>
                    <a:pt x="177" y="83"/>
                  </a:lnTo>
                  <a:lnTo>
                    <a:pt x="183" y="84"/>
                  </a:lnTo>
                  <a:lnTo>
                    <a:pt x="190" y="87"/>
                  </a:lnTo>
                  <a:lnTo>
                    <a:pt x="196" y="89"/>
                  </a:lnTo>
                  <a:lnTo>
                    <a:pt x="202" y="91"/>
                  </a:lnTo>
                  <a:lnTo>
                    <a:pt x="209" y="94"/>
                  </a:lnTo>
                  <a:lnTo>
                    <a:pt x="212" y="98"/>
                  </a:lnTo>
                  <a:lnTo>
                    <a:pt x="215" y="102"/>
                  </a:lnTo>
                  <a:lnTo>
                    <a:pt x="217" y="106"/>
                  </a:lnTo>
                  <a:lnTo>
                    <a:pt x="218" y="111"/>
                  </a:lnTo>
                  <a:lnTo>
                    <a:pt x="211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7" name="Freeform 40"/>
            <p:cNvSpPr>
              <a:spLocks/>
            </p:cNvSpPr>
            <p:nvPr/>
          </p:nvSpPr>
          <p:spPr bwMode="auto">
            <a:xfrm>
              <a:off x="7383463" y="3429001"/>
              <a:ext cx="42863" cy="30163"/>
            </a:xfrm>
            <a:custGeom>
              <a:avLst/>
              <a:gdLst/>
              <a:ahLst/>
              <a:cxnLst>
                <a:cxn ang="0">
                  <a:pos x="53" y="18"/>
                </a:cxn>
                <a:cxn ang="0">
                  <a:pos x="53" y="23"/>
                </a:cxn>
                <a:cxn ang="0">
                  <a:pos x="54" y="27"/>
                </a:cxn>
                <a:cxn ang="0">
                  <a:pos x="53" y="31"/>
                </a:cxn>
                <a:cxn ang="0">
                  <a:pos x="51" y="34"/>
                </a:cxn>
                <a:cxn ang="0">
                  <a:pos x="46" y="36"/>
                </a:cxn>
                <a:cxn ang="0">
                  <a:pos x="42" y="37"/>
                </a:cxn>
                <a:cxn ang="0">
                  <a:pos x="38" y="38"/>
                </a:cxn>
                <a:cxn ang="0">
                  <a:pos x="34" y="38"/>
                </a:cxn>
                <a:cxn ang="0">
                  <a:pos x="29" y="38"/>
                </a:cxn>
                <a:cxn ang="0">
                  <a:pos x="25" y="37"/>
                </a:cxn>
                <a:cxn ang="0">
                  <a:pos x="21" y="36"/>
                </a:cxn>
                <a:cxn ang="0">
                  <a:pos x="17" y="34"/>
                </a:cxn>
                <a:cxn ang="0">
                  <a:pos x="11" y="31"/>
                </a:cxn>
                <a:cxn ang="0">
                  <a:pos x="5" y="27"/>
                </a:cxn>
                <a:cxn ang="0">
                  <a:pos x="1" y="22"/>
                </a:cxn>
                <a:cxn ang="0">
                  <a:pos x="0" y="14"/>
                </a:cxn>
                <a:cxn ang="0">
                  <a:pos x="3" y="9"/>
                </a:cxn>
                <a:cxn ang="0">
                  <a:pos x="7" y="5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28" y="2"/>
                </a:cxn>
                <a:cxn ang="0">
                  <a:pos x="34" y="3"/>
                </a:cxn>
                <a:cxn ang="0">
                  <a:pos x="39" y="5"/>
                </a:cxn>
                <a:cxn ang="0">
                  <a:pos x="43" y="7"/>
                </a:cxn>
                <a:cxn ang="0">
                  <a:pos x="47" y="10"/>
                </a:cxn>
                <a:cxn ang="0">
                  <a:pos x="51" y="14"/>
                </a:cxn>
                <a:cxn ang="0">
                  <a:pos x="53" y="18"/>
                </a:cxn>
              </a:cxnLst>
              <a:rect l="0" t="0" r="r" b="b"/>
              <a:pathLst>
                <a:path w="54" h="38">
                  <a:moveTo>
                    <a:pt x="53" y="18"/>
                  </a:moveTo>
                  <a:lnTo>
                    <a:pt x="53" y="23"/>
                  </a:lnTo>
                  <a:lnTo>
                    <a:pt x="54" y="27"/>
                  </a:lnTo>
                  <a:lnTo>
                    <a:pt x="53" y="31"/>
                  </a:lnTo>
                  <a:lnTo>
                    <a:pt x="51" y="34"/>
                  </a:lnTo>
                  <a:lnTo>
                    <a:pt x="46" y="36"/>
                  </a:lnTo>
                  <a:lnTo>
                    <a:pt x="42" y="37"/>
                  </a:lnTo>
                  <a:lnTo>
                    <a:pt x="38" y="38"/>
                  </a:lnTo>
                  <a:lnTo>
                    <a:pt x="34" y="38"/>
                  </a:lnTo>
                  <a:lnTo>
                    <a:pt x="29" y="38"/>
                  </a:lnTo>
                  <a:lnTo>
                    <a:pt x="25" y="37"/>
                  </a:lnTo>
                  <a:lnTo>
                    <a:pt x="21" y="36"/>
                  </a:lnTo>
                  <a:lnTo>
                    <a:pt x="17" y="34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4"/>
                  </a:lnTo>
                  <a:lnTo>
                    <a:pt x="3" y="9"/>
                  </a:lnTo>
                  <a:lnTo>
                    <a:pt x="7" y="5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34" y="3"/>
                  </a:lnTo>
                  <a:lnTo>
                    <a:pt x="39" y="5"/>
                  </a:lnTo>
                  <a:lnTo>
                    <a:pt x="43" y="7"/>
                  </a:lnTo>
                  <a:lnTo>
                    <a:pt x="47" y="10"/>
                  </a:lnTo>
                  <a:lnTo>
                    <a:pt x="51" y="14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8" name="Freeform 41"/>
            <p:cNvSpPr>
              <a:spLocks/>
            </p:cNvSpPr>
            <p:nvPr/>
          </p:nvSpPr>
          <p:spPr bwMode="auto">
            <a:xfrm>
              <a:off x="7389813" y="3400426"/>
              <a:ext cx="34925" cy="12700"/>
            </a:xfrm>
            <a:custGeom>
              <a:avLst/>
              <a:gdLst/>
              <a:ahLst/>
              <a:cxnLst>
                <a:cxn ang="0">
                  <a:pos x="21" y="14"/>
                </a:cxn>
                <a:cxn ang="0">
                  <a:pos x="30" y="16"/>
                </a:cxn>
                <a:cxn ang="0">
                  <a:pos x="37" y="16"/>
                </a:cxn>
                <a:cxn ang="0">
                  <a:pos x="42" y="15"/>
                </a:cxn>
                <a:cxn ang="0">
                  <a:pos x="45" y="13"/>
                </a:cxn>
                <a:cxn ang="0">
                  <a:pos x="44" y="10"/>
                </a:cxn>
                <a:cxn ang="0">
                  <a:pos x="39" y="7"/>
                </a:cxn>
                <a:cxn ang="0">
                  <a:pos x="33" y="5"/>
                </a:cxn>
                <a:cxn ang="0">
                  <a:pos x="25" y="2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6" y="8"/>
                </a:cxn>
                <a:cxn ang="0">
                  <a:pos x="13" y="11"/>
                </a:cxn>
                <a:cxn ang="0">
                  <a:pos x="21" y="14"/>
                </a:cxn>
              </a:cxnLst>
              <a:rect l="0" t="0" r="r" b="b"/>
              <a:pathLst>
                <a:path w="45" h="16">
                  <a:moveTo>
                    <a:pt x="21" y="14"/>
                  </a:moveTo>
                  <a:lnTo>
                    <a:pt x="30" y="16"/>
                  </a:lnTo>
                  <a:lnTo>
                    <a:pt x="37" y="16"/>
                  </a:lnTo>
                  <a:lnTo>
                    <a:pt x="42" y="15"/>
                  </a:lnTo>
                  <a:lnTo>
                    <a:pt x="45" y="13"/>
                  </a:lnTo>
                  <a:lnTo>
                    <a:pt x="44" y="10"/>
                  </a:lnTo>
                  <a:lnTo>
                    <a:pt x="39" y="7"/>
                  </a:lnTo>
                  <a:lnTo>
                    <a:pt x="33" y="5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6" y="8"/>
                  </a:lnTo>
                  <a:lnTo>
                    <a:pt x="13" y="11"/>
                  </a:lnTo>
                  <a:lnTo>
                    <a:pt x="21" y="1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9" name="Freeform 42"/>
            <p:cNvSpPr>
              <a:spLocks/>
            </p:cNvSpPr>
            <p:nvPr/>
          </p:nvSpPr>
          <p:spPr bwMode="auto">
            <a:xfrm>
              <a:off x="7351713" y="3400426"/>
              <a:ext cx="30163" cy="15875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24" y="20"/>
                </a:cxn>
                <a:cxn ang="0">
                  <a:pos x="30" y="20"/>
                </a:cxn>
                <a:cxn ang="0">
                  <a:pos x="36" y="18"/>
                </a:cxn>
                <a:cxn ang="0">
                  <a:pos x="38" y="14"/>
                </a:cxn>
                <a:cxn ang="0">
                  <a:pos x="37" y="10"/>
                </a:cxn>
                <a:cxn ang="0">
                  <a:pos x="32" y="6"/>
                </a:cxn>
                <a:cxn ang="0">
                  <a:pos x="25" y="3"/>
                </a:cxn>
                <a:cxn ang="0">
                  <a:pos x="21" y="1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9" y="15"/>
                </a:cxn>
                <a:cxn ang="0">
                  <a:pos x="17" y="19"/>
                </a:cxn>
              </a:cxnLst>
              <a:rect l="0" t="0" r="r" b="b"/>
              <a:pathLst>
                <a:path w="38" h="20">
                  <a:moveTo>
                    <a:pt x="17" y="19"/>
                  </a:moveTo>
                  <a:lnTo>
                    <a:pt x="24" y="20"/>
                  </a:lnTo>
                  <a:lnTo>
                    <a:pt x="30" y="20"/>
                  </a:lnTo>
                  <a:lnTo>
                    <a:pt x="36" y="18"/>
                  </a:lnTo>
                  <a:lnTo>
                    <a:pt x="38" y="14"/>
                  </a:lnTo>
                  <a:lnTo>
                    <a:pt x="37" y="10"/>
                  </a:lnTo>
                  <a:lnTo>
                    <a:pt x="32" y="6"/>
                  </a:lnTo>
                  <a:lnTo>
                    <a:pt x="25" y="3"/>
                  </a:lnTo>
                  <a:lnTo>
                    <a:pt x="21" y="1"/>
                  </a:lnTo>
                  <a:lnTo>
                    <a:pt x="1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" y="8"/>
                  </a:lnTo>
                  <a:lnTo>
                    <a:pt x="4" y="12"/>
                  </a:lnTo>
                  <a:lnTo>
                    <a:pt x="9" y="15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0" name="Freeform 43"/>
            <p:cNvSpPr>
              <a:spLocks/>
            </p:cNvSpPr>
            <p:nvPr/>
          </p:nvSpPr>
          <p:spPr bwMode="auto">
            <a:xfrm>
              <a:off x="7391400" y="3436938"/>
              <a:ext cx="28575" cy="12700"/>
            </a:xfrm>
            <a:custGeom>
              <a:avLst/>
              <a:gdLst/>
              <a:ahLst/>
              <a:cxnLst>
                <a:cxn ang="0">
                  <a:pos x="16" y="15"/>
                </a:cxn>
                <a:cxn ang="0">
                  <a:pos x="23" y="16"/>
                </a:cxn>
                <a:cxn ang="0">
                  <a:pos x="29" y="16"/>
                </a:cxn>
                <a:cxn ang="0">
                  <a:pos x="33" y="15"/>
                </a:cxn>
                <a:cxn ang="0">
                  <a:pos x="35" y="13"/>
                </a:cxn>
                <a:cxn ang="0">
                  <a:pos x="34" y="9"/>
                </a:cxn>
                <a:cxn ang="0">
                  <a:pos x="31" y="6"/>
                </a:cxn>
                <a:cxn ang="0">
                  <a:pos x="26" y="3"/>
                </a:cxn>
                <a:cxn ang="0">
                  <a:pos x="19" y="1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5" y="8"/>
                </a:cxn>
                <a:cxn ang="0">
                  <a:pos x="10" y="12"/>
                </a:cxn>
                <a:cxn ang="0">
                  <a:pos x="16" y="15"/>
                </a:cxn>
              </a:cxnLst>
              <a:rect l="0" t="0" r="r" b="b"/>
              <a:pathLst>
                <a:path w="35" h="16">
                  <a:moveTo>
                    <a:pt x="16" y="15"/>
                  </a:moveTo>
                  <a:lnTo>
                    <a:pt x="23" y="16"/>
                  </a:lnTo>
                  <a:lnTo>
                    <a:pt x="29" y="16"/>
                  </a:lnTo>
                  <a:lnTo>
                    <a:pt x="33" y="15"/>
                  </a:lnTo>
                  <a:lnTo>
                    <a:pt x="35" y="13"/>
                  </a:lnTo>
                  <a:lnTo>
                    <a:pt x="34" y="9"/>
                  </a:lnTo>
                  <a:lnTo>
                    <a:pt x="31" y="6"/>
                  </a:lnTo>
                  <a:lnTo>
                    <a:pt x="26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2" y="6"/>
                  </a:lnTo>
                  <a:lnTo>
                    <a:pt x="5" y="8"/>
                  </a:lnTo>
                  <a:lnTo>
                    <a:pt x="10" y="12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1" name="Freeform 44"/>
            <p:cNvSpPr>
              <a:spLocks/>
            </p:cNvSpPr>
            <p:nvPr/>
          </p:nvSpPr>
          <p:spPr bwMode="auto">
            <a:xfrm>
              <a:off x="7442200" y="2438401"/>
              <a:ext cx="530225" cy="712788"/>
            </a:xfrm>
            <a:custGeom>
              <a:avLst/>
              <a:gdLst/>
              <a:ahLst/>
              <a:cxnLst>
                <a:cxn ang="0">
                  <a:pos x="512" y="353"/>
                </a:cxn>
                <a:cxn ang="0">
                  <a:pos x="562" y="282"/>
                </a:cxn>
                <a:cxn ang="0">
                  <a:pos x="514" y="231"/>
                </a:cxn>
                <a:cxn ang="0">
                  <a:pos x="419" y="175"/>
                </a:cxn>
                <a:cxn ang="0">
                  <a:pos x="354" y="107"/>
                </a:cxn>
                <a:cxn ang="0">
                  <a:pos x="299" y="218"/>
                </a:cxn>
                <a:cxn ang="0">
                  <a:pos x="343" y="321"/>
                </a:cxn>
                <a:cxn ang="0">
                  <a:pos x="280" y="236"/>
                </a:cxn>
                <a:cxn ang="0">
                  <a:pos x="335" y="461"/>
                </a:cxn>
                <a:cxn ang="0">
                  <a:pos x="451" y="456"/>
                </a:cxn>
                <a:cxn ang="0">
                  <a:pos x="496" y="437"/>
                </a:cxn>
                <a:cxn ang="0">
                  <a:pos x="384" y="537"/>
                </a:cxn>
                <a:cxn ang="0">
                  <a:pos x="365" y="537"/>
                </a:cxn>
                <a:cxn ang="0">
                  <a:pos x="250" y="734"/>
                </a:cxn>
                <a:cxn ang="0">
                  <a:pos x="306" y="556"/>
                </a:cxn>
                <a:cxn ang="0">
                  <a:pos x="257" y="588"/>
                </a:cxn>
                <a:cxn ang="0">
                  <a:pos x="102" y="777"/>
                </a:cxn>
                <a:cxn ang="0">
                  <a:pos x="6" y="893"/>
                </a:cxn>
                <a:cxn ang="0">
                  <a:pos x="82" y="756"/>
                </a:cxn>
                <a:cxn ang="0">
                  <a:pos x="213" y="587"/>
                </a:cxn>
                <a:cxn ang="0">
                  <a:pos x="339" y="522"/>
                </a:cxn>
                <a:cxn ang="0">
                  <a:pos x="281" y="431"/>
                </a:cxn>
                <a:cxn ang="0">
                  <a:pos x="234" y="232"/>
                </a:cxn>
                <a:cxn ang="0">
                  <a:pos x="231" y="150"/>
                </a:cxn>
                <a:cxn ang="0">
                  <a:pos x="257" y="64"/>
                </a:cxn>
                <a:cxn ang="0">
                  <a:pos x="312" y="29"/>
                </a:cxn>
                <a:cxn ang="0">
                  <a:pos x="395" y="3"/>
                </a:cxn>
                <a:cxn ang="0">
                  <a:pos x="480" y="23"/>
                </a:cxn>
                <a:cxn ang="0">
                  <a:pos x="533" y="19"/>
                </a:cxn>
                <a:cxn ang="0">
                  <a:pos x="585" y="64"/>
                </a:cxn>
                <a:cxn ang="0">
                  <a:pos x="545" y="46"/>
                </a:cxn>
                <a:cxn ang="0">
                  <a:pos x="543" y="84"/>
                </a:cxn>
                <a:cxn ang="0">
                  <a:pos x="486" y="49"/>
                </a:cxn>
                <a:cxn ang="0">
                  <a:pos x="399" y="30"/>
                </a:cxn>
                <a:cxn ang="0">
                  <a:pos x="368" y="39"/>
                </a:cxn>
                <a:cxn ang="0">
                  <a:pos x="308" y="52"/>
                </a:cxn>
                <a:cxn ang="0">
                  <a:pos x="268" y="84"/>
                </a:cxn>
                <a:cxn ang="0">
                  <a:pos x="286" y="128"/>
                </a:cxn>
                <a:cxn ang="0">
                  <a:pos x="375" y="89"/>
                </a:cxn>
                <a:cxn ang="0">
                  <a:pos x="450" y="165"/>
                </a:cxn>
                <a:cxn ang="0">
                  <a:pos x="513" y="193"/>
                </a:cxn>
                <a:cxn ang="0">
                  <a:pos x="540" y="127"/>
                </a:cxn>
                <a:cxn ang="0">
                  <a:pos x="512" y="120"/>
                </a:cxn>
                <a:cxn ang="0">
                  <a:pos x="569" y="131"/>
                </a:cxn>
                <a:cxn ang="0">
                  <a:pos x="549" y="203"/>
                </a:cxn>
                <a:cxn ang="0">
                  <a:pos x="573" y="244"/>
                </a:cxn>
                <a:cxn ang="0">
                  <a:pos x="610" y="262"/>
                </a:cxn>
                <a:cxn ang="0">
                  <a:pos x="596" y="164"/>
                </a:cxn>
                <a:cxn ang="0">
                  <a:pos x="630" y="108"/>
                </a:cxn>
                <a:cxn ang="0">
                  <a:pos x="612" y="62"/>
                </a:cxn>
                <a:cxn ang="0">
                  <a:pos x="578" y="16"/>
                </a:cxn>
                <a:cxn ang="0">
                  <a:pos x="635" y="76"/>
                </a:cxn>
                <a:cxn ang="0">
                  <a:pos x="646" y="160"/>
                </a:cxn>
                <a:cxn ang="0">
                  <a:pos x="639" y="267"/>
                </a:cxn>
                <a:cxn ang="0">
                  <a:pos x="578" y="332"/>
                </a:cxn>
                <a:cxn ang="0">
                  <a:pos x="551" y="389"/>
                </a:cxn>
                <a:cxn ang="0">
                  <a:pos x="550" y="488"/>
                </a:cxn>
              </a:cxnLst>
              <a:rect l="0" t="0" r="r" b="b"/>
              <a:pathLst>
                <a:path w="668" h="898">
                  <a:moveTo>
                    <a:pt x="543" y="554"/>
                  </a:moveTo>
                  <a:lnTo>
                    <a:pt x="533" y="519"/>
                  </a:lnTo>
                  <a:lnTo>
                    <a:pt x="525" y="479"/>
                  </a:lnTo>
                  <a:lnTo>
                    <a:pt x="523" y="436"/>
                  </a:lnTo>
                  <a:lnTo>
                    <a:pt x="526" y="393"/>
                  </a:lnTo>
                  <a:lnTo>
                    <a:pt x="517" y="386"/>
                  </a:lnTo>
                  <a:lnTo>
                    <a:pt x="511" y="378"/>
                  </a:lnTo>
                  <a:lnTo>
                    <a:pt x="509" y="366"/>
                  </a:lnTo>
                  <a:lnTo>
                    <a:pt x="512" y="353"/>
                  </a:lnTo>
                  <a:lnTo>
                    <a:pt x="517" y="348"/>
                  </a:lnTo>
                  <a:lnTo>
                    <a:pt x="523" y="344"/>
                  </a:lnTo>
                  <a:lnTo>
                    <a:pt x="530" y="341"/>
                  </a:lnTo>
                  <a:lnTo>
                    <a:pt x="538" y="341"/>
                  </a:lnTo>
                  <a:lnTo>
                    <a:pt x="546" y="332"/>
                  </a:lnTo>
                  <a:lnTo>
                    <a:pt x="554" y="322"/>
                  </a:lnTo>
                  <a:lnTo>
                    <a:pt x="559" y="309"/>
                  </a:lnTo>
                  <a:lnTo>
                    <a:pt x="562" y="295"/>
                  </a:lnTo>
                  <a:lnTo>
                    <a:pt x="562" y="282"/>
                  </a:lnTo>
                  <a:lnTo>
                    <a:pt x="559" y="270"/>
                  </a:lnTo>
                  <a:lnTo>
                    <a:pt x="552" y="262"/>
                  </a:lnTo>
                  <a:lnTo>
                    <a:pt x="539" y="256"/>
                  </a:lnTo>
                  <a:lnTo>
                    <a:pt x="533" y="258"/>
                  </a:lnTo>
                  <a:lnTo>
                    <a:pt x="529" y="259"/>
                  </a:lnTo>
                  <a:lnTo>
                    <a:pt x="523" y="261"/>
                  </a:lnTo>
                  <a:lnTo>
                    <a:pt x="516" y="262"/>
                  </a:lnTo>
                  <a:lnTo>
                    <a:pt x="515" y="246"/>
                  </a:lnTo>
                  <a:lnTo>
                    <a:pt x="514" y="231"/>
                  </a:lnTo>
                  <a:lnTo>
                    <a:pt x="511" y="216"/>
                  </a:lnTo>
                  <a:lnTo>
                    <a:pt x="503" y="204"/>
                  </a:lnTo>
                  <a:lnTo>
                    <a:pt x="492" y="209"/>
                  </a:lnTo>
                  <a:lnTo>
                    <a:pt x="478" y="212"/>
                  </a:lnTo>
                  <a:lnTo>
                    <a:pt x="465" y="212"/>
                  </a:lnTo>
                  <a:lnTo>
                    <a:pt x="452" y="209"/>
                  </a:lnTo>
                  <a:lnTo>
                    <a:pt x="439" y="203"/>
                  </a:lnTo>
                  <a:lnTo>
                    <a:pt x="429" y="191"/>
                  </a:lnTo>
                  <a:lnTo>
                    <a:pt x="419" y="175"/>
                  </a:lnTo>
                  <a:lnTo>
                    <a:pt x="412" y="155"/>
                  </a:lnTo>
                  <a:lnTo>
                    <a:pt x="411" y="145"/>
                  </a:lnTo>
                  <a:lnTo>
                    <a:pt x="407" y="134"/>
                  </a:lnTo>
                  <a:lnTo>
                    <a:pt x="401" y="126"/>
                  </a:lnTo>
                  <a:lnTo>
                    <a:pt x="393" y="118"/>
                  </a:lnTo>
                  <a:lnTo>
                    <a:pt x="384" y="113"/>
                  </a:lnTo>
                  <a:lnTo>
                    <a:pt x="375" y="110"/>
                  </a:lnTo>
                  <a:lnTo>
                    <a:pt x="364" y="107"/>
                  </a:lnTo>
                  <a:lnTo>
                    <a:pt x="354" y="107"/>
                  </a:lnTo>
                  <a:lnTo>
                    <a:pt x="342" y="109"/>
                  </a:lnTo>
                  <a:lnTo>
                    <a:pt x="329" y="114"/>
                  </a:lnTo>
                  <a:lnTo>
                    <a:pt x="317" y="124"/>
                  </a:lnTo>
                  <a:lnTo>
                    <a:pt x="304" y="138"/>
                  </a:lnTo>
                  <a:lnTo>
                    <a:pt x="296" y="153"/>
                  </a:lnTo>
                  <a:lnTo>
                    <a:pt x="289" y="169"/>
                  </a:lnTo>
                  <a:lnTo>
                    <a:pt x="285" y="187"/>
                  </a:lnTo>
                  <a:lnTo>
                    <a:pt x="281" y="204"/>
                  </a:lnTo>
                  <a:lnTo>
                    <a:pt x="299" y="218"/>
                  </a:lnTo>
                  <a:lnTo>
                    <a:pt x="315" y="234"/>
                  </a:lnTo>
                  <a:lnTo>
                    <a:pt x="328" y="252"/>
                  </a:lnTo>
                  <a:lnTo>
                    <a:pt x="339" y="271"/>
                  </a:lnTo>
                  <a:lnTo>
                    <a:pt x="347" y="291"/>
                  </a:lnTo>
                  <a:lnTo>
                    <a:pt x="353" y="312"/>
                  </a:lnTo>
                  <a:lnTo>
                    <a:pt x="355" y="334"/>
                  </a:lnTo>
                  <a:lnTo>
                    <a:pt x="355" y="356"/>
                  </a:lnTo>
                  <a:lnTo>
                    <a:pt x="348" y="337"/>
                  </a:lnTo>
                  <a:lnTo>
                    <a:pt x="343" y="321"/>
                  </a:lnTo>
                  <a:lnTo>
                    <a:pt x="338" y="305"/>
                  </a:lnTo>
                  <a:lnTo>
                    <a:pt x="333" y="290"/>
                  </a:lnTo>
                  <a:lnTo>
                    <a:pt x="325" y="277"/>
                  </a:lnTo>
                  <a:lnTo>
                    <a:pt x="318" y="266"/>
                  </a:lnTo>
                  <a:lnTo>
                    <a:pt x="307" y="255"/>
                  </a:lnTo>
                  <a:lnTo>
                    <a:pt x="295" y="246"/>
                  </a:lnTo>
                  <a:lnTo>
                    <a:pt x="289" y="243"/>
                  </a:lnTo>
                  <a:lnTo>
                    <a:pt x="285" y="238"/>
                  </a:lnTo>
                  <a:lnTo>
                    <a:pt x="280" y="236"/>
                  </a:lnTo>
                  <a:lnTo>
                    <a:pt x="275" y="237"/>
                  </a:lnTo>
                  <a:lnTo>
                    <a:pt x="272" y="277"/>
                  </a:lnTo>
                  <a:lnTo>
                    <a:pt x="273" y="318"/>
                  </a:lnTo>
                  <a:lnTo>
                    <a:pt x="278" y="359"/>
                  </a:lnTo>
                  <a:lnTo>
                    <a:pt x="289" y="394"/>
                  </a:lnTo>
                  <a:lnTo>
                    <a:pt x="301" y="418"/>
                  </a:lnTo>
                  <a:lnTo>
                    <a:pt x="312" y="436"/>
                  </a:lnTo>
                  <a:lnTo>
                    <a:pt x="323" y="450"/>
                  </a:lnTo>
                  <a:lnTo>
                    <a:pt x="335" y="461"/>
                  </a:lnTo>
                  <a:lnTo>
                    <a:pt x="347" y="469"/>
                  </a:lnTo>
                  <a:lnTo>
                    <a:pt x="361" y="473"/>
                  </a:lnTo>
                  <a:lnTo>
                    <a:pt x="375" y="476"/>
                  </a:lnTo>
                  <a:lnTo>
                    <a:pt x="390" y="475"/>
                  </a:lnTo>
                  <a:lnTo>
                    <a:pt x="403" y="472"/>
                  </a:lnTo>
                  <a:lnTo>
                    <a:pt x="416" y="469"/>
                  </a:lnTo>
                  <a:lnTo>
                    <a:pt x="427" y="466"/>
                  </a:lnTo>
                  <a:lnTo>
                    <a:pt x="439" y="462"/>
                  </a:lnTo>
                  <a:lnTo>
                    <a:pt x="451" y="456"/>
                  </a:lnTo>
                  <a:lnTo>
                    <a:pt x="463" y="446"/>
                  </a:lnTo>
                  <a:lnTo>
                    <a:pt x="477" y="434"/>
                  </a:lnTo>
                  <a:lnTo>
                    <a:pt x="492" y="418"/>
                  </a:lnTo>
                  <a:lnTo>
                    <a:pt x="496" y="412"/>
                  </a:lnTo>
                  <a:lnTo>
                    <a:pt x="499" y="406"/>
                  </a:lnTo>
                  <a:lnTo>
                    <a:pt x="502" y="401"/>
                  </a:lnTo>
                  <a:lnTo>
                    <a:pt x="509" y="400"/>
                  </a:lnTo>
                  <a:lnTo>
                    <a:pt x="503" y="419"/>
                  </a:lnTo>
                  <a:lnTo>
                    <a:pt x="496" y="437"/>
                  </a:lnTo>
                  <a:lnTo>
                    <a:pt x="485" y="453"/>
                  </a:lnTo>
                  <a:lnTo>
                    <a:pt x="474" y="467"/>
                  </a:lnTo>
                  <a:lnTo>
                    <a:pt x="458" y="480"/>
                  </a:lnTo>
                  <a:lnTo>
                    <a:pt x="439" y="490"/>
                  </a:lnTo>
                  <a:lnTo>
                    <a:pt x="417" y="497"/>
                  </a:lnTo>
                  <a:lnTo>
                    <a:pt x="391" y="501"/>
                  </a:lnTo>
                  <a:lnTo>
                    <a:pt x="391" y="510"/>
                  </a:lnTo>
                  <a:lnTo>
                    <a:pt x="388" y="522"/>
                  </a:lnTo>
                  <a:lnTo>
                    <a:pt x="384" y="537"/>
                  </a:lnTo>
                  <a:lnTo>
                    <a:pt x="379" y="551"/>
                  </a:lnTo>
                  <a:lnTo>
                    <a:pt x="373" y="567"/>
                  </a:lnTo>
                  <a:lnTo>
                    <a:pt x="366" y="580"/>
                  </a:lnTo>
                  <a:lnTo>
                    <a:pt x="360" y="591"/>
                  </a:lnTo>
                  <a:lnTo>
                    <a:pt x="354" y="597"/>
                  </a:lnTo>
                  <a:lnTo>
                    <a:pt x="356" y="581"/>
                  </a:lnTo>
                  <a:lnTo>
                    <a:pt x="360" y="565"/>
                  </a:lnTo>
                  <a:lnTo>
                    <a:pt x="363" y="550"/>
                  </a:lnTo>
                  <a:lnTo>
                    <a:pt x="365" y="537"/>
                  </a:lnTo>
                  <a:lnTo>
                    <a:pt x="351" y="547"/>
                  </a:lnTo>
                  <a:lnTo>
                    <a:pt x="325" y="573"/>
                  </a:lnTo>
                  <a:lnTo>
                    <a:pt x="304" y="599"/>
                  </a:lnTo>
                  <a:lnTo>
                    <a:pt x="287" y="625"/>
                  </a:lnTo>
                  <a:lnTo>
                    <a:pt x="274" y="653"/>
                  </a:lnTo>
                  <a:lnTo>
                    <a:pt x="264" y="678"/>
                  </a:lnTo>
                  <a:lnTo>
                    <a:pt x="257" y="700"/>
                  </a:lnTo>
                  <a:lnTo>
                    <a:pt x="253" y="719"/>
                  </a:lnTo>
                  <a:lnTo>
                    <a:pt x="250" y="734"/>
                  </a:lnTo>
                  <a:lnTo>
                    <a:pt x="235" y="731"/>
                  </a:lnTo>
                  <a:lnTo>
                    <a:pt x="236" y="712"/>
                  </a:lnTo>
                  <a:lnTo>
                    <a:pt x="240" y="691"/>
                  </a:lnTo>
                  <a:lnTo>
                    <a:pt x="247" y="667"/>
                  </a:lnTo>
                  <a:lnTo>
                    <a:pt x="256" y="643"/>
                  </a:lnTo>
                  <a:lnTo>
                    <a:pt x="266" y="620"/>
                  </a:lnTo>
                  <a:lnTo>
                    <a:pt x="279" y="596"/>
                  </a:lnTo>
                  <a:lnTo>
                    <a:pt x="293" y="575"/>
                  </a:lnTo>
                  <a:lnTo>
                    <a:pt x="306" y="556"/>
                  </a:lnTo>
                  <a:lnTo>
                    <a:pt x="308" y="553"/>
                  </a:lnTo>
                  <a:lnTo>
                    <a:pt x="306" y="554"/>
                  </a:lnTo>
                  <a:lnTo>
                    <a:pt x="301" y="556"/>
                  </a:lnTo>
                  <a:lnTo>
                    <a:pt x="295" y="560"/>
                  </a:lnTo>
                  <a:lnTo>
                    <a:pt x="286" y="565"/>
                  </a:lnTo>
                  <a:lnTo>
                    <a:pt x="279" y="572"/>
                  </a:lnTo>
                  <a:lnTo>
                    <a:pt x="272" y="577"/>
                  </a:lnTo>
                  <a:lnTo>
                    <a:pt x="266" y="580"/>
                  </a:lnTo>
                  <a:lnTo>
                    <a:pt x="257" y="588"/>
                  </a:lnTo>
                  <a:lnTo>
                    <a:pt x="245" y="600"/>
                  </a:lnTo>
                  <a:lnTo>
                    <a:pt x="230" y="616"/>
                  </a:lnTo>
                  <a:lnTo>
                    <a:pt x="215" y="635"/>
                  </a:lnTo>
                  <a:lnTo>
                    <a:pt x="197" y="657"/>
                  </a:lnTo>
                  <a:lnTo>
                    <a:pt x="178" y="680"/>
                  </a:lnTo>
                  <a:lnTo>
                    <a:pt x="159" y="704"/>
                  </a:lnTo>
                  <a:lnTo>
                    <a:pt x="140" y="729"/>
                  </a:lnTo>
                  <a:lnTo>
                    <a:pt x="120" y="753"/>
                  </a:lnTo>
                  <a:lnTo>
                    <a:pt x="102" y="777"/>
                  </a:lnTo>
                  <a:lnTo>
                    <a:pt x="84" y="800"/>
                  </a:lnTo>
                  <a:lnTo>
                    <a:pt x="68" y="820"/>
                  </a:lnTo>
                  <a:lnTo>
                    <a:pt x="54" y="838"/>
                  </a:lnTo>
                  <a:lnTo>
                    <a:pt x="43" y="853"/>
                  </a:lnTo>
                  <a:lnTo>
                    <a:pt x="34" y="865"/>
                  </a:lnTo>
                  <a:lnTo>
                    <a:pt x="29" y="871"/>
                  </a:lnTo>
                  <a:lnTo>
                    <a:pt x="25" y="877"/>
                  </a:lnTo>
                  <a:lnTo>
                    <a:pt x="16" y="885"/>
                  </a:lnTo>
                  <a:lnTo>
                    <a:pt x="6" y="893"/>
                  </a:lnTo>
                  <a:lnTo>
                    <a:pt x="1" y="898"/>
                  </a:lnTo>
                  <a:lnTo>
                    <a:pt x="0" y="893"/>
                  </a:lnTo>
                  <a:lnTo>
                    <a:pt x="4" y="884"/>
                  </a:lnTo>
                  <a:lnTo>
                    <a:pt x="10" y="873"/>
                  </a:lnTo>
                  <a:lnTo>
                    <a:pt x="13" y="866"/>
                  </a:lnTo>
                  <a:lnTo>
                    <a:pt x="23" y="847"/>
                  </a:lnTo>
                  <a:lnTo>
                    <a:pt x="39" y="820"/>
                  </a:lnTo>
                  <a:lnTo>
                    <a:pt x="60" y="789"/>
                  </a:lnTo>
                  <a:lnTo>
                    <a:pt x="82" y="756"/>
                  </a:lnTo>
                  <a:lnTo>
                    <a:pt x="104" y="725"/>
                  </a:lnTo>
                  <a:lnTo>
                    <a:pt x="123" y="699"/>
                  </a:lnTo>
                  <a:lnTo>
                    <a:pt x="136" y="681"/>
                  </a:lnTo>
                  <a:lnTo>
                    <a:pt x="141" y="675"/>
                  </a:lnTo>
                  <a:lnTo>
                    <a:pt x="156" y="656"/>
                  </a:lnTo>
                  <a:lnTo>
                    <a:pt x="169" y="638"/>
                  </a:lnTo>
                  <a:lnTo>
                    <a:pt x="182" y="620"/>
                  </a:lnTo>
                  <a:lnTo>
                    <a:pt x="197" y="603"/>
                  </a:lnTo>
                  <a:lnTo>
                    <a:pt x="213" y="587"/>
                  </a:lnTo>
                  <a:lnTo>
                    <a:pt x="229" y="572"/>
                  </a:lnTo>
                  <a:lnTo>
                    <a:pt x="249" y="557"/>
                  </a:lnTo>
                  <a:lnTo>
                    <a:pt x="274" y="543"/>
                  </a:lnTo>
                  <a:lnTo>
                    <a:pt x="281" y="540"/>
                  </a:lnTo>
                  <a:lnTo>
                    <a:pt x="290" y="537"/>
                  </a:lnTo>
                  <a:lnTo>
                    <a:pt x="301" y="533"/>
                  </a:lnTo>
                  <a:lnTo>
                    <a:pt x="314" y="529"/>
                  </a:lnTo>
                  <a:lnTo>
                    <a:pt x="326" y="525"/>
                  </a:lnTo>
                  <a:lnTo>
                    <a:pt x="339" y="522"/>
                  </a:lnTo>
                  <a:lnTo>
                    <a:pt x="351" y="519"/>
                  </a:lnTo>
                  <a:lnTo>
                    <a:pt x="362" y="517"/>
                  </a:lnTo>
                  <a:lnTo>
                    <a:pt x="361" y="499"/>
                  </a:lnTo>
                  <a:lnTo>
                    <a:pt x="341" y="492"/>
                  </a:lnTo>
                  <a:lnTo>
                    <a:pt x="324" y="483"/>
                  </a:lnTo>
                  <a:lnTo>
                    <a:pt x="311" y="472"/>
                  </a:lnTo>
                  <a:lnTo>
                    <a:pt x="299" y="460"/>
                  </a:lnTo>
                  <a:lnTo>
                    <a:pt x="288" y="446"/>
                  </a:lnTo>
                  <a:lnTo>
                    <a:pt x="281" y="431"/>
                  </a:lnTo>
                  <a:lnTo>
                    <a:pt x="274" y="418"/>
                  </a:lnTo>
                  <a:lnTo>
                    <a:pt x="267" y="403"/>
                  </a:lnTo>
                  <a:lnTo>
                    <a:pt x="255" y="364"/>
                  </a:lnTo>
                  <a:lnTo>
                    <a:pt x="247" y="323"/>
                  </a:lnTo>
                  <a:lnTo>
                    <a:pt x="244" y="281"/>
                  </a:lnTo>
                  <a:lnTo>
                    <a:pt x="246" y="237"/>
                  </a:lnTo>
                  <a:lnTo>
                    <a:pt x="244" y="237"/>
                  </a:lnTo>
                  <a:lnTo>
                    <a:pt x="240" y="235"/>
                  </a:lnTo>
                  <a:lnTo>
                    <a:pt x="234" y="232"/>
                  </a:lnTo>
                  <a:lnTo>
                    <a:pt x="228" y="228"/>
                  </a:lnTo>
                  <a:lnTo>
                    <a:pt x="236" y="197"/>
                  </a:lnTo>
                  <a:lnTo>
                    <a:pt x="257" y="197"/>
                  </a:lnTo>
                  <a:lnTo>
                    <a:pt x="261" y="179"/>
                  </a:lnTo>
                  <a:lnTo>
                    <a:pt x="254" y="175"/>
                  </a:lnTo>
                  <a:lnTo>
                    <a:pt x="246" y="170"/>
                  </a:lnTo>
                  <a:lnTo>
                    <a:pt x="241" y="164"/>
                  </a:lnTo>
                  <a:lnTo>
                    <a:pt x="236" y="157"/>
                  </a:lnTo>
                  <a:lnTo>
                    <a:pt x="231" y="150"/>
                  </a:lnTo>
                  <a:lnTo>
                    <a:pt x="227" y="141"/>
                  </a:lnTo>
                  <a:lnTo>
                    <a:pt x="224" y="134"/>
                  </a:lnTo>
                  <a:lnTo>
                    <a:pt x="222" y="126"/>
                  </a:lnTo>
                  <a:lnTo>
                    <a:pt x="222" y="109"/>
                  </a:lnTo>
                  <a:lnTo>
                    <a:pt x="226" y="94"/>
                  </a:lnTo>
                  <a:lnTo>
                    <a:pt x="234" y="80"/>
                  </a:lnTo>
                  <a:lnTo>
                    <a:pt x="245" y="70"/>
                  </a:lnTo>
                  <a:lnTo>
                    <a:pt x="250" y="67"/>
                  </a:lnTo>
                  <a:lnTo>
                    <a:pt x="257" y="64"/>
                  </a:lnTo>
                  <a:lnTo>
                    <a:pt x="263" y="62"/>
                  </a:lnTo>
                  <a:lnTo>
                    <a:pt x="269" y="60"/>
                  </a:lnTo>
                  <a:lnTo>
                    <a:pt x="275" y="57"/>
                  </a:lnTo>
                  <a:lnTo>
                    <a:pt x="280" y="54"/>
                  </a:lnTo>
                  <a:lnTo>
                    <a:pt x="285" y="49"/>
                  </a:lnTo>
                  <a:lnTo>
                    <a:pt x="288" y="41"/>
                  </a:lnTo>
                  <a:lnTo>
                    <a:pt x="296" y="37"/>
                  </a:lnTo>
                  <a:lnTo>
                    <a:pt x="304" y="33"/>
                  </a:lnTo>
                  <a:lnTo>
                    <a:pt x="312" y="29"/>
                  </a:lnTo>
                  <a:lnTo>
                    <a:pt x="320" y="25"/>
                  </a:lnTo>
                  <a:lnTo>
                    <a:pt x="328" y="22"/>
                  </a:lnTo>
                  <a:lnTo>
                    <a:pt x="337" y="21"/>
                  </a:lnTo>
                  <a:lnTo>
                    <a:pt x="345" y="21"/>
                  </a:lnTo>
                  <a:lnTo>
                    <a:pt x="355" y="23"/>
                  </a:lnTo>
                  <a:lnTo>
                    <a:pt x="365" y="18"/>
                  </a:lnTo>
                  <a:lnTo>
                    <a:pt x="375" y="13"/>
                  </a:lnTo>
                  <a:lnTo>
                    <a:pt x="384" y="7"/>
                  </a:lnTo>
                  <a:lnTo>
                    <a:pt x="395" y="3"/>
                  </a:lnTo>
                  <a:lnTo>
                    <a:pt x="405" y="0"/>
                  </a:lnTo>
                  <a:lnTo>
                    <a:pt x="419" y="0"/>
                  </a:lnTo>
                  <a:lnTo>
                    <a:pt x="434" y="2"/>
                  </a:lnTo>
                  <a:lnTo>
                    <a:pt x="452" y="7"/>
                  </a:lnTo>
                  <a:lnTo>
                    <a:pt x="461" y="12"/>
                  </a:lnTo>
                  <a:lnTo>
                    <a:pt x="467" y="15"/>
                  </a:lnTo>
                  <a:lnTo>
                    <a:pt x="473" y="18"/>
                  </a:lnTo>
                  <a:lnTo>
                    <a:pt x="477" y="21"/>
                  </a:lnTo>
                  <a:lnTo>
                    <a:pt x="480" y="23"/>
                  </a:lnTo>
                  <a:lnTo>
                    <a:pt x="483" y="26"/>
                  </a:lnTo>
                  <a:lnTo>
                    <a:pt x="485" y="29"/>
                  </a:lnTo>
                  <a:lnTo>
                    <a:pt x="490" y="32"/>
                  </a:lnTo>
                  <a:lnTo>
                    <a:pt x="496" y="26"/>
                  </a:lnTo>
                  <a:lnTo>
                    <a:pt x="502" y="23"/>
                  </a:lnTo>
                  <a:lnTo>
                    <a:pt x="510" y="20"/>
                  </a:lnTo>
                  <a:lnTo>
                    <a:pt x="517" y="19"/>
                  </a:lnTo>
                  <a:lnTo>
                    <a:pt x="525" y="18"/>
                  </a:lnTo>
                  <a:lnTo>
                    <a:pt x="533" y="19"/>
                  </a:lnTo>
                  <a:lnTo>
                    <a:pt x="540" y="20"/>
                  </a:lnTo>
                  <a:lnTo>
                    <a:pt x="548" y="23"/>
                  </a:lnTo>
                  <a:lnTo>
                    <a:pt x="553" y="29"/>
                  </a:lnTo>
                  <a:lnTo>
                    <a:pt x="559" y="34"/>
                  </a:lnTo>
                  <a:lnTo>
                    <a:pt x="564" y="40"/>
                  </a:lnTo>
                  <a:lnTo>
                    <a:pt x="571" y="45"/>
                  </a:lnTo>
                  <a:lnTo>
                    <a:pt x="576" y="52"/>
                  </a:lnTo>
                  <a:lnTo>
                    <a:pt x="581" y="58"/>
                  </a:lnTo>
                  <a:lnTo>
                    <a:pt x="585" y="64"/>
                  </a:lnTo>
                  <a:lnTo>
                    <a:pt x="589" y="72"/>
                  </a:lnTo>
                  <a:lnTo>
                    <a:pt x="585" y="71"/>
                  </a:lnTo>
                  <a:lnTo>
                    <a:pt x="581" y="68"/>
                  </a:lnTo>
                  <a:lnTo>
                    <a:pt x="576" y="64"/>
                  </a:lnTo>
                  <a:lnTo>
                    <a:pt x="570" y="60"/>
                  </a:lnTo>
                  <a:lnTo>
                    <a:pt x="563" y="56"/>
                  </a:lnTo>
                  <a:lnTo>
                    <a:pt x="557" y="52"/>
                  </a:lnTo>
                  <a:lnTo>
                    <a:pt x="551" y="49"/>
                  </a:lnTo>
                  <a:lnTo>
                    <a:pt x="545" y="46"/>
                  </a:lnTo>
                  <a:lnTo>
                    <a:pt x="541" y="50"/>
                  </a:lnTo>
                  <a:lnTo>
                    <a:pt x="537" y="54"/>
                  </a:lnTo>
                  <a:lnTo>
                    <a:pt x="533" y="57"/>
                  </a:lnTo>
                  <a:lnTo>
                    <a:pt x="525" y="56"/>
                  </a:lnTo>
                  <a:lnTo>
                    <a:pt x="525" y="65"/>
                  </a:lnTo>
                  <a:lnTo>
                    <a:pt x="533" y="74"/>
                  </a:lnTo>
                  <a:lnTo>
                    <a:pt x="542" y="80"/>
                  </a:lnTo>
                  <a:lnTo>
                    <a:pt x="549" y="84"/>
                  </a:lnTo>
                  <a:lnTo>
                    <a:pt x="543" y="84"/>
                  </a:lnTo>
                  <a:lnTo>
                    <a:pt x="537" y="83"/>
                  </a:lnTo>
                  <a:lnTo>
                    <a:pt x="532" y="81"/>
                  </a:lnTo>
                  <a:lnTo>
                    <a:pt x="528" y="78"/>
                  </a:lnTo>
                  <a:lnTo>
                    <a:pt x="522" y="74"/>
                  </a:lnTo>
                  <a:lnTo>
                    <a:pt x="517" y="71"/>
                  </a:lnTo>
                  <a:lnTo>
                    <a:pt x="513" y="68"/>
                  </a:lnTo>
                  <a:lnTo>
                    <a:pt x="508" y="65"/>
                  </a:lnTo>
                  <a:lnTo>
                    <a:pt x="497" y="57"/>
                  </a:lnTo>
                  <a:lnTo>
                    <a:pt x="486" y="49"/>
                  </a:lnTo>
                  <a:lnTo>
                    <a:pt x="475" y="40"/>
                  </a:lnTo>
                  <a:lnTo>
                    <a:pt x="464" y="33"/>
                  </a:lnTo>
                  <a:lnTo>
                    <a:pt x="452" y="27"/>
                  </a:lnTo>
                  <a:lnTo>
                    <a:pt x="439" y="23"/>
                  </a:lnTo>
                  <a:lnTo>
                    <a:pt x="426" y="22"/>
                  </a:lnTo>
                  <a:lnTo>
                    <a:pt x="412" y="24"/>
                  </a:lnTo>
                  <a:lnTo>
                    <a:pt x="407" y="26"/>
                  </a:lnTo>
                  <a:lnTo>
                    <a:pt x="403" y="29"/>
                  </a:lnTo>
                  <a:lnTo>
                    <a:pt x="399" y="30"/>
                  </a:lnTo>
                  <a:lnTo>
                    <a:pt x="395" y="32"/>
                  </a:lnTo>
                  <a:lnTo>
                    <a:pt x="391" y="34"/>
                  </a:lnTo>
                  <a:lnTo>
                    <a:pt x="387" y="36"/>
                  </a:lnTo>
                  <a:lnTo>
                    <a:pt x="383" y="39"/>
                  </a:lnTo>
                  <a:lnTo>
                    <a:pt x="380" y="43"/>
                  </a:lnTo>
                  <a:lnTo>
                    <a:pt x="380" y="43"/>
                  </a:lnTo>
                  <a:lnTo>
                    <a:pt x="378" y="42"/>
                  </a:lnTo>
                  <a:lnTo>
                    <a:pt x="374" y="41"/>
                  </a:lnTo>
                  <a:lnTo>
                    <a:pt x="368" y="39"/>
                  </a:lnTo>
                  <a:lnTo>
                    <a:pt x="362" y="38"/>
                  </a:lnTo>
                  <a:lnTo>
                    <a:pt x="356" y="38"/>
                  </a:lnTo>
                  <a:lnTo>
                    <a:pt x="348" y="39"/>
                  </a:lnTo>
                  <a:lnTo>
                    <a:pt x="342" y="41"/>
                  </a:lnTo>
                  <a:lnTo>
                    <a:pt x="335" y="42"/>
                  </a:lnTo>
                  <a:lnTo>
                    <a:pt x="328" y="44"/>
                  </a:lnTo>
                  <a:lnTo>
                    <a:pt x="321" y="46"/>
                  </a:lnTo>
                  <a:lnTo>
                    <a:pt x="315" y="49"/>
                  </a:lnTo>
                  <a:lnTo>
                    <a:pt x="308" y="52"/>
                  </a:lnTo>
                  <a:lnTo>
                    <a:pt x="303" y="56"/>
                  </a:lnTo>
                  <a:lnTo>
                    <a:pt x="298" y="60"/>
                  </a:lnTo>
                  <a:lnTo>
                    <a:pt x="293" y="67"/>
                  </a:lnTo>
                  <a:lnTo>
                    <a:pt x="290" y="81"/>
                  </a:lnTo>
                  <a:lnTo>
                    <a:pt x="286" y="80"/>
                  </a:lnTo>
                  <a:lnTo>
                    <a:pt x="281" y="80"/>
                  </a:lnTo>
                  <a:lnTo>
                    <a:pt x="277" y="81"/>
                  </a:lnTo>
                  <a:lnTo>
                    <a:pt x="273" y="82"/>
                  </a:lnTo>
                  <a:lnTo>
                    <a:pt x="268" y="84"/>
                  </a:lnTo>
                  <a:lnTo>
                    <a:pt x="264" y="88"/>
                  </a:lnTo>
                  <a:lnTo>
                    <a:pt x="260" y="91"/>
                  </a:lnTo>
                  <a:lnTo>
                    <a:pt x="257" y="94"/>
                  </a:lnTo>
                  <a:lnTo>
                    <a:pt x="252" y="109"/>
                  </a:lnTo>
                  <a:lnTo>
                    <a:pt x="253" y="123"/>
                  </a:lnTo>
                  <a:lnTo>
                    <a:pt x="260" y="135"/>
                  </a:lnTo>
                  <a:lnTo>
                    <a:pt x="274" y="140"/>
                  </a:lnTo>
                  <a:lnTo>
                    <a:pt x="279" y="135"/>
                  </a:lnTo>
                  <a:lnTo>
                    <a:pt x="286" y="128"/>
                  </a:lnTo>
                  <a:lnTo>
                    <a:pt x="295" y="119"/>
                  </a:lnTo>
                  <a:lnTo>
                    <a:pt x="303" y="112"/>
                  </a:lnTo>
                  <a:lnTo>
                    <a:pt x="312" y="103"/>
                  </a:lnTo>
                  <a:lnTo>
                    <a:pt x="319" y="97"/>
                  </a:lnTo>
                  <a:lnTo>
                    <a:pt x="325" y="92"/>
                  </a:lnTo>
                  <a:lnTo>
                    <a:pt x="328" y="90"/>
                  </a:lnTo>
                  <a:lnTo>
                    <a:pt x="344" y="87"/>
                  </a:lnTo>
                  <a:lnTo>
                    <a:pt x="360" y="87"/>
                  </a:lnTo>
                  <a:lnTo>
                    <a:pt x="375" y="89"/>
                  </a:lnTo>
                  <a:lnTo>
                    <a:pt x="390" y="93"/>
                  </a:lnTo>
                  <a:lnTo>
                    <a:pt x="403" y="100"/>
                  </a:lnTo>
                  <a:lnTo>
                    <a:pt x="415" y="109"/>
                  </a:lnTo>
                  <a:lnTo>
                    <a:pt x="426" y="119"/>
                  </a:lnTo>
                  <a:lnTo>
                    <a:pt x="436" y="132"/>
                  </a:lnTo>
                  <a:lnTo>
                    <a:pt x="440" y="139"/>
                  </a:lnTo>
                  <a:lnTo>
                    <a:pt x="443" y="148"/>
                  </a:lnTo>
                  <a:lnTo>
                    <a:pt x="446" y="156"/>
                  </a:lnTo>
                  <a:lnTo>
                    <a:pt x="450" y="165"/>
                  </a:lnTo>
                  <a:lnTo>
                    <a:pt x="453" y="172"/>
                  </a:lnTo>
                  <a:lnTo>
                    <a:pt x="457" y="179"/>
                  </a:lnTo>
                  <a:lnTo>
                    <a:pt x="462" y="185"/>
                  </a:lnTo>
                  <a:lnTo>
                    <a:pt x="470" y="189"/>
                  </a:lnTo>
                  <a:lnTo>
                    <a:pt x="479" y="192"/>
                  </a:lnTo>
                  <a:lnTo>
                    <a:pt x="489" y="193"/>
                  </a:lnTo>
                  <a:lnTo>
                    <a:pt x="497" y="194"/>
                  </a:lnTo>
                  <a:lnTo>
                    <a:pt x="505" y="194"/>
                  </a:lnTo>
                  <a:lnTo>
                    <a:pt x="513" y="193"/>
                  </a:lnTo>
                  <a:lnTo>
                    <a:pt x="520" y="191"/>
                  </a:lnTo>
                  <a:lnTo>
                    <a:pt x="528" y="189"/>
                  </a:lnTo>
                  <a:lnTo>
                    <a:pt x="535" y="185"/>
                  </a:lnTo>
                  <a:lnTo>
                    <a:pt x="542" y="175"/>
                  </a:lnTo>
                  <a:lnTo>
                    <a:pt x="549" y="165"/>
                  </a:lnTo>
                  <a:lnTo>
                    <a:pt x="552" y="153"/>
                  </a:lnTo>
                  <a:lnTo>
                    <a:pt x="550" y="140"/>
                  </a:lnTo>
                  <a:lnTo>
                    <a:pt x="545" y="132"/>
                  </a:lnTo>
                  <a:lnTo>
                    <a:pt x="540" y="127"/>
                  </a:lnTo>
                  <a:lnTo>
                    <a:pt x="533" y="124"/>
                  </a:lnTo>
                  <a:lnTo>
                    <a:pt x="526" y="126"/>
                  </a:lnTo>
                  <a:lnTo>
                    <a:pt x="519" y="130"/>
                  </a:lnTo>
                  <a:lnTo>
                    <a:pt x="514" y="136"/>
                  </a:lnTo>
                  <a:lnTo>
                    <a:pt x="510" y="142"/>
                  </a:lnTo>
                  <a:lnTo>
                    <a:pt x="508" y="148"/>
                  </a:lnTo>
                  <a:lnTo>
                    <a:pt x="506" y="138"/>
                  </a:lnTo>
                  <a:lnTo>
                    <a:pt x="508" y="129"/>
                  </a:lnTo>
                  <a:lnTo>
                    <a:pt x="512" y="120"/>
                  </a:lnTo>
                  <a:lnTo>
                    <a:pt x="518" y="112"/>
                  </a:lnTo>
                  <a:lnTo>
                    <a:pt x="523" y="109"/>
                  </a:lnTo>
                  <a:lnTo>
                    <a:pt x="531" y="108"/>
                  </a:lnTo>
                  <a:lnTo>
                    <a:pt x="538" y="109"/>
                  </a:lnTo>
                  <a:lnTo>
                    <a:pt x="545" y="110"/>
                  </a:lnTo>
                  <a:lnTo>
                    <a:pt x="552" y="114"/>
                  </a:lnTo>
                  <a:lnTo>
                    <a:pt x="558" y="118"/>
                  </a:lnTo>
                  <a:lnTo>
                    <a:pt x="563" y="124"/>
                  </a:lnTo>
                  <a:lnTo>
                    <a:pt x="569" y="131"/>
                  </a:lnTo>
                  <a:lnTo>
                    <a:pt x="572" y="137"/>
                  </a:lnTo>
                  <a:lnTo>
                    <a:pt x="575" y="145"/>
                  </a:lnTo>
                  <a:lnTo>
                    <a:pt x="576" y="153"/>
                  </a:lnTo>
                  <a:lnTo>
                    <a:pt x="577" y="160"/>
                  </a:lnTo>
                  <a:lnTo>
                    <a:pt x="575" y="173"/>
                  </a:lnTo>
                  <a:lnTo>
                    <a:pt x="571" y="184"/>
                  </a:lnTo>
                  <a:lnTo>
                    <a:pt x="562" y="194"/>
                  </a:lnTo>
                  <a:lnTo>
                    <a:pt x="552" y="201"/>
                  </a:lnTo>
                  <a:lnTo>
                    <a:pt x="549" y="203"/>
                  </a:lnTo>
                  <a:lnTo>
                    <a:pt x="545" y="203"/>
                  </a:lnTo>
                  <a:lnTo>
                    <a:pt x="542" y="205"/>
                  </a:lnTo>
                  <a:lnTo>
                    <a:pt x="539" y="207"/>
                  </a:lnTo>
                  <a:lnTo>
                    <a:pt x="541" y="217"/>
                  </a:lnTo>
                  <a:lnTo>
                    <a:pt x="541" y="228"/>
                  </a:lnTo>
                  <a:lnTo>
                    <a:pt x="544" y="236"/>
                  </a:lnTo>
                  <a:lnTo>
                    <a:pt x="556" y="236"/>
                  </a:lnTo>
                  <a:lnTo>
                    <a:pt x="565" y="238"/>
                  </a:lnTo>
                  <a:lnTo>
                    <a:pt x="573" y="244"/>
                  </a:lnTo>
                  <a:lnTo>
                    <a:pt x="578" y="250"/>
                  </a:lnTo>
                  <a:lnTo>
                    <a:pt x="582" y="257"/>
                  </a:lnTo>
                  <a:lnTo>
                    <a:pt x="584" y="265"/>
                  </a:lnTo>
                  <a:lnTo>
                    <a:pt x="587" y="272"/>
                  </a:lnTo>
                  <a:lnTo>
                    <a:pt x="588" y="278"/>
                  </a:lnTo>
                  <a:lnTo>
                    <a:pt x="588" y="284"/>
                  </a:lnTo>
                  <a:lnTo>
                    <a:pt x="596" y="278"/>
                  </a:lnTo>
                  <a:lnTo>
                    <a:pt x="604" y="271"/>
                  </a:lnTo>
                  <a:lnTo>
                    <a:pt x="610" y="262"/>
                  </a:lnTo>
                  <a:lnTo>
                    <a:pt x="615" y="251"/>
                  </a:lnTo>
                  <a:lnTo>
                    <a:pt x="618" y="240"/>
                  </a:lnTo>
                  <a:lnTo>
                    <a:pt x="620" y="229"/>
                  </a:lnTo>
                  <a:lnTo>
                    <a:pt x="620" y="217"/>
                  </a:lnTo>
                  <a:lnTo>
                    <a:pt x="619" y="207"/>
                  </a:lnTo>
                  <a:lnTo>
                    <a:pt x="617" y="195"/>
                  </a:lnTo>
                  <a:lnTo>
                    <a:pt x="611" y="185"/>
                  </a:lnTo>
                  <a:lnTo>
                    <a:pt x="604" y="174"/>
                  </a:lnTo>
                  <a:lnTo>
                    <a:pt x="596" y="164"/>
                  </a:lnTo>
                  <a:lnTo>
                    <a:pt x="599" y="156"/>
                  </a:lnTo>
                  <a:lnTo>
                    <a:pt x="607" y="154"/>
                  </a:lnTo>
                  <a:lnTo>
                    <a:pt x="615" y="152"/>
                  </a:lnTo>
                  <a:lnTo>
                    <a:pt x="621" y="147"/>
                  </a:lnTo>
                  <a:lnTo>
                    <a:pt x="628" y="139"/>
                  </a:lnTo>
                  <a:lnTo>
                    <a:pt x="632" y="132"/>
                  </a:lnTo>
                  <a:lnTo>
                    <a:pt x="632" y="122"/>
                  </a:lnTo>
                  <a:lnTo>
                    <a:pt x="631" y="114"/>
                  </a:lnTo>
                  <a:lnTo>
                    <a:pt x="630" y="108"/>
                  </a:lnTo>
                  <a:lnTo>
                    <a:pt x="627" y="102"/>
                  </a:lnTo>
                  <a:lnTo>
                    <a:pt x="620" y="98"/>
                  </a:lnTo>
                  <a:lnTo>
                    <a:pt x="615" y="95"/>
                  </a:lnTo>
                  <a:lnTo>
                    <a:pt x="611" y="91"/>
                  </a:lnTo>
                  <a:lnTo>
                    <a:pt x="608" y="87"/>
                  </a:lnTo>
                  <a:lnTo>
                    <a:pt x="608" y="80"/>
                  </a:lnTo>
                  <a:lnTo>
                    <a:pt x="613" y="73"/>
                  </a:lnTo>
                  <a:lnTo>
                    <a:pt x="613" y="68"/>
                  </a:lnTo>
                  <a:lnTo>
                    <a:pt x="612" y="62"/>
                  </a:lnTo>
                  <a:lnTo>
                    <a:pt x="609" y="55"/>
                  </a:lnTo>
                  <a:lnTo>
                    <a:pt x="604" y="49"/>
                  </a:lnTo>
                  <a:lnTo>
                    <a:pt x="598" y="41"/>
                  </a:lnTo>
                  <a:lnTo>
                    <a:pt x="589" y="35"/>
                  </a:lnTo>
                  <a:lnTo>
                    <a:pt x="578" y="29"/>
                  </a:lnTo>
                  <a:lnTo>
                    <a:pt x="564" y="24"/>
                  </a:lnTo>
                  <a:lnTo>
                    <a:pt x="568" y="20"/>
                  </a:lnTo>
                  <a:lnTo>
                    <a:pt x="573" y="17"/>
                  </a:lnTo>
                  <a:lnTo>
                    <a:pt x="578" y="16"/>
                  </a:lnTo>
                  <a:lnTo>
                    <a:pt x="583" y="15"/>
                  </a:lnTo>
                  <a:lnTo>
                    <a:pt x="602" y="19"/>
                  </a:lnTo>
                  <a:lnTo>
                    <a:pt x="616" y="25"/>
                  </a:lnTo>
                  <a:lnTo>
                    <a:pt x="626" y="35"/>
                  </a:lnTo>
                  <a:lnTo>
                    <a:pt x="632" y="44"/>
                  </a:lnTo>
                  <a:lnTo>
                    <a:pt x="635" y="54"/>
                  </a:lnTo>
                  <a:lnTo>
                    <a:pt x="636" y="63"/>
                  </a:lnTo>
                  <a:lnTo>
                    <a:pt x="636" y="71"/>
                  </a:lnTo>
                  <a:lnTo>
                    <a:pt x="635" y="76"/>
                  </a:lnTo>
                  <a:lnTo>
                    <a:pt x="640" y="80"/>
                  </a:lnTo>
                  <a:lnTo>
                    <a:pt x="647" y="83"/>
                  </a:lnTo>
                  <a:lnTo>
                    <a:pt x="653" y="87"/>
                  </a:lnTo>
                  <a:lnTo>
                    <a:pt x="658" y="92"/>
                  </a:lnTo>
                  <a:lnTo>
                    <a:pt x="664" y="107"/>
                  </a:lnTo>
                  <a:lnTo>
                    <a:pt x="668" y="123"/>
                  </a:lnTo>
                  <a:lnTo>
                    <a:pt x="663" y="140"/>
                  </a:lnTo>
                  <a:lnTo>
                    <a:pt x="651" y="155"/>
                  </a:lnTo>
                  <a:lnTo>
                    <a:pt x="646" y="160"/>
                  </a:lnTo>
                  <a:lnTo>
                    <a:pt x="639" y="166"/>
                  </a:lnTo>
                  <a:lnTo>
                    <a:pt x="634" y="170"/>
                  </a:lnTo>
                  <a:lnTo>
                    <a:pt x="628" y="174"/>
                  </a:lnTo>
                  <a:lnTo>
                    <a:pt x="636" y="189"/>
                  </a:lnTo>
                  <a:lnTo>
                    <a:pt x="642" y="207"/>
                  </a:lnTo>
                  <a:lnTo>
                    <a:pt x="646" y="226"/>
                  </a:lnTo>
                  <a:lnTo>
                    <a:pt x="643" y="244"/>
                  </a:lnTo>
                  <a:lnTo>
                    <a:pt x="641" y="255"/>
                  </a:lnTo>
                  <a:lnTo>
                    <a:pt x="639" y="267"/>
                  </a:lnTo>
                  <a:lnTo>
                    <a:pt x="635" y="277"/>
                  </a:lnTo>
                  <a:lnTo>
                    <a:pt x="631" y="287"/>
                  </a:lnTo>
                  <a:lnTo>
                    <a:pt x="623" y="295"/>
                  </a:lnTo>
                  <a:lnTo>
                    <a:pt x="614" y="303"/>
                  </a:lnTo>
                  <a:lnTo>
                    <a:pt x="602" y="309"/>
                  </a:lnTo>
                  <a:lnTo>
                    <a:pt x="587" y="313"/>
                  </a:lnTo>
                  <a:lnTo>
                    <a:pt x="583" y="321"/>
                  </a:lnTo>
                  <a:lnTo>
                    <a:pt x="580" y="326"/>
                  </a:lnTo>
                  <a:lnTo>
                    <a:pt x="578" y="332"/>
                  </a:lnTo>
                  <a:lnTo>
                    <a:pt x="576" y="336"/>
                  </a:lnTo>
                  <a:lnTo>
                    <a:pt x="572" y="341"/>
                  </a:lnTo>
                  <a:lnTo>
                    <a:pt x="568" y="346"/>
                  </a:lnTo>
                  <a:lnTo>
                    <a:pt x="562" y="350"/>
                  </a:lnTo>
                  <a:lnTo>
                    <a:pt x="555" y="354"/>
                  </a:lnTo>
                  <a:lnTo>
                    <a:pt x="558" y="364"/>
                  </a:lnTo>
                  <a:lnTo>
                    <a:pt x="558" y="372"/>
                  </a:lnTo>
                  <a:lnTo>
                    <a:pt x="555" y="382"/>
                  </a:lnTo>
                  <a:lnTo>
                    <a:pt x="551" y="389"/>
                  </a:lnTo>
                  <a:lnTo>
                    <a:pt x="548" y="391"/>
                  </a:lnTo>
                  <a:lnTo>
                    <a:pt x="543" y="392"/>
                  </a:lnTo>
                  <a:lnTo>
                    <a:pt x="540" y="394"/>
                  </a:lnTo>
                  <a:lnTo>
                    <a:pt x="539" y="399"/>
                  </a:lnTo>
                  <a:lnTo>
                    <a:pt x="541" y="414"/>
                  </a:lnTo>
                  <a:lnTo>
                    <a:pt x="543" y="432"/>
                  </a:lnTo>
                  <a:lnTo>
                    <a:pt x="544" y="450"/>
                  </a:lnTo>
                  <a:lnTo>
                    <a:pt x="548" y="469"/>
                  </a:lnTo>
                  <a:lnTo>
                    <a:pt x="550" y="488"/>
                  </a:lnTo>
                  <a:lnTo>
                    <a:pt x="555" y="505"/>
                  </a:lnTo>
                  <a:lnTo>
                    <a:pt x="561" y="521"/>
                  </a:lnTo>
                  <a:lnTo>
                    <a:pt x="571" y="534"/>
                  </a:lnTo>
                  <a:lnTo>
                    <a:pt x="543" y="5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2" name="Freeform 45"/>
            <p:cNvSpPr>
              <a:spLocks/>
            </p:cNvSpPr>
            <p:nvPr/>
          </p:nvSpPr>
          <p:spPr bwMode="auto">
            <a:xfrm>
              <a:off x="7745413" y="2617788"/>
              <a:ext cx="55563" cy="3968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12" y="9"/>
                </a:cxn>
                <a:cxn ang="0">
                  <a:pos x="15" y="18"/>
                </a:cxn>
                <a:cxn ang="0">
                  <a:pos x="19" y="25"/>
                </a:cxn>
                <a:cxn ang="0">
                  <a:pos x="25" y="31"/>
                </a:cxn>
                <a:cxn ang="0">
                  <a:pos x="32" y="30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54" y="20"/>
                </a:cxn>
                <a:cxn ang="0">
                  <a:pos x="57" y="15"/>
                </a:cxn>
                <a:cxn ang="0">
                  <a:pos x="59" y="8"/>
                </a:cxn>
                <a:cxn ang="0">
                  <a:pos x="64" y="4"/>
                </a:cxn>
                <a:cxn ang="0">
                  <a:pos x="71" y="10"/>
                </a:cxn>
                <a:cxn ang="0">
                  <a:pos x="71" y="18"/>
                </a:cxn>
                <a:cxn ang="0">
                  <a:pos x="66" y="27"/>
                </a:cxn>
                <a:cxn ang="0">
                  <a:pos x="64" y="35"/>
                </a:cxn>
                <a:cxn ang="0">
                  <a:pos x="63" y="35"/>
                </a:cxn>
                <a:cxn ang="0">
                  <a:pos x="62" y="35"/>
                </a:cxn>
                <a:cxn ang="0">
                  <a:pos x="61" y="36"/>
                </a:cxn>
                <a:cxn ang="0">
                  <a:pos x="60" y="37"/>
                </a:cxn>
                <a:cxn ang="0">
                  <a:pos x="60" y="39"/>
                </a:cxn>
                <a:cxn ang="0">
                  <a:pos x="57" y="40"/>
                </a:cxn>
                <a:cxn ang="0">
                  <a:pos x="55" y="42"/>
                </a:cxn>
                <a:cxn ang="0">
                  <a:pos x="53" y="45"/>
                </a:cxn>
                <a:cxn ang="0">
                  <a:pos x="52" y="47"/>
                </a:cxn>
                <a:cxn ang="0">
                  <a:pos x="47" y="47"/>
                </a:cxn>
                <a:cxn ang="0">
                  <a:pos x="43" y="48"/>
                </a:cxn>
                <a:cxn ang="0">
                  <a:pos x="39" y="49"/>
                </a:cxn>
                <a:cxn ang="0">
                  <a:pos x="35" y="49"/>
                </a:cxn>
                <a:cxn ang="0">
                  <a:pos x="31" y="49"/>
                </a:cxn>
                <a:cxn ang="0">
                  <a:pos x="26" y="48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8" y="37"/>
                </a:cxn>
                <a:cxn ang="0">
                  <a:pos x="2" y="26"/>
                </a:cxn>
                <a:cxn ang="0">
                  <a:pos x="0" y="15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7" y="2"/>
                </a:cxn>
              </a:cxnLst>
              <a:rect l="0" t="0" r="r" b="b"/>
              <a:pathLst>
                <a:path w="71" h="49">
                  <a:moveTo>
                    <a:pt x="7" y="2"/>
                  </a:moveTo>
                  <a:lnTo>
                    <a:pt x="12" y="9"/>
                  </a:lnTo>
                  <a:lnTo>
                    <a:pt x="15" y="18"/>
                  </a:lnTo>
                  <a:lnTo>
                    <a:pt x="19" y="25"/>
                  </a:lnTo>
                  <a:lnTo>
                    <a:pt x="25" y="31"/>
                  </a:lnTo>
                  <a:lnTo>
                    <a:pt x="32" y="30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4" y="20"/>
                  </a:lnTo>
                  <a:lnTo>
                    <a:pt x="57" y="15"/>
                  </a:lnTo>
                  <a:lnTo>
                    <a:pt x="59" y="8"/>
                  </a:lnTo>
                  <a:lnTo>
                    <a:pt x="64" y="4"/>
                  </a:lnTo>
                  <a:lnTo>
                    <a:pt x="71" y="10"/>
                  </a:lnTo>
                  <a:lnTo>
                    <a:pt x="71" y="18"/>
                  </a:lnTo>
                  <a:lnTo>
                    <a:pt x="66" y="27"/>
                  </a:lnTo>
                  <a:lnTo>
                    <a:pt x="64" y="35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1" y="36"/>
                  </a:lnTo>
                  <a:lnTo>
                    <a:pt x="60" y="37"/>
                  </a:lnTo>
                  <a:lnTo>
                    <a:pt x="60" y="39"/>
                  </a:lnTo>
                  <a:lnTo>
                    <a:pt x="57" y="40"/>
                  </a:lnTo>
                  <a:lnTo>
                    <a:pt x="55" y="42"/>
                  </a:lnTo>
                  <a:lnTo>
                    <a:pt x="53" y="45"/>
                  </a:lnTo>
                  <a:lnTo>
                    <a:pt x="52" y="47"/>
                  </a:lnTo>
                  <a:lnTo>
                    <a:pt x="47" y="47"/>
                  </a:lnTo>
                  <a:lnTo>
                    <a:pt x="43" y="48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1" y="49"/>
                  </a:lnTo>
                  <a:lnTo>
                    <a:pt x="26" y="48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8" y="37"/>
                  </a:lnTo>
                  <a:lnTo>
                    <a:pt x="2" y="26"/>
                  </a:lnTo>
                  <a:lnTo>
                    <a:pt x="0" y="1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3" name="Freeform 46"/>
            <p:cNvSpPr>
              <a:spLocks/>
            </p:cNvSpPr>
            <p:nvPr/>
          </p:nvSpPr>
          <p:spPr bwMode="auto">
            <a:xfrm>
              <a:off x="7704138" y="2743201"/>
              <a:ext cx="73025" cy="20638"/>
            </a:xfrm>
            <a:custGeom>
              <a:avLst/>
              <a:gdLst/>
              <a:ahLst/>
              <a:cxnLst>
                <a:cxn ang="0">
                  <a:pos x="92" y="5"/>
                </a:cxn>
                <a:cxn ang="0">
                  <a:pos x="89" y="8"/>
                </a:cxn>
                <a:cxn ang="0">
                  <a:pos x="81" y="12"/>
                </a:cxn>
                <a:cxn ang="0">
                  <a:pos x="68" y="15"/>
                </a:cxn>
                <a:cxn ang="0">
                  <a:pos x="53" y="19"/>
                </a:cxn>
                <a:cxn ang="0">
                  <a:pos x="37" y="22"/>
                </a:cxn>
                <a:cxn ang="0">
                  <a:pos x="23" y="24"/>
                </a:cxn>
                <a:cxn ang="0">
                  <a:pos x="10" y="25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3" y="19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0" y="5"/>
                </a:cxn>
                <a:cxn ang="0">
                  <a:pos x="26" y="5"/>
                </a:cxn>
                <a:cxn ang="0">
                  <a:pos x="32" y="7"/>
                </a:cxn>
                <a:cxn ang="0">
                  <a:pos x="36" y="9"/>
                </a:cxn>
                <a:cxn ang="0">
                  <a:pos x="39" y="6"/>
                </a:cxn>
                <a:cxn ang="0">
                  <a:pos x="43" y="2"/>
                </a:cxn>
                <a:cxn ang="0">
                  <a:pos x="47" y="0"/>
                </a:cxn>
                <a:cxn ang="0">
                  <a:pos x="52" y="0"/>
                </a:cxn>
                <a:cxn ang="0">
                  <a:pos x="59" y="1"/>
                </a:cxn>
                <a:cxn ang="0">
                  <a:pos x="66" y="1"/>
                </a:cxn>
                <a:cxn ang="0">
                  <a:pos x="73" y="2"/>
                </a:cxn>
                <a:cxn ang="0">
                  <a:pos x="81" y="2"/>
                </a:cxn>
                <a:cxn ang="0">
                  <a:pos x="86" y="3"/>
                </a:cxn>
                <a:cxn ang="0">
                  <a:pos x="90" y="4"/>
                </a:cxn>
                <a:cxn ang="0">
                  <a:pos x="92" y="5"/>
                </a:cxn>
              </a:cxnLst>
              <a:rect l="0" t="0" r="r" b="b"/>
              <a:pathLst>
                <a:path w="92" h="25">
                  <a:moveTo>
                    <a:pt x="92" y="5"/>
                  </a:moveTo>
                  <a:lnTo>
                    <a:pt x="89" y="8"/>
                  </a:lnTo>
                  <a:lnTo>
                    <a:pt x="81" y="12"/>
                  </a:lnTo>
                  <a:lnTo>
                    <a:pt x="68" y="15"/>
                  </a:lnTo>
                  <a:lnTo>
                    <a:pt x="53" y="19"/>
                  </a:lnTo>
                  <a:lnTo>
                    <a:pt x="37" y="22"/>
                  </a:lnTo>
                  <a:lnTo>
                    <a:pt x="23" y="24"/>
                  </a:lnTo>
                  <a:lnTo>
                    <a:pt x="1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0" y="5"/>
                  </a:lnTo>
                  <a:lnTo>
                    <a:pt x="26" y="5"/>
                  </a:lnTo>
                  <a:lnTo>
                    <a:pt x="32" y="7"/>
                  </a:lnTo>
                  <a:lnTo>
                    <a:pt x="36" y="9"/>
                  </a:lnTo>
                  <a:lnTo>
                    <a:pt x="39" y="6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1"/>
                  </a:lnTo>
                  <a:lnTo>
                    <a:pt x="66" y="1"/>
                  </a:lnTo>
                  <a:lnTo>
                    <a:pt x="73" y="2"/>
                  </a:lnTo>
                  <a:lnTo>
                    <a:pt x="81" y="2"/>
                  </a:lnTo>
                  <a:lnTo>
                    <a:pt x="86" y="3"/>
                  </a:lnTo>
                  <a:lnTo>
                    <a:pt x="90" y="4"/>
                  </a:lnTo>
                  <a:lnTo>
                    <a:pt x="9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4" name="Freeform 47"/>
            <p:cNvSpPr>
              <a:spLocks/>
            </p:cNvSpPr>
            <p:nvPr/>
          </p:nvSpPr>
          <p:spPr bwMode="auto">
            <a:xfrm>
              <a:off x="7718425" y="2767013"/>
              <a:ext cx="46038" cy="2063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59" y="12"/>
                </a:cxn>
                <a:cxn ang="0">
                  <a:pos x="55" y="18"/>
                </a:cxn>
                <a:cxn ang="0">
                  <a:pos x="49" y="23"/>
                </a:cxn>
                <a:cxn ang="0">
                  <a:pos x="41" y="27"/>
                </a:cxn>
                <a:cxn ang="0">
                  <a:pos x="35" y="28"/>
                </a:cxn>
                <a:cxn ang="0">
                  <a:pos x="30" y="28"/>
                </a:cxn>
                <a:cxn ang="0">
                  <a:pos x="24" y="27"/>
                </a:cxn>
                <a:cxn ang="0">
                  <a:pos x="18" y="24"/>
                </a:cxn>
                <a:cxn ang="0">
                  <a:pos x="13" y="22"/>
                </a:cxn>
                <a:cxn ang="0">
                  <a:pos x="8" y="17"/>
                </a:cxn>
                <a:cxn ang="0">
                  <a:pos x="3" y="13"/>
                </a:cxn>
                <a:cxn ang="0">
                  <a:pos x="0" y="9"/>
                </a:cxn>
                <a:cxn ang="0">
                  <a:pos x="7" y="8"/>
                </a:cxn>
                <a:cxn ang="0">
                  <a:pos x="14" y="8"/>
                </a:cxn>
                <a:cxn ang="0">
                  <a:pos x="22" y="9"/>
                </a:cxn>
                <a:cxn ang="0">
                  <a:pos x="30" y="8"/>
                </a:cxn>
                <a:cxn ang="0">
                  <a:pos x="36" y="4"/>
                </a:cxn>
                <a:cxn ang="0">
                  <a:pos x="45" y="1"/>
                </a:cxn>
                <a:cxn ang="0">
                  <a:pos x="53" y="0"/>
                </a:cxn>
                <a:cxn ang="0">
                  <a:pos x="59" y="5"/>
                </a:cxn>
              </a:cxnLst>
              <a:rect l="0" t="0" r="r" b="b"/>
              <a:pathLst>
                <a:path w="59" h="28">
                  <a:moveTo>
                    <a:pt x="59" y="5"/>
                  </a:moveTo>
                  <a:lnTo>
                    <a:pt x="59" y="12"/>
                  </a:lnTo>
                  <a:lnTo>
                    <a:pt x="55" y="18"/>
                  </a:lnTo>
                  <a:lnTo>
                    <a:pt x="49" y="23"/>
                  </a:lnTo>
                  <a:lnTo>
                    <a:pt x="41" y="27"/>
                  </a:lnTo>
                  <a:lnTo>
                    <a:pt x="35" y="28"/>
                  </a:lnTo>
                  <a:lnTo>
                    <a:pt x="30" y="28"/>
                  </a:lnTo>
                  <a:lnTo>
                    <a:pt x="24" y="27"/>
                  </a:lnTo>
                  <a:lnTo>
                    <a:pt x="18" y="24"/>
                  </a:lnTo>
                  <a:lnTo>
                    <a:pt x="13" y="22"/>
                  </a:lnTo>
                  <a:lnTo>
                    <a:pt x="8" y="17"/>
                  </a:lnTo>
                  <a:lnTo>
                    <a:pt x="3" y="13"/>
                  </a:lnTo>
                  <a:lnTo>
                    <a:pt x="0" y="9"/>
                  </a:lnTo>
                  <a:lnTo>
                    <a:pt x="7" y="8"/>
                  </a:lnTo>
                  <a:lnTo>
                    <a:pt x="14" y="8"/>
                  </a:lnTo>
                  <a:lnTo>
                    <a:pt x="22" y="9"/>
                  </a:lnTo>
                  <a:lnTo>
                    <a:pt x="30" y="8"/>
                  </a:lnTo>
                  <a:lnTo>
                    <a:pt x="36" y="4"/>
                  </a:lnTo>
                  <a:lnTo>
                    <a:pt x="45" y="1"/>
                  </a:lnTo>
                  <a:lnTo>
                    <a:pt x="53" y="0"/>
                  </a:lnTo>
                  <a:lnTo>
                    <a:pt x="5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5" name="Freeform 48"/>
            <p:cNvSpPr>
              <a:spLocks/>
            </p:cNvSpPr>
            <p:nvPr/>
          </p:nvSpPr>
          <p:spPr bwMode="auto">
            <a:xfrm>
              <a:off x="7580313" y="2868613"/>
              <a:ext cx="620713" cy="466725"/>
            </a:xfrm>
            <a:custGeom>
              <a:avLst/>
              <a:gdLst/>
              <a:ahLst/>
              <a:cxnLst>
                <a:cxn ang="0">
                  <a:pos x="486" y="43"/>
                </a:cxn>
                <a:cxn ang="0">
                  <a:pos x="528" y="78"/>
                </a:cxn>
                <a:cxn ang="0">
                  <a:pos x="620" y="176"/>
                </a:cxn>
                <a:cxn ang="0">
                  <a:pos x="673" y="263"/>
                </a:cxn>
                <a:cxn ang="0">
                  <a:pos x="703" y="321"/>
                </a:cxn>
                <a:cxn ang="0">
                  <a:pos x="745" y="396"/>
                </a:cxn>
                <a:cxn ang="0">
                  <a:pos x="775" y="485"/>
                </a:cxn>
                <a:cxn ang="0">
                  <a:pos x="777" y="543"/>
                </a:cxn>
                <a:cxn ang="0">
                  <a:pos x="756" y="582"/>
                </a:cxn>
                <a:cxn ang="0">
                  <a:pos x="754" y="548"/>
                </a:cxn>
                <a:cxn ang="0">
                  <a:pos x="739" y="454"/>
                </a:cxn>
                <a:cxn ang="0">
                  <a:pos x="677" y="347"/>
                </a:cxn>
                <a:cxn ang="0">
                  <a:pos x="627" y="261"/>
                </a:cxn>
                <a:cxn ang="0">
                  <a:pos x="577" y="170"/>
                </a:cxn>
                <a:cxn ang="0">
                  <a:pos x="502" y="92"/>
                </a:cxn>
                <a:cxn ang="0">
                  <a:pos x="416" y="104"/>
                </a:cxn>
                <a:cxn ang="0">
                  <a:pos x="371" y="200"/>
                </a:cxn>
                <a:cxn ang="0">
                  <a:pos x="368" y="256"/>
                </a:cxn>
                <a:cxn ang="0">
                  <a:pos x="387" y="353"/>
                </a:cxn>
                <a:cxn ang="0">
                  <a:pos x="397" y="490"/>
                </a:cxn>
                <a:cxn ang="0">
                  <a:pos x="405" y="560"/>
                </a:cxn>
                <a:cxn ang="0">
                  <a:pos x="377" y="518"/>
                </a:cxn>
                <a:cxn ang="0">
                  <a:pos x="357" y="397"/>
                </a:cxn>
                <a:cxn ang="0">
                  <a:pos x="351" y="335"/>
                </a:cxn>
                <a:cxn ang="0">
                  <a:pos x="338" y="287"/>
                </a:cxn>
                <a:cxn ang="0">
                  <a:pos x="302" y="270"/>
                </a:cxn>
                <a:cxn ang="0">
                  <a:pos x="246" y="255"/>
                </a:cxn>
                <a:cxn ang="0">
                  <a:pos x="170" y="239"/>
                </a:cxn>
                <a:cxn ang="0">
                  <a:pos x="102" y="230"/>
                </a:cxn>
                <a:cxn ang="0">
                  <a:pos x="45" y="285"/>
                </a:cxn>
                <a:cxn ang="0">
                  <a:pos x="30" y="383"/>
                </a:cxn>
                <a:cxn ang="0">
                  <a:pos x="26" y="407"/>
                </a:cxn>
                <a:cxn ang="0">
                  <a:pos x="4" y="353"/>
                </a:cxn>
                <a:cxn ang="0">
                  <a:pos x="6" y="311"/>
                </a:cxn>
                <a:cxn ang="0">
                  <a:pos x="47" y="233"/>
                </a:cxn>
                <a:cxn ang="0">
                  <a:pos x="81" y="209"/>
                </a:cxn>
                <a:cxn ang="0">
                  <a:pos x="159" y="214"/>
                </a:cxn>
                <a:cxn ang="0">
                  <a:pos x="249" y="229"/>
                </a:cxn>
                <a:cxn ang="0">
                  <a:pos x="319" y="241"/>
                </a:cxn>
                <a:cxn ang="0">
                  <a:pos x="348" y="198"/>
                </a:cxn>
                <a:cxn ang="0">
                  <a:pos x="410" y="84"/>
                </a:cxn>
                <a:cxn ang="0">
                  <a:pos x="454" y="38"/>
                </a:cxn>
                <a:cxn ang="0">
                  <a:pos x="426" y="25"/>
                </a:cxn>
                <a:cxn ang="0">
                  <a:pos x="378" y="63"/>
                </a:cxn>
                <a:cxn ang="0">
                  <a:pos x="321" y="164"/>
                </a:cxn>
                <a:cxn ang="0">
                  <a:pos x="302" y="201"/>
                </a:cxn>
                <a:cxn ang="0">
                  <a:pos x="280" y="169"/>
                </a:cxn>
                <a:cxn ang="0">
                  <a:pos x="237" y="174"/>
                </a:cxn>
                <a:cxn ang="0">
                  <a:pos x="188" y="162"/>
                </a:cxn>
                <a:cxn ang="0">
                  <a:pos x="152" y="125"/>
                </a:cxn>
                <a:cxn ang="0">
                  <a:pos x="132" y="125"/>
                </a:cxn>
                <a:cxn ang="0">
                  <a:pos x="113" y="171"/>
                </a:cxn>
                <a:cxn ang="0">
                  <a:pos x="101" y="171"/>
                </a:cxn>
                <a:cxn ang="0">
                  <a:pos x="131" y="90"/>
                </a:cxn>
                <a:cxn ang="0">
                  <a:pos x="166" y="44"/>
                </a:cxn>
                <a:cxn ang="0">
                  <a:pos x="166" y="111"/>
                </a:cxn>
                <a:cxn ang="0">
                  <a:pos x="198" y="138"/>
                </a:cxn>
                <a:cxn ang="0">
                  <a:pos x="241" y="147"/>
                </a:cxn>
                <a:cxn ang="0">
                  <a:pos x="285" y="139"/>
                </a:cxn>
                <a:cxn ang="0">
                  <a:pos x="326" y="101"/>
                </a:cxn>
                <a:cxn ang="0">
                  <a:pos x="381" y="25"/>
                </a:cxn>
                <a:cxn ang="0">
                  <a:pos x="486" y="36"/>
                </a:cxn>
              </a:cxnLst>
              <a:rect l="0" t="0" r="r" b="b"/>
              <a:pathLst>
                <a:path w="780" h="588">
                  <a:moveTo>
                    <a:pt x="486" y="36"/>
                  </a:moveTo>
                  <a:lnTo>
                    <a:pt x="486" y="38"/>
                  </a:lnTo>
                  <a:lnTo>
                    <a:pt x="486" y="41"/>
                  </a:lnTo>
                  <a:lnTo>
                    <a:pt x="486" y="43"/>
                  </a:lnTo>
                  <a:lnTo>
                    <a:pt x="485" y="45"/>
                  </a:lnTo>
                  <a:lnTo>
                    <a:pt x="497" y="54"/>
                  </a:lnTo>
                  <a:lnTo>
                    <a:pt x="512" y="65"/>
                  </a:lnTo>
                  <a:lnTo>
                    <a:pt x="528" y="78"/>
                  </a:lnTo>
                  <a:lnTo>
                    <a:pt x="548" y="96"/>
                  </a:lnTo>
                  <a:lnTo>
                    <a:pt x="571" y="117"/>
                  </a:lnTo>
                  <a:lnTo>
                    <a:pt x="595" y="143"/>
                  </a:lnTo>
                  <a:lnTo>
                    <a:pt x="620" y="176"/>
                  </a:lnTo>
                  <a:lnTo>
                    <a:pt x="646" y="216"/>
                  </a:lnTo>
                  <a:lnTo>
                    <a:pt x="656" y="232"/>
                  </a:lnTo>
                  <a:lnTo>
                    <a:pt x="664" y="248"/>
                  </a:lnTo>
                  <a:lnTo>
                    <a:pt x="673" y="263"/>
                  </a:lnTo>
                  <a:lnTo>
                    <a:pt x="681" y="277"/>
                  </a:lnTo>
                  <a:lnTo>
                    <a:pt x="690" y="292"/>
                  </a:lnTo>
                  <a:lnTo>
                    <a:pt x="697" y="307"/>
                  </a:lnTo>
                  <a:lnTo>
                    <a:pt x="703" y="321"/>
                  </a:lnTo>
                  <a:lnTo>
                    <a:pt x="711" y="335"/>
                  </a:lnTo>
                  <a:lnTo>
                    <a:pt x="723" y="355"/>
                  </a:lnTo>
                  <a:lnTo>
                    <a:pt x="736" y="376"/>
                  </a:lnTo>
                  <a:lnTo>
                    <a:pt x="745" y="396"/>
                  </a:lnTo>
                  <a:lnTo>
                    <a:pt x="755" y="418"/>
                  </a:lnTo>
                  <a:lnTo>
                    <a:pt x="763" y="440"/>
                  </a:lnTo>
                  <a:lnTo>
                    <a:pt x="770" y="462"/>
                  </a:lnTo>
                  <a:lnTo>
                    <a:pt x="775" y="485"/>
                  </a:lnTo>
                  <a:lnTo>
                    <a:pt x="780" y="509"/>
                  </a:lnTo>
                  <a:lnTo>
                    <a:pt x="780" y="520"/>
                  </a:lnTo>
                  <a:lnTo>
                    <a:pt x="779" y="531"/>
                  </a:lnTo>
                  <a:lnTo>
                    <a:pt x="777" y="543"/>
                  </a:lnTo>
                  <a:lnTo>
                    <a:pt x="774" y="555"/>
                  </a:lnTo>
                  <a:lnTo>
                    <a:pt x="770" y="565"/>
                  </a:lnTo>
                  <a:lnTo>
                    <a:pt x="763" y="575"/>
                  </a:lnTo>
                  <a:lnTo>
                    <a:pt x="756" y="582"/>
                  </a:lnTo>
                  <a:lnTo>
                    <a:pt x="747" y="588"/>
                  </a:lnTo>
                  <a:lnTo>
                    <a:pt x="739" y="568"/>
                  </a:lnTo>
                  <a:lnTo>
                    <a:pt x="748" y="561"/>
                  </a:lnTo>
                  <a:lnTo>
                    <a:pt x="754" y="548"/>
                  </a:lnTo>
                  <a:lnTo>
                    <a:pt x="756" y="530"/>
                  </a:lnTo>
                  <a:lnTo>
                    <a:pt x="755" y="509"/>
                  </a:lnTo>
                  <a:lnTo>
                    <a:pt x="750" y="484"/>
                  </a:lnTo>
                  <a:lnTo>
                    <a:pt x="739" y="454"/>
                  </a:lnTo>
                  <a:lnTo>
                    <a:pt x="723" y="424"/>
                  </a:lnTo>
                  <a:lnTo>
                    <a:pt x="700" y="390"/>
                  </a:lnTo>
                  <a:lnTo>
                    <a:pt x="689" y="369"/>
                  </a:lnTo>
                  <a:lnTo>
                    <a:pt x="677" y="347"/>
                  </a:lnTo>
                  <a:lnTo>
                    <a:pt x="664" y="326"/>
                  </a:lnTo>
                  <a:lnTo>
                    <a:pt x="653" y="305"/>
                  </a:lnTo>
                  <a:lnTo>
                    <a:pt x="640" y="284"/>
                  </a:lnTo>
                  <a:lnTo>
                    <a:pt x="627" y="261"/>
                  </a:lnTo>
                  <a:lnTo>
                    <a:pt x="616" y="239"/>
                  </a:lnTo>
                  <a:lnTo>
                    <a:pt x="604" y="216"/>
                  </a:lnTo>
                  <a:lnTo>
                    <a:pt x="592" y="193"/>
                  </a:lnTo>
                  <a:lnTo>
                    <a:pt x="577" y="170"/>
                  </a:lnTo>
                  <a:lnTo>
                    <a:pt x="561" y="148"/>
                  </a:lnTo>
                  <a:lnTo>
                    <a:pt x="543" y="128"/>
                  </a:lnTo>
                  <a:lnTo>
                    <a:pt x="523" y="109"/>
                  </a:lnTo>
                  <a:lnTo>
                    <a:pt x="502" y="92"/>
                  </a:lnTo>
                  <a:lnTo>
                    <a:pt x="479" y="78"/>
                  </a:lnTo>
                  <a:lnTo>
                    <a:pt x="454" y="66"/>
                  </a:lnTo>
                  <a:lnTo>
                    <a:pt x="433" y="84"/>
                  </a:lnTo>
                  <a:lnTo>
                    <a:pt x="416" y="104"/>
                  </a:lnTo>
                  <a:lnTo>
                    <a:pt x="401" y="127"/>
                  </a:lnTo>
                  <a:lnTo>
                    <a:pt x="389" y="150"/>
                  </a:lnTo>
                  <a:lnTo>
                    <a:pt x="380" y="175"/>
                  </a:lnTo>
                  <a:lnTo>
                    <a:pt x="371" y="200"/>
                  </a:lnTo>
                  <a:lnTo>
                    <a:pt x="363" y="226"/>
                  </a:lnTo>
                  <a:lnTo>
                    <a:pt x="356" y="251"/>
                  </a:lnTo>
                  <a:lnTo>
                    <a:pt x="362" y="252"/>
                  </a:lnTo>
                  <a:lnTo>
                    <a:pt x="368" y="256"/>
                  </a:lnTo>
                  <a:lnTo>
                    <a:pt x="374" y="266"/>
                  </a:lnTo>
                  <a:lnTo>
                    <a:pt x="377" y="286"/>
                  </a:lnTo>
                  <a:lnTo>
                    <a:pt x="383" y="319"/>
                  </a:lnTo>
                  <a:lnTo>
                    <a:pt x="387" y="353"/>
                  </a:lnTo>
                  <a:lnTo>
                    <a:pt x="389" y="387"/>
                  </a:lnTo>
                  <a:lnTo>
                    <a:pt x="391" y="422"/>
                  </a:lnTo>
                  <a:lnTo>
                    <a:pt x="394" y="457"/>
                  </a:lnTo>
                  <a:lnTo>
                    <a:pt x="397" y="490"/>
                  </a:lnTo>
                  <a:lnTo>
                    <a:pt x="402" y="524"/>
                  </a:lnTo>
                  <a:lnTo>
                    <a:pt x="409" y="557"/>
                  </a:lnTo>
                  <a:lnTo>
                    <a:pt x="407" y="559"/>
                  </a:lnTo>
                  <a:lnTo>
                    <a:pt x="405" y="560"/>
                  </a:lnTo>
                  <a:lnTo>
                    <a:pt x="402" y="560"/>
                  </a:lnTo>
                  <a:lnTo>
                    <a:pt x="399" y="559"/>
                  </a:lnTo>
                  <a:lnTo>
                    <a:pt x="386" y="542"/>
                  </a:lnTo>
                  <a:lnTo>
                    <a:pt x="377" y="518"/>
                  </a:lnTo>
                  <a:lnTo>
                    <a:pt x="369" y="488"/>
                  </a:lnTo>
                  <a:lnTo>
                    <a:pt x="364" y="457"/>
                  </a:lnTo>
                  <a:lnTo>
                    <a:pt x="360" y="426"/>
                  </a:lnTo>
                  <a:lnTo>
                    <a:pt x="357" y="397"/>
                  </a:lnTo>
                  <a:lnTo>
                    <a:pt x="356" y="374"/>
                  </a:lnTo>
                  <a:lnTo>
                    <a:pt x="355" y="360"/>
                  </a:lnTo>
                  <a:lnTo>
                    <a:pt x="352" y="348"/>
                  </a:lnTo>
                  <a:lnTo>
                    <a:pt x="351" y="335"/>
                  </a:lnTo>
                  <a:lnTo>
                    <a:pt x="350" y="322"/>
                  </a:lnTo>
                  <a:lnTo>
                    <a:pt x="348" y="309"/>
                  </a:lnTo>
                  <a:lnTo>
                    <a:pt x="344" y="296"/>
                  </a:lnTo>
                  <a:lnTo>
                    <a:pt x="338" y="287"/>
                  </a:lnTo>
                  <a:lnTo>
                    <a:pt x="328" y="279"/>
                  </a:lnTo>
                  <a:lnTo>
                    <a:pt x="315" y="275"/>
                  </a:lnTo>
                  <a:lnTo>
                    <a:pt x="310" y="273"/>
                  </a:lnTo>
                  <a:lnTo>
                    <a:pt x="302" y="270"/>
                  </a:lnTo>
                  <a:lnTo>
                    <a:pt x="291" y="267"/>
                  </a:lnTo>
                  <a:lnTo>
                    <a:pt x="278" y="264"/>
                  </a:lnTo>
                  <a:lnTo>
                    <a:pt x="263" y="259"/>
                  </a:lnTo>
                  <a:lnTo>
                    <a:pt x="246" y="255"/>
                  </a:lnTo>
                  <a:lnTo>
                    <a:pt x="227" y="251"/>
                  </a:lnTo>
                  <a:lnTo>
                    <a:pt x="209" y="247"/>
                  </a:lnTo>
                  <a:lnTo>
                    <a:pt x="189" y="244"/>
                  </a:lnTo>
                  <a:lnTo>
                    <a:pt x="170" y="239"/>
                  </a:lnTo>
                  <a:lnTo>
                    <a:pt x="151" y="236"/>
                  </a:lnTo>
                  <a:lnTo>
                    <a:pt x="133" y="233"/>
                  </a:lnTo>
                  <a:lnTo>
                    <a:pt x="116" y="231"/>
                  </a:lnTo>
                  <a:lnTo>
                    <a:pt x="102" y="230"/>
                  </a:lnTo>
                  <a:lnTo>
                    <a:pt x="88" y="230"/>
                  </a:lnTo>
                  <a:lnTo>
                    <a:pt x="78" y="230"/>
                  </a:lnTo>
                  <a:lnTo>
                    <a:pt x="59" y="257"/>
                  </a:lnTo>
                  <a:lnTo>
                    <a:pt x="45" y="285"/>
                  </a:lnTo>
                  <a:lnTo>
                    <a:pt x="36" y="311"/>
                  </a:lnTo>
                  <a:lnTo>
                    <a:pt x="31" y="336"/>
                  </a:lnTo>
                  <a:lnTo>
                    <a:pt x="30" y="361"/>
                  </a:lnTo>
                  <a:lnTo>
                    <a:pt x="30" y="383"/>
                  </a:lnTo>
                  <a:lnTo>
                    <a:pt x="32" y="402"/>
                  </a:lnTo>
                  <a:lnTo>
                    <a:pt x="35" y="419"/>
                  </a:lnTo>
                  <a:lnTo>
                    <a:pt x="31" y="415"/>
                  </a:lnTo>
                  <a:lnTo>
                    <a:pt x="26" y="407"/>
                  </a:lnTo>
                  <a:lnTo>
                    <a:pt x="21" y="394"/>
                  </a:lnTo>
                  <a:lnTo>
                    <a:pt x="14" y="380"/>
                  </a:lnTo>
                  <a:lnTo>
                    <a:pt x="9" y="366"/>
                  </a:lnTo>
                  <a:lnTo>
                    <a:pt x="4" y="353"/>
                  </a:lnTo>
                  <a:lnTo>
                    <a:pt x="1" y="344"/>
                  </a:lnTo>
                  <a:lnTo>
                    <a:pt x="0" y="341"/>
                  </a:lnTo>
                  <a:lnTo>
                    <a:pt x="1" y="328"/>
                  </a:lnTo>
                  <a:lnTo>
                    <a:pt x="6" y="311"/>
                  </a:lnTo>
                  <a:lnTo>
                    <a:pt x="15" y="291"/>
                  </a:lnTo>
                  <a:lnTo>
                    <a:pt x="26" y="271"/>
                  </a:lnTo>
                  <a:lnTo>
                    <a:pt x="36" y="251"/>
                  </a:lnTo>
                  <a:lnTo>
                    <a:pt x="47" y="233"/>
                  </a:lnTo>
                  <a:lnTo>
                    <a:pt x="54" y="219"/>
                  </a:lnTo>
                  <a:lnTo>
                    <a:pt x="57" y="212"/>
                  </a:lnTo>
                  <a:lnTo>
                    <a:pt x="68" y="210"/>
                  </a:lnTo>
                  <a:lnTo>
                    <a:pt x="81" y="209"/>
                  </a:lnTo>
                  <a:lnTo>
                    <a:pt x="98" y="209"/>
                  </a:lnTo>
                  <a:lnTo>
                    <a:pt x="116" y="210"/>
                  </a:lnTo>
                  <a:lnTo>
                    <a:pt x="138" y="212"/>
                  </a:lnTo>
                  <a:lnTo>
                    <a:pt x="159" y="214"/>
                  </a:lnTo>
                  <a:lnTo>
                    <a:pt x="182" y="217"/>
                  </a:lnTo>
                  <a:lnTo>
                    <a:pt x="205" y="221"/>
                  </a:lnTo>
                  <a:lnTo>
                    <a:pt x="228" y="225"/>
                  </a:lnTo>
                  <a:lnTo>
                    <a:pt x="249" y="229"/>
                  </a:lnTo>
                  <a:lnTo>
                    <a:pt x="270" y="233"/>
                  </a:lnTo>
                  <a:lnTo>
                    <a:pt x="289" y="236"/>
                  </a:lnTo>
                  <a:lnTo>
                    <a:pt x="305" y="239"/>
                  </a:lnTo>
                  <a:lnTo>
                    <a:pt x="319" y="241"/>
                  </a:lnTo>
                  <a:lnTo>
                    <a:pt x="328" y="244"/>
                  </a:lnTo>
                  <a:lnTo>
                    <a:pt x="334" y="245"/>
                  </a:lnTo>
                  <a:lnTo>
                    <a:pt x="339" y="224"/>
                  </a:lnTo>
                  <a:lnTo>
                    <a:pt x="348" y="198"/>
                  </a:lnTo>
                  <a:lnTo>
                    <a:pt x="359" y="170"/>
                  </a:lnTo>
                  <a:lnTo>
                    <a:pt x="374" y="140"/>
                  </a:lnTo>
                  <a:lnTo>
                    <a:pt x="390" y="112"/>
                  </a:lnTo>
                  <a:lnTo>
                    <a:pt x="410" y="84"/>
                  </a:lnTo>
                  <a:lnTo>
                    <a:pt x="434" y="60"/>
                  </a:lnTo>
                  <a:lnTo>
                    <a:pt x="460" y="41"/>
                  </a:lnTo>
                  <a:lnTo>
                    <a:pt x="458" y="40"/>
                  </a:lnTo>
                  <a:lnTo>
                    <a:pt x="454" y="38"/>
                  </a:lnTo>
                  <a:lnTo>
                    <a:pt x="447" y="35"/>
                  </a:lnTo>
                  <a:lnTo>
                    <a:pt x="441" y="32"/>
                  </a:lnTo>
                  <a:lnTo>
                    <a:pt x="434" y="28"/>
                  </a:lnTo>
                  <a:lnTo>
                    <a:pt x="426" y="25"/>
                  </a:lnTo>
                  <a:lnTo>
                    <a:pt x="421" y="22"/>
                  </a:lnTo>
                  <a:lnTo>
                    <a:pt x="418" y="19"/>
                  </a:lnTo>
                  <a:lnTo>
                    <a:pt x="397" y="41"/>
                  </a:lnTo>
                  <a:lnTo>
                    <a:pt x="378" y="63"/>
                  </a:lnTo>
                  <a:lnTo>
                    <a:pt x="360" y="86"/>
                  </a:lnTo>
                  <a:lnTo>
                    <a:pt x="345" y="112"/>
                  </a:lnTo>
                  <a:lnTo>
                    <a:pt x="331" y="137"/>
                  </a:lnTo>
                  <a:lnTo>
                    <a:pt x="321" y="164"/>
                  </a:lnTo>
                  <a:lnTo>
                    <a:pt x="314" y="192"/>
                  </a:lnTo>
                  <a:lnTo>
                    <a:pt x="308" y="221"/>
                  </a:lnTo>
                  <a:lnTo>
                    <a:pt x="305" y="217"/>
                  </a:lnTo>
                  <a:lnTo>
                    <a:pt x="302" y="201"/>
                  </a:lnTo>
                  <a:lnTo>
                    <a:pt x="299" y="181"/>
                  </a:lnTo>
                  <a:lnTo>
                    <a:pt x="300" y="164"/>
                  </a:lnTo>
                  <a:lnTo>
                    <a:pt x="290" y="167"/>
                  </a:lnTo>
                  <a:lnTo>
                    <a:pt x="280" y="169"/>
                  </a:lnTo>
                  <a:lnTo>
                    <a:pt x="269" y="171"/>
                  </a:lnTo>
                  <a:lnTo>
                    <a:pt x="259" y="172"/>
                  </a:lnTo>
                  <a:lnTo>
                    <a:pt x="248" y="173"/>
                  </a:lnTo>
                  <a:lnTo>
                    <a:pt x="237" y="174"/>
                  </a:lnTo>
                  <a:lnTo>
                    <a:pt x="226" y="174"/>
                  </a:lnTo>
                  <a:lnTo>
                    <a:pt x="214" y="172"/>
                  </a:lnTo>
                  <a:lnTo>
                    <a:pt x="201" y="169"/>
                  </a:lnTo>
                  <a:lnTo>
                    <a:pt x="188" y="162"/>
                  </a:lnTo>
                  <a:lnTo>
                    <a:pt x="178" y="155"/>
                  </a:lnTo>
                  <a:lnTo>
                    <a:pt x="167" y="146"/>
                  </a:lnTo>
                  <a:lnTo>
                    <a:pt x="160" y="136"/>
                  </a:lnTo>
                  <a:lnTo>
                    <a:pt x="152" y="125"/>
                  </a:lnTo>
                  <a:lnTo>
                    <a:pt x="148" y="115"/>
                  </a:lnTo>
                  <a:lnTo>
                    <a:pt x="145" y="104"/>
                  </a:lnTo>
                  <a:lnTo>
                    <a:pt x="138" y="115"/>
                  </a:lnTo>
                  <a:lnTo>
                    <a:pt x="132" y="125"/>
                  </a:lnTo>
                  <a:lnTo>
                    <a:pt x="126" y="136"/>
                  </a:lnTo>
                  <a:lnTo>
                    <a:pt x="121" y="148"/>
                  </a:lnTo>
                  <a:lnTo>
                    <a:pt x="116" y="159"/>
                  </a:lnTo>
                  <a:lnTo>
                    <a:pt x="113" y="171"/>
                  </a:lnTo>
                  <a:lnTo>
                    <a:pt x="111" y="183"/>
                  </a:lnTo>
                  <a:lnTo>
                    <a:pt x="109" y="196"/>
                  </a:lnTo>
                  <a:lnTo>
                    <a:pt x="94" y="193"/>
                  </a:lnTo>
                  <a:lnTo>
                    <a:pt x="101" y="171"/>
                  </a:lnTo>
                  <a:lnTo>
                    <a:pt x="107" y="150"/>
                  </a:lnTo>
                  <a:lnTo>
                    <a:pt x="114" y="129"/>
                  </a:lnTo>
                  <a:lnTo>
                    <a:pt x="122" y="109"/>
                  </a:lnTo>
                  <a:lnTo>
                    <a:pt x="131" y="90"/>
                  </a:lnTo>
                  <a:lnTo>
                    <a:pt x="141" y="72"/>
                  </a:lnTo>
                  <a:lnTo>
                    <a:pt x="152" y="55"/>
                  </a:lnTo>
                  <a:lnTo>
                    <a:pt x="165" y="38"/>
                  </a:lnTo>
                  <a:lnTo>
                    <a:pt x="166" y="44"/>
                  </a:lnTo>
                  <a:lnTo>
                    <a:pt x="163" y="61"/>
                  </a:lnTo>
                  <a:lnTo>
                    <a:pt x="160" y="82"/>
                  </a:lnTo>
                  <a:lnTo>
                    <a:pt x="162" y="100"/>
                  </a:lnTo>
                  <a:lnTo>
                    <a:pt x="166" y="111"/>
                  </a:lnTo>
                  <a:lnTo>
                    <a:pt x="171" y="119"/>
                  </a:lnTo>
                  <a:lnTo>
                    <a:pt x="179" y="127"/>
                  </a:lnTo>
                  <a:lnTo>
                    <a:pt x="188" y="133"/>
                  </a:lnTo>
                  <a:lnTo>
                    <a:pt x="198" y="138"/>
                  </a:lnTo>
                  <a:lnTo>
                    <a:pt x="208" y="142"/>
                  </a:lnTo>
                  <a:lnTo>
                    <a:pt x="218" y="146"/>
                  </a:lnTo>
                  <a:lnTo>
                    <a:pt x="228" y="148"/>
                  </a:lnTo>
                  <a:lnTo>
                    <a:pt x="241" y="147"/>
                  </a:lnTo>
                  <a:lnTo>
                    <a:pt x="252" y="146"/>
                  </a:lnTo>
                  <a:lnTo>
                    <a:pt x="263" y="144"/>
                  </a:lnTo>
                  <a:lnTo>
                    <a:pt x="275" y="142"/>
                  </a:lnTo>
                  <a:lnTo>
                    <a:pt x="285" y="139"/>
                  </a:lnTo>
                  <a:lnTo>
                    <a:pt x="296" y="135"/>
                  </a:lnTo>
                  <a:lnTo>
                    <a:pt x="306" y="128"/>
                  </a:lnTo>
                  <a:lnTo>
                    <a:pt x="318" y="117"/>
                  </a:lnTo>
                  <a:lnTo>
                    <a:pt x="326" y="101"/>
                  </a:lnTo>
                  <a:lnTo>
                    <a:pt x="338" y="82"/>
                  </a:lnTo>
                  <a:lnTo>
                    <a:pt x="350" y="62"/>
                  </a:lnTo>
                  <a:lnTo>
                    <a:pt x="365" y="43"/>
                  </a:lnTo>
                  <a:lnTo>
                    <a:pt x="381" y="25"/>
                  </a:lnTo>
                  <a:lnTo>
                    <a:pt x="396" y="12"/>
                  </a:lnTo>
                  <a:lnTo>
                    <a:pt x="409" y="2"/>
                  </a:lnTo>
                  <a:lnTo>
                    <a:pt x="422" y="0"/>
                  </a:lnTo>
                  <a:lnTo>
                    <a:pt x="48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6" name="Freeform 49"/>
            <p:cNvSpPr>
              <a:spLocks/>
            </p:cNvSpPr>
            <p:nvPr/>
          </p:nvSpPr>
          <p:spPr bwMode="auto">
            <a:xfrm>
              <a:off x="7453313" y="3135313"/>
              <a:ext cx="127000" cy="180975"/>
            </a:xfrm>
            <a:custGeom>
              <a:avLst/>
              <a:gdLst/>
              <a:ahLst/>
              <a:cxnLst>
                <a:cxn ang="0">
                  <a:pos x="161" y="229"/>
                </a:cxn>
                <a:cxn ang="0">
                  <a:pos x="154" y="222"/>
                </a:cxn>
                <a:cxn ang="0">
                  <a:pos x="137" y="205"/>
                </a:cxn>
                <a:cxn ang="0">
                  <a:pos x="114" y="183"/>
                </a:cxn>
                <a:cxn ang="0">
                  <a:pos x="87" y="157"/>
                </a:cxn>
                <a:cxn ang="0">
                  <a:pos x="58" y="131"/>
                </a:cxn>
                <a:cxn ang="0">
                  <a:pos x="34" y="108"/>
                </a:cxn>
                <a:cxn ang="0">
                  <a:pos x="16" y="91"/>
                </a:cxn>
                <a:cxn ang="0">
                  <a:pos x="8" y="82"/>
                </a:cxn>
                <a:cxn ang="0">
                  <a:pos x="4" y="69"/>
                </a:cxn>
                <a:cxn ang="0">
                  <a:pos x="0" y="56"/>
                </a:cxn>
                <a:cxn ang="0">
                  <a:pos x="1" y="43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26" y="14"/>
                </a:cxn>
                <a:cxn ang="0">
                  <a:pos x="38" y="9"/>
                </a:cxn>
                <a:cxn ang="0">
                  <a:pos x="51" y="5"/>
                </a:cxn>
                <a:cxn ang="0">
                  <a:pos x="64" y="1"/>
                </a:cxn>
                <a:cxn ang="0">
                  <a:pos x="75" y="0"/>
                </a:cxn>
                <a:cxn ang="0">
                  <a:pos x="84" y="2"/>
                </a:cxn>
                <a:cxn ang="0">
                  <a:pos x="89" y="7"/>
                </a:cxn>
                <a:cxn ang="0">
                  <a:pos x="73" y="13"/>
                </a:cxn>
                <a:cxn ang="0">
                  <a:pos x="59" y="19"/>
                </a:cxn>
                <a:cxn ang="0">
                  <a:pos x="47" y="27"/>
                </a:cxn>
                <a:cxn ang="0">
                  <a:pos x="37" y="34"/>
                </a:cxn>
                <a:cxn ang="0">
                  <a:pos x="31" y="41"/>
                </a:cxn>
                <a:cxn ang="0">
                  <a:pos x="27" y="50"/>
                </a:cxn>
                <a:cxn ang="0">
                  <a:pos x="25" y="59"/>
                </a:cxn>
                <a:cxn ang="0">
                  <a:pos x="27" y="68"/>
                </a:cxn>
                <a:cxn ang="0">
                  <a:pos x="34" y="77"/>
                </a:cxn>
                <a:cxn ang="0">
                  <a:pos x="49" y="93"/>
                </a:cxn>
                <a:cxn ang="0">
                  <a:pos x="69" y="114"/>
                </a:cxn>
                <a:cxn ang="0">
                  <a:pos x="92" y="137"/>
                </a:cxn>
                <a:cxn ang="0">
                  <a:pos x="114" y="161"/>
                </a:cxn>
                <a:cxn ang="0">
                  <a:pos x="135" y="181"/>
                </a:cxn>
                <a:cxn ang="0">
                  <a:pos x="151" y="197"/>
                </a:cxn>
                <a:cxn ang="0">
                  <a:pos x="159" y="207"/>
                </a:cxn>
                <a:cxn ang="0">
                  <a:pos x="161" y="229"/>
                </a:cxn>
              </a:cxnLst>
              <a:rect l="0" t="0" r="r" b="b"/>
              <a:pathLst>
                <a:path w="161" h="229">
                  <a:moveTo>
                    <a:pt x="161" y="229"/>
                  </a:moveTo>
                  <a:lnTo>
                    <a:pt x="154" y="222"/>
                  </a:lnTo>
                  <a:lnTo>
                    <a:pt x="137" y="205"/>
                  </a:lnTo>
                  <a:lnTo>
                    <a:pt x="114" y="183"/>
                  </a:lnTo>
                  <a:lnTo>
                    <a:pt x="87" y="157"/>
                  </a:lnTo>
                  <a:lnTo>
                    <a:pt x="58" y="131"/>
                  </a:lnTo>
                  <a:lnTo>
                    <a:pt x="34" y="108"/>
                  </a:lnTo>
                  <a:lnTo>
                    <a:pt x="16" y="91"/>
                  </a:lnTo>
                  <a:lnTo>
                    <a:pt x="8" y="82"/>
                  </a:lnTo>
                  <a:lnTo>
                    <a:pt x="4" y="69"/>
                  </a:lnTo>
                  <a:lnTo>
                    <a:pt x="0" y="56"/>
                  </a:lnTo>
                  <a:lnTo>
                    <a:pt x="1" y="43"/>
                  </a:lnTo>
                  <a:lnTo>
                    <a:pt x="6" y="28"/>
                  </a:lnTo>
                  <a:lnTo>
                    <a:pt x="14" y="20"/>
                  </a:lnTo>
                  <a:lnTo>
                    <a:pt x="26" y="14"/>
                  </a:lnTo>
                  <a:lnTo>
                    <a:pt x="38" y="9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5" y="0"/>
                  </a:lnTo>
                  <a:lnTo>
                    <a:pt x="84" y="2"/>
                  </a:lnTo>
                  <a:lnTo>
                    <a:pt x="89" y="7"/>
                  </a:lnTo>
                  <a:lnTo>
                    <a:pt x="73" y="13"/>
                  </a:lnTo>
                  <a:lnTo>
                    <a:pt x="59" y="19"/>
                  </a:lnTo>
                  <a:lnTo>
                    <a:pt x="47" y="27"/>
                  </a:lnTo>
                  <a:lnTo>
                    <a:pt x="37" y="34"/>
                  </a:lnTo>
                  <a:lnTo>
                    <a:pt x="31" y="41"/>
                  </a:lnTo>
                  <a:lnTo>
                    <a:pt x="27" y="50"/>
                  </a:lnTo>
                  <a:lnTo>
                    <a:pt x="25" y="59"/>
                  </a:lnTo>
                  <a:lnTo>
                    <a:pt x="27" y="68"/>
                  </a:lnTo>
                  <a:lnTo>
                    <a:pt x="34" y="77"/>
                  </a:lnTo>
                  <a:lnTo>
                    <a:pt x="49" y="93"/>
                  </a:lnTo>
                  <a:lnTo>
                    <a:pt x="69" y="114"/>
                  </a:lnTo>
                  <a:lnTo>
                    <a:pt x="92" y="137"/>
                  </a:lnTo>
                  <a:lnTo>
                    <a:pt x="114" y="161"/>
                  </a:lnTo>
                  <a:lnTo>
                    <a:pt x="135" y="181"/>
                  </a:lnTo>
                  <a:lnTo>
                    <a:pt x="151" y="197"/>
                  </a:lnTo>
                  <a:lnTo>
                    <a:pt x="159" y="207"/>
                  </a:lnTo>
                  <a:lnTo>
                    <a:pt x="161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7" name="Freeform 50"/>
            <p:cNvSpPr>
              <a:spLocks/>
            </p:cNvSpPr>
            <p:nvPr/>
          </p:nvSpPr>
          <p:spPr bwMode="auto">
            <a:xfrm>
              <a:off x="7854950" y="2717801"/>
              <a:ext cx="22225" cy="22225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20" y="28"/>
                </a:cxn>
                <a:cxn ang="0">
                  <a:pos x="24" y="25"/>
                </a:cxn>
                <a:cxn ang="0">
                  <a:pos x="27" y="20"/>
                </a:cxn>
                <a:cxn ang="0">
                  <a:pos x="29" y="15"/>
                </a:cxn>
                <a:cxn ang="0">
                  <a:pos x="27" y="9"/>
                </a:cxn>
                <a:cxn ang="0">
                  <a:pos x="24" y="5"/>
                </a:cxn>
                <a:cxn ang="0">
                  <a:pos x="20" y="1"/>
                </a:cxn>
                <a:cxn ang="0">
                  <a:pos x="15" y="0"/>
                </a:cxn>
                <a:cxn ang="0">
                  <a:pos x="9" y="1"/>
                </a:cxn>
                <a:cxn ang="0">
                  <a:pos x="4" y="5"/>
                </a:cxn>
                <a:cxn ang="0">
                  <a:pos x="1" y="9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5"/>
                </a:cxn>
                <a:cxn ang="0">
                  <a:pos x="9" y="28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20" y="28"/>
                  </a:lnTo>
                  <a:lnTo>
                    <a:pt x="24" y="25"/>
                  </a:lnTo>
                  <a:lnTo>
                    <a:pt x="27" y="20"/>
                  </a:lnTo>
                  <a:lnTo>
                    <a:pt x="29" y="15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9" y="28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8" name="Freeform 51"/>
            <p:cNvSpPr>
              <a:spLocks/>
            </p:cNvSpPr>
            <p:nvPr/>
          </p:nvSpPr>
          <p:spPr bwMode="auto">
            <a:xfrm>
              <a:off x="7534275" y="3057526"/>
              <a:ext cx="633413" cy="365125"/>
            </a:xfrm>
            <a:custGeom>
              <a:avLst/>
              <a:gdLst/>
              <a:ahLst/>
              <a:cxnLst>
                <a:cxn ang="0">
                  <a:pos x="411" y="429"/>
                </a:cxn>
                <a:cxn ang="0">
                  <a:pos x="330" y="434"/>
                </a:cxn>
                <a:cxn ang="0">
                  <a:pos x="216" y="445"/>
                </a:cxn>
                <a:cxn ang="0">
                  <a:pos x="227" y="432"/>
                </a:cxn>
                <a:cxn ang="0">
                  <a:pos x="310" y="402"/>
                </a:cxn>
                <a:cxn ang="0">
                  <a:pos x="339" y="405"/>
                </a:cxn>
                <a:cxn ang="0">
                  <a:pos x="335" y="393"/>
                </a:cxn>
                <a:cxn ang="0">
                  <a:pos x="273" y="384"/>
                </a:cxn>
                <a:cxn ang="0">
                  <a:pos x="289" y="365"/>
                </a:cxn>
                <a:cxn ang="0">
                  <a:pos x="338" y="360"/>
                </a:cxn>
                <a:cxn ang="0">
                  <a:pos x="405" y="352"/>
                </a:cxn>
                <a:cxn ang="0">
                  <a:pos x="450" y="367"/>
                </a:cxn>
                <a:cxn ang="0">
                  <a:pos x="499" y="351"/>
                </a:cxn>
                <a:cxn ang="0">
                  <a:pos x="586" y="313"/>
                </a:cxn>
                <a:cxn ang="0">
                  <a:pos x="677" y="290"/>
                </a:cxn>
                <a:cxn ang="0">
                  <a:pos x="733" y="305"/>
                </a:cxn>
                <a:cxn ang="0">
                  <a:pos x="774" y="331"/>
                </a:cxn>
                <a:cxn ang="0">
                  <a:pos x="697" y="268"/>
                </a:cxn>
                <a:cxn ang="0">
                  <a:pos x="637" y="248"/>
                </a:cxn>
                <a:cxn ang="0">
                  <a:pos x="618" y="207"/>
                </a:cxn>
                <a:cxn ang="0">
                  <a:pos x="559" y="129"/>
                </a:cxn>
                <a:cxn ang="0">
                  <a:pos x="513" y="43"/>
                </a:cxn>
                <a:cxn ang="0">
                  <a:pos x="501" y="29"/>
                </a:cxn>
                <a:cxn ang="0">
                  <a:pos x="509" y="117"/>
                </a:cxn>
                <a:cxn ang="0">
                  <a:pos x="539" y="154"/>
                </a:cxn>
                <a:cxn ang="0">
                  <a:pos x="556" y="201"/>
                </a:cxn>
                <a:cxn ang="0">
                  <a:pos x="559" y="280"/>
                </a:cxn>
                <a:cxn ang="0">
                  <a:pos x="587" y="239"/>
                </a:cxn>
                <a:cxn ang="0">
                  <a:pos x="608" y="269"/>
                </a:cxn>
                <a:cxn ang="0">
                  <a:pos x="531" y="312"/>
                </a:cxn>
                <a:cxn ang="0">
                  <a:pos x="436" y="342"/>
                </a:cxn>
                <a:cxn ang="0">
                  <a:pos x="385" y="329"/>
                </a:cxn>
                <a:cxn ang="0">
                  <a:pos x="341" y="342"/>
                </a:cxn>
                <a:cxn ang="0">
                  <a:pos x="318" y="348"/>
                </a:cxn>
                <a:cxn ang="0">
                  <a:pos x="267" y="359"/>
                </a:cxn>
                <a:cxn ang="0">
                  <a:pos x="242" y="389"/>
                </a:cxn>
                <a:cxn ang="0">
                  <a:pos x="269" y="395"/>
                </a:cxn>
                <a:cxn ang="0">
                  <a:pos x="277" y="403"/>
                </a:cxn>
                <a:cxn ang="0">
                  <a:pos x="200" y="416"/>
                </a:cxn>
                <a:cxn ang="0">
                  <a:pos x="141" y="413"/>
                </a:cxn>
                <a:cxn ang="0">
                  <a:pos x="62" y="395"/>
                </a:cxn>
                <a:cxn ang="0">
                  <a:pos x="31" y="364"/>
                </a:cxn>
                <a:cxn ang="0">
                  <a:pos x="67" y="348"/>
                </a:cxn>
                <a:cxn ang="0">
                  <a:pos x="31" y="347"/>
                </a:cxn>
                <a:cxn ang="0">
                  <a:pos x="0" y="368"/>
                </a:cxn>
                <a:cxn ang="0">
                  <a:pos x="44" y="412"/>
                </a:cxn>
                <a:cxn ang="0">
                  <a:pos x="150" y="432"/>
                </a:cxn>
                <a:cxn ang="0">
                  <a:pos x="184" y="456"/>
                </a:cxn>
                <a:cxn ang="0">
                  <a:pos x="277" y="457"/>
                </a:cxn>
                <a:cxn ang="0">
                  <a:pos x="371" y="458"/>
                </a:cxn>
                <a:cxn ang="0">
                  <a:pos x="474" y="436"/>
                </a:cxn>
                <a:cxn ang="0">
                  <a:pos x="542" y="427"/>
                </a:cxn>
                <a:cxn ang="0">
                  <a:pos x="651" y="412"/>
                </a:cxn>
                <a:cxn ang="0">
                  <a:pos x="751" y="388"/>
                </a:cxn>
                <a:cxn ang="0">
                  <a:pos x="776" y="359"/>
                </a:cxn>
                <a:cxn ang="0">
                  <a:pos x="663" y="382"/>
                </a:cxn>
                <a:cxn ang="0">
                  <a:pos x="533" y="406"/>
                </a:cxn>
              </a:cxnLst>
              <a:rect l="0" t="0" r="r" b="b"/>
              <a:pathLst>
                <a:path w="797" h="460">
                  <a:moveTo>
                    <a:pt x="467" y="414"/>
                  </a:moveTo>
                  <a:lnTo>
                    <a:pt x="454" y="417"/>
                  </a:lnTo>
                  <a:lnTo>
                    <a:pt x="440" y="421"/>
                  </a:lnTo>
                  <a:lnTo>
                    <a:pt x="425" y="425"/>
                  </a:lnTo>
                  <a:lnTo>
                    <a:pt x="411" y="429"/>
                  </a:lnTo>
                  <a:lnTo>
                    <a:pt x="397" y="434"/>
                  </a:lnTo>
                  <a:lnTo>
                    <a:pt x="382" y="436"/>
                  </a:lnTo>
                  <a:lnTo>
                    <a:pt x="367" y="437"/>
                  </a:lnTo>
                  <a:lnTo>
                    <a:pt x="351" y="436"/>
                  </a:lnTo>
                  <a:lnTo>
                    <a:pt x="330" y="434"/>
                  </a:lnTo>
                  <a:lnTo>
                    <a:pt x="306" y="436"/>
                  </a:lnTo>
                  <a:lnTo>
                    <a:pt x="281" y="438"/>
                  </a:lnTo>
                  <a:lnTo>
                    <a:pt x="256" y="442"/>
                  </a:lnTo>
                  <a:lnTo>
                    <a:pt x="233" y="444"/>
                  </a:lnTo>
                  <a:lnTo>
                    <a:pt x="216" y="445"/>
                  </a:lnTo>
                  <a:lnTo>
                    <a:pt x="204" y="443"/>
                  </a:lnTo>
                  <a:lnTo>
                    <a:pt x="200" y="437"/>
                  </a:lnTo>
                  <a:lnTo>
                    <a:pt x="203" y="436"/>
                  </a:lnTo>
                  <a:lnTo>
                    <a:pt x="212" y="435"/>
                  </a:lnTo>
                  <a:lnTo>
                    <a:pt x="227" y="432"/>
                  </a:lnTo>
                  <a:lnTo>
                    <a:pt x="244" y="427"/>
                  </a:lnTo>
                  <a:lnTo>
                    <a:pt x="262" y="423"/>
                  </a:lnTo>
                  <a:lnTo>
                    <a:pt x="280" y="417"/>
                  </a:lnTo>
                  <a:lnTo>
                    <a:pt x="297" y="409"/>
                  </a:lnTo>
                  <a:lnTo>
                    <a:pt x="310" y="402"/>
                  </a:lnTo>
                  <a:lnTo>
                    <a:pt x="317" y="402"/>
                  </a:lnTo>
                  <a:lnTo>
                    <a:pt x="322" y="402"/>
                  </a:lnTo>
                  <a:lnTo>
                    <a:pt x="327" y="403"/>
                  </a:lnTo>
                  <a:lnTo>
                    <a:pt x="334" y="404"/>
                  </a:lnTo>
                  <a:lnTo>
                    <a:pt x="339" y="405"/>
                  </a:lnTo>
                  <a:lnTo>
                    <a:pt x="344" y="406"/>
                  </a:lnTo>
                  <a:lnTo>
                    <a:pt x="349" y="405"/>
                  </a:lnTo>
                  <a:lnTo>
                    <a:pt x="356" y="403"/>
                  </a:lnTo>
                  <a:lnTo>
                    <a:pt x="345" y="398"/>
                  </a:lnTo>
                  <a:lnTo>
                    <a:pt x="335" y="393"/>
                  </a:lnTo>
                  <a:lnTo>
                    <a:pt x="323" y="389"/>
                  </a:lnTo>
                  <a:lnTo>
                    <a:pt x="310" y="387"/>
                  </a:lnTo>
                  <a:lnTo>
                    <a:pt x="299" y="385"/>
                  </a:lnTo>
                  <a:lnTo>
                    <a:pt x="286" y="385"/>
                  </a:lnTo>
                  <a:lnTo>
                    <a:pt x="273" y="384"/>
                  </a:lnTo>
                  <a:lnTo>
                    <a:pt x="261" y="384"/>
                  </a:lnTo>
                  <a:lnTo>
                    <a:pt x="266" y="377"/>
                  </a:lnTo>
                  <a:lnTo>
                    <a:pt x="273" y="371"/>
                  </a:lnTo>
                  <a:lnTo>
                    <a:pt x="281" y="367"/>
                  </a:lnTo>
                  <a:lnTo>
                    <a:pt x="289" y="365"/>
                  </a:lnTo>
                  <a:lnTo>
                    <a:pt x="299" y="364"/>
                  </a:lnTo>
                  <a:lnTo>
                    <a:pt x="307" y="364"/>
                  </a:lnTo>
                  <a:lnTo>
                    <a:pt x="317" y="364"/>
                  </a:lnTo>
                  <a:lnTo>
                    <a:pt x="325" y="364"/>
                  </a:lnTo>
                  <a:lnTo>
                    <a:pt x="338" y="360"/>
                  </a:lnTo>
                  <a:lnTo>
                    <a:pt x="351" y="356"/>
                  </a:lnTo>
                  <a:lnTo>
                    <a:pt x="365" y="352"/>
                  </a:lnTo>
                  <a:lnTo>
                    <a:pt x="379" y="350"/>
                  </a:lnTo>
                  <a:lnTo>
                    <a:pt x="391" y="350"/>
                  </a:lnTo>
                  <a:lnTo>
                    <a:pt x="405" y="352"/>
                  </a:lnTo>
                  <a:lnTo>
                    <a:pt x="417" y="358"/>
                  </a:lnTo>
                  <a:lnTo>
                    <a:pt x="428" y="367"/>
                  </a:lnTo>
                  <a:lnTo>
                    <a:pt x="437" y="369"/>
                  </a:lnTo>
                  <a:lnTo>
                    <a:pt x="443" y="368"/>
                  </a:lnTo>
                  <a:lnTo>
                    <a:pt x="450" y="367"/>
                  </a:lnTo>
                  <a:lnTo>
                    <a:pt x="458" y="370"/>
                  </a:lnTo>
                  <a:lnTo>
                    <a:pt x="464" y="367"/>
                  </a:lnTo>
                  <a:lnTo>
                    <a:pt x="474" y="363"/>
                  </a:lnTo>
                  <a:lnTo>
                    <a:pt x="485" y="358"/>
                  </a:lnTo>
                  <a:lnTo>
                    <a:pt x="499" y="351"/>
                  </a:lnTo>
                  <a:lnTo>
                    <a:pt x="514" y="344"/>
                  </a:lnTo>
                  <a:lnTo>
                    <a:pt x="531" y="337"/>
                  </a:lnTo>
                  <a:lnTo>
                    <a:pt x="549" y="329"/>
                  </a:lnTo>
                  <a:lnTo>
                    <a:pt x="567" y="321"/>
                  </a:lnTo>
                  <a:lnTo>
                    <a:pt x="586" y="313"/>
                  </a:lnTo>
                  <a:lnTo>
                    <a:pt x="606" y="307"/>
                  </a:lnTo>
                  <a:lnTo>
                    <a:pt x="625" y="301"/>
                  </a:lnTo>
                  <a:lnTo>
                    <a:pt x="643" y="297"/>
                  </a:lnTo>
                  <a:lnTo>
                    <a:pt x="661" y="292"/>
                  </a:lnTo>
                  <a:lnTo>
                    <a:pt x="677" y="290"/>
                  </a:lnTo>
                  <a:lnTo>
                    <a:pt x="692" y="289"/>
                  </a:lnTo>
                  <a:lnTo>
                    <a:pt x="704" y="290"/>
                  </a:lnTo>
                  <a:lnTo>
                    <a:pt x="714" y="296"/>
                  </a:lnTo>
                  <a:lnTo>
                    <a:pt x="723" y="301"/>
                  </a:lnTo>
                  <a:lnTo>
                    <a:pt x="733" y="305"/>
                  </a:lnTo>
                  <a:lnTo>
                    <a:pt x="741" y="309"/>
                  </a:lnTo>
                  <a:lnTo>
                    <a:pt x="751" y="313"/>
                  </a:lnTo>
                  <a:lnTo>
                    <a:pt x="759" y="319"/>
                  </a:lnTo>
                  <a:lnTo>
                    <a:pt x="767" y="324"/>
                  </a:lnTo>
                  <a:lnTo>
                    <a:pt x="774" y="331"/>
                  </a:lnTo>
                  <a:lnTo>
                    <a:pt x="769" y="315"/>
                  </a:lnTo>
                  <a:lnTo>
                    <a:pt x="756" y="300"/>
                  </a:lnTo>
                  <a:lnTo>
                    <a:pt x="739" y="287"/>
                  </a:lnTo>
                  <a:lnTo>
                    <a:pt x="718" y="277"/>
                  </a:lnTo>
                  <a:lnTo>
                    <a:pt x="697" y="268"/>
                  </a:lnTo>
                  <a:lnTo>
                    <a:pt x="677" y="264"/>
                  </a:lnTo>
                  <a:lnTo>
                    <a:pt x="661" y="262"/>
                  </a:lnTo>
                  <a:lnTo>
                    <a:pt x="650" y="263"/>
                  </a:lnTo>
                  <a:lnTo>
                    <a:pt x="642" y="255"/>
                  </a:lnTo>
                  <a:lnTo>
                    <a:pt x="637" y="248"/>
                  </a:lnTo>
                  <a:lnTo>
                    <a:pt x="633" y="240"/>
                  </a:lnTo>
                  <a:lnTo>
                    <a:pt x="630" y="231"/>
                  </a:lnTo>
                  <a:lnTo>
                    <a:pt x="625" y="224"/>
                  </a:lnTo>
                  <a:lnTo>
                    <a:pt x="622" y="215"/>
                  </a:lnTo>
                  <a:lnTo>
                    <a:pt x="618" y="207"/>
                  </a:lnTo>
                  <a:lnTo>
                    <a:pt x="613" y="200"/>
                  </a:lnTo>
                  <a:lnTo>
                    <a:pt x="603" y="180"/>
                  </a:lnTo>
                  <a:lnTo>
                    <a:pt x="590" y="162"/>
                  </a:lnTo>
                  <a:lnTo>
                    <a:pt x="575" y="145"/>
                  </a:lnTo>
                  <a:lnTo>
                    <a:pt x="559" y="129"/>
                  </a:lnTo>
                  <a:lnTo>
                    <a:pt x="543" y="112"/>
                  </a:lnTo>
                  <a:lnTo>
                    <a:pt x="531" y="94"/>
                  </a:lnTo>
                  <a:lnTo>
                    <a:pt x="520" y="76"/>
                  </a:lnTo>
                  <a:lnTo>
                    <a:pt x="514" y="55"/>
                  </a:lnTo>
                  <a:lnTo>
                    <a:pt x="513" y="43"/>
                  </a:lnTo>
                  <a:lnTo>
                    <a:pt x="512" y="26"/>
                  </a:lnTo>
                  <a:lnTo>
                    <a:pt x="509" y="11"/>
                  </a:lnTo>
                  <a:lnTo>
                    <a:pt x="507" y="0"/>
                  </a:lnTo>
                  <a:lnTo>
                    <a:pt x="503" y="14"/>
                  </a:lnTo>
                  <a:lnTo>
                    <a:pt x="501" y="29"/>
                  </a:lnTo>
                  <a:lnTo>
                    <a:pt x="499" y="44"/>
                  </a:lnTo>
                  <a:lnTo>
                    <a:pt x="498" y="59"/>
                  </a:lnTo>
                  <a:lnTo>
                    <a:pt x="499" y="79"/>
                  </a:lnTo>
                  <a:lnTo>
                    <a:pt x="503" y="99"/>
                  </a:lnTo>
                  <a:lnTo>
                    <a:pt x="509" y="117"/>
                  </a:lnTo>
                  <a:lnTo>
                    <a:pt x="519" y="133"/>
                  </a:lnTo>
                  <a:lnTo>
                    <a:pt x="523" y="138"/>
                  </a:lnTo>
                  <a:lnTo>
                    <a:pt x="528" y="144"/>
                  </a:lnTo>
                  <a:lnTo>
                    <a:pt x="534" y="149"/>
                  </a:lnTo>
                  <a:lnTo>
                    <a:pt x="539" y="154"/>
                  </a:lnTo>
                  <a:lnTo>
                    <a:pt x="544" y="160"/>
                  </a:lnTo>
                  <a:lnTo>
                    <a:pt x="548" y="165"/>
                  </a:lnTo>
                  <a:lnTo>
                    <a:pt x="552" y="171"/>
                  </a:lnTo>
                  <a:lnTo>
                    <a:pt x="554" y="179"/>
                  </a:lnTo>
                  <a:lnTo>
                    <a:pt x="556" y="201"/>
                  </a:lnTo>
                  <a:lnTo>
                    <a:pt x="554" y="234"/>
                  </a:lnTo>
                  <a:lnTo>
                    <a:pt x="551" y="268"/>
                  </a:lnTo>
                  <a:lnTo>
                    <a:pt x="549" y="290"/>
                  </a:lnTo>
                  <a:lnTo>
                    <a:pt x="554" y="286"/>
                  </a:lnTo>
                  <a:lnTo>
                    <a:pt x="559" y="280"/>
                  </a:lnTo>
                  <a:lnTo>
                    <a:pt x="565" y="271"/>
                  </a:lnTo>
                  <a:lnTo>
                    <a:pt x="572" y="263"/>
                  </a:lnTo>
                  <a:lnTo>
                    <a:pt x="577" y="253"/>
                  </a:lnTo>
                  <a:lnTo>
                    <a:pt x="583" y="246"/>
                  </a:lnTo>
                  <a:lnTo>
                    <a:pt x="587" y="239"/>
                  </a:lnTo>
                  <a:lnTo>
                    <a:pt x="591" y="234"/>
                  </a:lnTo>
                  <a:lnTo>
                    <a:pt x="596" y="243"/>
                  </a:lnTo>
                  <a:lnTo>
                    <a:pt x="600" y="251"/>
                  </a:lnTo>
                  <a:lnTo>
                    <a:pt x="604" y="261"/>
                  </a:lnTo>
                  <a:lnTo>
                    <a:pt x="608" y="269"/>
                  </a:lnTo>
                  <a:lnTo>
                    <a:pt x="606" y="277"/>
                  </a:lnTo>
                  <a:lnTo>
                    <a:pt x="596" y="284"/>
                  </a:lnTo>
                  <a:lnTo>
                    <a:pt x="578" y="292"/>
                  </a:lnTo>
                  <a:lnTo>
                    <a:pt x="556" y="302"/>
                  </a:lnTo>
                  <a:lnTo>
                    <a:pt x="531" y="312"/>
                  </a:lnTo>
                  <a:lnTo>
                    <a:pt x="504" y="324"/>
                  </a:lnTo>
                  <a:lnTo>
                    <a:pt x="478" y="336"/>
                  </a:lnTo>
                  <a:lnTo>
                    <a:pt x="456" y="348"/>
                  </a:lnTo>
                  <a:lnTo>
                    <a:pt x="445" y="345"/>
                  </a:lnTo>
                  <a:lnTo>
                    <a:pt x="436" y="342"/>
                  </a:lnTo>
                  <a:lnTo>
                    <a:pt x="426" y="339"/>
                  </a:lnTo>
                  <a:lnTo>
                    <a:pt x="416" y="336"/>
                  </a:lnTo>
                  <a:lnTo>
                    <a:pt x="406" y="332"/>
                  </a:lnTo>
                  <a:lnTo>
                    <a:pt x="396" y="330"/>
                  </a:lnTo>
                  <a:lnTo>
                    <a:pt x="385" y="329"/>
                  </a:lnTo>
                  <a:lnTo>
                    <a:pt x="374" y="329"/>
                  </a:lnTo>
                  <a:lnTo>
                    <a:pt x="289" y="294"/>
                  </a:lnTo>
                  <a:lnTo>
                    <a:pt x="288" y="313"/>
                  </a:lnTo>
                  <a:lnTo>
                    <a:pt x="346" y="340"/>
                  </a:lnTo>
                  <a:lnTo>
                    <a:pt x="341" y="342"/>
                  </a:lnTo>
                  <a:lnTo>
                    <a:pt x="337" y="344"/>
                  </a:lnTo>
                  <a:lnTo>
                    <a:pt x="331" y="345"/>
                  </a:lnTo>
                  <a:lnTo>
                    <a:pt x="327" y="346"/>
                  </a:lnTo>
                  <a:lnTo>
                    <a:pt x="322" y="347"/>
                  </a:lnTo>
                  <a:lnTo>
                    <a:pt x="318" y="348"/>
                  </a:lnTo>
                  <a:lnTo>
                    <a:pt x="312" y="349"/>
                  </a:lnTo>
                  <a:lnTo>
                    <a:pt x="307" y="349"/>
                  </a:lnTo>
                  <a:lnTo>
                    <a:pt x="292" y="350"/>
                  </a:lnTo>
                  <a:lnTo>
                    <a:pt x="280" y="354"/>
                  </a:lnTo>
                  <a:lnTo>
                    <a:pt x="267" y="359"/>
                  </a:lnTo>
                  <a:lnTo>
                    <a:pt x="258" y="364"/>
                  </a:lnTo>
                  <a:lnTo>
                    <a:pt x="249" y="371"/>
                  </a:lnTo>
                  <a:lnTo>
                    <a:pt x="244" y="378"/>
                  </a:lnTo>
                  <a:lnTo>
                    <a:pt x="242" y="384"/>
                  </a:lnTo>
                  <a:lnTo>
                    <a:pt x="242" y="389"/>
                  </a:lnTo>
                  <a:lnTo>
                    <a:pt x="245" y="394"/>
                  </a:lnTo>
                  <a:lnTo>
                    <a:pt x="249" y="395"/>
                  </a:lnTo>
                  <a:lnTo>
                    <a:pt x="256" y="396"/>
                  </a:lnTo>
                  <a:lnTo>
                    <a:pt x="263" y="395"/>
                  </a:lnTo>
                  <a:lnTo>
                    <a:pt x="269" y="395"/>
                  </a:lnTo>
                  <a:lnTo>
                    <a:pt x="277" y="394"/>
                  </a:lnTo>
                  <a:lnTo>
                    <a:pt x="282" y="395"/>
                  </a:lnTo>
                  <a:lnTo>
                    <a:pt x="287" y="398"/>
                  </a:lnTo>
                  <a:lnTo>
                    <a:pt x="282" y="401"/>
                  </a:lnTo>
                  <a:lnTo>
                    <a:pt x="277" y="403"/>
                  </a:lnTo>
                  <a:lnTo>
                    <a:pt x="270" y="403"/>
                  </a:lnTo>
                  <a:lnTo>
                    <a:pt x="264" y="405"/>
                  </a:lnTo>
                  <a:lnTo>
                    <a:pt x="242" y="410"/>
                  </a:lnTo>
                  <a:lnTo>
                    <a:pt x="221" y="414"/>
                  </a:lnTo>
                  <a:lnTo>
                    <a:pt x="200" y="416"/>
                  </a:lnTo>
                  <a:lnTo>
                    <a:pt x="181" y="416"/>
                  </a:lnTo>
                  <a:lnTo>
                    <a:pt x="165" y="415"/>
                  </a:lnTo>
                  <a:lnTo>
                    <a:pt x="152" y="414"/>
                  </a:lnTo>
                  <a:lnTo>
                    <a:pt x="144" y="413"/>
                  </a:lnTo>
                  <a:lnTo>
                    <a:pt x="141" y="413"/>
                  </a:lnTo>
                  <a:lnTo>
                    <a:pt x="128" y="412"/>
                  </a:lnTo>
                  <a:lnTo>
                    <a:pt x="113" y="409"/>
                  </a:lnTo>
                  <a:lnTo>
                    <a:pt x="95" y="405"/>
                  </a:lnTo>
                  <a:lnTo>
                    <a:pt x="79" y="400"/>
                  </a:lnTo>
                  <a:lnTo>
                    <a:pt x="62" y="395"/>
                  </a:lnTo>
                  <a:lnTo>
                    <a:pt x="47" y="388"/>
                  </a:lnTo>
                  <a:lnTo>
                    <a:pt x="36" y="381"/>
                  </a:lnTo>
                  <a:lnTo>
                    <a:pt x="30" y="373"/>
                  </a:lnTo>
                  <a:lnTo>
                    <a:pt x="28" y="368"/>
                  </a:lnTo>
                  <a:lnTo>
                    <a:pt x="31" y="364"/>
                  </a:lnTo>
                  <a:lnTo>
                    <a:pt x="37" y="360"/>
                  </a:lnTo>
                  <a:lnTo>
                    <a:pt x="45" y="356"/>
                  </a:lnTo>
                  <a:lnTo>
                    <a:pt x="53" y="352"/>
                  </a:lnTo>
                  <a:lnTo>
                    <a:pt x="62" y="349"/>
                  </a:lnTo>
                  <a:lnTo>
                    <a:pt x="67" y="348"/>
                  </a:lnTo>
                  <a:lnTo>
                    <a:pt x="69" y="347"/>
                  </a:lnTo>
                  <a:lnTo>
                    <a:pt x="60" y="346"/>
                  </a:lnTo>
                  <a:lnTo>
                    <a:pt x="50" y="346"/>
                  </a:lnTo>
                  <a:lnTo>
                    <a:pt x="41" y="346"/>
                  </a:lnTo>
                  <a:lnTo>
                    <a:pt x="31" y="347"/>
                  </a:lnTo>
                  <a:lnTo>
                    <a:pt x="23" y="349"/>
                  </a:lnTo>
                  <a:lnTo>
                    <a:pt x="14" y="352"/>
                  </a:lnTo>
                  <a:lnTo>
                    <a:pt x="7" y="357"/>
                  </a:lnTo>
                  <a:lnTo>
                    <a:pt x="1" y="363"/>
                  </a:lnTo>
                  <a:lnTo>
                    <a:pt x="0" y="368"/>
                  </a:lnTo>
                  <a:lnTo>
                    <a:pt x="2" y="375"/>
                  </a:lnTo>
                  <a:lnTo>
                    <a:pt x="5" y="382"/>
                  </a:lnTo>
                  <a:lnTo>
                    <a:pt x="9" y="389"/>
                  </a:lnTo>
                  <a:lnTo>
                    <a:pt x="25" y="402"/>
                  </a:lnTo>
                  <a:lnTo>
                    <a:pt x="44" y="412"/>
                  </a:lnTo>
                  <a:lnTo>
                    <a:pt x="65" y="418"/>
                  </a:lnTo>
                  <a:lnTo>
                    <a:pt x="87" y="423"/>
                  </a:lnTo>
                  <a:lnTo>
                    <a:pt x="109" y="427"/>
                  </a:lnTo>
                  <a:lnTo>
                    <a:pt x="130" y="429"/>
                  </a:lnTo>
                  <a:lnTo>
                    <a:pt x="150" y="432"/>
                  </a:lnTo>
                  <a:lnTo>
                    <a:pt x="166" y="434"/>
                  </a:lnTo>
                  <a:lnTo>
                    <a:pt x="161" y="442"/>
                  </a:lnTo>
                  <a:lnTo>
                    <a:pt x="163" y="447"/>
                  </a:lnTo>
                  <a:lnTo>
                    <a:pt x="171" y="452"/>
                  </a:lnTo>
                  <a:lnTo>
                    <a:pt x="184" y="456"/>
                  </a:lnTo>
                  <a:lnTo>
                    <a:pt x="204" y="458"/>
                  </a:lnTo>
                  <a:lnTo>
                    <a:pt x="223" y="458"/>
                  </a:lnTo>
                  <a:lnTo>
                    <a:pt x="241" y="458"/>
                  </a:lnTo>
                  <a:lnTo>
                    <a:pt x="259" y="457"/>
                  </a:lnTo>
                  <a:lnTo>
                    <a:pt x="277" y="457"/>
                  </a:lnTo>
                  <a:lnTo>
                    <a:pt x="293" y="457"/>
                  </a:lnTo>
                  <a:lnTo>
                    <a:pt x="312" y="457"/>
                  </a:lnTo>
                  <a:lnTo>
                    <a:pt x="332" y="459"/>
                  </a:lnTo>
                  <a:lnTo>
                    <a:pt x="351" y="460"/>
                  </a:lnTo>
                  <a:lnTo>
                    <a:pt x="371" y="458"/>
                  </a:lnTo>
                  <a:lnTo>
                    <a:pt x="390" y="454"/>
                  </a:lnTo>
                  <a:lnTo>
                    <a:pt x="410" y="448"/>
                  </a:lnTo>
                  <a:lnTo>
                    <a:pt x="431" y="443"/>
                  </a:lnTo>
                  <a:lnTo>
                    <a:pt x="453" y="439"/>
                  </a:lnTo>
                  <a:lnTo>
                    <a:pt x="474" y="436"/>
                  </a:lnTo>
                  <a:lnTo>
                    <a:pt x="497" y="436"/>
                  </a:lnTo>
                  <a:lnTo>
                    <a:pt x="502" y="434"/>
                  </a:lnTo>
                  <a:lnTo>
                    <a:pt x="513" y="433"/>
                  </a:lnTo>
                  <a:lnTo>
                    <a:pt x="525" y="429"/>
                  </a:lnTo>
                  <a:lnTo>
                    <a:pt x="542" y="427"/>
                  </a:lnTo>
                  <a:lnTo>
                    <a:pt x="561" y="425"/>
                  </a:lnTo>
                  <a:lnTo>
                    <a:pt x="582" y="422"/>
                  </a:lnTo>
                  <a:lnTo>
                    <a:pt x="604" y="419"/>
                  </a:lnTo>
                  <a:lnTo>
                    <a:pt x="627" y="415"/>
                  </a:lnTo>
                  <a:lnTo>
                    <a:pt x="651" y="412"/>
                  </a:lnTo>
                  <a:lnTo>
                    <a:pt x="674" y="407"/>
                  </a:lnTo>
                  <a:lnTo>
                    <a:pt x="696" y="403"/>
                  </a:lnTo>
                  <a:lnTo>
                    <a:pt x="716" y="399"/>
                  </a:lnTo>
                  <a:lnTo>
                    <a:pt x="735" y="394"/>
                  </a:lnTo>
                  <a:lnTo>
                    <a:pt x="751" y="388"/>
                  </a:lnTo>
                  <a:lnTo>
                    <a:pt x="763" y="383"/>
                  </a:lnTo>
                  <a:lnTo>
                    <a:pt x="773" y="378"/>
                  </a:lnTo>
                  <a:lnTo>
                    <a:pt x="797" y="355"/>
                  </a:lnTo>
                  <a:lnTo>
                    <a:pt x="789" y="357"/>
                  </a:lnTo>
                  <a:lnTo>
                    <a:pt x="776" y="359"/>
                  </a:lnTo>
                  <a:lnTo>
                    <a:pt x="758" y="363"/>
                  </a:lnTo>
                  <a:lnTo>
                    <a:pt x="738" y="367"/>
                  </a:lnTo>
                  <a:lnTo>
                    <a:pt x="715" y="371"/>
                  </a:lnTo>
                  <a:lnTo>
                    <a:pt x="691" y="377"/>
                  </a:lnTo>
                  <a:lnTo>
                    <a:pt x="663" y="382"/>
                  </a:lnTo>
                  <a:lnTo>
                    <a:pt x="637" y="387"/>
                  </a:lnTo>
                  <a:lnTo>
                    <a:pt x="610" y="393"/>
                  </a:lnTo>
                  <a:lnTo>
                    <a:pt x="582" y="398"/>
                  </a:lnTo>
                  <a:lnTo>
                    <a:pt x="557" y="402"/>
                  </a:lnTo>
                  <a:lnTo>
                    <a:pt x="533" y="406"/>
                  </a:lnTo>
                  <a:lnTo>
                    <a:pt x="512" y="409"/>
                  </a:lnTo>
                  <a:lnTo>
                    <a:pt x="493" y="412"/>
                  </a:lnTo>
                  <a:lnTo>
                    <a:pt x="478" y="414"/>
                  </a:lnTo>
                  <a:lnTo>
                    <a:pt x="467" y="4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9" name="Freeform 52"/>
            <p:cNvSpPr>
              <a:spLocks/>
            </p:cNvSpPr>
            <p:nvPr/>
          </p:nvSpPr>
          <p:spPr bwMode="auto">
            <a:xfrm>
              <a:off x="7545388" y="3140076"/>
              <a:ext cx="204788" cy="228600"/>
            </a:xfrm>
            <a:custGeom>
              <a:avLst/>
              <a:gdLst/>
              <a:ahLst/>
              <a:cxnLst>
                <a:cxn ang="0">
                  <a:pos x="29" y="25"/>
                </a:cxn>
                <a:cxn ang="0">
                  <a:pos x="16" y="10"/>
                </a:cxn>
                <a:cxn ang="0">
                  <a:pos x="0" y="0"/>
                </a:cxn>
                <a:cxn ang="0">
                  <a:pos x="15" y="53"/>
                </a:cxn>
                <a:cxn ang="0">
                  <a:pos x="61" y="137"/>
                </a:cxn>
                <a:cxn ang="0">
                  <a:pos x="91" y="167"/>
                </a:cxn>
                <a:cxn ang="0">
                  <a:pos x="72" y="179"/>
                </a:cxn>
                <a:cxn ang="0">
                  <a:pos x="113" y="174"/>
                </a:cxn>
                <a:cxn ang="0">
                  <a:pos x="171" y="178"/>
                </a:cxn>
                <a:cxn ang="0">
                  <a:pos x="193" y="194"/>
                </a:cxn>
                <a:cxn ang="0">
                  <a:pos x="141" y="196"/>
                </a:cxn>
                <a:cxn ang="0">
                  <a:pos x="89" y="188"/>
                </a:cxn>
                <a:cxn ang="0">
                  <a:pos x="99" y="200"/>
                </a:cxn>
                <a:cxn ang="0">
                  <a:pos x="151" y="206"/>
                </a:cxn>
                <a:cxn ang="0">
                  <a:pos x="196" y="205"/>
                </a:cxn>
                <a:cxn ang="0">
                  <a:pos x="209" y="233"/>
                </a:cxn>
                <a:cxn ang="0">
                  <a:pos x="194" y="266"/>
                </a:cxn>
                <a:cxn ang="0">
                  <a:pos x="136" y="266"/>
                </a:cxn>
                <a:cxn ang="0">
                  <a:pos x="85" y="256"/>
                </a:cxn>
                <a:cxn ang="0">
                  <a:pos x="76" y="224"/>
                </a:cxn>
                <a:cxn ang="0">
                  <a:pos x="67" y="196"/>
                </a:cxn>
                <a:cxn ang="0">
                  <a:pos x="67" y="255"/>
                </a:cxn>
                <a:cxn ang="0">
                  <a:pos x="102" y="279"/>
                </a:cxn>
                <a:cxn ang="0">
                  <a:pos x="155" y="288"/>
                </a:cxn>
                <a:cxn ang="0">
                  <a:pos x="211" y="281"/>
                </a:cxn>
                <a:cxn ang="0">
                  <a:pos x="223" y="206"/>
                </a:cxn>
                <a:cxn ang="0">
                  <a:pos x="235" y="195"/>
                </a:cxn>
                <a:cxn ang="0">
                  <a:pos x="243" y="205"/>
                </a:cxn>
                <a:cxn ang="0">
                  <a:pos x="233" y="241"/>
                </a:cxn>
                <a:cxn ang="0">
                  <a:pos x="252" y="219"/>
                </a:cxn>
                <a:cxn ang="0">
                  <a:pos x="258" y="194"/>
                </a:cxn>
                <a:cxn ang="0">
                  <a:pos x="250" y="182"/>
                </a:cxn>
                <a:cxn ang="0">
                  <a:pos x="237" y="179"/>
                </a:cxn>
                <a:cxn ang="0">
                  <a:pos x="218" y="181"/>
                </a:cxn>
                <a:cxn ang="0">
                  <a:pos x="193" y="172"/>
                </a:cxn>
                <a:cxn ang="0">
                  <a:pos x="169" y="165"/>
                </a:cxn>
                <a:cxn ang="0">
                  <a:pos x="138" y="161"/>
                </a:cxn>
                <a:cxn ang="0">
                  <a:pos x="117" y="158"/>
                </a:cxn>
                <a:cxn ang="0">
                  <a:pos x="106" y="154"/>
                </a:cxn>
                <a:cxn ang="0">
                  <a:pos x="93" y="145"/>
                </a:cxn>
                <a:cxn ang="0">
                  <a:pos x="75" y="127"/>
                </a:cxn>
                <a:cxn ang="0">
                  <a:pos x="65" y="105"/>
                </a:cxn>
                <a:cxn ang="0">
                  <a:pos x="43" y="62"/>
                </a:cxn>
              </a:cxnLst>
              <a:rect l="0" t="0" r="r" b="b"/>
              <a:pathLst>
                <a:path w="258" h="288">
                  <a:moveTo>
                    <a:pt x="34" y="37"/>
                  </a:moveTo>
                  <a:lnTo>
                    <a:pt x="32" y="30"/>
                  </a:lnTo>
                  <a:lnTo>
                    <a:pt x="29" y="25"/>
                  </a:lnTo>
                  <a:lnTo>
                    <a:pt x="26" y="20"/>
                  </a:lnTo>
                  <a:lnTo>
                    <a:pt x="21" y="14"/>
                  </a:lnTo>
                  <a:lnTo>
                    <a:pt x="16" y="10"/>
                  </a:lnTo>
                  <a:lnTo>
                    <a:pt x="12" y="6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6" y="28"/>
                  </a:lnTo>
                  <a:lnTo>
                    <a:pt x="15" y="53"/>
                  </a:lnTo>
                  <a:lnTo>
                    <a:pt x="28" y="82"/>
                  </a:lnTo>
                  <a:lnTo>
                    <a:pt x="43" y="111"/>
                  </a:lnTo>
                  <a:lnTo>
                    <a:pt x="61" y="137"/>
                  </a:lnTo>
                  <a:lnTo>
                    <a:pt x="79" y="156"/>
                  </a:lnTo>
                  <a:lnTo>
                    <a:pt x="97" y="165"/>
                  </a:lnTo>
                  <a:lnTo>
                    <a:pt x="91" y="167"/>
                  </a:lnTo>
                  <a:lnTo>
                    <a:pt x="82" y="168"/>
                  </a:lnTo>
                  <a:lnTo>
                    <a:pt x="75" y="173"/>
                  </a:lnTo>
                  <a:lnTo>
                    <a:pt x="72" y="179"/>
                  </a:lnTo>
                  <a:lnTo>
                    <a:pt x="82" y="177"/>
                  </a:lnTo>
                  <a:lnTo>
                    <a:pt x="96" y="175"/>
                  </a:lnTo>
                  <a:lnTo>
                    <a:pt x="113" y="174"/>
                  </a:lnTo>
                  <a:lnTo>
                    <a:pt x="132" y="174"/>
                  </a:lnTo>
                  <a:lnTo>
                    <a:pt x="151" y="175"/>
                  </a:lnTo>
                  <a:lnTo>
                    <a:pt x="171" y="178"/>
                  </a:lnTo>
                  <a:lnTo>
                    <a:pt x="191" y="183"/>
                  </a:lnTo>
                  <a:lnTo>
                    <a:pt x="208" y="189"/>
                  </a:lnTo>
                  <a:lnTo>
                    <a:pt x="193" y="194"/>
                  </a:lnTo>
                  <a:lnTo>
                    <a:pt x="177" y="196"/>
                  </a:lnTo>
                  <a:lnTo>
                    <a:pt x="159" y="197"/>
                  </a:lnTo>
                  <a:lnTo>
                    <a:pt x="141" y="196"/>
                  </a:lnTo>
                  <a:lnTo>
                    <a:pt x="122" y="194"/>
                  </a:lnTo>
                  <a:lnTo>
                    <a:pt x="106" y="192"/>
                  </a:lnTo>
                  <a:lnTo>
                    <a:pt x="89" y="188"/>
                  </a:lnTo>
                  <a:lnTo>
                    <a:pt x="75" y="185"/>
                  </a:lnTo>
                  <a:lnTo>
                    <a:pt x="81" y="195"/>
                  </a:lnTo>
                  <a:lnTo>
                    <a:pt x="99" y="200"/>
                  </a:lnTo>
                  <a:lnTo>
                    <a:pt x="116" y="203"/>
                  </a:lnTo>
                  <a:lnTo>
                    <a:pt x="134" y="205"/>
                  </a:lnTo>
                  <a:lnTo>
                    <a:pt x="151" y="206"/>
                  </a:lnTo>
                  <a:lnTo>
                    <a:pt x="167" y="206"/>
                  </a:lnTo>
                  <a:lnTo>
                    <a:pt x="181" y="206"/>
                  </a:lnTo>
                  <a:lnTo>
                    <a:pt x="196" y="205"/>
                  </a:lnTo>
                  <a:lnTo>
                    <a:pt x="210" y="204"/>
                  </a:lnTo>
                  <a:lnTo>
                    <a:pt x="210" y="217"/>
                  </a:lnTo>
                  <a:lnTo>
                    <a:pt x="209" y="233"/>
                  </a:lnTo>
                  <a:lnTo>
                    <a:pt x="207" y="250"/>
                  </a:lnTo>
                  <a:lnTo>
                    <a:pt x="204" y="263"/>
                  </a:lnTo>
                  <a:lnTo>
                    <a:pt x="194" y="266"/>
                  </a:lnTo>
                  <a:lnTo>
                    <a:pt x="178" y="269"/>
                  </a:lnTo>
                  <a:lnTo>
                    <a:pt x="158" y="269"/>
                  </a:lnTo>
                  <a:lnTo>
                    <a:pt x="136" y="266"/>
                  </a:lnTo>
                  <a:lnTo>
                    <a:pt x="115" y="264"/>
                  </a:lnTo>
                  <a:lnTo>
                    <a:pt x="97" y="260"/>
                  </a:lnTo>
                  <a:lnTo>
                    <a:pt x="85" y="256"/>
                  </a:lnTo>
                  <a:lnTo>
                    <a:pt x="80" y="252"/>
                  </a:lnTo>
                  <a:lnTo>
                    <a:pt x="77" y="238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7" y="200"/>
                  </a:lnTo>
                  <a:lnTo>
                    <a:pt x="67" y="196"/>
                  </a:lnTo>
                  <a:lnTo>
                    <a:pt x="66" y="212"/>
                  </a:lnTo>
                  <a:lnTo>
                    <a:pt x="65" y="234"/>
                  </a:lnTo>
                  <a:lnTo>
                    <a:pt x="67" y="255"/>
                  </a:lnTo>
                  <a:lnTo>
                    <a:pt x="72" y="266"/>
                  </a:lnTo>
                  <a:lnTo>
                    <a:pt x="87" y="274"/>
                  </a:lnTo>
                  <a:lnTo>
                    <a:pt x="102" y="279"/>
                  </a:lnTo>
                  <a:lnTo>
                    <a:pt x="119" y="283"/>
                  </a:lnTo>
                  <a:lnTo>
                    <a:pt x="137" y="286"/>
                  </a:lnTo>
                  <a:lnTo>
                    <a:pt x="155" y="288"/>
                  </a:lnTo>
                  <a:lnTo>
                    <a:pt x="173" y="286"/>
                  </a:lnTo>
                  <a:lnTo>
                    <a:pt x="192" y="284"/>
                  </a:lnTo>
                  <a:lnTo>
                    <a:pt x="211" y="281"/>
                  </a:lnTo>
                  <a:lnTo>
                    <a:pt x="218" y="256"/>
                  </a:lnTo>
                  <a:lnTo>
                    <a:pt x="221" y="229"/>
                  </a:lnTo>
                  <a:lnTo>
                    <a:pt x="223" y="206"/>
                  </a:lnTo>
                  <a:lnTo>
                    <a:pt x="223" y="198"/>
                  </a:lnTo>
                  <a:lnTo>
                    <a:pt x="228" y="196"/>
                  </a:lnTo>
                  <a:lnTo>
                    <a:pt x="235" y="195"/>
                  </a:lnTo>
                  <a:lnTo>
                    <a:pt x="240" y="196"/>
                  </a:lnTo>
                  <a:lnTo>
                    <a:pt x="244" y="200"/>
                  </a:lnTo>
                  <a:lnTo>
                    <a:pt x="243" y="205"/>
                  </a:lnTo>
                  <a:lnTo>
                    <a:pt x="240" y="214"/>
                  </a:lnTo>
                  <a:lnTo>
                    <a:pt x="236" y="225"/>
                  </a:lnTo>
                  <a:lnTo>
                    <a:pt x="233" y="241"/>
                  </a:lnTo>
                  <a:lnTo>
                    <a:pt x="240" y="235"/>
                  </a:lnTo>
                  <a:lnTo>
                    <a:pt x="248" y="227"/>
                  </a:lnTo>
                  <a:lnTo>
                    <a:pt x="252" y="219"/>
                  </a:lnTo>
                  <a:lnTo>
                    <a:pt x="256" y="210"/>
                  </a:lnTo>
                  <a:lnTo>
                    <a:pt x="258" y="201"/>
                  </a:lnTo>
                  <a:lnTo>
                    <a:pt x="258" y="194"/>
                  </a:lnTo>
                  <a:lnTo>
                    <a:pt x="256" y="188"/>
                  </a:lnTo>
                  <a:lnTo>
                    <a:pt x="253" y="184"/>
                  </a:lnTo>
                  <a:lnTo>
                    <a:pt x="250" y="182"/>
                  </a:lnTo>
                  <a:lnTo>
                    <a:pt x="247" y="181"/>
                  </a:lnTo>
                  <a:lnTo>
                    <a:pt x="243" y="180"/>
                  </a:lnTo>
                  <a:lnTo>
                    <a:pt x="237" y="179"/>
                  </a:lnTo>
                  <a:lnTo>
                    <a:pt x="232" y="179"/>
                  </a:lnTo>
                  <a:lnTo>
                    <a:pt x="226" y="180"/>
                  </a:lnTo>
                  <a:lnTo>
                    <a:pt x="218" y="181"/>
                  </a:lnTo>
                  <a:lnTo>
                    <a:pt x="211" y="182"/>
                  </a:lnTo>
                  <a:lnTo>
                    <a:pt x="201" y="176"/>
                  </a:lnTo>
                  <a:lnTo>
                    <a:pt x="193" y="172"/>
                  </a:lnTo>
                  <a:lnTo>
                    <a:pt x="186" y="168"/>
                  </a:lnTo>
                  <a:lnTo>
                    <a:pt x="177" y="166"/>
                  </a:lnTo>
                  <a:lnTo>
                    <a:pt x="169" y="165"/>
                  </a:lnTo>
                  <a:lnTo>
                    <a:pt x="159" y="164"/>
                  </a:lnTo>
                  <a:lnTo>
                    <a:pt x="150" y="163"/>
                  </a:lnTo>
                  <a:lnTo>
                    <a:pt x="138" y="161"/>
                  </a:lnTo>
                  <a:lnTo>
                    <a:pt x="131" y="162"/>
                  </a:lnTo>
                  <a:lnTo>
                    <a:pt x="125" y="160"/>
                  </a:lnTo>
                  <a:lnTo>
                    <a:pt x="117" y="158"/>
                  </a:lnTo>
                  <a:lnTo>
                    <a:pt x="110" y="157"/>
                  </a:lnTo>
                  <a:lnTo>
                    <a:pt x="108" y="156"/>
                  </a:lnTo>
                  <a:lnTo>
                    <a:pt x="106" y="154"/>
                  </a:lnTo>
                  <a:lnTo>
                    <a:pt x="101" y="152"/>
                  </a:lnTo>
                  <a:lnTo>
                    <a:pt x="97" y="148"/>
                  </a:lnTo>
                  <a:lnTo>
                    <a:pt x="93" y="145"/>
                  </a:lnTo>
                  <a:lnTo>
                    <a:pt x="87" y="140"/>
                  </a:lnTo>
                  <a:lnTo>
                    <a:pt x="81" y="135"/>
                  </a:lnTo>
                  <a:lnTo>
                    <a:pt x="75" y="127"/>
                  </a:lnTo>
                  <a:lnTo>
                    <a:pt x="74" y="124"/>
                  </a:lnTo>
                  <a:lnTo>
                    <a:pt x="70" y="117"/>
                  </a:lnTo>
                  <a:lnTo>
                    <a:pt x="65" y="105"/>
                  </a:lnTo>
                  <a:lnTo>
                    <a:pt x="57" y="91"/>
                  </a:lnTo>
                  <a:lnTo>
                    <a:pt x="50" y="77"/>
                  </a:lnTo>
                  <a:lnTo>
                    <a:pt x="43" y="62"/>
                  </a:lnTo>
                  <a:lnTo>
                    <a:pt x="38" y="48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0" name="Freeform 66"/>
            <p:cNvSpPr>
              <a:spLocks/>
            </p:cNvSpPr>
            <p:nvPr/>
          </p:nvSpPr>
          <p:spPr bwMode="auto">
            <a:xfrm>
              <a:off x="7048500" y="3481388"/>
              <a:ext cx="88900" cy="15875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09" y="0"/>
                </a:cxn>
                <a:cxn ang="0">
                  <a:pos x="101" y="1"/>
                </a:cxn>
                <a:cxn ang="0">
                  <a:pos x="88" y="2"/>
                </a:cxn>
                <a:cxn ang="0">
                  <a:pos x="72" y="3"/>
                </a:cxn>
                <a:cxn ang="0">
                  <a:pos x="54" y="4"/>
                </a:cxn>
                <a:cxn ang="0">
                  <a:pos x="37" y="5"/>
                </a:cxn>
                <a:cxn ang="0">
                  <a:pos x="20" y="6"/>
                </a:cxn>
                <a:cxn ang="0">
                  <a:pos x="7" y="7"/>
                </a:cxn>
                <a:cxn ang="0">
                  <a:pos x="4" y="9"/>
                </a:cxn>
                <a:cxn ang="0">
                  <a:pos x="3" y="11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9" y="21"/>
                </a:cxn>
                <a:cxn ang="0">
                  <a:pos x="24" y="21"/>
                </a:cxn>
                <a:cxn ang="0">
                  <a:pos x="42" y="20"/>
                </a:cxn>
                <a:cxn ang="0">
                  <a:pos x="62" y="16"/>
                </a:cxn>
                <a:cxn ang="0">
                  <a:pos x="81" y="11"/>
                </a:cxn>
                <a:cxn ang="0">
                  <a:pos x="97" y="7"/>
                </a:cxn>
                <a:cxn ang="0">
                  <a:pos x="108" y="3"/>
                </a:cxn>
                <a:cxn ang="0">
                  <a:pos x="112" y="0"/>
                </a:cxn>
              </a:cxnLst>
              <a:rect l="0" t="0" r="r" b="b"/>
              <a:pathLst>
                <a:path w="112" h="21">
                  <a:moveTo>
                    <a:pt x="112" y="0"/>
                  </a:moveTo>
                  <a:lnTo>
                    <a:pt x="109" y="0"/>
                  </a:lnTo>
                  <a:lnTo>
                    <a:pt x="101" y="1"/>
                  </a:lnTo>
                  <a:lnTo>
                    <a:pt x="88" y="2"/>
                  </a:lnTo>
                  <a:lnTo>
                    <a:pt x="72" y="3"/>
                  </a:lnTo>
                  <a:lnTo>
                    <a:pt x="54" y="4"/>
                  </a:lnTo>
                  <a:lnTo>
                    <a:pt x="37" y="5"/>
                  </a:lnTo>
                  <a:lnTo>
                    <a:pt x="2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9" y="21"/>
                  </a:lnTo>
                  <a:lnTo>
                    <a:pt x="24" y="21"/>
                  </a:lnTo>
                  <a:lnTo>
                    <a:pt x="42" y="20"/>
                  </a:lnTo>
                  <a:lnTo>
                    <a:pt x="62" y="16"/>
                  </a:lnTo>
                  <a:lnTo>
                    <a:pt x="81" y="11"/>
                  </a:lnTo>
                  <a:lnTo>
                    <a:pt x="97" y="7"/>
                  </a:lnTo>
                  <a:lnTo>
                    <a:pt x="108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1" name="Freeform 69"/>
            <p:cNvSpPr>
              <a:spLocks/>
            </p:cNvSpPr>
            <p:nvPr/>
          </p:nvSpPr>
          <p:spPr bwMode="auto">
            <a:xfrm>
              <a:off x="7907338" y="3409951"/>
              <a:ext cx="287338" cy="158750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04" y="11"/>
                </a:cxn>
                <a:cxn ang="0">
                  <a:pos x="64" y="22"/>
                </a:cxn>
                <a:cxn ang="0">
                  <a:pos x="34" y="34"/>
                </a:cxn>
                <a:cxn ang="0">
                  <a:pos x="15" y="47"/>
                </a:cxn>
                <a:cxn ang="0">
                  <a:pos x="3" y="69"/>
                </a:cxn>
                <a:cxn ang="0">
                  <a:pos x="0" y="91"/>
                </a:cxn>
                <a:cxn ang="0">
                  <a:pos x="4" y="124"/>
                </a:cxn>
                <a:cxn ang="0">
                  <a:pos x="19" y="145"/>
                </a:cxn>
                <a:cxn ang="0">
                  <a:pos x="43" y="158"/>
                </a:cxn>
                <a:cxn ang="0">
                  <a:pos x="72" y="172"/>
                </a:cxn>
                <a:cxn ang="0">
                  <a:pos x="100" y="183"/>
                </a:cxn>
                <a:cxn ang="0">
                  <a:pos x="121" y="190"/>
                </a:cxn>
                <a:cxn ang="0">
                  <a:pos x="144" y="195"/>
                </a:cxn>
                <a:cxn ang="0">
                  <a:pos x="169" y="199"/>
                </a:cxn>
                <a:cxn ang="0">
                  <a:pos x="190" y="200"/>
                </a:cxn>
                <a:cxn ang="0">
                  <a:pos x="209" y="198"/>
                </a:cxn>
                <a:cxn ang="0">
                  <a:pos x="247" y="185"/>
                </a:cxn>
                <a:cxn ang="0">
                  <a:pos x="290" y="168"/>
                </a:cxn>
                <a:cxn ang="0">
                  <a:pos x="322" y="155"/>
                </a:cxn>
                <a:cxn ang="0">
                  <a:pos x="327" y="152"/>
                </a:cxn>
                <a:cxn ang="0">
                  <a:pos x="338" y="147"/>
                </a:cxn>
                <a:cxn ang="0">
                  <a:pos x="350" y="138"/>
                </a:cxn>
                <a:cxn ang="0">
                  <a:pos x="361" y="128"/>
                </a:cxn>
                <a:cxn ang="0">
                  <a:pos x="363" y="108"/>
                </a:cxn>
                <a:cxn ang="0">
                  <a:pos x="357" y="70"/>
                </a:cxn>
                <a:cxn ang="0">
                  <a:pos x="345" y="50"/>
                </a:cxn>
                <a:cxn ang="0">
                  <a:pos x="311" y="31"/>
                </a:cxn>
                <a:cxn ang="0">
                  <a:pos x="264" y="13"/>
                </a:cxn>
                <a:cxn ang="0">
                  <a:pos x="219" y="2"/>
                </a:cxn>
                <a:cxn ang="0">
                  <a:pos x="197" y="0"/>
                </a:cxn>
                <a:cxn ang="0">
                  <a:pos x="187" y="1"/>
                </a:cxn>
                <a:cxn ang="0">
                  <a:pos x="175" y="1"/>
                </a:cxn>
                <a:cxn ang="0">
                  <a:pos x="167" y="2"/>
                </a:cxn>
              </a:cxnLst>
              <a:rect l="0" t="0" r="r" b="b"/>
              <a:pathLst>
                <a:path w="363" h="200">
                  <a:moveTo>
                    <a:pt x="166" y="2"/>
                  </a:moveTo>
                  <a:lnTo>
                    <a:pt x="146" y="3"/>
                  </a:lnTo>
                  <a:lnTo>
                    <a:pt x="125" y="6"/>
                  </a:lnTo>
                  <a:lnTo>
                    <a:pt x="104" y="11"/>
                  </a:lnTo>
                  <a:lnTo>
                    <a:pt x="83" y="17"/>
                  </a:lnTo>
                  <a:lnTo>
                    <a:pt x="64" y="22"/>
                  </a:lnTo>
                  <a:lnTo>
                    <a:pt x="47" y="29"/>
                  </a:lnTo>
                  <a:lnTo>
                    <a:pt x="34" y="34"/>
                  </a:lnTo>
                  <a:lnTo>
                    <a:pt x="26" y="38"/>
                  </a:lnTo>
                  <a:lnTo>
                    <a:pt x="15" y="47"/>
                  </a:lnTo>
                  <a:lnTo>
                    <a:pt x="8" y="57"/>
                  </a:lnTo>
                  <a:lnTo>
                    <a:pt x="3" y="69"/>
                  </a:lnTo>
                  <a:lnTo>
                    <a:pt x="2" y="78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4" y="124"/>
                  </a:lnTo>
                  <a:lnTo>
                    <a:pt x="12" y="138"/>
                  </a:lnTo>
                  <a:lnTo>
                    <a:pt x="19" y="145"/>
                  </a:lnTo>
                  <a:lnTo>
                    <a:pt x="30" y="151"/>
                  </a:lnTo>
                  <a:lnTo>
                    <a:pt x="43" y="158"/>
                  </a:lnTo>
                  <a:lnTo>
                    <a:pt x="57" y="165"/>
                  </a:lnTo>
                  <a:lnTo>
                    <a:pt x="72" y="172"/>
                  </a:lnTo>
                  <a:lnTo>
                    <a:pt x="86" y="177"/>
                  </a:lnTo>
                  <a:lnTo>
                    <a:pt x="100" y="183"/>
                  </a:lnTo>
                  <a:lnTo>
                    <a:pt x="110" y="187"/>
                  </a:lnTo>
                  <a:lnTo>
                    <a:pt x="121" y="190"/>
                  </a:lnTo>
                  <a:lnTo>
                    <a:pt x="132" y="193"/>
                  </a:lnTo>
                  <a:lnTo>
                    <a:pt x="144" y="195"/>
                  </a:lnTo>
                  <a:lnTo>
                    <a:pt x="156" y="197"/>
                  </a:lnTo>
                  <a:lnTo>
                    <a:pt x="169" y="199"/>
                  </a:lnTo>
                  <a:lnTo>
                    <a:pt x="181" y="200"/>
                  </a:lnTo>
                  <a:lnTo>
                    <a:pt x="190" y="200"/>
                  </a:lnTo>
                  <a:lnTo>
                    <a:pt x="199" y="200"/>
                  </a:lnTo>
                  <a:lnTo>
                    <a:pt x="209" y="198"/>
                  </a:lnTo>
                  <a:lnTo>
                    <a:pt x="227" y="193"/>
                  </a:lnTo>
                  <a:lnTo>
                    <a:pt x="247" y="185"/>
                  </a:lnTo>
                  <a:lnTo>
                    <a:pt x="269" y="176"/>
                  </a:lnTo>
                  <a:lnTo>
                    <a:pt x="290" y="168"/>
                  </a:lnTo>
                  <a:lnTo>
                    <a:pt x="309" y="160"/>
                  </a:lnTo>
                  <a:lnTo>
                    <a:pt x="322" y="155"/>
                  </a:lnTo>
                  <a:lnTo>
                    <a:pt x="326" y="153"/>
                  </a:lnTo>
                  <a:lnTo>
                    <a:pt x="327" y="152"/>
                  </a:lnTo>
                  <a:lnTo>
                    <a:pt x="331" y="150"/>
                  </a:lnTo>
                  <a:lnTo>
                    <a:pt x="338" y="147"/>
                  </a:lnTo>
                  <a:lnTo>
                    <a:pt x="344" y="142"/>
                  </a:lnTo>
                  <a:lnTo>
                    <a:pt x="350" y="138"/>
                  </a:lnTo>
                  <a:lnTo>
                    <a:pt x="357" y="133"/>
                  </a:lnTo>
                  <a:lnTo>
                    <a:pt x="361" y="128"/>
                  </a:lnTo>
                  <a:lnTo>
                    <a:pt x="363" y="122"/>
                  </a:lnTo>
                  <a:lnTo>
                    <a:pt x="363" y="108"/>
                  </a:lnTo>
                  <a:lnTo>
                    <a:pt x="361" y="89"/>
                  </a:lnTo>
                  <a:lnTo>
                    <a:pt x="357" y="70"/>
                  </a:lnTo>
                  <a:lnTo>
                    <a:pt x="352" y="58"/>
                  </a:lnTo>
                  <a:lnTo>
                    <a:pt x="345" y="50"/>
                  </a:lnTo>
                  <a:lnTo>
                    <a:pt x="330" y="40"/>
                  </a:lnTo>
                  <a:lnTo>
                    <a:pt x="311" y="31"/>
                  </a:lnTo>
                  <a:lnTo>
                    <a:pt x="288" y="21"/>
                  </a:lnTo>
                  <a:lnTo>
                    <a:pt x="264" y="13"/>
                  </a:lnTo>
                  <a:lnTo>
                    <a:pt x="241" y="6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7" y="1"/>
                  </a:lnTo>
                  <a:lnTo>
                    <a:pt x="181" y="1"/>
                  </a:lnTo>
                  <a:lnTo>
                    <a:pt x="175" y="1"/>
                  </a:lnTo>
                  <a:lnTo>
                    <a:pt x="170" y="2"/>
                  </a:lnTo>
                  <a:lnTo>
                    <a:pt x="167" y="2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FF72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2" name="Freeform 70"/>
            <p:cNvSpPr>
              <a:spLocks/>
            </p:cNvSpPr>
            <p:nvPr/>
          </p:nvSpPr>
          <p:spPr bwMode="auto">
            <a:xfrm>
              <a:off x="7881938" y="3570288"/>
              <a:ext cx="309563" cy="150813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5" y="27"/>
                </a:cxn>
                <a:cxn ang="0">
                  <a:pos x="1" y="43"/>
                </a:cxn>
                <a:cxn ang="0">
                  <a:pos x="1" y="61"/>
                </a:cxn>
                <a:cxn ang="0">
                  <a:pos x="18" y="80"/>
                </a:cxn>
                <a:cxn ang="0">
                  <a:pos x="35" y="91"/>
                </a:cxn>
                <a:cxn ang="0">
                  <a:pos x="36" y="96"/>
                </a:cxn>
                <a:cxn ang="0">
                  <a:pos x="25" y="120"/>
                </a:cxn>
                <a:cxn ang="0">
                  <a:pos x="28" y="144"/>
                </a:cxn>
                <a:cxn ang="0">
                  <a:pos x="44" y="159"/>
                </a:cxn>
                <a:cxn ang="0">
                  <a:pos x="64" y="170"/>
                </a:cxn>
                <a:cxn ang="0">
                  <a:pos x="83" y="178"/>
                </a:cxn>
                <a:cxn ang="0">
                  <a:pos x="97" y="178"/>
                </a:cxn>
                <a:cxn ang="0">
                  <a:pos x="120" y="171"/>
                </a:cxn>
                <a:cxn ang="0">
                  <a:pos x="147" y="163"/>
                </a:cxn>
                <a:cxn ang="0">
                  <a:pos x="169" y="160"/>
                </a:cxn>
                <a:cxn ang="0">
                  <a:pos x="180" y="166"/>
                </a:cxn>
                <a:cxn ang="0">
                  <a:pos x="180" y="175"/>
                </a:cxn>
                <a:cxn ang="0">
                  <a:pos x="181" y="182"/>
                </a:cxn>
                <a:cxn ang="0">
                  <a:pos x="195" y="187"/>
                </a:cxn>
                <a:cxn ang="0">
                  <a:pos x="226" y="190"/>
                </a:cxn>
                <a:cxn ang="0">
                  <a:pos x="254" y="186"/>
                </a:cxn>
                <a:cxn ang="0">
                  <a:pos x="276" y="178"/>
                </a:cxn>
                <a:cxn ang="0">
                  <a:pos x="295" y="168"/>
                </a:cxn>
                <a:cxn ang="0">
                  <a:pos x="313" y="160"/>
                </a:cxn>
                <a:cxn ang="0">
                  <a:pos x="336" y="147"/>
                </a:cxn>
                <a:cxn ang="0">
                  <a:pos x="360" y="131"/>
                </a:cxn>
                <a:cxn ang="0">
                  <a:pos x="378" y="117"/>
                </a:cxn>
                <a:cxn ang="0">
                  <a:pos x="388" y="94"/>
                </a:cxn>
                <a:cxn ang="0">
                  <a:pos x="387" y="61"/>
                </a:cxn>
                <a:cxn ang="0">
                  <a:pos x="376" y="47"/>
                </a:cxn>
                <a:cxn ang="0">
                  <a:pos x="365" y="31"/>
                </a:cxn>
                <a:cxn ang="0">
                  <a:pos x="361" y="24"/>
                </a:cxn>
                <a:cxn ang="0">
                  <a:pos x="346" y="4"/>
                </a:cxn>
                <a:cxn ang="0">
                  <a:pos x="321" y="0"/>
                </a:cxn>
                <a:cxn ang="0">
                  <a:pos x="287" y="5"/>
                </a:cxn>
                <a:cxn ang="0">
                  <a:pos x="259" y="12"/>
                </a:cxn>
                <a:cxn ang="0">
                  <a:pos x="240" y="18"/>
                </a:cxn>
                <a:cxn ang="0">
                  <a:pos x="234" y="19"/>
                </a:cxn>
                <a:cxn ang="0">
                  <a:pos x="225" y="15"/>
                </a:cxn>
                <a:cxn ang="0">
                  <a:pos x="216" y="12"/>
                </a:cxn>
                <a:cxn ang="0">
                  <a:pos x="206" y="9"/>
                </a:cxn>
                <a:cxn ang="0">
                  <a:pos x="199" y="8"/>
                </a:cxn>
                <a:cxn ang="0">
                  <a:pos x="185" y="7"/>
                </a:cxn>
                <a:cxn ang="0">
                  <a:pos x="163" y="6"/>
                </a:cxn>
                <a:cxn ang="0">
                  <a:pos x="138" y="6"/>
                </a:cxn>
                <a:cxn ang="0">
                  <a:pos x="109" y="6"/>
                </a:cxn>
                <a:cxn ang="0">
                  <a:pos x="81" y="7"/>
                </a:cxn>
                <a:cxn ang="0">
                  <a:pos x="56" y="8"/>
                </a:cxn>
                <a:cxn ang="0">
                  <a:pos x="37" y="10"/>
                </a:cxn>
              </a:cxnLst>
              <a:rect l="0" t="0" r="r" b="b"/>
              <a:pathLst>
                <a:path w="389" h="190">
                  <a:moveTo>
                    <a:pt x="29" y="11"/>
                  </a:moveTo>
                  <a:lnTo>
                    <a:pt x="23" y="14"/>
                  </a:lnTo>
                  <a:lnTo>
                    <a:pt x="14" y="20"/>
                  </a:lnTo>
                  <a:lnTo>
                    <a:pt x="5" y="27"/>
                  </a:lnTo>
                  <a:lnTo>
                    <a:pt x="2" y="35"/>
                  </a:lnTo>
                  <a:lnTo>
                    <a:pt x="1" y="43"/>
                  </a:lnTo>
                  <a:lnTo>
                    <a:pt x="0" y="51"/>
                  </a:lnTo>
                  <a:lnTo>
                    <a:pt x="1" y="61"/>
                  </a:lnTo>
                  <a:lnTo>
                    <a:pt x="7" y="71"/>
                  </a:lnTo>
                  <a:lnTo>
                    <a:pt x="18" y="80"/>
                  </a:lnTo>
                  <a:lnTo>
                    <a:pt x="27" y="86"/>
                  </a:lnTo>
                  <a:lnTo>
                    <a:pt x="35" y="91"/>
                  </a:lnTo>
                  <a:lnTo>
                    <a:pt x="38" y="92"/>
                  </a:lnTo>
                  <a:lnTo>
                    <a:pt x="36" y="96"/>
                  </a:lnTo>
                  <a:lnTo>
                    <a:pt x="30" y="106"/>
                  </a:lnTo>
                  <a:lnTo>
                    <a:pt x="25" y="120"/>
                  </a:lnTo>
                  <a:lnTo>
                    <a:pt x="25" y="137"/>
                  </a:lnTo>
                  <a:lnTo>
                    <a:pt x="28" y="144"/>
                  </a:lnTo>
                  <a:lnTo>
                    <a:pt x="36" y="151"/>
                  </a:lnTo>
                  <a:lnTo>
                    <a:pt x="44" y="159"/>
                  </a:lnTo>
                  <a:lnTo>
                    <a:pt x="54" y="165"/>
                  </a:lnTo>
                  <a:lnTo>
                    <a:pt x="64" y="170"/>
                  </a:lnTo>
                  <a:lnTo>
                    <a:pt x="74" y="175"/>
                  </a:lnTo>
                  <a:lnTo>
                    <a:pt x="83" y="178"/>
                  </a:lnTo>
                  <a:lnTo>
                    <a:pt x="89" y="179"/>
                  </a:lnTo>
                  <a:lnTo>
                    <a:pt x="97" y="178"/>
                  </a:lnTo>
                  <a:lnTo>
                    <a:pt x="107" y="176"/>
                  </a:lnTo>
                  <a:lnTo>
                    <a:pt x="120" y="171"/>
                  </a:lnTo>
                  <a:lnTo>
                    <a:pt x="134" y="167"/>
                  </a:lnTo>
                  <a:lnTo>
                    <a:pt x="147" y="163"/>
                  </a:lnTo>
                  <a:lnTo>
                    <a:pt x="160" y="160"/>
                  </a:lnTo>
                  <a:lnTo>
                    <a:pt x="169" y="160"/>
                  </a:lnTo>
                  <a:lnTo>
                    <a:pt x="177" y="162"/>
                  </a:lnTo>
                  <a:lnTo>
                    <a:pt x="180" y="166"/>
                  </a:lnTo>
                  <a:lnTo>
                    <a:pt x="181" y="170"/>
                  </a:lnTo>
                  <a:lnTo>
                    <a:pt x="180" y="175"/>
                  </a:lnTo>
                  <a:lnTo>
                    <a:pt x="180" y="179"/>
                  </a:lnTo>
                  <a:lnTo>
                    <a:pt x="181" y="182"/>
                  </a:lnTo>
                  <a:lnTo>
                    <a:pt x="186" y="185"/>
                  </a:lnTo>
                  <a:lnTo>
                    <a:pt x="195" y="187"/>
                  </a:lnTo>
                  <a:lnTo>
                    <a:pt x="210" y="189"/>
                  </a:lnTo>
                  <a:lnTo>
                    <a:pt x="226" y="190"/>
                  </a:lnTo>
                  <a:lnTo>
                    <a:pt x="241" y="189"/>
                  </a:lnTo>
                  <a:lnTo>
                    <a:pt x="254" y="186"/>
                  </a:lnTo>
                  <a:lnTo>
                    <a:pt x="265" y="183"/>
                  </a:lnTo>
                  <a:lnTo>
                    <a:pt x="276" y="178"/>
                  </a:lnTo>
                  <a:lnTo>
                    <a:pt x="286" y="174"/>
                  </a:lnTo>
                  <a:lnTo>
                    <a:pt x="295" y="168"/>
                  </a:lnTo>
                  <a:lnTo>
                    <a:pt x="304" y="164"/>
                  </a:lnTo>
                  <a:lnTo>
                    <a:pt x="313" y="160"/>
                  </a:lnTo>
                  <a:lnTo>
                    <a:pt x="323" y="155"/>
                  </a:lnTo>
                  <a:lnTo>
                    <a:pt x="336" y="147"/>
                  </a:lnTo>
                  <a:lnTo>
                    <a:pt x="348" y="140"/>
                  </a:lnTo>
                  <a:lnTo>
                    <a:pt x="360" y="131"/>
                  </a:lnTo>
                  <a:lnTo>
                    <a:pt x="370" y="124"/>
                  </a:lnTo>
                  <a:lnTo>
                    <a:pt x="378" y="117"/>
                  </a:lnTo>
                  <a:lnTo>
                    <a:pt x="383" y="110"/>
                  </a:lnTo>
                  <a:lnTo>
                    <a:pt x="388" y="94"/>
                  </a:lnTo>
                  <a:lnTo>
                    <a:pt x="389" y="77"/>
                  </a:lnTo>
                  <a:lnTo>
                    <a:pt x="387" y="61"/>
                  </a:lnTo>
                  <a:lnTo>
                    <a:pt x="382" y="52"/>
                  </a:lnTo>
                  <a:lnTo>
                    <a:pt x="376" y="47"/>
                  </a:lnTo>
                  <a:lnTo>
                    <a:pt x="370" y="39"/>
                  </a:lnTo>
                  <a:lnTo>
                    <a:pt x="365" y="31"/>
                  </a:lnTo>
                  <a:lnTo>
                    <a:pt x="363" y="28"/>
                  </a:lnTo>
                  <a:lnTo>
                    <a:pt x="361" y="24"/>
                  </a:lnTo>
                  <a:lnTo>
                    <a:pt x="355" y="13"/>
                  </a:lnTo>
                  <a:lnTo>
                    <a:pt x="346" y="4"/>
                  </a:lnTo>
                  <a:lnTo>
                    <a:pt x="338" y="0"/>
                  </a:lnTo>
                  <a:lnTo>
                    <a:pt x="321" y="0"/>
                  </a:lnTo>
                  <a:lnTo>
                    <a:pt x="303" y="2"/>
                  </a:lnTo>
                  <a:lnTo>
                    <a:pt x="287" y="5"/>
                  </a:lnTo>
                  <a:lnTo>
                    <a:pt x="272" y="9"/>
                  </a:lnTo>
                  <a:lnTo>
                    <a:pt x="259" y="12"/>
                  </a:lnTo>
                  <a:lnTo>
                    <a:pt x="247" y="15"/>
                  </a:lnTo>
                  <a:lnTo>
                    <a:pt x="240" y="18"/>
                  </a:lnTo>
                  <a:lnTo>
                    <a:pt x="236" y="19"/>
                  </a:lnTo>
                  <a:lnTo>
                    <a:pt x="234" y="19"/>
                  </a:lnTo>
                  <a:lnTo>
                    <a:pt x="230" y="18"/>
                  </a:lnTo>
                  <a:lnTo>
                    <a:pt x="225" y="15"/>
                  </a:lnTo>
                  <a:lnTo>
                    <a:pt x="221" y="14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6" y="9"/>
                  </a:lnTo>
                  <a:lnTo>
                    <a:pt x="202" y="8"/>
                  </a:lnTo>
                  <a:lnTo>
                    <a:pt x="199" y="8"/>
                  </a:lnTo>
                  <a:lnTo>
                    <a:pt x="193" y="7"/>
                  </a:lnTo>
                  <a:lnTo>
                    <a:pt x="185" y="7"/>
                  </a:lnTo>
                  <a:lnTo>
                    <a:pt x="175" y="7"/>
                  </a:lnTo>
                  <a:lnTo>
                    <a:pt x="163" y="6"/>
                  </a:lnTo>
                  <a:lnTo>
                    <a:pt x="151" y="6"/>
                  </a:lnTo>
                  <a:lnTo>
                    <a:pt x="138" y="6"/>
                  </a:lnTo>
                  <a:lnTo>
                    <a:pt x="123" y="6"/>
                  </a:lnTo>
                  <a:lnTo>
                    <a:pt x="109" y="6"/>
                  </a:lnTo>
                  <a:lnTo>
                    <a:pt x="95" y="6"/>
                  </a:lnTo>
                  <a:lnTo>
                    <a:pt x="81" y="7"/>
                  </a:lnTo>
                  <a:lnTo>
                    <a:pt x="67" y="7"/>
                  </a:lnTo>
                  <a:lnTo>
                    <a:pt x="56" y="8"/>
                  </a:lnTo>
                  <a:lnTo>
                    <a:pt x="45" y="9"/>
                  </a:lnTo>
                  <a:lnTo>
                    <a:pt x="37" y="1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E8D1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3" name="Freeform 71"/>
            <p:cNvSpPr>
              <a:spLocks/>
            </p:cNvSpPr>
            <p:nvPr/>
          </p:nvSpPr>
          <p:spPr bwMode="auto">
            <a:xfrm>
              <a:off x="7926388" y="3405188"/>
              <a:ext cx="255588" cy="120650"/>
            </a:xfrm>
            <a:custGeom>
              <a:avLst/>
              <a:gdLst/>
              <a:ahLst/>
              <a:cxnLst>
                <a:cxn ang="0">
                  <a:pos x="196" y="143"/>
                </a:cxn>
                <a:cxn ang="0">
                  <a:pos x="254" y="122"/>
                </a:cxn>
                <a:cxn ang="0">
                  <a:pos x="294" y="100"/>
                </a:cxn>
                <a:cxn ang="0">
                  <a:pos x="317" y="81"/>
                </a:cxn>
                <a:cxn ang="0">
                  <a:pos x="322" y="70"/>
                </a:cxn>
                <a:cxn ang="0">
                  <a:pos x="305" y="56"/>
                </a:cxn>
                <a:cxn ang="0">
                  <a:pos x="270" y="41"/>
                </a:cxn>
                <a:cxn ang="0">
                  <a:pos x="220" y="24"/>
                </a:cxn>
                <a:cxn ang="0">
                  <a:pos x="194" y="19"/>
                </a:cxn>
                <a:cxn ang="0">
                  <a:pos x="220" y="33"/>
                </a:cxn>
                <a:cxn ang="0">
                  <a:pos x="257" y="51"/>
                </a:cxn>
                <a:cxn ang="0">
                  <a:pos x="285" y="67"/>
                </a:cxn>
                <a:cxn ang="0">
                  <a:pos x="277" y="79"/>
                </a:cxn>
                <a:cxn ang="0">
                  <a:pos x="246" y="92"/>
                </a:cxn>
                <a:cxn ang="0">
                  <a:pos x="214" y="102"/>
                </a:cxn>
                <a:cxn ang="0">
                  <a:pos x="182" y="112"/>
                </a:cxn>
                <a:cxn ang="0">
                  <a:pos x="148" y="118"/>
                </a:cxn>
                <a:cxn ang="0">
                  <a:pos x="110" y="114"/>
                </a:cxn>
                <a:cxn ang="0">
                  <a:pos x="73" y="100"/>
                </a:cxn>
                <a:cxn ang="0">
                  <a:pos x="40" y="79"/>
                </a:cxn>
                <a:cxn ang="0">
                  <a:pos x="31" y="60"/>
                </a:cxn>
                <a:cxn ang="0">
                  <a:pos x="71" y="43"/>
                </a:cxn>
                <a:cxn ang="0">
                  <a:pos x="126" y="26"/>
                </a:cxn>
                <a:cxn ang="0">
                  <a:pos x="168" y="16"/>
                </a:cxn>
                <a:cxn ang="0">
                  <a:pos x="168" y="14"/>
                </a:cxn>
                <a:cxn ang="0">
                  <a:pos x="155" y="15"/>
                </a:cxn>
                <a:cxn ang="0">
                  <a:pos x="142" y="16"/>
                </a:cxn>
                <a:cxn ang="0">
                  <a:pos x="129" y="17"/>
                </a:cxn>
                <a:cxn ang="0">
                  <a:pos x="79" y="0"/>
                </a:cxn>
                <a:cxn ang="0">
                  <a:pos x="83" y="23"/>
                </a:cxn>
                <a:cxn ang="0">
                  <a:pos x="54" y="29"/>
                </a:cxn>
                <a:cxn ang="0">
                  <a:pos x="30" y="38"/>
                </a:cxn>
                <a:cxn ang="0">
                  <a:pos x="12" y="48"/>
                </a:cxn>
                <a:cxn ang="0">
                  <a:pos x="0" y="61"/>
                </a:cxn>
                <a:cxn ang="0">
                  <a:pos x="6" y="81"/>
                </a:cxn>
                <a:cxn ang="0">
                  <a:pos x="30" y="107"/>
                </a:cxn>
                <a:cxn ang="0">
                  <a:pos x="81" y="133"/>
                </a:cxn>
                <a:cxn ang="0">
                  <a:pos x="162" y="151"/>
                </a:cxn>
              </a:cxnLst>
              <a:rect l="0" t="0" r="r" b="b"/>
              <a:pathLst>
                <a:path w="322" h="151">
                  <a:moveTo>
                    <a:pt x="162" y="151"/>
                  </a:moveTo>
                  <a:lnTo>
                    <a:pt x="196" y="143"/>
                  </a:lnTo>
                  <a:lnTo>
                    <a:pt x="226" y="134"/>
                  </a:lnTo>
                  <a:lnTo>
                    <a:pt x="254" y="122"/>
                  </a:lnTo>
                  <a:lnTo>
                    <a:pt x="276" y="112"/>
                  </a:lnTo>
                  <a:lnTo>
                    <a:pt x="294" y="100"/>
                  </a:lnTo>
                  <a:lnTo>
                    <a:pt x="308" y="91"/>
                  </a:lnTo>
                  <a:lnTo>
                    <a:pt x="317" y="81"/>
                  </a:lnTo>
                  <a:lnTo>
                    <a:pt x="322" y="75"/>
                  </a:lnTo>
                  <a:lnTo>
                    <a:pt x="322" y="70"/>
                  </a:lnTo>
                  <a:lnTo>
                    <a:pt x="316" y="63"/>
                  </a:lnTo>
                  <a:lnTo>
                    <a:pt x="305" y="56"/>
                  </a:lnTo>
                  <a:lnTo>
                    <a:pt x="289" y="48"/>
                  </a:lnTo>
                  <a:lnTo>
                    <a:pt x="270" y="41"/>
                  </a:lnTo>
                  <a:lnTo>
                    <a:pt x="247" y="33"/>
                  </a:lnTo>
                  <a:lnTo>
                    <a:pt x="220" y="24"/>
                  </a:lnTo>
                  <a:lnTo>
                    <a:pt x="190" y="16"/>
                  </a:lnTo>
                  <a:lnTo>
                    <a:pt x="194" y="19"/>
                  </a:lnTo>
                  <a:lnTo>
                    <a:pt x="204" y="24"/>
                  </a:lnTo>
                  <a:lnTo>
                    <a:pt x="220" y="33"/>
                  </a:lnTo>
                  <a:lnTo>
                    <a:pt x="239" y="41"/>
                  </a:lnTo>
                  <a:lnTo>
                    <a:pt x="257" y="51"/>
                  </a:lnTo>
                  <a:lnTo>
                    <a:pt x="274" y="60"/>
                  </a:lnTo>
                  <a:lnTo>
                    <a:pt x="285" y="67"/>
                  </a:lnTo>
                  <a:lnTo>
                    <a:pt x="290" y="73"/>
                  </a:lnTo>
                  <a:lnTo>
                    <a:pt x="277" y="79"/>
                  </a:lnTo>
                  <a:lnTo>
                    <a:pt x="262" y="85"/>
                  </a:lnTo>
                  <a:lnTo>
                    <a:pt x="246" y="92"/>
                  </a:lnTo>
                  <a:lnTo>
                    <a:pt x="230" y="97"/>
                  </a:lnTo>
                  <a:lnTo>
                    <a:pt x="214" y="102"/>
                  </a:lnTo>
                  <a:lnTo>
                    <a:pt x="198" y="106"/>
                  </a:lnTo>
                  <a:lnTo>
                    <a:pt x="182" y="112"/>
                  </a:lnTo>
                  <a:lnTo>
                    <a:pt x="167" y="116"/>
                  </a:lnTo>
                  <a:lnTo>
                    <a:pt x="148" y="118"/>
                  </a:lnTo>
                  <a:lnTo>
                    <a:pt x="129" y="117"/>
                  </a:lnTo>
                  <a:lnTo>
                    <a:pt x="110" y="114"/>
                  </a:lnTo>
                  <a:lnTo>
                    <a:pt x="91" y="107"/>
                  </a:lnTo>
                  <a:lnTo>
                    <a:pt x="73" y="100"/>
                  </a:lnTo>
                  <a:lnTo>
                    <a:pt x="55" y="90"/>
                  </a:lnTo>
                  <a:lnTo>
                    <a:pt x="40" y="79"/>
                  </a:lnTo>
                  <a:lnTo>
                    <a:pt x="26" y="66"/>
                  </a:lnTo>
                  <a:lnTo>
                    <a:pt x="31" y="60"/>
                  </a:lnTo>
                  <a:lnTo>
                    <a:pt x="47" y="53"/>
                  </a:lnTo>
                  <a:lnTo>
                    <a:pt x="71" y="43"/>
                  </a:lnTo>
                  <a:lnTo>
                    <a:pt x="99" y="35"/>
                  </a:lnTo>
                  <a:lnTo>
                    <a:pt x="126" y="26"/>
                  </a:lnTo>
                  <a:lnTo>
                    <a:pt x="150" y="20"/>
                  </a:lnTo>
                  <a:lnTo>
                    <a:pt x="168" y="16"/>
                  </a:lnTo>
                  <a:lnTo>
                    <a:pt x="175" y="14"/>
                  </a:lnTo>
                  <a:lnTo>
                    <a:pt x="168" y="14"/>
                  </a:lnTo>
                  <a:lnTo>
                    <a:pt x="161" y="15"/>
                  </a:lnTo>
                  <a:lnTo>
                    <a:pt x="155" y="15"/>
                  </a:lnTo>
                  <a:lnTo>
                    <a:pt x="148" y="16"/>
                  </a:lnTo>
                  <a:lnTo>
                    <a:pt x="142" y="16"/>
                  </a:lnTo>
                  <a:lnTo>
                    <a:pt x="136" y="17"/>
                  </a:lnTo>
                  <a:lnTo>
                    <a:pt x="129" y="17"/>
                  </a:lnTo>
                  <a:lnTo>
                    <a:pt x="123" y="18"/>
                  </a:lnTo>
                  <a:lnTo>
                    <a:pt x="79" y="0"/>
                  </a:lnTo>
                  <a:lnTo>
                    <a:pt x="45" y="7"/>
                  </a:lnTo>
                  <a:lnTo>
                    <a:pt x="83" y="23"/>
                  </a:lnTo>
                  <a:lnTo>
                    <a:pt x="68" y="26"/>
                  </a:lnTo>
                  <a:lnTo>
                    <a:pt x="54" y="29"/>
                  </a:lnTo>
                  <a:lnTo>
                    <a:pt x="42" y="34"/>
                  </a:lnTo>
                  <a:lnTo>
                    <a:pt x="30" y="38"/>
                  </a:lnTo>
                  <a:lnTo>
                    <a:pt x="21" y="43"/>
                  </a:lnTo>
                  <a:lnTo>
                    <a:pt x="12" y="48"/>
                  </a:lnTo>
                  <a:lnTo>
                    <a:pt x="5" y="55"/>
                  </a:lnTo>
                  <a:lnTo>
                    <a:pt x="0" y="61"/>
                  </a:lnTo>
                  <a:lnTo>
                    <a:pt x="1" y="70"/>
                  </a:lnTo>
                  <a:lnTo>
                    <a:pt x="6" y="81"/>
                  </a:lnTo>
                  <a:lnTo>
                    <a:pt x="15" y="94"/>
                  </a:lnTo>
                  <a:lnTo>
                    <a:pt x="30" y="107"/>
                  </a:lnTo>
                  <a:lnTo>
                    <a:pt x="51" y="120"/>
                  </a:lnTo>
                  <a:lnTo>
                    <a:pt x="81" y="133"/>
                  </a:lnTo>
                  <a:lnTo>
                    <a:pt x="117" y="143"/>
                  </a:lnTo>
                  <a:lnTo>
                    <a:pt x="162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4" name="Freeform 72"/>
            <p:cNvSpPr>
              <a:spLocks/>
            </p:cNvSpPr>
            <p:nvPr/>
          </p:nvSpPr>
          <p:spPr bwMode="auto">
            <a:xfrm>
              <a:off x="7856538" y="3465513"/>
              <a:ext cx="369888" cy="298450"/>
            </a:xfrm>
            <a:custGeom>
              <a:avLst/>
              <a:gdLst/>
              <a:ahLst/>
              <a:cxnLst>
                <a:cxn ang="0">
                  <a:pos x="450" y="236"/>
                </a:cxn>
                <a:cxn ang="0">
                  <a:pos x="419" y="263"/>
                </a:cxn>
                <a:cxn ang="0">
                  <a:pos x="380" y="292"/>
                </a:cxn>
                <a:cxn ang="0">
                  <a:pos x="331" y="317"/>
                </a:cxn>
                <a:cxn ang="0">
                  <a:pos x="272" y="337"/>
                </a:cxn>
                <a:cxn ang="0">
                  <a:pos x="212" y="346"/>
                </a:cxn>
                <a:cxn ang="0">
                  <a:pos x="167" y="336"/>
                </a:cxn>
                <a:cxn ang="0">
                  <a:pos x="118" y="315"/>
                </a:cxn>
                <a:cxn ang="0">
                  <a:pos x="75" y="291"/>
                </a:cxn>
                <a:cxn ang="0">
                  <a:pos x="42" y="270"/>
                </a:cxn>
                <a:cxn ang="0">
                  <a:pos x="28" y="261"/>
                </a:cxn>
                <a:cxn ang="0">
                  <a:pos x="19" y="174"/>
                </a:cxn>
                <a:cxn ang="0">
                  <a:pos x="29" y="117"/>
                </a:cxn>
                <a:cxn ang="0">
                  <a:pos x="48" y="85"/>
                </a:cxn>
                <a:cxn ang="0">
                  <a:pos x="81" y="63"/>
                </a:cxn>
                <a:cxn ang="0">
                  <a:pos x="97" y="79"/>
                </a:cxn>
                <a:cxn ang="0">
                  <a:pos x="128" y="97"/>
                </a:cxn>
                <a:cxn ang="0">
                  <a:pos x="169" y="113"/>
                </a:cxn>
                <a:cxn ang="0">
                  <a:pos x="212" y="125"/>
                </a:cxn>
                <a:cxn ang="0">
                  <a:pos x="254" y="131"/>
                </a:cxn>
                <a:cxn ang="0">
                  <a:pos x="298" y="124"/>
                </a:cxn>
                <a:cxn ang="0">
                  <a:pos x="356" y="103"/>
                </a:cxn>
                <a:cxn ang="0">
                  <a:pos x="405" y="80"/>
                </a:cxn>
                <a:cxn ang="0">
                  <a:pos x="441" y="119"/>
                </a:cxn>
                <a:cxn ang="0">
                  <a:pos x="454" y="177"/>
                </a:cxn>
                <a:cxn ang="0">
                  <a:pos x="457" y="175"/>
                </a:cxn>
                <a:cxn ang="0">
                  <a:pos x="451" y="123"/>
                </a:cxn>
                <a:cxn ang="0">
                  <a:pos x="429" y="77"/>
                </a:cxn>
                <a:cxn ang="0">
                  <a:pos x="419" y="48"/>
                </a:cxn>
                <a:cxn ang="0">
                  <a:pos x="416" y="33"/>
                </a:cxn>
                <a:cxn ang="0">
                  <a:pos x="403" y="42"/>
                </a:cxn>
                <a:cxn ang="0">
                  <a:pos x="377" y="59"/>
                </a:cxn>
                <a:cxn ang="0">
                  <a:pos x="342" y="79"/>
                </a:cxn>
                <a:cxn ang="0">
                  <a:pos x="297" y="97"/>
                </a:cxn>
                <a:cxn ang="0">
                  <a:pos x="248" y="107"/>
                </a:cxn>
                <a:cxn ang="0">
                  <a:pos x="168" y="88"/>
                </a:cxn>
                <a:cxn ang="0">
                  <a:pos x="111" y="64"/>
                </a:cxn>
                <a:cxn ang="0">
                  <a:pos x="85" y="0"/>
                </a:cxn>
                <a:cxn ang="0">
                  <a:pos x="73" y="40"/>
                </a:cxn>
                <a:cxn ang="0">
                  <a:pos x="43" y="62"/>
                </a:cxn>
                <a:cxn ang="0">
                  <a:pos x="17" y="93"/>
                </a:cxn>
                <a:cxn ang="0">
                  <a:pos x="2" y="126"/>
                </a:cxn>
                <a:cxn ang="0">
                  <a:pos x="1" y="228"/>
                </a:cxn>
                <a:cxn ang="0">
                  <a:pos x="24" y="287"/>
                </a:cxn>
                <a:cxn ang="0">
                  <a:pos x="61" y="313"/>
                </a:cxn>
                <a:cxn ang="0">
                  <a:pos x="106" y="337"/>
                </a:cxn>
                <a:cxn ang="0">
                  <a:pos x="151" y="357"/>
                </a:cxn>
                <a:cxn ang="0">
                  <a:pos x="195" y="371"/>
                </a:cxn>
                <a:cxn ang="0">
                  <a:pos x="235" y="374"/>
                </a:cxn>
                <a:cxn ang="0">
                  <a:pos x="285" y="360"/>
                </a:cxn>
                <a:cxn ang="0">
                  <a:pos x="337" y="337"/>
                </a:cxn>
                <a:cxn ang="0">
                  <a:pos x="389" y="309"/>
                </a:cxn>
                <a:cxn ang="0">
                  <a:pos x="434" y="278"/>
                </a:cxn>
                <a:cxn ang="0">
                  <a:pos x="467" y="251"/>
                </a:cxn>
              </a:cxnLst>
              <a:rect l="0" t="0" r="r" b="b"/>
              <a:pathLst>
                <a:path w="467" h="375">
                  <a:moveTo>
                    <a:pt x="466" y="220"/>
                  </a:moveTo>
                  <a:lnTo>
                    <a:pt x="458" y="228"/>
                  </a:lnTo>
                  <a:lnTo>
                    <a:pt x="450" y="236"/>
                  </a:lnTo>
                  <a:lnTo>
                    <a:pt x="441" y="246"/>
                  </a:lnTo>
                  <a:lnTo>
                    <a:pt x="430" y="255"/>
                  </a:lnTo>
                  <a:lnTo>
                    <a:pt x="419" y="263"/>
                  </a:lnTo>
                  <a:lnTo>
                    <a:pt x="407" y="273"/>
                  </a:lnTo>
                  <a:lnTo>
                    <a:pt x="394" y="282"/>
                  </a:lnTo>
                  <a:lnTo>
                    <a:pt x="380" y="292"/>
                  </a:lnTo>
                  <a:lnTo>
                    <a:pt x="365" y="301"/>
                  </a:lnTo>
                  <a:lnTo>
                    <a:pt x="349" y="310"/>
                  </a:lnTo>
                  <a:lnTo>
                    <a:pt x="331" y="317"/>
                  </a:lnTo>
                  <a:lnTo>
                    <a:pt x="313" y="325"/>
                  </a:lnTo>
                  <a:lnTo>
                    <a:pt x="293" y="332"/>
                  </a:lnTo>
                  <a:lnTo>
                    <a:pt x="272" y="337"/>
                  </a:lnTo>
                  <a:lnTo>
                    <a:pt x="250" y="343"/>
                  </a:lnTo>
                  <a:lnTo>
                    <a:pt x="226" y="346"/>
                  </a:lnTo>
                  <a:lnTo>
                    <a:pt x="212" y="346"/>
                  </a:lnTo>
                  <a:lnTo>
                    <a:pt x="197" y="345"/>
                  </a:lnTo>
                  <a:lnTo>
                    <a:pt x="182" y="341"/>
                  </a:lnTo>
                  <a:lnTo>
                    <a:pt x="167" y="336"/>
                  </a:lnTo>
                  <a:lnTo>
                    <a:pt x="151" y="330"/>
                  </a:lnTo>
                  <a:lnTo>
                    <a:pt x="134" y="322"/>
                  </a:lnTo>
                  <a:lnTo>
                    <a:pt x="118" y="315"/>
                  </a:lnTo>
                  <a:lnTo>
                    <a:pt x="103" y="307"/>
                  </a:lnTo>
                  <a:lnTo>
                    <a:pt x="89" y="299"/>
                  </a:lnTo>
                  <a:lnTo>
                    <a:pt x="75" y="291"/>
                  </a:lnTo>
                  <a:lnTo>
                    <a:pt x="62" y="283"/>
                  </a:lnTo>
                  <a:lnTo>
                    <a:pt x="52" y="276"/>
                  </a:lnTo>
                  <a:lnTo>
                    <a:pt x="42" y="270"/>
                  </a:lnTo>
                  <a:lnTo>
                    <a:pt x="35" y="266"/>
                  </a:lnTo>
                  <a:lnTo>
                    <a:pt x="31" y="262"/>
                  </a:lnTo>
                  <a:lnTo>
                    <a:pt x="28" y="261"/>
                  </a:lnTo>
                  <a:lnTo>
                    <a:pt x="22" y="234"/>
                  </a:lnTo>
                  <a:lnTo>
                    <a:pt x="19" y="203"/>
                  </a:lnTo>
                  <a:lnTo>
                    <a:pt x="19" y="174"/>
                  </a:lnTo>
                  <a:lnTo>
                    <a:pt x="20" y="146"/>
                  </a:lnTo>
                  <a:lnTo>
                    <a:pt x="24" y="131"/>
                  </a:lnTo>
                  <a:lnTo>
                    <a:pt x="29" y="117"/>
                  </a:lnTo>
                  <a:lnTo>
                    <a:pt x="34" y="105"/>
                  </a:lnTo>
                  <a:lnTo>
                    <a:pt x="40" y="95"/>
                  </a:lnTo>
                  <a:lnTo>
                    <a:pt x="48" y="85"/>
                  </a:lnTo>
                  <a:lnTo>
                    <a:pt x="57" y="77"/>
                  </a:lnTo>
                  <a:lnTo>
                    <a:pt x="69" y="69"/>
                  </a:lnTo>
                  <a:lnTo>
                    <a:pt x="81" y="63"/>
                  </a:lnTo>
                  <a:lnTo>
                    <a:pt x="84" y="68"/>
                  </a:lnTo>
                  <a:lnTo>
                    <a:pt x="90" y="74"/>
                  </a:lnTo>
                  <a:lnTo>
                    <a:pt x="97" y="79"/>
                  </a:lnTo>
                  <a:lnTo>
                    <a:pt x="107" y="85"/>
                  </a:lnTo>
                  <a:lnTo>
                    <a:pt x="116" y="91"/>
                  </a:lnTo>
                  <a:lnTo>
                    <a:pt x="128" y="97"/>
                  </a:lnTo>
                  <a:lnTo>
                    <a:pt x="140" y="102"/>
                  </a:lnTo>
                  <a:lnTo>
                    <a:pt x="154" y="107"/>
                  </a:lnTo>
                  <a:lnTo>
                    <a:pt x="169" y="113"/>
                  </a:lnTo>
                  <a:lnTo>
                    <a:pt x="182" y="118"/>
                  </a:lnTo>
                  <a:lnTo>
                    <a:pt x="197" y="122"/>
                  </a:lnTo>
                  <a:lnTo>
                    <a:pt x="212" y="125"/>
                  </a:lnTo>
                  <a:lnTo>
                    <a:pt x="227" y="128"/>
                  </a:lnTo>
                  <a:lnTo>
                    <a:pt x="240" y="130"/>
                  </a:lnTo>
                  <a:lnTo>
                    <a:pt x="254" y="131"/>
                  </a:lnTo>
                  <a:lnTo>
                    <a:pt x="267" y="131"/>
                  </a:lnTo>
                  <a:lnTo>
                    <a:pt x="281" y="128"/>
                  </a:lnTo>
                  <a:lnTo>
                    <a:pt x="298" y="124"/>
                  </a:lnTo>
                  <a:lnTo>
                    <a:pt x="317" y="118"/>
                  </a:lnTo>
                  <a:lnTo>
                    <a:pt x="336" y="112"/>
                  </a:lnTo>
                  <a:lnTo>
                    <a:pt x="356" y="103"/>
                  </a:lnTo>
                  <a:lnTo>
                    <a:pt x="374" y="95"/>
                  </a:lnTo>
                  <a:lnTo>
                    <a:pt x="391" y="87"/>
                  </a:lnTo>
                  <a:lnTo>
                    <a:pt x="405" y="80"/>
                  </a:lnTo>
                  <a:lnTo>
                    <a:pt x="419" y="86"/>
                  </a:lnTo>
                  <a:lnTo>
                    <a:pt x="431" y="100"/>
                  </a:lnTo>
                  <a:lnTo>
                    <a:pt x="441" y="119"/>
                  </a:lnTo>
                  <a:lnTo>
                    <a:pt x="447" y="140"/>
                  </a:lnTo>
                  <a:lnTo>
                    <a:pt x="451" y="160"/>
                  </a:lnTo>
                  <a:lnTo>
                    <a:pt x="454" y="177"/>
                  </a:lnTo>
                  <a:lnTo>
                    <a:pt x="456" y="189"/>
                  </a:lnTo>
                  <a:lnTo>
                    <a:pt x="457" y="192"/>
                  </a:lnTo>
                  <a:lnTo>
                    <a:pt x="457" y="175"/>
                  </a:lnTo>
                  <a:lnTo>
                    <a:pt x="456" y="158"/>
                  </a:lnTo>
                  <a:lnTo>
                    <a:pt x="454" y="140"/>
                  </a:lnTo>
                  <a:lnTo>
                    <a:pt x="451" y="123"/>
                  </a:lnTo>
                  <a:lnTo>
                    <a:pt x="447" y="106"/>
                  </a:lnTo>
                  <a:lnTo>
                    <a:pt x="439" y="92"/>
                  </a:lnTo>
                  <a:lnTo>
                    <a:pt x="429" y="77"/>
                  </a:lnTo>
                  <a:lnTo>
                    <a:pt x="416" y="64"/>
                  </a:lnTo>
                  <a:lnTo>
                    <a:pt x="418" y="57"/>
                  </a:lnTo>
                  <a:lnTo>
                    <a:pt x="419" y="48"/>
                  </a:lnTo>
                  <a:lnTo>
                    <a:pt x="419" y="41"/>
                  </a:lnTo>
                  <a:lnTo>
                    <a:pt x="417" y="33"/>
                  </a:lnTo>
                  <a:lnTo>
                    <a:pt x="416" y="33"/>
                  </a:lnTo>
                  <a:lnTo>
                    <a:pt x="413" y="35"/>
                  </a:lnTo>
                  <a:lnTo>
                    <a:pt x="409" y="38"/>
                  </a:lnTo>
                  <a:lnTo>
                    <a:pt x="403" y="42"/>
                  </a:lnTo>
                  <a:lnTo>
                    <a:pt x="395" y="47"/>
                  </a:lnTo>
                  <a:lnTo>
                    <a:pt x="387" y="53"/>
                  </a:lnTo>
                  <a:lnTo>
                    <a:pt x="377" y="59"/>
                  </a:lnTo>
                  <a:lnTo>
                    <a:pt x="366" y="66"/>
                  </a:lnTo>
                  <a:lnTo>
                    <a:pt x="354" y="73"/>
                  </a:lnTo>
                  <a:lnTo>
                    <a:pt x="342" y="79"/>
                  </a:lnTo>
                  <a:lnTo>
                    <a:pt x="327" y="86"/>
                  </a:lnTo>
                  <a:lnTo>
                    <a:pt x="313" y="92"/>
                  </a:lnTo>
                  <a:lnTo>
                    <a:pt x="297" y="97"/>
                  </a:lnTo>
                  <a:lnTo>
                    <a:pt x="281" y="102"/>
                  </a:lnTo>
                  <a:lnTo>
                    <a:pt x="265" y="105"/>
                  </a:lnTo>
                  <a:lnTo>
                    <a:pt x="248" y="107"/>
                  </a:lnTo>
                  <a:lnTo>
                    <a:pt x="218" y="102"/>
                  </a:lnTo>
                  <a:lnTo>
                    <a:pt x="192" y="96"/>
                  </a:lnTo>
                  <a:lnTo>
                    <a:pt x="168" y="88"/>
                  </a:lnTo>
                  <a:lnTo>
                    <a:pt x="147" y="81"/>
                  </a:lnTo>
                  <a:lnTo>
                    <a:pt x="128" y="74"/>
                  </a:lnTo>
                  <a:lnTo>
                    <a:pt x="111" y="64"/>
                  </a:lnTo>
                  <a:lnTo>
                    <a:pt x="97" y="55"/>
                  </a:lnTo>
                  <a:lnTo>
                    <a:pt x="85" y="43"/>
                  </a:lnTo>
                  <a:lnTo>
                    <a:pt x="85" y="0"/>
                  </a:lnTo>
                  <a:lnTo>
                    <a:pt x="76" y="11"/>
                  </a:lnTo>
                  <a:lnTo>
                    <a:pt x="74" y="26"/>
                  </a:lnTo>
                  <a:lnTo>
                    <a:pt x="73" y="40"/>
                  </a:lnTo>
                  <a:lnTo>
                    <a:pt x="65" y="48"/>
                  </a:lnTo>
                  <a:lnTo>
                    <a:pt x="54" y="55"/>
                  </a:lnTo>
                  <a:lnTo>
                    <a:pt x="43" y="62"/>
                  </a:lnTo>
                  <a:lnTo>
                    <a:pt x="34" y="72"/>
                  </a:lnTo>
                  <a:lnTo>
                    <a:pt x="25" y="82"/>
                  </a:lnTo>
                  <a:lnTo>
                    <a:pt x="17" y="93"/>
                  </a:lnTo>
                  <a:lnTo>
                    <a:pt x="11" y="104"/>
                  </a:lnTo>
                  <a:lnTo>
                    <a:pt x="5" y="116"/>
                  </a:lnTo>
                  <a:lnTo>
                    <a:pt x="2" y="126"/>
                  </a:lnTo>
                  <a:lnTo>
                    <a:pt x="1" y="142"/>
                  </a:lnTo>
                  <a:lnTo>
                    <a:pt x="0" y="181"/>
                  </a:lnTo>
                  <a:lnTo>
                    <a:pt x="1" y="228"/>
                  </a:lnTo>
                  <a:lnTo>
                    <a:pt x="5" y="269"/>
                  </a:lnTo>
                  <a:lnTo>
                    <a:pt x="14" y="277"/>
                  </a:lnTo>
                  <a:lnTo>
                    <a:pt x="24" y="287"/>
                  </a:lnTo>
                  <a:lnTo>
                    <a:pt x="35" y="295"/>
                  </a:lnTo>
                  <a:lnTo>
                    <a:pt x="48" y="303"/>
                  </a:lnTo>
                  <a:lnTo>
                    <a:pt x="61" y="313"/>
                  </a:lnTo>
                  <a:lnTo>
                    <a:pt x="75" y="321"/>
                  </a:lnTo>
                  <a:lnTo>
                    <a:pt x="90" y="329"/>
                  </a:lnTo>
                  <a:lnTo>
                    <a:pt x="106" y="337"/>
                  </a:lnTo>
                  <a:lnTo>
                    <a:pt x="120" y="345"/>
                  </a:lnTo>
                  <a:lnTo>
                    <a:pt x="136" y="351"/>
                  </a:lnTo>
                  <a:lnTo>
                    <a:pt x="151" y="357"/>
                  </a:lnTo>
                  <a:lnTo>
                    <a:pt x="167" y="363"/>
                  </a:lnTo>
                  <a:lnTo>
                    <a:pt x="181" y="367"/>
                  </a:lnTo>
                  <a:lnTo>
                    <a:pt x="195" y="371"/>
                  </a:lnTo>
                  <a:lnTo>
                    <a:pt x="208" y="373"/>
                  </a:lnTo>
                  <a:lnTo>
                    <a:pt x="220" y="375"/>
                  </a:lnTo>
                  <a:lnTo>
                    <a:pt x="235" y="374"/>
                  </a:lnTo>
                  <a:lnTo>
                    <a:pt x="251" y="371"/>
                  </a:lnTo>
                  <a:lnTo>
                    <a:pt x="268" y="367"/>
                  </a:lnTo>
                  <a:lnTo>
                    <a:pt x="285" y="360"/>
                  </a:lnTo>
                  <a:lnTo>
                    <a:pt x="303" y="354"/>
                  </a:lnTo>
                  <a:lnTo>
                    <a:pt x="319" y="346"/>
                  </a:lnTo>
                  <a:lnTo>
                    <a:pt x="337" y="337"/>
                  </a:lnTo>
                  <a:lnTo>
                    <a:pt x="355" y="328"/>
                  </a:lnTo>
                  <a:lnTo>
                    <a:pt x="372" y="318"/>
                  </a:lnTo>
                  <a:lnTo>
                    <a:pt x="389" y="309"/>
                  </a:lnTo>
                  <a:lnTo>
                    <a:pt x="405" y="298"/>
                  </a:lnTo>
                  <a:lnTo>
                    <a:pt x="419" y="288"/>
                  </a:lnTo>
                  <a:lnTo>
                    <a:pt x="434" y="278"/>
                  </a:lnTo>
                  <a:lnTo>
                    <a:pt x="447" y="269"/>
                  </a:lnTo>
                  <a:lnTo>
                    <a:pt x="457" y="259"/>
                  </a:lnTo>
                  <a:lnTo>
                    <a:pt x="467" y="251"/>
                  </a:lnTo>
                  <a:lnTo>
                    <a:pt x="466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5" name="Freeform 73"/>
            <p:cNvSpPr>
              <a:spLocks/>
            </p:cNvSpPr>
            <p:nvPr/>
          </p:nvSpPr>
          <p:spPr bwMode="auto">
            <a:xfrm>
              <a:off x="7723188" y="3546476"/>
              <a:ext cx="117475" cy="1333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2" y="11"/>
                </a:cxn>
                <a:cxn ang="0">
                  <a:pos x="37" y="20"/>
                </a:cxn>
                <a:cxn ang="0">
                  <a:pos x="30" y="31"/>
                </a:cxn>
                <a:cxn ang="0">
                  <a:pos x="24" y="41"/>
                </a:cxn>
                <a:cxn ang="0">
                  <a:pos x="18" y="52"/>
                </a:cxn>
                <a:cxn ang="0">
                  <a:pos x="11" y="63"/>
                </a:cxn>
                <a:cxn ang="0">
                  <a:pos x="6" y="74"/>
                </a:cxn>
                <a:cxn ang="0">
                  <a:pos x="0" y="84"/>
                </a:cxn>
                <a:cxn ang="0">
                  <a:pos x="102" y="170"/>
                </a:cxn>
                <a:cxn ang="0">
                  <a:pos x="105" y="161"/>
                </a:cxn>
                <a:cxn ang="0">
                  <a:pos x="110" y="147"/>
                </a:cxn>
                <a:cxn ang="0">
                  <a:pos x="117" y="130"/>
                </a:cxn>
                <a:cxn ang="0">
                  <a:pos x="122" y="115"/>
                </a:cxn>
                <a:cxn ang="0">
                  <a:pos x="125" y="123"/>
                </a:cxn>
                <a:cxn ang="0">
                  <a:pos x="131" y="132"/>
                </a:cxn>
                <a:cxn ang="0">
                  <a:pos x="138" y="139"/>
                </a:cxn>
                <a:cxn ang="0">
                  <a:pos x="146" y="142"/>
                </a:cxn>
                <a:cxn ang="0">
                  <a:pos x="141" y="70"/>
                </a:cxn>
                <a:cxn ang="0">
                  <a:pos x="48" y="0"/>
                </a:cxn>
              </a:cxnLst>
              <a:rect l="0" t="0" r="r" b="b"/>
              <a:pathLst>
                <a:path w="146" h="170">
                  <a:moveTo>
                    <a:pt x="48" y="0"/>
                  </a:moveTo>
                  <a:lnTo>
                    <a:pt x="42" y="11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4" y="41"/>
                  </a:lnTo>
                  <a:lnTo>
                    <a:pt x="18" y="52"/>
                  </a:lnTo>
                  <a:lnTo>
                    <a:pt x="11" y="63"/>
                  </a:lnTo>
                  <a:lnTo>
                    <a:pt x="6" y="74"/>
                  </a:lnTo>
                  <a:lnTo>
                    <a:pt x="0" y="84"/>
                  </a:lnTo>
                  <a:lnTo>
                    <a:pt x="102" y="170"/>
                  </a:lnTo>
                  <a:lnTo>
                    <a:pt x="105" y="161"/>
                  </a:lnTo>
                  <a:lnTo>
                    <a:pt x="110" y="147"/>
                  </a:lnTo>
                  <a:lnTo>
                    <a:pt x="117" y="130"/>
                  </a:lnTo>
                  <a:lnTo>
                    <a:pt x="122" y="115"/>
                  </a:lnTo>
                  <a:lnTo>
                    <a:pt x="125" y="123"/>
                  </a:lnTo>
                  <a:lnTo>
                    <a:pt x="131" y="132"/>
                  </a:lnTo>
                  <a:lnTo>
                    <a:pt x="138" y="139"/>
                  </a:lnTo>
                  <a:lnTo>
                    <a:pt x="146" y="142"/>
                  </a:lnTo>
                  <a:lnTo>
                    <a:pt x="141" y="7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6" name="Freeform 74"/>
            <p:cNvSpPr>
              <a:spLocks/>
            </p:cNvSpPr>
            <p:nvPr/>
          </p:nvSpPr>
          <p:spPr bwMode="auto">
            <a:xfrm>
              <a:off x="8066088" y="3575051"/>
              <a:ext cx="120650" cy="136525"/>
            </a:xfrm>
            <a:custGeom>
              <a:avLst/>
              <a:gdLst/>
              <a:ahLst/>
              <a:cxnLst>
                <a:cxn ang="0">
                  <a:pos x="21" y="105"/>
                </a:cxn>
                <a:cxn ang="0">
                  <a:pos x="46" y="97"/>
                </a:cxn>
                <a:cxn ang="0">
                  <a:pos x="73" y="86"/>
                </a:cxn>
                <a:cxn ang="0">
                  <a:pos x="98" y="73"/>
                </a:cxn>
                <a:cxn ang="0">
                  <a:pos x="112" y="64"/>
                </a:cxn>
                <a:cxn ang="0">
                  <a:pos x="126" y="66"/>
                </a:cxn>
                <a:cxn ang="0">
                  <a:pos x="126" y="78"/>
                </a:cxn>
                <a:cxn ang="0">
                  <a:pos x="90" y="98"/>
                </a:cxn>
                <a:cxn ang="0">
                  <a:pos x="42" y="120"/>
                </a:cxn>
                <a:cxn ang="0">
                  <a:pos x="6" y="136"/>
                </a:cxn>
                <a:cxn ang="0">
                  <a:pos x="6" y="141"/>
                </a:cxn>
                <a:cxn ang="0">
                  <a:pos x="33" y="134"/>
                </a:cxn>
                <a:cxn ang="0">
                  <a:pos x="70" y="120"/>
                </a:cxn>
                <a:cxn ang="0">
                  <a:pos x="105" y="106"/>
                </a:cxn>
                <a:cxn ang="0">
                  <a:pos x="115" y="110"/>
                </a:cxn>
                <a:cxn ang="0">
                  <a:pos x="87" y="131"/>
                </a:cxn>
                <a:cxn ang="0">
                  <a:pos x="47" y="153"/>
                </a:cxn>
                <a:cxn ang="0">
                  <a:pos x="18" y="169"/>
                </a:cxn>
                <a:cxn ang="0">
                  <a:pos x="30" y="166"/>
                </a:cxn>
                <a:cxn ang="0">
                  <a:pos x="64" y="154"/>
                </a:cxn>
                <a:cxn ang="0">
                  <a:pos x="95" y="139"/>
                </a:cxn>
                <a:cxn ang="0">
                  <a:pos x="126" y="121"/>
                </a:cxn>
                <a:cxn ang="0">
                  <a:pos x="146" y="98"/>
                </a:cxn>
                <a:cxn ang="0">
                  <a:pos x="151" y="72"/>
                </a:cxn>
                <a:cxn ang="0">
                  <a:pos x="147" y="54"/>
                </a:cxn>
                <a:cxn ang="0">
                  <a:pos x="141" y="48"/>
                </a:cxn>
                <a:cxn ang="0">
                  <a:pos x="132" y="45"/>
                </a:cxn>
                <a:cxn ang="0">
                  <a:pos x="123" y="43"/>
                </a:cxn>
                <a:cxn ang="0">
                  <a:pos x="121" y="35"/>
                </a:cxn>
                <a:cxn ang="0">
                  <a:pos x="114" y="17"/>
                </a:cxn>
                <a:cxn ang="0">
                  <a:pos x="99" y="3"/>
                </a:cxn>
                <a:cxn ang="0">
                  <a:pos x="86" y="2"/>
                </a:cxn>
                <a:cxn ang="0">
                  <a:pos x="75" y="0"/>
                </a:cxn>
                <a:cxn ang="0">
                  <a:pos x="64" y="0"/>
                </a:cxn>
                <a:cxn ang="0">
                  <a:pos x="52" y="3"/>
                </a:cxn>
                <a:cxn ang="0">
                  <a:pos x="59" y="6"/>
                </a:cxn>
                <a:cxn ang="0">
                  <a:pos x="74" y="9"/>
                </a:cxn>
                <a:cxn ang="0">
                  <a:pos x="89" y="13"/>
                </a:cxn>
                <a:cxn ang="0">
                  <a:pos x="97" y="14"/>
                </a:cxn>
                <a:cxn ang="0">
                  <a:pos x="79" y="35"/>
                </a:cxn>
                <a:cxn ang="0">
                  <a:pos x="56" y="51"/>
                </a:cxn>
                <a:cxn ang="0">
                  <a:pos x="38" y="61"/>
                </a:cxn>
                <a:cxn ang="0">
                  <a:pos x="29" y="65"/>
                </a:cxn>
                <a:cxn ang="0">
                  <a:pos x="45" y="63"/>
                </a:cxn>
                <a:cxn ang="0">
                  <a:pos x="61" y="60"/>
                </a:cxn>
                <a:cxn ang="0">
                  <a:pos x="74" y="55"/>
                </a:cxn>
                <a:cxn ang="0">
                  <a:pos x="88" y="47"/>
                </a:cxn>
                <a:cxn ang="0">
                  <a:pos x="82" y="65"/>
                </a:cxn>
                <a:cxn ang="0">
                  <a:pos x="53" y="80"/>
                </a:cxn>
                <a:cxn ang="0">
                  <a:pos x="22" y="91"/>
                </a:cxn>
                <a:cxn ang="0">
                  <a:pos x="8" y="96"/>
                </a:cxn>
              </a:cxnLst>
              <a:rect l="0" t="0" r="r" b="b"/>
              <a:pathLst>
                <a:path w="151" h="172">
                  <a:moveTo>
                    <a:pt x="10" y="109"/>
                  </a:moveTo>
                  <a:lnTo>
                    <a:pt x="21" y="105"/>
                  </a:lnTo>
                  <a:lnTo>
                    <a:pt x="33" y="101"/>
                  </a:lnTo>
                  <a:lnTo>
                    <a:pt x="46" y="97"/>
                  </a:lnTo>
                  <a:lnTo>
                    <a:pt x="60" y="92"/>
                  </a:lnTo>
                  <a:lnTo>
                    <a:pt x="73" y="86"/>
                  </a:lnTo>
                  <a:lnTo>
                    <a:pt x="86" y="80"/>
                  </a:lnTo>
                  <a:lnTo>
                    <a:pt x="98" y="73"/>
                  </a:lnTo>
                  <a:lnTo>
                    <a:pt x="106" y="65"/>
                  </a:lnTo>
                  <a:lnTo>
                    <a:pt x="112" y="64"/>
                  </a:lnTo>
                  <a:lnTo>
                    <a:pt x="120" y="64"/>
                  </a:lnTo>
                  <a:lnTo>
                    <a:pt x="126" y="66"/>
                  </a:lnTo>
                  <a:lnTo>
                    <a:pt x="131" y="71"/>
                  </a:lnTo>
                  <a:lnTo>
                    <a:pt x="126" y="78"/>
                  </a:lnTo>
                  <a:lnTo>
                    <a:pt x="111" y="87"/>
                  </a:lnTo>
                  <a:lnTo>
                    <a:pt x="90" y="98"/>
                  </a:lnTo>
                  <a:lnTo>
                    <a:pt x="66" y="110"/>
                  </a:lnTo>
                  <a:lnTo>
                    <a:pt x="42" y="120"/>
                  </a:lnTo>
                  <a:lnTo>
                    <a:pt x="21" y="129"/>
                  </a:lnTo>
                  <a:lnTo>
                    <a:pt x="6" y="136"/>
                  </a:lnTo>
                  <a:lnTo>
                    <a:pt x="0" y="140"/>
                  </a:lnTo>
                  <a:lnTo>
                    <a:pt x="6" y="141"/>
                  </a:lnTo>
                  <a:lnTo>
                    <a:pt x="19" y="139"/>
                  </a:lnTo>
                  <a:lnTo>
                    <a:pt x="33" y="134"/>
                  </a:lnTo>
                  <a:lnTo>
                    <a:pt x="51" y="127"/>
                  </a:lnTo>
                  <a:lnTo>
                    <a:pt x="70" y="120"/>
                  </a:lnTo>
                  <a:lnTo>
                    <a:pt x="88" y="113"/>
                  </a:lnTo>
                  <a:lnTo>
                    <a:pt x="105" y="106"/>
                  </a:lnTo>
                  <a:lnTo>
                    <a:pt x="118" y="102"/>
                  </a:lnTo>
                  <a:lnTo>
                    <a:pt x="115" y="110"/>
                  </a:lnTo>
                  <a:lnTo>
                    <a:pt x="104" y="120"/>
                  </a:lnTo>
                  <a:lnTo>
                    <a:pt x="87" y="131"/>
                  </a:lnTo>
                  <a:lnTo>
                    <a:pt x="67" y="142"/>
                  </a:lnTo>
                  <a:lnTo>
                    <a:pt x="47" y="153"/>
                  </a:lnTo>
                  <a:lnTo>
                    <a:pt x="29" y="162"/>
                  </a:lnTo>
                  <a:lnTo>
                    <a:pt x="18" y="169"/>
                  </a:lnTo>
                  <a:lnTo>
                    <a:pt x="13" y="172"/>
                  </a:lnTo>
                  <a:lnTo>
                    <a:pt x="30" y="166"/>
                  </a:lnTo>
                  <a:lnTo>
                    <a:pt x="47" y="160"/>
                  </a:lnTo>
                  <a:lnTo>
                    <a:pt x="64" y="154"/>
                  </a:lnTo>
                  <a:lnTo>
                    <a:pt x="80" y="146"/>
                  </a:lnTo>
                  <a:lnTo>
                    <a:pt x="95" y="139"/>
                  </a:lnTo>
                  <a:lnTo>
                    <a:pt x="110" y="130"/>
                  </a:lnTo>
                  <a:lnTo>
                    <a:pt x="126" y="121"/>
                  </a:lnTo>
                  <a:lnTo>
                    <a:pt x="141" y="111"/>
                  </a:lnTo>
                  <a:lnTo>
                    <a:pt x="146" y="98"/>
                  </a:lnTo>
                  <a:lnTo>
                    <a:pt x="150" y="85"/>
                  </a:lnTo>
                  <a:lnTo>
                    <a:pt x="151" y="72"/>
                  </a:lnTo>
                  <a:lnTo>
                    <a:pt x="150" y="58"/>
                  </a:lnTo>
                  <a:lnTo>
                    <a:pt x="147" y="54"/>
                  </a:lnTo>
                  <a:lnTo>
                    <a:pt x="144" y="51"/>
                  </a:lnTo>
                  <a:lnTo>
                    <a:pt x="141" y="48"/>
                  </a:lnTo>
                  <a:lnTo>
                    <a:pt x="137" y="46"/>
                  </a:lnTo>
                  <a:lnTo>
                    <a:pt x="132" y="45"/>
                  </a:lnTo>
                  <a:lnTo>
                    <a:pt x="127" y="44"/>
                  </a:lnTo>
                  <a:lnTo>
                    <a:pt x="123" y="43"/>
                  </a:lnTo>
                  <a:lnTo>
                    <a:pt x="118" y="43"/>
                  </a:lnTo>
                  <a:lnTo>
                    <a:pt x="121" y="35"/>
                  </a:lnTo>
                  <a:lnTo>
                    <a:pt x="119" y="25"/>
                  </a:lnTo>
                  <a:lnTo>
                    <a:pt x="114" y="17"/>
                  </a:lnTo>
                  <a:lnTo>
                    <a:pt x="109" y="9"/>
                  </a:lnTo>
                  <a:lnTo>
                    <a:pt x="99" y="3"/>
                  </a:lnTo>
                  <a:lnTo>
                    <a:pt x="92" y="2"/>
                  </a:lnTo>
                  <a:lnTo>
                    <a:pt x="86" y="2"/>
                  </a:lnTo>
                  <a:lnTo>
                    <a:pt x="81" y="1"/>
                  </a:lnTo>
                  <a:lnTo>
                    <a:pt x="75" y="0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59" y="1"/>
                  </a:lnTo>
                  <a:lnTo>
                    <a:pt x="52" y="3"/>
                  </a:lnTo>
                  <a:lnTo>
                    <a:pt x="54" y="5"/>
                  </a:lnTo>
                  <a:lnTo>
                    <a:pt x="59" y="6"/>
                  </a:lnTo>
                  <a:lnTo>
                    <a:pt x="66" y="8"/>
                  </a:lnTo>
                  <a:lnTo>
                    <a:pt x="74" y="9"/>
                  </a:lnTo>
                  <a:lnTo>
                    <a:pt x="82" y="12"/>
                  </a:lnTo>
                  <a:lnTo>
                    <a:pt x="89" y="13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89" y="24"/>
                  </a:lnTo>
                  <a:lnTo>
                    <a:pt x="79" y="35"/>
                  </a:lnTo>
                  <a:lnTo>
                    <a:pt x="68" y="43"/>
                  </a:lnTo>
                  <a:lnTo>
                    <a:pt x="56" y="51"/>
                  </a:lnTo>
                  <a:lnTo>
                    <a:pt x="46" y="57"/>
                  </a:lnTo>
                  <a:lnTo>
                    <a:pt x="38" y="61"/>
                  </a:lnTo>
                  <a:lnTo>
                    <a:pt x="31" y="64"/>
                  </a:lnTo>
                  <a:lnTo>
                    <a:pt x="29" y="65"/>
                  </a:lnTo>
                  <a:lnTo>
                    <a:pt x="36" y="64"/>
                  </a:lnTo>
                  <a:lnTo>
                    <a:pt x="45" y="63"/>
                  </a:lnTo>
                  <a:lnTo>
                    <a:pt x="52" y="61"/>
                  </a:lnTo>
                  <a:lnTo>
                    <a:pt x="61" y="60"/>
                  </a:lnTo>
                  <a:lnTo>
                    <a:pt x="68" y="58"/>
                  </a:lnTo>
                  <a:lnTo>
                    <a:pt x="74" y="55"/>
                  </a:lnTo>
                  <a:lnTo>
                    <a:pt x="82" y="52"/>
                  </a:lnTo>
                  <a:lnTo>
                    <a:pt x="88" y="47"/>
                  </a:lnTo>
                  <a:lnTo>
                    <a:pt x="89" y="57"/>
                  </a:lnTo>
                  <a:lnTo>
                    <a:pt x="82" y="65"/>
                  </a:lnTo>
                  <a:lnTo>
                    <a:pt x="69" y="73"/>
                  </a:lnTo>
                  <a:lnTo>
                    <a:pt x="53" y="80"/>
                  </a:lnTo>
                  <a:lnTo>
                    <a:pt x="36" y="85"/>
                  </a:lnTo>
                  <a:lnTo>
                    <a:pt x="22" y="91"/>
                  </a:lnTo>
                  <a:lnTo>
                    <a:pt x="11" y="94"/>
                  </a:lnTo>
                  <a:lnTo>
                    <a:pt x="8" y="96"/>
                  </a:lnTo>
                  <a:lnTo>
                    <a:pt x="1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7" name="Freeform 75"/>
            <p:cNvSpPr>
              <a:spLocks/>
            </p:cNvSpPr>
            <p:nvPr/>
          </p:nvSpPr>
          <p:spPr bwMode="auto">
            <a:xfrm>
              <a:off x="7891463" y="3578226"/>
              <a:ext cx="207963" cy="146050"/>
            </a:xfrm>
            <a:custGeom>
              <a:avLst/>
              <a:gdLst/>
              <a:ahLst/>
              <a:cxnLst>
                <a:cxn ang="0">
                  <a:pos x="213" y="90"/>
                </a:cxn>
                <a:cxn ang="0">
                  <a:pos x="233" y="53"/>
                </a:cxn>
                <a:cxn ang="0">
                  <a:pos x="258" y="36"/>
                </a:cxn>
                <a:cxn ang="0">
                  <a:pos x="262" y="15"/>
                </a:cxn>
                <a:cxn ang="0">
                  <a:pos x="244" y="12"/>
                </a:cxn>
                <a:cxn ang="0">
                  <a:pos x="227" y="21"/>
                </a:cxn>
                <a:cxn ang="0">
                  <a:pos x="242" y="24"/>
                </a:cxn>
                <a:cxn ang="0">
                  <a:pos x="236" y="37"/>
                </a:cxn>
                <a:cxn ang="0">
                  <a:pos x="215" y="44"/>
                </a:cxn>
                <a:cxn ang="0">
                  <a:pos x="207" y="30"/>
                </a:cxn>
                <a:cxn ang="0">
                  <a:pos x="196" y="6"/>
                </a:cxn>
                <a:cxn ang="0">
                  <a:pos x="193" y="38"/>
                </a:cxn>
                <a:cxn ang="0">
                  <a:pos x="140" y="58"/>
                </a:cxn>
                <a:cxn ang="0">
                  <a:pos x="53" y="68"/>
                </a:cxn>
                <a:cxn ang="0">
                  <a:pos x="33" y="56"/>
                </a:cxn>
                <a:cxn ang="0">
                  <a:pos x="77" y="54"/>
                </a:cxn>
                <a:cxn ang="0">
                  <a:pos x="144" y="43"/>
                </a:cxn>
                <a:cxn ang="0">
                  <a:pos x="181" y="26"/>
                </a:cxn>
                <a:cxn ang="0">
                  <a:pos x="129" y="32"/>
                </a:cxn>
                <a:cxn ang="0">
                  <a:pos x="63" y="38"/>
                </a:cxn>
                <a:cxn ang="0">
                  <a:pos x="35" y="33"/>
                </a:cxn>
                <a:cxn ang="0">
                  <a:pos x="26" y="20"/>
                </a:cxn>
                <a:cxn ang="0">
                  <a:pos x="72" y="14"/>
                </a:cxn>
                <a:cxn ang="0">
                  <a:pos x="128" y="15"/>
                </a:cxn>
                <a:cxn ang="0">
                  <a:pos x="141" y="4"/>
                </a:cxn>
                <a:cxn ang="0">
                  <a:pos x="67" y="1"/>
                </a:cxn>
                <a:cxn ang="0">
                  <a:pos x="22" y="8"/>
                </a:cxn>
                <a:cxn ang="0">
                  <a:pos x="0" y="38"/>
                </a:cxn>
                <a:cxn ang="0">
                  <a:pos x="12" y="65"/>
                </a:cxn>
                <a:cxn ang="0">
                  <a:pos x="32" y="76"/>
                </a:cxn>
                <a:cxn ang="0">
                  <a:pos x="31" y="94"/>
                </a:cxn>
                <a:cxn ang="0">
                  <a:pos x="30" y="136"/>
                </a:cxn>
                <a:cxn ang="0">
                  <a:pos x="57" y="153"/>
                </a:cxn>
                <a:cxn ang="0">
                  <a:pos x="103" y="157"/>
                </a:cxn>
                <a:cxn ang="0">
                  <a:pos x="173" y="123"/>
                </a:cxn>
                <a:cxn ang="0">
                  <a:pos x="175" y="109"/>
                </a:cxn>
                <a:cxn ang="0">
                  <a:pos x="132" y="133"/>
                </a:cxn>
                <a:cxn ang="0">
                  <a:pos x="90" y="149"/>
                </a:cxn>
                <a:cxn ang="0">
                  <a:pos x="67" y="142"/>
                </a:cxn>
                <a:cxn ang="0">
                  <a:pos x="82" y="129"/>
                </a:cxn>
                <a:cxn ang="0">
                  <a:pos x="133" y="112"/>
                </a:cxn>
                <a:cxn ang="0">
                  <a:pos x="150" y="94"/>
                </a:cxn>
                <a:cxn ang="0">
                  <a:pos x="87" y="111"/>
                </a:cxn>
                <a:cxn ang="0">
                  <a:pos x="45" y="115"/>
                </a:cxn>
                <a:cxn ang="0">
                  <a:pos x="74" y="84"/>
                </a:cxn>
                <a:cxn ang="0">
                  <a:pos x="156" y="75"/>
                </a:cxn>
                <a:cxn ang="0">
                  <a:pos x="194" y="94"/>
                </a:cxn>
                <a:cxn ang="0">
                  <a:pos x="204" y="178"/>
                </a:cxn>
              </a:cxnLst>
              <a:rect l="0" t="0" r="r" b="b"/>
              <a:pathLst>
                <a:path w="263" h="185">
                  <a:moveTo>
                    <a:pt x="204" y="178"/>
                  </a:moveTo>
                  <a:lnTo>
                    <a:pt x="209" y="151"/>
                  </a:lnTo>
                  <a:lnTo>
                    <a:pt x="212" y="120"/>
                  </a:lnTo>
                  <a:lnTo>
                    <a:pt x="213" y="90"/>
                  </a:lnTo>
                  <a:lnTo>
                    <a:pt x="212" y="60"/>
                  </a:lnTo>
                  <a:lnTo>
                    <a:pt x="220" y="58"/>
                  </a:lnTo>
                  <a:lnTo>
                    <a:pt x="226" y="56"/>
                  </a:lnTo>
                  <a:lnTo>
                    <a:pt x="233" y="53"/>
                  </a:lnTo>
                  <a:lnTo>
                    <a:pt x="241" y="50"/>
                  </a:lnTo>
                  <a:lnTo>
                    <a:pt x="247" y="47"/>
                  </a:lnTo>
                  <a:lnTo>
                    <a:pt x="252" y="41"/>
                  </a:lnTo>
                  <a:lnTo>
                    <a:pt x="258" y="36"/>
                  </a:lnTo>
                  <a:lnTo>
                    <a:pt x="262" y="30"/>
                  </a:lnTo>
                  <a:lnTo>
                    <a:pt x="263" y="25"/>
                  </a:lnTo>
                  <a:lnTo>
                    <a:pt x="263" y="20"/>
                  </a:lnTo>
                  <a:lnTo>
                    <a:pt x="262" y="15"/>
                  </a:lnTo>
                  <a:lnTo>
                    <a:pt x="259" y="11"/>
                  </a:lnTo>
                  <a:lnTo>
                    <a:pt x="253" y="10"/>
                  </a:lnTo>
                  <a:lnTo>
                    <a:pt x="248" y="11"/>
                  </a:lnTo>
                  <a:lnTo>
                    <a:pt x="244" y="12"/>
                  </a:lnTo>
                  <a:lnTo>
                    <a:pt x="240" y="13"/>
                  </a:lnTo>
                  <a:lnTo>
                    <a:pt x="235" y="16"/>
                  </a:lnTo>
                  <a:lnTo>
                    <a:pt x="231" y="18"/>
                  </a:lnTo>
                  <a:lnTo>
                    <a:pt x="227" y="21"/>
                  </a:lnTo>
                  <a:lnTo>
                    <a:pt x="224" y="24"/>
                  </a:lnTo>
                  <a:lnTo>
                    <a:pt x="229" y="31"/>
                  </a:lnTo>
                  <a:lnTo>
                    <a:pt x="235" y="29"/>
                  </a:lnTo>
                  <a:lnTo>
                    <a:pt x="242" y="24"/>
                  </a:lnTo>
                  <a:lnTo>
                    <a:pt x="249" y="24"/>
                  </a:lnTo>
                  <a:lnTo>
                    <a:pt x="245" y="29"/>
                  </a:lnTo>
                  <a:lnTo>
                    <a:pt x="241" y="33"/>
                  </a:lnTo>
                  <a:lnTo>
                    <a:pt x="236" y="37"/>
                  </a:lnTo>
                  <a:lnTo>
                    <a:pt x="231" y="40"/>
                  </a:lnTo>
                  <a:lnTo>
                    <a:pt x="226" y="42"/>
                  </a:lnTo>
                  <a:lnTo>
                    <a:pt x="221" y="44"/>
                  </a:lnTo>
                  <a:lnTo>
                    <a:pt x="215" y="44"/>
                  </a:lnTo>
                  <a:lnTo>
                    <a:pt x="209" y="44"/>
                  </a:lnTo>
                  <a:lnTo>
                    <a:pt x="209" y="39"/>
                  </a:lnTo>
                  <a:lnTo>
                    <a:pt x="208" y="34"/>
                  </a:lnTo>
                  <a:lnTo>
                    <a:pt x="207" y="30"/>
                  </a:lnTo>
                  <a:lnTo>
                    <a:pt x="208" y="24"/>
                  </a:lnTo>
                  <a:lnTo>
                    <a:pt x="206" y="16"/>
                  </a:lnTo>
                  <a:lnTo>
                    <a:pt x="203" y="10"/>
                  </a:lnTo>
                  <a:lnTo>
                    <a:pt x="196" y="6"/>
                  </a:lnTo>
                  <a:lnTo>
                    <a:pt x="188" y="9"/>
                  </a:lnTo>
                  <a:lnTo>
                    <a:pt x="189" y="18"/>
                  </a:lnTo>
                  <a:lnTo>
                    <a:pt x="192" y="29"/>
                  </a:lnTo>
                  <a:lnTo>
                    <a:pt x="193" y="38"/>
                  </a:lnTo>
                  <a:lnTo>
                    <a:pt x="192" y="50"/>
                  </a:lnTo>
                  <a:lnTo>
                    <a:pt x="181" y="52"/>
                  </a:lnTo>
                  <a:lnTo>
                    <a:pt x="162" y="55"/>
                  </a:lnTo>
                  <a:lnTo>
                    <a:pt x="140" y="58"/>
                  </a:lnTo>
                  <a:lnTo>
                    <a:pt x="115" y="62"/>
                  </a:lnTo>
                  <a:lnTo>
                    <a:pt x="91" y="65"/>
                  </a:lnTo>
                  <a:lnTo>
                    <a:pt x="70" y="68"/>
                  </a:lnTo>
                  <a:lnTo>
                    <a:pt x="53" y="68"/>
                  </a:lnTo>
                  <a:lnTo>
                    <a:pt x="43" y="67"/>
                  </a:lnTo>
                  <a:lnTo>
                    <a:pt x="38" y="63"/>
                  </a:lnTo>
                  <a:lnTo>
                    <a:pt x="35" y="60"/>
                  </a:lnTo>
                  <a:lnTo>
                    <a:pt x="33" y="56"/>
                  </a:lnTo>
                  <a:lnTo>
                    <a:pt x="33" y="53"/>
                  </a:lnTo>
                  <a:lnTo>
                    <a:pt x="46" y="55"/>
                  </a:lnTo>
                  <a:lnTo>
                    <a:pt x="62" y="55"/>
                  </a:lnTo>
                  <a:lnTo>
                    <a:pt x="77" y="54"/>
                  </a:lnTo>
                  <a:lnTo>
                    <a:pt x="94" y="52"/>
                  </a:lnTo>
                  <a:lnTo>
                    <a:pt x="112" y="49"/>
                  </a:lnTo>
                  <a:lnTo>
                    <a:pt x="128" y="45"/>
                  </a:lnTo>
                  <a:lnTo>
                    <a:pt x="144" y="43"/>
                  </a:lnTo>
                  <a:lnTo>
                    <a:pt x="157" y="41"/>
                  </a:lnTo>
                  <a:lnTo>
                    <a:pt x="170" y="37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0" y="24"/>
                  </a:lnTo>
                  <a:lnTo>
                    <a:pt x="164" y="26"/>
                  </a:lnTo>
                  <a:lnTo>
                    <a:pt x="147" y="29"/>
                  </a:lnTo>
                  <a:lnTo>
                    <a:pt x="129" y="32"/>
                  </a:lnTo>
                  <a:lnTo>
                    <a:pt x="111" y="34"/>
                  </a:lnTo>
                  <a:lnTo>
                    <a:pt x="93" y="37"/>
                  </a:lnTo>
                  <a:lnTo>
                    <a:pt x="76" y="38"/>
                  </a:lnTo>
                  <a:lnTo>
                    <a:pt x="63" y="38"/>
                  </a:lnTo>
                  <a:lnTo>
                    <a:pt x="50" y="37"/>
                  </a:lnTo>
                  <a:lnTo>
                    <a:pt x="45" y="36"/>
                  </a:lnTo>
                  <a:lnTo>
                    <a:pt x="40" y="35"/>
                  </a:lnTo>
                  <a:lnTo>
                    <a:pt x="35" y="33"/>
                  </a:lnTo>
                  <a:lnTo>
                    <a:pt x="30" y="31"/>
                  </a:lnTo>
                  <a:lnTo>
                    <a:pt x="25" y="26"/>
                  </a:lnTo>
                  <a:lnTo>
                    <a:pt x="23" y="23"/>
                  </a:lnTo>
                  <a:lnTo>
                    <a:pt x="26" y="20"/>
                  </a:lnTo>
                  <a:lnTo>
                    <a:pt x="32" y="16"/>
                  </a:lnTo>
                  <a:lnTo>
                    <a:pt x="45" y="14"/>
                  </a:lnTo>
                  <a:lnTo>
                    <a:pt x="58" y="14"/>
                  </a:lnTo>
                  <a:lnTo>
                    <a:pt x="72" y="14"/>
                  </a:lnTo>
                  <a:lnTo>
                    <a:pt x="87" y="14"/>
                  </a:lnTo>
                  <a:lnTo>
                    <a:pt x="101" y="15"/>
                  </a:lnTo>
                  <a:lnTo>
                    <a:pt x="114" y="15"/>
                  </a:lnTo>
                  <a:lnTo>
                    <a:pt x="128" y="15"/>
                  </a:lnTo>
                  <a:lnTo>
                    <a:pt x="142" y="13"/>
                  </a:lnTo>
                  <a:lnTo>
                    <a:pt x="142" y="10"/>
                  </a:lnTo>
                  <a:lnTo>
                    <a:pt x="142" y="6"/>
                  </a:lnTo>
                  <a:lnTo>
                    <a:pt x="141" y="4"/>
                  </a:lnTo>
                  <a:lnTo>
                    <a:pt x="137" y="3"/>
                  </a:lnTo>
                  <a:lnTo>
                    <a:pt x="91" y="0"/>
                  </a:lnTo>
                  <a:lnTo>
                    <a:pt x="79" y="1"/>
                  </a:lnTo>
                  <a:lnTo>
                    <a:pt x="67" y="1"/>
                  </a:lnTo>
                  <a:lnTo>
                    <a:pt x="55" y="2"/>
                  </a:lnTo>
                  <a:lnTo>
                    <a:pt x="44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1" y="13"/>
                  </a:lnTo>
                  <a:lnTo>
                    <a:pt x="3" y="20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2" y="49"/>
                  </a:lnTo>
                  <a:lnTo>
                    <a:pt x="5" y="57"/>
                  </a:lnTo>
                  <a:lnTo>
                    <a:pt x="8" y="61"/>
                  </a:lnTo>
                  <a:lnTo>
                    <a:pt x="12" y="65"/>
                  </a:lnTo>
                  <a:lnTo>
                    <a:pt x="16" y="69"/>
                  </a:lnTo>
                  <a:lnTo>
                    <a:pt x="22" y="72"/>
                  </a:lnTo>
                  <a:lnTo>
                    <a:pt x="27" y="75"/>
                  </a:lnTo>
                  <a:lnTo>
                    <a:pt x="32" y="76"/>
                  </a:lnTo>
                  <a:lnTo>
                    <a:pt x="37" y="78"/>
                  </a:lnTo>
                  <a:lnTo>
                    <a:pt x="43" y="78"/>
                  </a:lnTo>
                  <a:lnTo>
                    <a:pt x="39" y="83"/>
                  </a:lnTo>
                  <a:lnTo>
                    <a:pt x="31" y="94"/>
                  </a:lnTo>
                  <a:lnTo>
                    <a:pt x="24" y="108"/>
                  </a:lnTo>
                  <a:lnTo>
                    <a:pt x="23" y="121"/>
                  </a:lnTo>
                  <a:lnTo>
                    <a:pt x="25" y="130"/>
                  </a:lnTo>
                  <a:lnTo>
                    <a:pt x="30" y="136"/>
                  </a:lnTo>
                  <a:lnTo>
                    <a:pt x="35" y="141"/>
                  </a:lnTo>
                  <a:lnTo>
                    <a:pt x="43" y="146"/>
                  </a:lnTo>
                  <a:lnTo>
                    <a:pt x="49" y="150"/>
                  </a:lnTo>
                  <a:lnTo>
                    <a:pt x="57" y="153"/>
                  </a:lnTo>
                  <a:lnTo>
                    <a:pt x="65" y="157"/>
                  </a:lnTo>
                  <a:lnTo>
                    <a:pt x="71" y="161"/>
                  </a:lnTo>
                  <a:lnTo>
                    <a:pt x="85" y="160"/>
                  </a:lnTo>
                  <a:lnTo>
                    <a:pt x="103" y="157"/>
                  </a:lnTo>
                  <a:lnTo>
                    <a:pt x="123" y="151"/>
                  </a:lnTo>
                  <a:lnTo>
                    <a:pt x="142" y="142"/>
                  </a:lnTo>
                  <a:lnTo>
                    <a:pt x="160" y="133"/>
                  </a:lnTo>
                  <a:lnTo>
                    <a:pt x="173" y="123"/>
                  </a:lnTo>
                  <a:lnTo>
                    <a:pt x="181" y="113"/>
                  </a:lnTo>
                  <a:lnTo>
                    <a:pt x="182" y="105"/>
                  </a:lnTo>
                  <a:lnTo>
                    <a:pt x="180" y="106"/>
                  </a:lnTo>
                  <a:lnTo>
                    <a:pt x="175" y="109"/>
                  </a:lnTo>
                  <a:lnTo>
                    <a:pt x="168" y="113"/>
                  </a:lnTo>
                  <a:lnTo>
                    <a:pt x="158" y="118"/>
                  </a:lnTo>
                  <a:lnTo>
                    <a:pt x="146" y="126"/>
                  </a:lnTo>
                  <a:lnTo>
                    <a:pt x="132" y="133"/>
                  </a:lnTo>
                  <a:lnTo>
                    <a:pt x="116" y="140"/>
                  </a:lnTo>
                  <a:lnTo>
                    <a:pt x="99" y="148"/>
                  </a:lnTo>
                  <a:lnTo>
                    <a:pt x="95" y="149"/>
                  </a:lnTo>
                  <a:lnTo>
                    <a:pt x="90" y="149"/>
                  </a:lnTo>
                  <a:lnTo>
                    <a:pt x="84" y="148"/>
                  </a:lnTo>
                  <a:lnTo>
                    <a:pt x="78" y="147"/>
                  </a:lnTo>
                  <a:lnTo>
                    <a:pt x="72" y="145"/>
                  </a:lnTo>
                  <a:lnTo>
                    <a:pt x="67" y="142"/>
                  </a:lnTo>
                  <a:lnTo>
                    <a:pt x="63" y="139"/>
                  </a:lnTo>
                  <a:lnTo>
                    <a:pt x="59" y="136"/>
                  </a:lnTo>
                  <a:lnTo>
                    <a:pt x="70" y="132"/>
                  </a:lnTo>
                  <a:lnTo>
                    <a:pt x="82" y="129"/>
                  </a:lnTo>
                  <a:lnTo>
                    <a:pt x="94" y="125"/>
                  </a:lnTo>
                  <a:lnTo>
                    <a:pt x="108" y="120"/>
                  </a:lnTo>
                  <a:lnTo>
                    <a:pt x="121" y="117"/>
                  </a:lnTo>
                  <a:lnTo>
                    <a:pt x="133" y="112"/>
                  </a:lnTo>
                  <a:lnTo>
                    <a:pt x="145" y="108"/>
                  </a:lnTo>
                  <a:lnTo>
                    <a:pt x="155" y="102"/>
                  </a:lnTo>
                  <a:lnTo>
                    <a:pt x="155" y="94"/>
                  </a:lnTo>
                  <a:lnTo>
                    <a:pt x="150" y="94"/>
                  </a:lnTo>
                  <a:lnTo>
                    <a:pt x="138" y="96"/>
                  </a:lnTo>
                  <a:lnTo>
                    <a:pt x="124" y="100"/>
                  </a:lnTo>
                  <a:lnTo>
                    <a:pt x="106" y="106"/>
                  </a:lnTo>
                  <a:lnTo>
                    <a:pt x="87" y="111"/>
                  </a:lnTo>
                  <a:lnTo>
                    <a:pt x="69" y="115"/>
                  </a:lnTo>
                  <a:lnTo>
                    <a:pt x="54" y="119"/>
                  </a:lnTo>
                  <a:lnTo>
                    <a:pt x="44" y="120"/>
                  </a:lnTo>
                  <a:lnTo>
                    <a:pt x="45" y="115"/>
                  </a:lnTo>
                  <a:lnTo>
                    <a:pt x="48" y="105"/>
                  </a:lnTo>
                  <a:lnTo>
                    <a:pt x="52" y="93"/>
                  </a:lnTo>
                  <a:lnTo>
                    <a:pt x="57" y="83"/>
                  </a:lnTo>
                  <a:lnTo>
                    <a:pt x="74" y="84"/>
                  </a:lnTo>
                  <a:lnTo>
                    <a:pt x="93" y="83"/>
                  </a:lnTo>
                  <a:lnTo>
                    <a:pt x="115" y="81"/>
                  </a:lnTo>
                  <a:lnTo>
                    <a:pt x="136" y="78"/>
                  </a:lnTo>
                  <a:lnTo>
                    <a:pt x="156" y="75"/>
                  </a:lnTo>
                  <a:lnTo>
                    <a:pt x="174" y="72"/>
                  </a:lnTo>
                  <a:lnTo>
                    <a:pt x="187" y="71"/>
                  </a:lnTo>
                  <a:lnTo>
                    <a:pt x="194" y="70"/>
                  </a:lnTo>
                  <a:lnTo>
                    <a:pt x="194" y="94"/>
                  </a:lnTo>
                  <a:lnTo>
                    <a:pt x="192" y="128"/>
                  </a:lnTo>
                  <a:lnTo>
                    <a:pt x="190" y="161"/>
                  </a:lnTo>
                  <a:lnTo>
                    <a:pt x="186" y="185"/>
                  </a:lnTo>
                  <a:lnTo>
                    <a:pt x="204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8" name="Freeform 76"/>
            <p:cNvSpPr>
              <a:spLocks/>
            </p:cNvSpPr>
            <p:nvPr/>
          </p:nvSpPr>
          <p:spPr bwMode="auto">
            <a:xfrm>
              <a:off x="7735888" y="3560763"/>
              <a:ext cx="87313" cy="1016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61"/>
                </a:cxn>
                <a:cxn ang="0">
                  <a:pos x="83" y="129"/>
                </a:cxn>
                <a:cxn ang="0">
                  <a:pos x="110" y="53"/>
                </a:cxn>
                <a:cxn ang="0">
                  <a:pos x="37" y="0"/>
                </a:cxn>
              </a:cxnLst>
              <a:rect l="0" t="0" r="r" b="b"/>
              <a:pathLst>
                <a:path w="110" h="129">
                  <a:moveTo>
                    <a:pt x="37" y="0"/>
                  </a:moveTo>
                  <a:lnTo>
                    <a:pt x="0" y="61"/>
                  </a:lnTo>
                  <a:lnTo>
                    <a:pt x="83" y="129"/>
                  </a:lnTo>
                  <a:lnTo>
                    <a:pt x="110" y="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139" name="138 Grupo"/>
          <p:cNvGrpSpPr/>
          <p:nvPr/>
        </p:nvGrpSpPr>
        <p:grpSpPr>
          <a:xfrm>
            <a:off x="467544" y="5040560"/>
            <a:ext cx="1290862" cy="1343025"/>
            <a:chOff x="6948264" y="2425701"/>
            <a:chExt cx="1290862" cy="1343025"/>
          </a:xfrm>
        </p:grpSpPr>
        <p:sp>
          <p:nvSpPr>
            <p:cNvPr id="140" name="Rectangle 15"/>
            <p:cNvSpPr>
              <a:spLocks noChangeArrowheads="1"/>
            </p:cNvSpPr>
            <p:nvPr/>
          </p:nvSpPr>
          <p:spPr bwMode="auto">
            <a:xfrm>
              <a:off x="7020272" y="3356992"/>
              <a:ext cx="729903" cy="411734"/>
            </a:xfrm>
            <a:prstGeom prst="rect">
              <a:avLst/>
            </a:prstGeom>
            <a:solidFill>
              <a:srgbClr val="2BDD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1" name="Freeform 16"/>
            <p:cNvSpPr>
              <a:spLocks/>
            </p:cNvSpPr>
            <p:nvPr/>
          </p:nvSpPr>
          <p:spPr bwMode="auto">
            <a:xfrm>
              <a:off x="6948264" y="2996952"/>
              <a:ext cx="1225775" cy="771774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48" y="504"/>
                </a:cxn>
                <a:cxn ang="0">
                  <a:pos x="1349" y="900"/>
                </a:cxn>
                <a:cxn ang="0">
                  <a:pos x="523" y="898"/>
                </a:cxn>
                <a:cxn ang="0">
                  <a:pos x="0" y="499"/>
                </a:cxn>
                <a:cxn ang="0">
                  <a:pos x="137" y="0"/>
                </a:cxn>
              </a:cxnLst>
              <a:rect l="0" t="0" r="r" b="b"/>
              <a:pathLst>
                <a:path w="1349" h="900">
                  <a:moveTo>
                    <a:pt x="137" y="0"/>
                  </a:moveTo>
                  <a:lnTo>
                    <a:pt x="1348" y="504"/>
                  </a:lnTo>
                  <a:lnTo>
                    <a:pt x="1349" y="900"/>
                  </a:lnTo>
                  <a:lnTo>
                    <a:pt x="523" y="898"/>
                  </a:lnTo>
                  <a:lnTo>
                    <a:pt x="0" y="499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B5F4E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2" name="Freeform 17"/>
            <p:cNvSpPr>
              <a:spLocks/>
            </p:cNvSpPr>
            <p:nvPr/>
          </p:nvSpPr>
          <p:spPr bwMode="auto">
            <a:xfrm>
              <a:off x="7253288" y="3313113"/>
              <a:ext cx="228600" cy="141288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82" y="177"/>
                </a:cxn>
                <a:cxn ang="0">
                  <a:pos x="84" y="176"/>
                </a:cxn>
                <a:cxn ang="0">
                  <a:pos x="88" y="172"/>
                </a:cxn>
                <a:cxn ang="0">
                  <a:pos x="95" y="165"/>
                </a:cxn>
                <a:cxn ang="0">
                  <a:pos x="105" y="159"/>
                </a:cxn>
                <a:cxn ang="0">
                  <a:pos x="115" y="153"/>
                </a:cxn>
                <a:cxn ang="0">
                  <a:pos x="128" y="147"/>
                </a:cxn>
                <a:cxn ang="0">
                  <a:pos x="142" y="141"/>
                </a:cxn>
                <a:cxn ang="0">
                  <a:pos x="155" y="139"/>
                </a:cxn>
                <a:cxn ang="0">
                  <a:pos x="172" y="136"/>
                </a:cxn>
                <a:cxn ang="0">
                  <a:pos x="192" y="131"/>
                </a:cxn>
                <a:cxn ang="0">
                  <a:pos x="214" y="123"/>
                </a:cxn>
                <a:cxn ang="0">
                  <a:pos x="237" y="116"/>
                </a:cxn>
                <a:cxn ang="0">
                  <a:pos x="257" y="108"/>
                </a:cxn>
                <a:cxn ang="0">
                  <a:pos x="272" y="101"/>
                </a:cxn>
                <a:cxn ang="0">
                  <a:pos x="284" y="97"/>
                </a:cxn>
                <a:cxn ang="0">
                  <a:pos x="288" y="95"/>
                </a:cxn>
                <a:cxn ang="0">
                  <a:pos x="287" y="94"/>
                </a:cxn>
                <a:cxn ang="0">
                  <a:pos x="283" y="91"/>
                </a:cxn>
                <a:cxn ang="0">
                  <a:pos x="278" y="86"/>
                </a:cxn>
                <a:cxn ang="0">
                  <a:pos x="271" y="80"/>
                </a:cxn>
                <a:cxn ang="0">
                  <a:pos x="264" y="74"/>
                </a:cxn>
                <a:cxn ang="0">
                  <a:pos x="257" y="66"/>
                </a:cxn>
                <a:cxn ang="0">
                  <a:pos x="250" y="59"/>
                </a:cxn>
                <a:cxn ang="0">
                  <a:pos x="244" y="51"/>
                </a:cxn>
                <a:cxn ang="0">
                  <a:pos x="239" y="42"/>
                </a:cxn>
                <a:cxn ang="0">
                  <a:pos x="232" y="34"/>
                </a:cxn>
                <a:cxn ang="0">
                  <a:pos x="226" y="25"/>
                </a:cxn>
                <a:cxn ang="0">
                  <a:pos x="221" y="18"/>
                </a:cxn>
                <a:cxn ang="0">
                  <a:pos x="216" y="11"/>
                </a:cxn>
                <a:cxn ang="0">
                  <a:pos x="211" y="5"/>
                </a:cxn>
                <a:cxn ang="0">
                  <a:pos x="208" y="1"/>
                </a:cxn>
                <a:cxn ang="0">
                  <a:pos x="207" y="0"/>
                </a:cxn>
                <a:cxn ang="0">
                  <a:pos x="206" y="1"/>
                </a:cxn>
                <a:cxn ang="0">
                  <a:pos x="203" y="4"/>
                </a:cxn>
                <a:cxn ang="0">
                  <a:pos x="198" y="8"/>
                </a:cxn>
                <a:cxn ang="0">
                  <a:pos x="191" y="14"/>
                </a:cxn>
                <a:cxn ang="0">
                  <a:pos x="183" y="20"/>
                </a:cxn>
                <a:cxn ang="0">
                  <a:pos x="173" y="24"/>
                </a:cxn>
                <a:cxn ang="0">
                  <a:pos x="164" y="28"/>
                </a:cxn>
                <a:cxn ang="0">
                  <a:pos x="152" y="31"/>
                </a:cxn>
                <a:cxn ang="0">
                  <a:pos x="140" y="32"/>
                </a:cxn>
                <a:cxn ang="0">
                  <a:pos x="127" y="33"/>
                </a:cxn>
                <a:cxn ang="0">
                  <a:pos x="112" y="34"/>
                </a:cxn>
                <a:cxn ang="0">
                  <a:pos x="99" y="35"/>
                </a:cxn>
                <a:cxn ang="0">
                  <a:pos x="84" y="36"/>
                </a:cxn>
                <a:cxn ang="0">
                  <a:pos x="71" y="38"/>
                </a:cxn>
                <a:cxn ang="0">
                  <a:pos x="59" y="41"/>
                </a:cxn>
                <a:cxn ang="0">
                  <a:pos x="47" y="44"/>
                </a:cxn>
                <a:cxn ang="0">
                  <a:pos x="37" y="50"/>
                </a:cxn>
                <a:cxn ang="0">
                  <a:pos x="28" y="55"/>
                </a:cxn>
                <a:cxn ang="0">
                  <a:pos x="21" y="62"/>
                </a:cxn>
                <a:cxn ang="0">
                  <a:pos x="13" y="68"/>
                </a:cxn>
                <a:cxn ang="0">
                  <a:pos x="8" y="75"/>
                </a:cxn>
                <a:cxn ang="0">
                  <a:pos x="4" y="80"/>
                </a:cxn>
                <a:cxn ang="0">
                  <a:pos x="1" y="84"/>
                </a:cxn>
                <a:cxn ang="0">
                  <a:pos x="0" y="85"/>
                </a:cxn>
              </a:cxnLst>
              <a:rect l="0" t="0" r="r" b="b"/>
              <a:pathLst>
                <a:path w="288" h="177">
                  <a:moveTo>
                    <a:pt x="0" y="85"/>
                  </a:moveTo>
                  <a:lnTo>
                    <a:pt x="82" y="177"/>
                  </a:lnTo>
                  <a:lnTo>
                    <a:pt x="84" y="176"/>
                  </a:lnTo>
                  <a:lnTo>
                    <a:pt x="88" y="172"/>
                  </a:lnTo>
                  <a:lnTo>
                    <a:pt x="95" y="165"/>
                  </a:lnTo>
                  <a:lnTo>
                    <a:pt x="105" y="159"/>
                  </a:lnTo>
                  <a:lnTo>
                    <a:pt x="115" y="153"/>
                  </a:lnTo>
                  <a:lnTo>
                    <a:pt x="128" y="147"/>
                  </a:lnTo>
                  <a:lnTo>
                    <a:pt x="142" y="141"/>
                  </a:lnTo>
                  <a:lnTo>
                    <a:pt x="155" y="139"/>
                  </a:lnTo>
                  <a:lnTo>
                    <a:pt x="172" y="136"/>
                  </a:lnTo>
                  <a:lnTo>
                    <a:pt x="192" y="131"/>
                  </a:lnTo>
                  <a:lnTo>
                    <a:pt x="214" y="123"/>
                  </a:lnTo>
                  <a:lnTo>
                    <a:pt x="237" y="116"/>
                  </a:lnTo>
                  <a:lnTo>
                    <a:pt x="257" y="108"/>
                  </a:lnTo>
                  <a:lnTo>
                    <a:pt x="272" y="101"/>
                  </a:lnTo>
                  <a:lnTo>
                    <a:pt x="284" y="97"/>
                  </a:lnTo>
                  <a:lnTo>
                    <a:pt x="288" y="95"/>
                  </a:lnTo>
                  <a:lnTo>
                    <a:pt x="287" y="94"/>
                  </a:lnTo>
                  <a:lnTo>
                    <a:pt x="283" y="91"/>
                  </a:lnTo>
                  <a:lnTo>
                    <a:pt x="278" y="86"/>
                  </a:lnTo>
                  <a:lnTo>
                    <a:pt x="271" y="80"/>
                  </a:lnTo>
                  <a:lnTo>
                    <a:pt x="264" y="74"/>
                  </a:lnTo>
                  <a:lnTo>
                    <a:pt x="257" y="66"/>
                  </a:lnTo>
                  <a:lnTo>
                    <a:pt x="250" y="59"/>
                  </a:lnTo>
                  <a:lnTo>
                    <a:pt x="244" y="51"/>
                  </a:lnTo>
                  <a:lnTo>
                    <a:pt x="239" y="42"/>
                  </a:lnTo>
                  <a:lnTo>
                    <a:pt x="232" y="34"/>
                  </a:lnTo>
                  <a:lnTo>
                    <a:pt x="226" y="25"/>
                  </a:lnTo>
                  <a:lnTo>
                    <a:pt x="221" y="18"/>
                  </a:lnTo>
                  <a:lnTo>
                    <a:pt x="216" y="11"/>
                  </a:lnTo>
                  <a:lnTo>
                    <a:pt x="211" y="5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6" y="1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1" y="14"/>
                  </a:lnTo>
                  <a:lnTo>
                    <a:pt x="183" y="20"/>
                  </a:lnTo>
                  <a:lnTo>
                    <a:pt x="173" y="24"/>
                  </a:lnTo>
                  <a:lnTo>
                    <a:pt x="164" y="28"/>
                  </a:lnTo>
                  <a:lnTo>
                    <a:pt x="152" y="31"/>
                  </a:lnTo>
                  <a:lnTo>
                    <a:pt x="140" y="32"/>
                  </a:lnTo>
                  <a:lnTo>
                    <a:pt x="127" y="33"/>
                  </a:lnTo>
                  <a:lnTo>
                    <a:pt x="112" y="34"/>
                  </a:lnTo>
                  <a:lnTo>
                    <a:pt x="99" y="35"/>
                  </a:lnTo>
                  <a:lnTo>
                    <a:pt x="84" y="36"/>
                  </a:lnTo>
                  <a:lnTo>
                    <a:pt x="71" y="38"/>
                  </a:lnTo>
                  <a:lnTo>
                    <a:pt x="59" y="41"/>
                  </a:lnTo>
                  <a:lnTo>
                    <a:pt x="47" y="44"/>
                  </a:lnTo>
                  <a:lnTo>
                    <a:pt x="37" y="50"/>
                  </a:lnTo>
                  <a:lnTo>
                    <a:pt x="28" y="55"/>
                  </a:lnTo>
                  <a:lnTo>
                    <a:pt x="21" y="62"/>
                  </a:lnTo>
                  <a:lnTo>
                    <a:pt x="13" y="68"/>
                  </a:lnTo>
                  <a:lnTo>
                    <a:pt x="8" y="75"/>
                  </a:lnTo>
                  <a:lnTo>
                    <a:pt x="4" y="80"/>
                  </a:lnTo>
                  <a:lnTo>
                    <a:pt x="1" y="8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BFDB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3" name="Freeform 18"/>
            <p:cNvSpPr>
              <a:spLocks/>
            </p:cNvSpPr>
            <p:nvPr/>
          </p:nvSpPr>
          <p:spPr bwMode="auto">
            <a:xfrm>
              <a:off x="7280275" y="2513013"/>
              <a:ext cx="488950" cy="430213"/>
            </a:xfrm>
            <a:custGeom>
              <a:avLst/>
              <a:gdLst/>
              <a:ahLst/>
              <a:cxnLst>
                <a:cxn ang="0">
                  <a:pos x="1" y="410"/>
                </a:cxn>
                <a:cxn ang="0">
                  <a:pos x="0" y="416"/>
                </a:cxn>
                <a:cxn ang="0">
                  <a:pos x="6" y="430"/>
                </a:cxn>
                <a:cxn ang="0">
                  <a:pos x="25" y="447"/>
                </a:cxn>
                <a:cxn ang="0">
                  <a:pos x="70" y="461"/>
                </a:cxn>
                <a:cxn ang="0">
                  <a:pos x="118" y="468"/>
                </a:cxn>
                <a:cxn ang="0">
                  <a:pos x="149" y="469"/>
                </a:cxn>
                <a:cxn ang="0">
                  <a:pos x="165" y="467"/>
                </a:cxn>
                <a:cxn ang="0">
                  <a:pos x="169" y="466"/>
                </a:cxn>
                <a:cxn ang="0">
                  <a:pos x="170" y="471"/>
                </a:cxn>
                <a:cxn ang="0">
                  <a:pos x="177" y="483"/>
                </a:cxn>
                <a:cxn ang="0">
                  <a:pos x="196" y="497"/>
                </a:cxn>
                <a:cxn ang="0">
                  <a:pos x="235" y="507"/>
                </a:cxn>
                <a:cxn ang="0">
                  <a:pos x="288" y="510"/>
                </a:cxn>
                <a:cxn ang="0">
                  <a:pos x="330" y="508"/>
                </a:cxn>
                <a:cxn ang="0">
                  <a:pos x="357" y="504"/>
                </a:cxn>
                <a:cxn ang="0">
                  <a:pos x="367" y="502"/>
                </a:cxn>
                <a:cxn ang="0">
                  <a:pos x="617" y="512"/>
                </a:cxn>
                <a:cxn ang="0">
                  <a:pos x="388" y="28"/>
                </a:cxn>
                <a:cxn ang="0">
                  <a:pos x="385" y="25"/>
                </a:cxn>
                <a:cxn ang="0">
                  <a:pos x="371" y="19"/>
                </a:cxn>
                <a:cxn ang="0">
                  <a:pos x="343" y="13"/>
                </a:cxn>
                <a:cxn ang="0">
                  <a:pos x="296" y="8"/>
                </a:cxn>
                <a:cxn ang="0">
                  <a:pos x="238" y="7"/>
                </a:cxn>
                <a:cxn ang="0">
                  <a:pos x="203" y="9"/>
                </a:cxn>
                <a:cxn ang="0">
                  <a:pos x="185" y="12"/>
                </a:cxn>
                <a:cxn ang="0">
                  <a:pos x="179" y="13"/>
                </a:cxn>
                <a:cxn ang="0">
                  <a:pos x="177" y="12"/>
                </a:cxn>
                <a:cxn ang="0">
                  <a:pos x="167" y="8"/>
                </a:cxn>
                <a:cxn ang="0">
                  <a:pos x="145" y="4"/>
                </a:cxn>
                <a:cxn ang="0">
                  <a:pos x="108" y="0"/>
                </a:cxn>
                <a:cxn ang="0">
                  <a:pos x="66" y="1"/>
                </a:cxn>
                <a:cxn ang="0">
                  <a:pos x="32" y="7"/>
                </a:cxn>
                <a:cxn ang="0">
                  <a:pos x="10" y="15"/>
                </a:cxn>
                <a:cxn ang="0">
                  <a:pos x="1" y="18"/>
                </a:cxn>
              </a:cxnLst>
              <a:rect l="0" t="0" r="r" b="b"/>
              <a:pathLst>
                <a:path w="617" h="543">
                  <a:moveTo>
                    <a:pt x="1" y="18"/>
                  </a:moveTo>
                  <a:lnTo>
                    <a:pt x="1" y="410"/>
                  </a:lnTo>
                  <a:lnTo>
                    <a:pt x="1" y="411"/>
                  </a:lnTo>
                  <a:lnTo>
                    <a:pt x="0" y="416"/>
                  </a:lnTo>
                  <a:lnTo>
                    <a:pt x="1" y="422"/>
                  </a:lnTo>
                  <a:lnTo>
                    <a:pt x="6" y="430"/>
                  </a:lnTo>
                  <a:lnTo>
                    <a:pt x="13" y="439"/>
                  </a:lnTo>
                  <a:lnTo>
                    <a:pt x="25" y="447"/>
                  </a:lnTo>
                  <a:lnTo>
                    <a:pt x="43" y="454"/>
                  </a:lnTo>
                  <a:lnTo>
                    <a:pt x="70" y="461"/>
                  </a:lnTo>
                  <a:lnTo>
                    <a:pt x="97" y="465"/>
                  </a:lnTo>
                  <a:lnTo>
                    <a:pt x="118" y="468"/>
                  </a:lnTo>
                  <a:lnTo>
                    <a:pt x="136" y="469"/>
                  </a:lnTo>
                  <a:lnTo>
                    <a:pt x="149" y="469"/>
                  </a:lnTo>
                  <a:lnTo>
                    <a:pt x="158" y="468"/>
                  </a:lnTo>
                  <a:lnTo>
                    <a:pt x="165" y="467"/>
                  </a:lnTo>
                  <a:lnTo>
                    <a:pt x="168" y="466"/>
                  </a:lnTo>
                  <a:lnTo>
                    <a:pt x="169" y="466"/>
                  </a:lnTo>
                  <a:lnTo>
                    <a:pt x="169" y="467"/>
                  </a:lnTo>
                  <a:lnTo>
                    <a:pt x="170" y="471"/>
                  </a:lnTo>
                  <a:lnTo>
                    <a:pt x="172" y="477"/>
                  </a:lnTo>
                  <a:lnTo>
                    <a:pt x="177" y="483"/>
                  </a:lnTo>
                  <a:lnTo>
                    <a:pt x="185" y="490"/>
                  </a:lnTo>
                  <a:lnTo>
                    <a:pt x="196" y="497"/>
                  </a:lnTo>
                  <a:lnTo>
                    <a:pt x="213" y="503"/>
                  </a:lnTo>
                  <a:lnTo>
                    <a:pt x="235" y="507"/>
                  </a:lnTo>
                  <a:lnTo>
                    <a:pt x="263" y="509"/>
                  </a:lnTo>
                  <a:lnTo>
                    <a:pt x="288" y="510"/>
                  </a:lnTo>
                  <a:lnTo>
                    <a:pt x="310" y="509"/>
                  </a:lnTo>
                  <a:lnTo>
                    <a:pt x="330" y="508"/>
                  </a:lnTo>
                  <a:lnTo>
                    <a:pt x="345" y="506"/>
                  </a:lnTo>
                  <a:lnTo>
                    <a:pt x="357" y="504"/>
                  </a:lnTo>
                  <a:lnTo>
                    <a:pt x="365" y="503"/>
                  </a:lnTo>
                  <a:lnTo>
                    <a:pt x="367" y="502"/>
                  </a:lnTo>
                  <a:lnTo>
                    <a:pt x="474" y="543"/>
                  </a:lnTo>
                  <a:lnTo>
                    <a:pt x="617" y="512"/>
                  </a:lnTo>
                  <a:lnTo>
                    <a:pt x="617" y="34"/>
                  </a:lnTo>
                  <a:lnTo>
                    <a:pt x="388" y="28"/>
                  </a:lnTo>
                  <a:lnTo>
                    <a:pt x="387" y="27"/>
                  </a:lnTo>
                  <a:lnTo>
                    <a:pt x="385" y="25"/>
                  </a:lnTo>
                  <a:lnTo>
                    <a:pt x="380" y="23"/>
                  </a:lnTo>
                  <a:lnTo>
                    <a:pt x="371" y="19"/>
                  </a:lnTo>
                  <a:lnTo>
                    <a:pt x="360" y="16"/>
                  </a:lnTo>
                  <a:lnTo>
                    <a:pt x="343" y="13"/>
                  </a:lnTo>
                  <a:lnTo>
                    <a:pt x="323" y="9"/>
                  </a:lnTo>
                  <a:lnTo>
                    <a:pt x="296" y="8"/>
                  </a:lnTo>
                  <a:lnTo>
                    <a:pt x="264" y="7"/>
                  </a:lnTo>
                  <a:lnTo>
                    <a:pt x="238" y="7"/>
                  </a:lnTo>
                  <a:lnTo>
                    <a:pt x="217" y="8"/>
                  </a:lnTo>
                  <a:lnTo>
                    <a:pt x="203" y="9"/>
                  </a:lnTo>
                  <a:lnTo>
                    <a:pt x="191" y="11"/>
                  </a:lnTo>
                  <a:lnTo>
                    <a:pt x="185" y="12"/>
                  </a:lnTo>
                  <a:lnTo>
                    <a:pt x="180" y="13"/>
                  </a:lnTo>
                  <a:lnTo>
                    <a:pt x="179" y="13"/>
                  </a:lnTo>
                  <a:lnTo>
                    <a:pt x="178" y="13"/>
                  </a:lnTo>
                  <a:lnTo>
                    <a:pt x="177" y="12"/>
                  </a:lnTo>
                  <a:lnTo>
                    <a:pt x="173" y="11"/>
                  </a:lnTo>
                  <a:lnTo>
                    <a:pt x="167" y="8"/>
                  </a:lnTo>
                  <a:lnTo>
                    <a:pt x="157" y="6"/>
                  </a:lnTo>
                  <a:lnTo>
                    <a:pt x="145" y="4"/>
                  </a:lnTo>
                  <a:lnTo>
                    <a:pt x="129" y="2"/>
                  </a:lnTo>
                  <a:lnTo>
                    <a:pt x="108" y="0"/>
                  </a:lnTo>
                  <a:lnTo>
                    <a:pt x="86" y="0"/>
                  </a:lnTo>
                  <a:lnTo>
                    <a:pt x="66" y="1"/>
                  </a:lnTo>
                  <a:lnTo>
                    <a:pt x="48" y="4"/>
                  </a:lnTo>
                  <a:lnTo>
                    <a:pt x="32" y="7"/>
                  </a:lnTo>
                  <a:lnTo>
                    <a:pt x="19" y="12"/>
                  </a:lnTo>
                  <a:lnTo>
                    <a:pt x="10" y="15"/>
                  </a:lnTo>
                  <a:lnTo>
                    <a:pt x="3" y="17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4" name="Freeform 19"/>
            <p:cNvSpPr>
              <a:spLocks/>
            </p:cNvSpPr>
            <p:nvPr/>
          </p:nvSpPr>
          <p:spPr bwMode="auto">
            <a:xfrm>
              <a:off x="7300913" y="2770188"/>
              <a:ext cx="88900" cy="96838"/>
            </a:xfrm>
            <a:custGeom>
              <a:avLst/>
              <a:gdLst/>
              <a:ahLst/>
              <a:cxnLst>
                <a:cxn ang="0">
                  <a:pos x="2" y="111"/>
                </a:cxn>
                <a:cxn ang="0">
                  <a:pos x="5" y="115"/>
                </a:cxn>
                <a:cxn ang="0">
                  <a:pos x="9" y="117"/>
                </a:cxn>
                <a:cxn ang="0">
                  <a:pos x="14" y="119"/>
                </a:cxn>
                <a:cxn ang="0">
                  <a:pos x="21" y="120"/>
                </a:cxn>
                <a:cxn ang="0">
                  <a:pos x="27" y="121"/>
                </a:cxn>
                <a:cxn ang="0">
                  <a:pos x="33" y="121"/>
                </a:cxn>
                <a:cxn ang="0">
                  <a:pos x="40" y="121"/>
                </a:cxn>
                <a:cxn ang="0">
                  <a:pos x="44" y="120"/>
                </a:cxn>
                <a:cxn ang="0">
                  <a:pos x="46" y="116"/>
                </a:cxn>
                <a:cxn ang="0">
                  <a:pos x="48" y="106"/>
                </a:cxn>
                <a:cxn ang="0">
                  <a:pos x="50" y="97"/>
                </a:cxn>
                <a:cxn ang="0">
                  <a:pos x="54" y="91"/>
                </a:cxn>
                <a:cxn ang="0">
                  <a:pos x="58" y="89"/>
                </a:cxn>
                <a:cxn ang="0">
                  <a:pos x="61" y="87"/>
                </a:cxn>
                <a:cxn ang="0">
                  <a:pos x="63" y="86"/>
                </a:cxn>
                <a:cxn ang="0">
                  <a:pos x="65" y="87"/>
                </a:cxn>
                <a:cxn ang="0">
                  <a:pos x="77" y="95"/>
                </a:cxn>
                <a:cxn ang="0">
                  <a:pos x="86" y="98"/>
                </a:cxn>
                <a:cxn ang="0">
                  <a:pos x="93" y="97"/>
                </a:cxn>
                <a:cxn ang="0">
                  <a:pos x="100" y="92"/>
                </a:cxn>
                <a:cxn ang="0">
                  <a:pos x="105" y="86"/>
                </a:cxn>
                <a:cxn ang="0">
                  <a:pos x="108" y="78"/>
                </a:cxn>
                <a:cxn ang="0">
                  <a:pos x="110" y="67"/>
                </a:cxn>
                <a:cxn ang="0">
                  <a:pos x="111" y="56"/>
                </a:cxn>
                <a:cxn ang="0">
                  <a:pos x="110" y="44"/>
                </a:cxn>
                <a:cxn ang="0">
                  <a:pos x="108" y="33"/>
                </a:cxn>
                <a:cxn ang="0">
                  <a:pos x="104" y="24"/>
                </a:cxn>
                <a:cxn ang="0">
                  <a:pos x="98" y="16"/>
                </a:cxn>
                <a:cxn ang="0">
                  <a:pos x="91" y="9"/>
                </a:cxn>
                <a:cxn ang="0">
                  <a:pos x="83" y="4"/>
                </a:cxn>
                <a:cxn ang="0">
                  <a:pos x="74" y="1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2"/>
                </a:cxn>
                <a:cxn ang="0">
                  <a:pos x="44" y="4"/>
                </a:cxn>
                <a:cxn ang="0">
                  <a:pos x="40" y="7"/>
                </a:cxn>
                <a:cxn ang="0">
                  <a:pos x="35" y="12"/>
                </a:cxn>
                <a:cxn ang="0">
                  <a:pos x="32" y="18"/>
                </a:cxn>
                <a:cxn ang="0">
                  <a:pos x="30" y="25"/>
                </a:cxn>
                <a:cxn ang="0">
                  <a:pos x="28" y="34"/>
                </a:cxn>
                <a:cxn ang="0">
                  <a:pos x="24" y="40"/>
                </a:cxn>
                <a:cxn ang="0">
                  <a:pos x="14" y="47"/>
                </a:cxn>
                <a:cxn ang="0">
                  <a:pos x="5" y="55"/>
                </a:cxn>
                <a:cxn ang="0">
                  <a:pos x="1" y="60"/>
                </a:cxn>
                <a:cxn ang="0">
                  <a:pos x="0" y="71"/>
                </a:cxn>
                <a:cxn ang="0">
                  <a:pos x="0" y="87"/>
                </a:cxn>
                <a:cxn ang="0">
                  <a:pos x="0" y="101"/>
                </a:cxn>
                <a:cxn ang="0">
                  <a:pos x="2" y="111"/>
                </a:cxn>
              </a:cxnLst>
              <a:rect l="0" t="0" r="r" b="b"/>
              <a:pathLst>
                <a:path w="111" h="121">
                  <a:moveTo>
                    <a:pt x="2" y="111"/>
                  </a:moveTo>
                  <a:lnTo>
                    <a:pt x="5" y="115"/>
                  </a:lnTo>
                  <a:lnTo>
                    <a:pt x="9" y="117"/>
                  </a:lnTo>
                  <a:lnTo>
                    <a:pt x="14" y="119"/>
                  </a:lnTo>
                  <a:lnTo>
                    <a:pt x="21" y="120"/>
                  </a:lnTo>
                  <a:lnTo>
                    <a:pt x="27" y="121"/>
                  </a:lnTo>
                  <a:lnTo>
                    <a:pt x="33" y="121"/>
                  </a:lnTo>
                  <a:lnTo>
                    <a:pt x="40" y="121"/>
                  </a:lnTo>
                  <a:lnTo>
                    <a:pt x="44" y="120"/>
                  </a:lnTo>
                  <a:lnTo>
                    <a:pt x="46" y="116"/>
                  </a:lnTo>
                  <a:lnTo>
                    <a:pt x="48" y="106"/>
                  </a:lnTo>
                  <a:lnTo>
                    <a:pt x="50" y="97"/>
                  </a:lnTo>
                  <a:lnTo>
                    <a:pt x="54" y="91"/>
                  </a:lnTo>
                  <a:lnTo>
                    <a:pt x="58" y="89"/>
                  </a:lnTo>
                  <a:lnTo>
                    <a:pt x="61" y="87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77" y="95"/>
                  </a:lnTo>
                  <a:lnTo>
                    <a:pt x="86" y="98"/>
                  </a:lnTo>
                  <a:lnTo>
                    <a:pt x="93" y="97"/>
                  </a:lnTo>
                  <a:lnTo>
                    <a:pt x="100" y="92"/>
                  </a:lnTo>
                  <a:lnTo>
                    <a:pt x="105" y="86"/>
                  </a:lnTo>
                  <a:lnTo>
                    <a:pt x="108" y="78"/>
                  </a:lnTo>
                  <a:lnTo>
                    <a:pt x="110" y="67"/>
                  </a:lnTo>
                  <a:lnTo>
                    <a:pt x="111" y="56"/>
                  </a:lnTo>
                  <a:lnTo>
                    <a:pt x="110" y="44"/>
                  </a:lnTo>
                  <a:lnTo>
                    <a:pt x="108" y="33"/>
                  </a:lnTo>
                  <a:lnTo>
                    <a:pt x="104" y="24"/>
                  </a:lnTo>
                  <a:lnTo>
                    <a:pt x="98" y="16"/>
                  </a:lnTo>
                  <a:lnTo>
                    <a:pt x="91" y="9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4" y="4"/>
                  </a:lnTo>
                  <a:lnTo>
                    <a:pt x="40" y="7"/>
                  </a:lnTo>
                  <a:lnTo>
                    <a:pt x="35" y="12"/>
                  </a:lnTo>
                  <a:lnTo>
                    <a:pt x="32" y="18"/>
                  </a:lnTo>
                  <a:lnTo>
                    <a:pt x="30" y="25"/>
                  </a:lnTo>
                  <a:lnTo>
                    <a:pt x="28" y="34"/>
                  </a:lnTo>
                  <a:lnTo>
                    <a:pt x="24" y="40"/>
                  </a:lnTo>
                  <a:lnTo>
                    <a:pt x="14" y="47"/>
                  </a:lnTo>
                  <a:lnTo>
                    <a:pt x="5" y="55"/>
                  </a:lnTo>
                  <a:lnTo>
                    <a:pt x="1" y="60"/>
                  </a:lnTo>
                  <a:lnTo>
                    <a:pt x="0" y="71"/>
                  </a:lnTo>
                  <a:lnTo>
                    <a:pt x="0" y="87"/>
                  </a:lnTo>
                  <a:lnTo>
                    <a:pt x="0" y="101"/>
                  </a:lnTo>
                  <a:lnTo>
                    <a:pt x="2" y="111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5" name="Freeform 20"/>
            <p:cNvSpPr>
              <a:spLocks/>
            </p:cNvSpPr>
            <p:nvPr/>
          </p:nvSpPr>
          <p:spPr bwMode="auto">
            <a:xfrm>
              <a:off x="7423150" y="2801938"/>
              <a:ext cx="92075" cy="100013"/>
            </a:xfrm>
            <a:custGeom>
              <a:avLst/>
              <a:gdLst/>
              <a:ahLst/>
              <a:cxnLst>
                <a:cxn ang="0">
                  <a:pos x="4" y="116"/>
                </a:cxn>
                <a:cxn ang="0">
                  <a:pos x="7" y="119"/>
                </a:cxn>
                <a:cxn ang="0">
                  <a:pos x="11" y="121"/>
                </a:cxn>
                <a:cxn ang="0">
                  <a:pos x="17" y="123"/>
                </a:cxn>
                <a:cxn ang="0">
                  <a:pos x="24" y="124"/>
                </a:cxn>
                <a:cxn ang="0">
                  <a:pos x="30" y="125"/>
                </a:cxn>
                <a:cxn ang="0">
                  <a:pos x="37" y="125"/>
                </a:cxn>
                <a:cxn ang="0">
                  <a:pos x="43" y="125"/>
                </a:cxn>
                <a:cxn ang="0">
                  <a:pos x="48" y="124"/>
                </a:cxn>
                <a:cxn ang="0">
                  <a:pos x="50" y="120"/>
                </a:cxn>
                <a:cxn ang="0">
                  <a:pos x="52" y="110"/>
                </a:cxn>
                <a:cxn ang="0">
                  <a:pos x="54" y="101"/>
                </a:cxn>
                <a:cxn ang="0">
                  <a:pos x="58" y="95"/>
                </a:cxn>
                <a:cxn ang="0">
                  <a:pos x="62" y="93"/>
                </a:cxn>
                <a:cxn ang="0">
                  <a:pos x="65" y="90"/>
                </a:cxn>
                <a:cxn ang="0">
                  <a:pos x="67" y="89"/>
                </a:cxn>
                <a:cxn ang="0">
                  <a:pos x="69" y="89"/>
                </a:cxn>
                <a:cxn ang="0">
                  <a:pos x="80" y="97"/>
                </a:cxn>
                <a:cxn ang="0">
                  <a:pos x="90" y="101"/>
                </a:cxn>
                <a:cxn ang="0">
                  <a:pos x="98" y="100"/>
                </a:cxn>
                <a:cxn ang="0">
                  <a:pos x="106" y="96"/>
                </a:cxn>
                <a:cxn ang="0">
                  <a:pos x="111" y="89"/>
                </a:cxn>
                <a:cxn ang="0">
                  <a:pos x="114" y="80"/>
                </a:cxn>
                <a:cxn ang="0">
                  <a:pos x="116" y="69"/>
                </a:cxn>
                <a:cxn ang="0">
                  <a:pos x="117" y="57"/>
                </a:cxn>
                <a:cxn ang="0">
                  <a:pos x="116" y="45"/>
                </a:cxn>
                <a:cxn ang="0">
                  <a:pos x="113" y="34"/>
                </a:cxn>
                <a:cxn ang="0">
                  <a:pos x="109" y="24"/>
                </a:cxn>
                <a:cxn ang="0">
                  <a:pos x="104" y="16"/>
                </a:cxn>
                <a:cxn ang="0">
                  <a:pos x="96" y="9"/>
                </a:cxn>
                <a:cxn ang="0">
                  <a:pos x="88" y="4"/>
                </a:cxn>
                <a:cxn ang="0">
                  <a:pos x="78" y="1"/>
                </a:cxn>
                <a:cxn ang="0">
                  <a:pos x="69" y="0"/>
                </a:cxn>
                <a:cxn ang="0">
                  <a:pos x="60" y="0"/>
                </a:cxn>
                <a:cxn ang="0">
                  <a:pos x="53" y="2"/>
                </a:cxn>
                <a:cxn ang="0">
                  <a:pos x="48" y="4"/>
                </a:cxn>
                <a:cxn ang="0">
                  <a:pos x="43" y="7"/>
                </a:cxn>
                <a:cxn ang="0">
                  <a:pos x="38" y="12"/>
                </a:cxn>
                <a:cxn ang="0">
                  <a:pos x="35" y="19"/>
                </a:cxn>
                <a:cxn ang="0">
                  <a:pos x="33" y="26"/>
                </a:cxn>
                <a:cxn ang="0">
                  <a:pos x="31" y="36"/>
                </a:cxn>
                <a:cxn ang="0">
                  <a:pos x="26" y="41"/>
                </a:cxn>
                <a:cxn ang="0">
                  <a:pos x="16" y="48"/>
                </a:cxn>
                <a:cxn ang="0">
                  <a:pos x="7" y="57"/>
                </a:cxn>
                <a:cxn ang="0">
                  <a:pos x="3" y="62"/>
                </a:cxn>
                <a:cxn ang="0">
                  <a:pos x="1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4" y="116"/>
                </a:cxn>
              </a:cxnLst>
              <a:rect l="0" t="0" r="r" b="b"/>
              <a:pathLst>
                <a:path w="117" h="125">
                  <a:moveTo>
                    <a:pt x="4" y="116"/>
                  </a:moveTo>
                  <a:lnTo>
                    <a:pt x="7" y="119"/>
                  </a:lnTo>
                  <a:lnTo>
                    <a:pt x="11" y="121"/>
                  </a:lnTo>
                  <a:lnTo>
                    <a:pt x="17" y="123"/>
                  </a:lnTo>
                  <a:lnTo>
                    <a:pt x="24" y="124"/>
                  </a:lnTo>
                  <a:lnTo>
                    <a:pt x="30" y="125"/>
                  </a:lnTo>
                  <a:lnTo>
                    <a:pt x="37" y="125"/>
                  </a:lnTo>
                  <a:lnTo>
                    <a:pt x="43" y="125"/>
                  </a:lnTo>
                  <a:lnTo>
                    <a:pt x="48" y="124"/>
                  </a:lnTo>
                  <a:lnTo>
                    <a:pt x="50" y="120"/>
                  </a:lnTo>
                  <a:lnTo>
                    <a:pt x="52" y="110"/>
                  </a:lnTo>
                  <a:lnTo>
                    <a:pt x="54" y="101"/>
                  </a:lnTo>
                  <a:lnTo>
                    <a:pt x="58" y="95"/>
                  </a:lnTo>
                  <a:lnTo>
                    <a:pt x="62" y="93"/>
                  </a:lnTo>
                  <a:lnTo>
                    <a:pt x="65" y="90"/>
                  </a:lnTo>
                  <a:lnTo>
                    <a:pt x="67" y="89"/>
                  </a:lnTo>
                  <a:lnTo>
                    <a:pt x="69" y="89"/>
                  </a:lnTo>
                  <a:lnTo>
                    <a:pt x="80" y="97"/>
                  </a:lnTo>
                  <a:lnTo>
                    <a:pt x="90" y="101"/>
                  </a:lnTo>
                  <a:lnTo>
                    <a:pt x="98" y="100"/>
                  </a:lnTo>
                  <a:lnTo>
                    <a:pt x="106" y="96"/>
                  </a:lnTo>
                  <a:lnTo>
                    <a:pt x="111" y="89"/>
                  </a:lnTo>
                  <a:lnTo>
                    <a:pt x="114" y="80"/>
                  </a:lnTo>
                  <a:lnTo>
                    <a:pt x="116" y="69"/>
                  </a:lnTo>
                  <a:lnTo>
                    <a:pt x="117" y="57"/>
                  </a:lnTo>
                  <a:lnTo>
                    <a:pt x="116" y="45"/>
                  </a:lnTo>
                  <a:lnTo>
                    <a:pt x="113" y="34"/>
                  </a:lnTo>
                  <a:lnTo>
                    <a:pt x="109" y="24"/>
                  </a:lnTo>
                  <a:lnTo>
                    <a:pt x="104" y="16"/>
                  </a:lnTo>
                  <a:lnTo>
                    <a:pt x="96" y="9"/>
                  </a:lnTo>
                  <a:lnTo>
                    <a:pt x="88" y="4"/>
                  </a:lnTo>
                  <a:lnTo>
                    <a:pt x="78" y="1"/>
                  </a:lnTo>
                  <a:lnTo>
                    <a:pt x="69" y="0"/>
                  </a:lnTo>
                  <a:lnTo>
                    <a:pt x="60" y="0"/>
                  </a:lnTo>
                  <a:lnTo>
                    <a:pt x="53" y="2"/>
                  </a:lnTo>
                  <a:lnTo>
                    <a:pt x="48" y="4"/>
                  </a:lnTo>
                  <a:lnTo>
                    <a:pt x="43" y="7"/>
                  </a:lnTo>
                  <a:lnTo>
                    <a:pt x="38" y="12"/>
                  </a:lnTo>
                  <a:lnTo>
                    <a:pt x="35" y="19"/>
                  </a:lnTo>
                  <a:lnTo>
                    <a:pt x="33" y="26"/>
                  </a:lnTo>
                  <a:lnTo>
                    <a:pt x="31" y="36"/>
                  </a:lnTo>
                  <a:lnTo>
                    <a:pt x="26" y="41"/>
                  </a:lnTo>
                  <a:lnTo>
                    <a:pt x="16" y="48"/>
                  </a:lnTo>
                  <a:lnTo>
                    <a:pt x="7" y="57"/>
                  </a:lnTo>
                  <a:lnTo>
                    <a:pt x="3" y="62"/>
                  </a:lnTo>
                  <a:lnTo>
                    <a:pt x="1" y="75"/>
                  </a:lnTo>
                  <a:lnTo>
                    <a:pt x="0" y="89"/>
                  </a:lnTo>
                  <a:lnTo>
                    <a:pt x="0" y="104"/>
                  </a:lnTo>
                  <a:lnTo>
                    <a:pt x="4" y="116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6" name="Freeform 21"/>
            <p:cNvSpPr>
              <a:spLocks/>
            </p:cNvSpPr>
            <p:nvPr/>
          </p:nvSpPr>
          <p:spPr bwMode="auto">
            <a:xfrm>
              <a:off x="7288213" y="2519363"/>
              <a:ext cx="365125" cy="398463"/>
            </a:xfrm>
            <a:custGeom>
              <a:avLst/>
              <a:gdLst/>
              <a:ahLst/>
              <a:cxnLst>
                <a:cxn ang="0">
                  <a:pos x="332" y="81"/>
                </a:cxn>
                <a:cxn ang="0">
                  <a:pos x="267" y="84"/>
                </a:cxn>
                <a:cxn ang="0">
                  <a:pos x="215" y="81"/>
                </a:cxn>
                <a:cxn ang="0">
                  <a:pos x="182" y="76"/>
                </a:cxn>
                <a:cxn ang="0">
                  <a:pos x="178" y="45"/>
                </a:cxn>
                <a:cxn ang="0">
                  <a:pos x="200" y="49"/>
                </a:cxn>
                <a:cxn ang="0">
                  <a:pos x="245" y="54"/>
                </a:cxn>
                <a:cxn ang="0">
                  <a:pos x="306" y="53"/>
                </a:cxn>
                <a:cxn ang="0">
                  <a:pos x="349" y="42"/>
                </a:cxn>
                <a:cxn ang="0">
                  <a:pos x="255" y="40"/>
                </a:cxn>
                <a:cxn ang="0">
                  <a:pos x="203" y="29"/>
                </a:cxn>
                <a:cxn ang="0">
                  <a:pos x="259" y="25"/>
                </a:cxn>
                <a:cxn ang="0">
                  <a:pos x="356" y="27"/>
                </a:cxn>
                <a:cxn ang="0">
                  <a:pos x="335" y="17"/>
                </a:cxn>
                <a:cxn ang="0">
                  <a:pos x="259" y="10"/>
                </a:cxn>
                <a:cxn ang="0">
                  <a:pos x="182" y="14"/>
                </a:cxn>
                <a:cxn ang="0">
                  <a:pos x="155" y="28"/>
                </a:cxn>
                <a:cxn ang="0">
                  <a:pos x="75" y="31"/>
                </a:cxn>
                <a:cxn ang="0">
                  <a:pos x="39" y="16"/>
                </a:cxn>
                <a:cxn ang="0">
                  <a:pos x="128" y="15"/>
                </a:cxn>
                <a:cxn ang="0">
                  <a:pos x="164" y="11"/>
                </a:cxn>
                <a:cxn ang="0">
                  <a:pos x="114" y="3"/>
                </a:cxn>
                <a:cxn ang="0">
                  <a:pos x="36" y="4"/>
                </a:cxn>
                <a:cxn ang="0">
                  <a:pos x="9" y="14"/>
                </a:cxn>
                <a:cxn ang="0">
                  <a:pos x="1" y="391"/>
                </a:cxn>
                <a:cxn ang="0">
                  <a:pos x="32" y="81"/>
                </a:cxn>
                <a:cxn ang="0">
                  <a:pos x="116" y="84"/>
                </a:cxn>
                <a:cxn ang="0">
                  <a:pos x="110" y="75"/>
                </a:cxn>
                <a:cxn ang="0">
                  <a:pos x="40" y="69"/>
                </a:cxn>
                <a:cxn ang="0">
                  <a:pos x="31" y="42"/>
                </a:cxn>
                <a:cxn ang="0">
                  <a:pos x="121" y="46"/>
                </a:cxn>
                <a:cxn ang="0">
                  <a:pos x="158" y="102"/>
                </a:cxn>
                <a:cxn ang="0">
                  <a:pos x="145" y="424"/>
                </a:cxn>
                <a:cxn ang="0">
                  <a:pos x="91" y="424"/>
                </a:cxn>
                <a:cxn ang="0">
                  <a:pos x="69" y="422"/>
                </a:cxn>
                <a:cxn ang="0">
                  <a:pos x="79" y="436"/>
                </a:cxn>
                <a:cxn ang="0">
                  <a:pos x="127" y="443"/>
                </a:cxn>
                <a:cxn ang="0">
                  <a:pos x="166" y="428"/>
                </a:cxn>
                <a:cxn ang="0">
                  <a:pos x="177" y="92"/>
                </a:cxn>
                <a:cxn ang="0">
                  <a:pos x="204" y="97"/>
                </a:cxn>
                <a:cxn ang="0">
                  <a:pos x="256" y="101"/>
                </a:cxn>
                <a:cxn ang="0">
                  <a:pos x="310" y="101"/>
                </a:cxn>
                <a:cxn ang="0">
                  <a:pos x="346" y="96"/>
                </a:cxn>
                <a:cxn ang="0">
                  <a:pos x="315" y="465"/>
                </a:cxn>
                <a:cxn ang="0">
                  <a:pos x="248" y="470"/>
                </a:cxn>
                <a:cxn ang="0">
                  <a:pos x="244" y="485"/>
                </a:cxn>
                <a:cxn ang="0">
                  <a:pos x="315" y="485"/>
                </a:cxn>
                <a:cxn ang="0">
                  <a:pos x="354" y="480"/>
                </a:cxn>
                <a:cxn ang="0">
                  <a:pos x="389" y="497"/>
                </a:cxn>
                <a:cxn ang="0">
                  <a:pos x="445" y="485"/>
                </a:cxn>
                <a:cxn ang="0">
                  <a:pos x="389" y="478"/>
                </a:cxn>
              </a:cxnLst>
              <a:rect l="0" t="0" r="r" b="b"/>
              <a:pathLst>
                <a:path w="460" h="501">
                  <a:moveTo>
                    <a:pt x="365" y="462"/>
                  </a:moveTo>
                  <a:lnTo>
                    <a:pt x="365" y="75"/>
                  </a:lnTo>
                  <a:lnTo>
                    <a:pt x="349" y="78"/>
                  </a:lnTo>
                  <a:lnTo>
                    <a:pt x="332" y="81"/>
                  </a:lnTo>
                  <a:lnTo>
                    <a:pt x="315" y="83"/>
                  </a:lnTo>
                  <a:lnTo>
                    <a:pt x="299" y="84"/>
                  </a:lnTo>
                  <a:lnTo>
                    <a:pt x="282" y="84"/>
                  </a:lnTo>
                  <a:lnTo>
                    <a:pt x="267" y="84"/>
                  </a:lnTo>
                  <a:lnTo>
                    <a:pt x="253" y="84"/>
                  </a:lnTo>
                  <a:lnTo>
                    <a:pt x="239" y="83"/>
                  </a:lnTo>
                  <a:lnTo>
                    <a:pt x="226" y="82"/>
                  </a:lnTo>
                  <a:lnTo>
                    <a:pt x="215" y="81"/>
                  </a:lnTo>
                  <a:lnTo>
                    <a:pt x="204" y="79"/>
                  </a:lnTo>
                  <a:lnTo>
                    <a:pt x="195" y="78"/>
                  </a:lnTo>
                  <a:lnTo>
                    <a:pt x="187" y="77"/>
                  </a:lnTo>
                  <a:lnTo>
                    <a:pt x="182" y="76"/>
                  </a:lnTo>
                  <a:lnTo>
                    <a:pt x="179" y="75"/>
                  </a:lnTo>
                  <a:lnTo>
                    <a:pt x="177" y="75"/>
                  </a:lnTo>
                  <a:lnTo>
                    <a:pt x="177" y="45"/>
                  </a:lnTo>
                  <a:lnTo>
                    <a:pt x="178" y="45"/>
                  </a:lnTo>
                  <a:lnTo>
                    <a:pt x="181" y="46"/>
                  </a:lnTo>
                  <a:lnTo>
                    <a:pt x="185" y="47"/>
                  </a:lnTo>
                  <a:lnTo>
                    <a:pt x="193" y="48"/>
                  </a:lnTo>
                  <a:lnTo>
                    <a:pt x="200" y="49"/>
                  </a:lnTo>
                  <a:lnTo>
                    <a:pt x="209" y="51"/>
                  </a:lnTo>
                  <a:lnTo>
                    <a:pt x="221" y="52"/>
                  </a:lnTo>
                  <a:lnTo>
                    <a:pt x="233" y="53"/>
                  </a:lnTo>
                  <a:lnTo>
                    <a:pt x="245" y="54"/>
                  </a:lnTo>
                  <a:lnTo>
                    <a:pt x="260" y="54"/>
                  </a:lnTo>
                  <a:lnTo>
                    <a:pt x="275" y="55"/>
                  </a:lnTo>
                  <a:lnTo>
                    <a:pt x="291" y="54"/>
                  </a:lnTo>
                  <a:lnTo>
                    <a:pt x="306" y="53"/>
                  </a:lnTo>
                  <a:lnTo>
                    <a:pt x="323" y="52"/>
                  </a:lnTo>
                  <a:lnTo>
                    <a:pt x="341" y="49"/>
                  </a:lnTo>
                  <a:lnTo>
                    <a:pt x="358" y="46"/>
                  </a:lnTo>
                  <a:lnTo>
                    <a:pt x="349" y="42"/>
                  </a:lnTo>
                  <a:lnTo>
                    <a:pt x="331" y="39"/>
                  </a:lnTo>
                  <a:lnTo>
                    <a:pt x="307" y="39"/>
                  </a:lnTo>
                  <a:lnTo>
                    <a:pt x="282" y="39"/>
                  </a:lnTo>
                  <a:lnTo>
                    <a:pt x="255" y="40"/>
                  </a:lnTo>
                  <a:lnTo>
                    <a:pt x="229" y="40"/>
                  </a:lnTo>
                  <a:lnTo>
                    <a:pt x="207" y="38"/>
                  </a:lnTo>
                  <a:lnTo>
                    <a:pt x="190" y="33"/>
                  </a:lnTo>
                  <a:lnTo>
                    <a:pt x="203" y="29"/>
                  </a:lnTo>
                  <a:lnTo>
                    <a:pt x="214" y="27"/>
                  </a:lnTo>
                  <a:lnTo>
                    <a:pt x="226" y="25"/>
                  </a:lnTo>
                  <a:lnTo>
                    <a:pt x="240" y="25"/>
                  </a:lnTo>
                  <a:lnTo>
                    <a:pt x="259" y="25"/>
                  </a:lnTo>
                  <a:lnTo>
                    <a:pt x="283" y="26"/>
                  </a:lnTo>
                  <a:lnTo>
                    <a:pt x="315" y="27"/>
                  </a:lnTo>
                  <a:lnTo>
                    <a:pt x="357" y="29"/>
                  </a:lnTo>
                  <a:lnTo>
                    <a:pt x="356" y="27"/>
                  </a:lnTo>
                  <a:lnTo>
                    <a:pt x="353" y="25"/>
                  </a:lnTo>
                  <a:lnTo>
                    <a:pt x="349" y="23"/>
                  </a:lnTo>
                  <a:lnTo>
                    <a:pt x="343" y="20"/>
                  </a:lnTo>
                  <a:lnTo>
                    <a:pt x="335" y="17"/>
                  </a:lnTo>
                  <a:lnTo>
                    <a:pt x="324" y="15"/>
                  </a:lnTo>
                  <a:lnTo>
                    <a:pt x="310" y="12"/>
                  </a:lnTo>
                  <a:lnTo>
                    <a:pt x="293" y="10"/>
                  </a:lnTo>
                  <a:lnTo>
                    <a:pt x="259" y="10"/>
                  </a:lnTo>
                  <a:lnTo>
                    <a:pt x="232" y="10"/>
                  </a:lnTo>
                  <a:lnTo>
                    <a:pt x="211" y="11"/>
                  </a:lnTo>
                  <a:lnTo>
                    <a:pt x="194" y="12"/>
                  </a:lnTo>
                  <a:lnTo>
                    <a:pt x="182" y="14"/>
                  </a:lnTo>
                  <a:lnTo>
                    <a:pt x="174" y="17"/>
                  </a:lnTo>
                  <a:lnTo>
                    <a:pt x="167" y="20"/>
                  </a:lnTo>
                  <a:lnTo>
                    <a:pt x="163" y="25"/>
                  </a:lnTo>
                  <a:lnTo>
                    <a:pt x="155" y="28"/>
                  </a:lnTo>
                  <a:lnTo>
                    <a:pt x="140" y="30"/>
                  </a:lnTo>
                  <a:lnTo>
                    <a:pt x="120" y="31"/>
                  </a:lnTo>
                  <a:lnTo>
                    <a:pt x="98" y="32"/>
                  </a:lnTo>
                  <a:lnTo>
                    <a:pt x="75" y="31"/>
                  </a:lnTo>
                  <a:lnTo>
                    <a:pt x="55" y="29"/>
                  </a:lnTo>
                  <a:lnTo>
                    <a:pt x="38" y="26"/>
                  </a:lnTo>
                  <a:lnTo>
                    <a:pt x="27" y="19"/>
                  </a:lnTo>
                  <a:lnTo>
                    <a:pt x="39" y="16"/>
                  </a:lnTo>
                  <a:lnTo>
                    <a:pt x="58" y="14"/>
                  </a:lnTo>
                  <a:lnTo>
                    <a:pt x="80" y="14"/>
                  </a:lnTo>
                  <a:lnTo>
                    <a:pt x="105" y="14"/>
                  </a:lnTo>
                  <a:lnTo>
                    <a:pt x="128" y="15"/>
                  </a:lnTo>
                  <a:lnTo>
                    <a:pt x="147" y="15"/>
                  </a:lnTo>
                  <a:lnTo>
                    <a:pt x="161" y="14"/>
                  </a:lnTo>
                  <a:lnTo>
                    <a:pt x="166" y="12"/>
                  </a:lnTo>
                  <a:lnTo>
                    <a:pt x="164" y="11"/>
                  </a:lnTo>
                  <a:lnTo>
                    <a:pt x="157" y="10"/>
                  </a:lnTo>
                  <a:lnTo>
                    <a:pt x="145" y="8"/>
                  </a:lnTo>
                  <a:lnTo>
                    <a:pt x="132" y="5"/>
                  </a:lnTo>
                  <a:lnTo>
                    <a:pt x="114" y="3"/>
                  </a:lnTo>
                  <a:lnTo>
                    <a:pt x="94" y="0"/>
                  </a:lnTo>
                  <a:lnTo>
                    <a:pt x="73" y="0"/>
                  </a:lnTo>
                  <a:lnTo>
                    <a:pt x="49" y="1"/>
                  </a:lnTo>
                  <a:lnTo>
                    <a:pt x="36" y="4"/>
                  </a:lnTo>
                  <a:lnTo>
                    <a:pt x="25" y="5"/>
                  </a:lnTo>
                  <a:lnTo>
                    <a:pt x="18" y="8"/>
                  </a:lnTo>
                  <a:lnTo>
                    <a:pt x="12" y="10"/>
                  </a:lnTo>
                  <a:lnTo>
                    <a:pt x="9" y="14"/>
                  </a:lnTo>
                  <a:lnTo>
                    <a:pt x="6" y="17"/>
                  </a:lnTo>
                  <a:lnTo>
                    <a:pt x="3" y="23"/>
                  </a:lnTo>
                  <a:lnTo>
                    <a:pt x="0" y="28"/>
                  </a:lnTo>
                  <a:lnTo>
                    <a:pt x="1" y="391"/>
                  </a:lnTo>
                  <a:lnTo>
                    <a:pt x="16" y="386"/>
                  </a:lnTo>
                  <a:lnTo>
                    <a:pt x="16" y="78"/>
                  </a:lnTo>
                  <a:lnTo>
                    <a:pt x="20" y="78"/>
                  </a:lnTo>
                  <a:lnTo>
                    <a:pt x="32" y="81"/>
                  </a:lnTo>
                  <a:lnTo>
                    <a:pt x="50" y="82"/>
                  </a:lnTo>
                  <a:lnTo>
                    <a:pt x="71" y="83"/>
                  </a:lnTo>
                  <a:lnTo>
                    <a:pt x="95" y="84"/>
                  </a:lnTo>
                  <a:lnTo>
                    <a:pt x="116" y="84"/>
                  </a:lnTo>
                  <a:lnTo>
                    <a:pt x="136" y="82"/>
                  </a:lnTo>
                  <a:lnTo>
                    <a:pt x="149" y="78"/>
                  </a:lnTo>
                  <a:lnTo>
                    <a:pt x="130" y="77"/>
                  </a:lnTo>
                  <a:lnTo>
                    <a:pt x="110" y="75"/>
                  </a:lnTo>
                  <a:lnTo>
                    <a:pt x="91" y="74"/>
                  </a:lnTo>
                  <a:lnTo>
                    <a:pt x="74" y="73"/>
                  </a:lnTo>
                  <a:lnTo>
                    <a:pt x="56" y="71"/>
                  </a:lnTo>
                  <a:lnTo>
                    <a:pt x="40" y="69"/>
                  </a:lnTo>
                  <a:lnTo>
                    <a:pt x="26" y="67"/>
                  </a:lnTo>
                  <a:lnTo>
                    <a:pt x="14" y="64"/>
                  </a:lnTo>
                  <a:lnTo>
                    <a:pt x="15" y="36"/>
                  </a:lnTo>
                  <a:lnTo>
                    <a:pt x="31" y="42"/>
                  </a:lnTo>
                  <a:lnTo>
                    <a:pt x="51" y="46"/>
                  </a:lnTo>
                  <a:lnTo>
                    <a:pt x="75" y="47"/>
                  </a:lnTo>
                  <a:lnTo>
                    <a:pt x="99" y="47"/>
                  </a:lnTo>
                  <a:lnTo>
                    <a:pt x="121" y="46"/>
                  </a:lnTo>
                  <a:lnTo>
                    <a:pt x="140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58" y="102"/>
                  </a:lnTo>
                  <a:lnTo>
                    <a:pt x="159" y="232"/>
                  </a:lnTo>
                  <a:lnTo>
                    <a:pt x="159" y="363"/>
                  </a:lnTo>
                  <a:lnTo>
                    <a:pt x="159" y="422"/>
                  </a:lnTo>
                  <a:lnTo>
                    <a:pt x="145" y="424"/>
                  </a:lnTo>
                  <a:lnTo>
                    <a:pt x="130" y="425"/>
                  </a:lnTo>
                  <a:lnTo>
                    <a:pt x="117" y="425"/>
                  </a:lnTo>
                  <a:lnTo>
                    <a:pt x="103" y="425"/>
                  </a:lnTo>
                  <a:lnTo>
                    <a:pt x="91" y="424"/>
                  </a:lnTo>
                  <a:lnTo>
                    <a:pt x="82" y="423"/>
                  </a:lnTo>
                  <a:lnTo>
                    <a:pt x="75" y="421"/>
                  </a:lnTo>
                  <a:lnTo>
                    <a:pt x="69" y="419"/>
                  </a:lnTo>
                  <a:lnTo>
                    <a:pt x="69" y="422"/>
                  </a:lnTo>
                  <a:lnTo>
                    <a:pt x="69" y="426"/>
                  </a:lnTo>
                  <a:lnTo>
                    <a:pt x="69" y="431"/>
                  </a:lnTo>
                  <a:lnTo>
                    <a:pt x="70" y="433"/>
                  </a:lnTo>
                  <a:lnTo>
                    <a:pt x="79" y="436"/>
                  </a:lnTo>
                  <a:lnTo>
                    <a:pt x="89" y="439"/>
                  </a:lnTo>
                  <a:lnTo>
                    <a:pt x="101" y="441"/>
                  </a:lnTo>
                  <a:lnTo>
                    <a:pt x="114" y="443"/>
                  </a:lnTo>
                  <a:lnTo>
                    <a:pt x="127" y="443"/>
                  </a:lnTo>
                  <a:lnTo>
                    <a:pt x="141" y="443"/>
                  </a:lnTo>
                  <a:lnTo>
                    <a:pt x="154" y="441"/>
                  </a:lnTo>
                  <a:lnTo>
                    <a:pt x="165" y="439"/>
                  </a:lnTo>
                  <a:lnTo>
                    <a:pt x="166" y="428"/>
                  </a:lnTo>
                  <a:lnTo>
                    <a:pt x="169" y="420"/>
                  </a:lnTo>
                  <a:lnTo>
                    <a:pt x="174" y="413"/>
                  </a:lnTo>
                  <a:lnTo>
                    <a:pt x="176" y="411"/>
                  </a:lnTo>
                  <a:lnTo>
                    <a:pt x="177" y="92"/>
                  </a:lnTo>
                  <a:lnTo>
                    <a:pt x="180" y="93"/>
                  </a:lnTo>
                  <a:lnTo>
                    <a:pt x="186" y="95"/>
                  </a:lnTo>
                  <a:lnTo>
                    <a:pt x="195" y="96"/>
                  </a:lnTo>
                  <a:lnTo>
                    <a:pt x="204" y="97"/>
                  </a:lnTo>
                  <a:lnTo>
                    <a:pt x="216" y="98"/>
                  </a:lnTo>
                  <a:lnTo>
                    <a:pt x="228" y="98"/>
                  </a:lnTo>
                  <a:lnTo>
                    <a:pt x="241" y="100"/>
                  </a:lnTo>
                  <a:lnTo>
                    <a:pt x="256" y="101"/>
                  </a:lnTo>
                  <a:lnTo>
                    <a:pt x="270" y="101"/>
                  </a:lnTo>
                  <a:lnTo>
                    <a:pt x="283" y="101"/>
                  </a:lnTo>
                  <a:lnTo>
                    <a:pt x="297" y="101"/>
                  </a:lnTo>
                  <a:lnTo>
                    <a:pt x="310" y="101"/>
                  </a:lnTo>
                  <a:lnTo>
                    <a:pt x="321" y="100"/>
                  </a:lnTo>
                  <a:lnTo>
                    <a:pt x="332" y="98"/>
                  </a:lnTo>
                  <a:lnTo>
                    <a:pt x="340" y="97"/>
                  </a:lnTo>
                  <a:lnTo>
                    <a:pt x="346" y="96"/>
                  </a:lnTo>
                  <a:lnTo>
                    <a:pt x="346" y="457"/>
                  </a:lnTo>
                  <a:lnTo>
                    <a:pt x="341" y="460"/>
                  </a:lnTo>
                  <a:lnTo>
                    <a:pt x="330" y="462"/>
                  </a:lnTo>
                  <a:lnTo>
                    <a:pt x="315" y="465"/>
                  </a:lnTo>
                  <a:lnTo>
                    <a:pt x="298" y="467"/>
                  </a:lnTo>
                  <a:lnTo>
                    <a:pt x="280" y="470"/>
                  </a:lnTo>
                  <a:lnTo>
                    <a:pt x="263" y="470"/>
                  </a:lnTo>
                  <a:lnTo>
                    <a:pt x="248" y="470"/>
                  </a:lnTo>
                  <a:lnTo>
                    <a:pt x="238" y="467"/>
                  </a:lnTo>
                  <a:lnTo>
                    <a:pt x="228" y="481"/>
                  </a:lnTo>
                  <a:lnTo>
                    <a:pt x="234" y="483"/>
                  </a:lnTo>
                  <a:lnTo>
                    <a:pt x="244" y="485"/>
                  </a:lnTo>
                  <a:lnTo>
                    <a:pt x="259" y="486"/>
                  </a:lnTo>
                  <a:lnTo>
                    <a:pt x="276" y="488"/>
                  </a:lnTo>
                  <a:lnTo>
                    <a:pt x="295" y="488"/>
                  </a:lnTo>
                  <a:lnTo>
                    <a:pt x="315" y="485"/>
                  </a:lnTo>
                  <a:lnTo>
                    <a:pt x="333" y="483"/>
                  </a:lnTo>
                  <a:lnTo>
                    <a:pt x="349" y="479"/>
                  </a:lnTo>
                  <a:lnTo>
                    <a:pt x="351" y="478"/>
                  </a:lnTo>
                  <a:lnTo>
                    <a:pt x="354" y="480"/>
                  </a:lnTo>
                  <a:lnTo>
                    <a:pt x="360" y="483"/>
                  </a:lnTo>
                  <a:lnTo>
                    <a:pt x="367" y="489"/>
                  </a:lnTo>
                  <a:lnTo>
                    <a:pt x="377" y="493"/>
                  </a:lnTo>
                  <a:lnTo>
                    <a:pt x="389" y="497"/>
                  </a:lnTo>
                  <a:lnTo>
                    <a:pt x="402" y="500"/>
                  </a:lnTo>
                  <a:lnTo>
                    <a:pt x="419" y="501"/>
                  </a:lnTo>
                  <a:lnTo>
                    <a:pt x="460" y="485"/>
                  </a:lnTo>
                  <a:lnTo>
                    <a:pt x="445" y="485"/>
                  </a:lnTo>
                  <a:lnTo>
                    <a:pt x="430" y="485"/>
                  </a:lnTo>
                  <a:lnTo>
                    <a:pt x="415" y="483"/>
                  </a:lnTo>
                  <a:lnTo>
                    <a:pt x="401" y="481"/>
                  </a:lnTo>
                  <a:lnTo>
                    <a:pt x="389" y="478"/>
                  </a:lnTo>
                  <a:lnTo>
                    <a:pt x="378" y="473"/>
                  </a:lnTo>
                  <a:lnTo>
                    <a:pt x="370" y="469"/>
                  </a:lnTo>
                  <a:lnTo>
                    <a:pt x="365" y="462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7" name="Freeform 22"/>
            <p:cNvSpPr>
              <a:spLocks/>
            </p:cNvSpPr>
            <p:nvPr/>
          </p:nvSpPr>
          <p:spPr bwMode="auto">
            <a:xfrm>
              <a:off x="7302500" y="2774951"/>
              <a:ext cx="85725" cy="85725"/>
            </a:xfrm>
            <a:custGeom>
              <a:avLst/>
              <a:gdLst/>
              <a:ahLst/>
              <a:cxnLst>
                <a:cxn ang="0">
                  <a:pos x="100" y="77"/>
                </a:cxn>
                <a:cxn ang="0">
                  <a:pos x="96" y="58"/>
                </a:cxn>
                <a:cxn ang="0">
                  <a:pos x="87" y="32"/>
                </a:cxn>
                <a:cxn ang="0">
                  <a:pos x="75" y="15"/>
                </a:cxn>
                <a:cxn ang="0">
                  <a:pos x="60" y="16"/>
                </a:cxn>
                <a:cxn ang="0">
                  <a:pos x="50" y="25"/>
                </a:cxn>
                <a:cxn ang="0">
                  <a:pos x="52" y="27"/>
                </a:cxn>
                <a:cxn ang="0">
                  <a:pos x="62" y="28"/>
                </a:cxn>
                <a:cxn ang="0">
                  <a:pos x="63" y="38"/>
                </a:cxn>
                <a:cxn ang="0">
                  <a:pos x="55" y="39"/>
                </a:cxn>
                <a:cxn ang="0">
                  <a:pos x="42" y="44"/>
                </a:cxn>
                <a:cxn ang="0">
                  <a:pos x="27" y="50"/>
                </a:cxn>
                <a:cxn ang="0">
                  <a:pos x="19" y="57"/>
                </a:cxn>
                <a:cxn ang="0">
                  <a:pos x="15" y="72"/>
                </a:cxn>
                <a:cxn ang="0">
                  <a:pos x="16" y="87"/>
                </a:cxn>
                <a:cxn ang="0">
                  <a:pos x="23" y="93"/>
                </a:cxn>
                <a:cxn ang="0">
                  <a:pos x="31" y="87"/>
                </a:cxn>
                <a:cxn ang="0">
                  <a:pos x="32" y="78"/>
                </a:cxn>
                <a:cxn ang="0">
                  <a:pos x="39" y="72"/>
                </a:cxn>
                <a:cxn ang="0">
                  <a:pos x="55" y="64"/>
                </a:cxn>
                <a:cxn ang="0">
                  <a:pos x="70" y="56"/>
                </a:cxn>
                <a:cxn ang="0">
                  <a:pos x="84" y="52"/>
                </a:cxn>
                <a:cxn ang="0">
                  <a:pos x="86" y="57"/>
                </a:cxn>
                <a:cxn ang="0">
                  <a:pos x="76" y="65"/>
                </a:cxn>
                <a:cxn ang="0">
                  <a:pos x="62" y="74"/>
                </a:cxn>
                <a:cxn ang="0">
                  <a:pos x="49" y="80"/>
                </a:cxn>
                <a:cxn ang="0">
                  <a:pos x="45" y="91"/>
                </a:cxn>
                <a:cxn ang="0">
                  <a:pos x="39" y="104"/>
                </a:cxn>
                <a:cxn ang="0">
                  <a:pos x="23" y="108"/>
                </a:cxn>
                <a:cxn ang="0">
                  <a:pos x="6" y="101"/>
                </a:cxn>
                <a:cxn ang="0">
                  <a:pos x="0" y="78"/>
                </a:cxn>
                <a:cxn ang="0">
                  <a:pos x="8" y="48"/>
                </a:cxn>
                <a:cxn ang="0">
                  <a:pos x="33" y="35"/>
                </a:cxn>
                <a:cxn ang="0">
                  <a:pos x="39" y="19"/>
                </a:cxn>
                <a:cxn ang="0">
                  <a:pos x="43" y="7"/>
                </a:cxn>
                <a:cxn ang="0">
                  <a:pos x="47" y="2"/>
                </a:cxn>
                <a:cxn ang="0">
                  <a:pos x="55" y="1"/>
                </a:cxn>
                <a:cxn ang="0">
                  <a:pos x="67" y="0"/>
                </a:cxn>
                <a:cxn ang="0">
                  <a:pos x="88" y="6"/>
                </a:cxn>
                <a:cxn ang="0">
                  <a:pos x="101" y="27"/>
                </a:cxn>
                <a:cxn ang="0">
                  <a:pos x="106" y="53"/>
                </a:cxn>
                <a:cxn ang="0">
                  <a:pos x="104" y="74"/>
                </a:cxn>
              </a:cxnLst>
              <a:rect l="0" t="0" r="r" b="b"/>
              <a:pathLst>
                <a:path w="106" h="109">
                  <a:moveTo>
                    <a:pt x="102" y="80"/>
                  </a:moveTo>
                  <a:lnTo>
                    <a:pt x="100" y="77"/>
                  </a:lnTo>
                  <a:lnTo>
                    <a:pt x="99" y="70"/>
                  </a:lnTo>
                  <a:lnTo>
                    <a:pt x="96" y="58"/>
                  </a:lnTo>
                  <a:lnTo>
                    <a:pt x="92" y="44"/>
                  </a:lnTo>
                  <a:lnTo>
                    <a:pt x="87" y="32"/>
                  </a:lnTo>
                  <a:lnTo>
                    <a:pt x="82" y="21"/>
                  </a:lnTo>
                  <a:lnTo>
                    <a:pt x="75" y="15"/>
                  </a:lnTo>
                  <a:lnTo>
                    <a:pt x="65" y="15"/>
                  </a:lnTo>
                  <a:lnTo>
                    <a:pt x="60" y="16"/>
                  </a:lnTo>
                  <a:lnTo>
                    <a:pt x="55" y="21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52" y="27"/>
                  </a:lnTo>
                  <a:lnTo>
                    <a:pt x="58" y="27"/>
                  </a:lnTo>
                  <a:lnTo>
                    <a:pt x="62" y="28"/>
                  </a:lnTo>
                  <a:lnTo>
                    <a:pt x="64" y="33"/>
                  </a:lnTo>
                  <a:lnTo>
                    <a:pt x="63" y="38"/>
                  </a:lnTo>
                  <a:lnTo>
                    <a:pt x="59" y="39"/>
                  </a:lnTo>
                  <a:lnTo>
                    <a:pt x="55" y="39"/>
                  </a:lnTo>
                  <a:lnTo>
                    <a:pt x="50" y="41"/>
                  </a:lnTo>
                  <a:lnTo>
                    <a:pt x="42" y="44"/>
                  </a:lnTo>
                  <a:lnTo>
                    <a:pt x="33" y="47"/>
                  </a:lnTo>
                  <a:lnTo>
                    <a:pt x="27" y="50"/>
                  </a:lnTo>
                  <a:lnTo>
                    <a:pt x="23" y="53"/>
                  </a:lnTo>
                  <a:lnTo>
                    <a:pt x="19" y="57"/>
                  </a:lnTo>
                  <a:lnTo>
                    <a:pt x="17" y="63"/>
                  </a:lnTo>
                  <a:lnTo>
                    <a:pt x="15" y="72"/>
                  </a:lnTo>
                  <a:lnTo>
                    <a:pt x="15" y="82"/>
                  </a:lnTo>
                  <a:lnTo>
                    <a:pt x="16" y="87"/>
                  </a:lnTo>
                  <a:lnTo>
                    <a:pt x="18" y="92"/>
                  </a:lnTo>
                  <a:lnTo>
                    <a:pt x="23" y="93"/>
                  </a:lnTo>
                  <a:lnTo>
                    <a:pt x="29" y="91"/>
                  </a:lnTo>
                  <a:lnTo>
                    <a:pt x="31" y="87"/>
                  </a:lnTo>
                  <a:lnTo>
                    <a:pt x="32" y="82"/>
                  </a:lnTo>
                  <a:lnTo>
                    <a:pt x="32" y="78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6" y="69"/>
                  </a:lnTo>
                  <a:lnTo>
                    <a:pt x="55" y="64"/>
                  </a:lnTo>
                  <a:lnTo>
                    <a:pt x="63" y="60"/>
                  </a:lnTo>
                  <a:lnTo>
                    <a:pt x="70" y="56"/>
                  </a:lnTo>
                  <a:lnTo>
                    <a:pt x="78" y="54"/>
                  </a:lnTo>
                  <a:lnTo>
                    <a:pt x="84" y="52"/>
                  </a:lnTo>
                  <a:lnTo>
                    <a:pt x="87" y="53"/>
                  </a:lnTo>
                  <a:lnTo>
                    <a:pt x="86" y="57"/>
                  </a:lnTo>
                  <a:lnTo>
                    <a:pt x="82" y="61"/>
                  </a:lnTo>
                  <a:lnTo>
                    <a:pt x="76" y="65"/>
                  </a:lnTo>
                  <a:lnTo>
                    <a:pt x="69" y="70"/>
                  </a:lnTo>
                  <a:lnTo>
                    <a:pt x="62" y="74"/>
                  </a:lnTo>
                  <a:lnTo>
                    <a:pt x="55" y="77"/>
                  </a:lnTo>
                  <a:lnTo>
                    <a:pt x="49" y="80"/>
                  </a:lnTo>
                  <a:lnTo>
                    <a:pt x="46" y="83"/>
                  </a:lnTo>
                  <a:lnTo>
                    <a:pt x="45" y="91"/>
                  </a:lnTo>
                  <a:lnTo>
                    <a:pt x="43" y="98"/>
                  </a:lnTo>
                  <a:lnTo>
                    <a:pt x="39" y="104"/>
                  </a:lnTo>
                  <a:lnTo>
                    <a:pt x="32" y="109"/>
                  </a:lnTo>
                  <a:lnTo>
                    <a:pt x="23" y="108"/>
                  </a:lnTo>
                  <a:lnTo>
                    <a:pt x="13" y="105"/>
                  </a:lnTo>
                  <a:lnTo>
                    <a:pt x="6" y="101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8"/>
                  </a:lnTo>
                  <a:lnTo>
                    <a:pt x="23" y="39"/>
                  </a:lnTo>
                  <a:lnTo>
                    <a:pt x="33" y="35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41" y="11"/>
                  </a:lnTo>
                  <a:lnTo>
                    <a:pt x="43" y="7"/>
                  </a:lnTo>
                  <a:lnTo>
                    <a:pt x="45" y="4"/>
                  </a:lnTo>
                  <a:lnTo>
                    <a:pt x="47" y="2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88" y="6"/>
                  </a:lnTo>
                  <a:lnTo>
                    <a:pt x="96" y="17"/>
                  </a:lnTo>
                  <a:lnTo>
                    <a:pt x="101" y="27"/>
                  </a:lnTo>
                  <a:lnTo>
                    <a:pt x="104" y="40"/>
                  </a:lnTo>
                  <a:lnTo>
                    <a:pt x="106" y="53"/>
                  </a:lnTo>
                  <a:lnTo>
                    <a:pt x="106" y="63"/>
                  </a:lnTo>
                  <a:lnTo>
                    <a:pt x="104" y="74"/>
                  </a:lnTo>
                  <a:lnTo>
                    <a:pt x="102" y="80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8" name="Freeform 23"/>
            <p:cNvSpPr>
              <a:spLocks/>
            </p:cNvSpPr>
            <p:nvPr/>
          </p:nvSpPr>
          <p:spPr bwMode="auto">
            <a:xfrm>
              <a:off x="7426325" y="2805113"/>
              <a:ext cx="87313" cy="90488"/>
            </a:xfrm>
            <a:custGeom>
              <a:avLst/>
              <a:gdLst/>
              <a:ahLst/>
              <a:cxnLst>
                <a:cxn ang="0">
                  <a:pos x="104" y="81"/>
                </a:cxn>
                <a:cxn ang="0">
                  <a:pos x="100" y="61"/>
                </a:cxn>
                <a:cxn ang="0">
                  <a:pos x="91" y="35"/>
                </a:cxn>
                <a:cxn ang="0">
                  <a:pos x="77" y="17"/>
                </a:cxn>
                <a:cxn ang="0">
                  <a:pos x="62" y="18"/>
                </a:cxn>
                <a:cxn ang="0">
                  <a:pos x="52" y="27"/>
                </a:cxn>
                <a:cxn ang="0">
                  <a:pos x="54" y="30"/>
                </a:cxn>
                <a:cxn ang="0">
                  <a:pos x="64" y="30"/>
                </a:cxn>
                <a:cxn ang="0">
                  <a:pos x="65" y="40"/>
                </a:cxn>
                <a:cxn ang="0">
                  <a:pos x="57" y="42"/>
                </a:cxn>
                <a:cxn ang="0">
                  <a:pos x="43" y="47"/>
                </a:cxn>
                <a:cxn ang="0">
                  <a:pos x="28" y="53"/>
                </a:cxn>
                <a:cxn ang="0">
                  <a:pos x="19" y="60"/>
                </a:cxn>
                <a:cxn ang="0">
                  <a:pos x="14" y="75"/>
                </a:cxn>
                <a:cxn ang="0">
                  <a:pos x="15" y="92"/>
                </a:cxn>
                <a:cxn ang="0">
                  <a:pos x="23" y="97"/>
                </a:cxn>
                <a:cxn ang="0">
                  <a:pos x="32" y="92"/>
                </a:cxn>
                <a:cxn ang="0">
                  <a:pos x="33" y="82"/>
                </a:cxn>
                <a:cxn ang="0">
                  <a:pos x="41" y="76"/>
                </a:cxn>
                <a:cxn ang="0">
                  <a:pos x="57" y="69"/>
                </a:cxn>
                <a:cxn ang="0">
                  <a:pos x="73" y="60"/>
                </a:cxn>
                <a:cxn ang="0">
                  <a:pos x="87" y="55"/>
                </a:cxn>
                <a:cxn ang="0">
                  <a:pos x="89" y="60"/>
                </a:cxn>
                <a:cxn ang="0">
                  <a:pos x="79" y="70"/>
                </a:cxn>
                <a:cxn ang="0">
                  <a:pos x="64" y="78"/>
                </a:cxn>
                <a:cxn ang="0">
                  <a:pos x="51" y="84"/>
                </a:cxn>
                <a:cxn ang="0">
                  <a:pos x="46" y="95"/>
                </a:cxn>
                <a:cxn ang="0">
                  <a:pos x="40" y="110"/>
                </a:cxn>
                <a:cxn ang="0">
                  <a:pos x="28" y="114"/>
                </a:cxn>
                <a:cxn ang="0">
                  <a:pos x="19" y="113"/>
                </a:cxn>
                <a:cxn ang="0">
                  <a:pos x="9" y="110"/>
                </a:cxn>
                <a:cxn ang="0">
                  <a:pos x="3" y="103"/>
                </a:cxn>
                <a:cxn ang="0">
                  <a:pos x="0" y="82"/>
                </a:cxn>
                <a:cxn ang="0">
                  <a:pos x="7" y="52"/>
                </a:cxn>
                <a:cxn ang="0">
                  <a:pos x="32" y="37"/>
                </a:cxn>
                <a:cxn ang="0">
                  <a:pos x="31" y="20"/>
                </a:cxn>
                <a:cxn ang="0">
                  <a:pos x="41" y="8"/>
                </a:cxn>
                <a:cxn ang="0">
                  <a:pos x="47" y="4"/>
                </a:cxn>
                <a:cxn ang="0">
                  <a:pos x="55" y="1"/>
                </a:cxn>
                <a:cxn ang="0">
                  <a:pos x="69" y="0"/>
                </a:cxn>
                <a:cxn ang="0">
                  <a:pos x="91" y="7"/>
                </a:cxn>
                <a:cxn ang="0">
                  <a:pos x="105" y="30"/>
                </a:cxn>
                <a:cxn ang="0">
                  <a:pos x="110" y="55"/>
                </a:cxn>
                <a:cxn ang="0">
                  <a:pos x="108" y="77"/>
                </a:cxn>
              </a:cxnLst>
              <a:rect l="0" t="0" r="r" b="b"/>
              <a:pathLst>
                <a:path w="110" h="114">
                  <a:moveTo>
                    <a:pt x="106" y="84"/>
                  </a:moveTo>
                  <a:lnTo>
                    <a:pt x="104" y="8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6" y="47"/>
                  </a:lnTo>
                  <a:lnTo>
                    <a:pt x="91" y="35"/>
                  </a:lnTo>
                  <a:lnTo>
                    <a:pt x="85" y="23"/>
                  </a:lnTo>
                  <a:lnTo>
                    <a:pt x="77" y="17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7" y="22"/>
                  </a:lnTo>
                  <a:lnTo>
                    <a:pt x="52" y="27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28"/>
                  </a:lnTo>
                  <a:lnTo>
                    <a:pt x="64" y="30"/>
                  </a:lnTo>
                  <a:lnTo>
                    <a:pt x="66" y="35"/>
                  </a:lnTo>
                  <a:lnTo>
                    <a:pt x="65" y="40"/>
                  </a:lnTo>
                  <a:lnTo>
                    <a:pt x="62" y="42"/>
                  </a:lnTo>
                  <a:lnTo>
                    <a:pt x="57" y="42"/>
                  </a:lnTo>
                  <a:lnTo>
                    <a:pt x="52" y="43"/>
                  </a:lnTo>
                  <a:lnTo>
                    <a:pt x="43" y="47"/>
                  </a:lnTo>
                  <a:lnTo>
                    <a:pt x="34" y="50"/>
                  </a:lnTo>
                  <a:lnTo>
                    <a:pt x="28" y="53"/>
                  </a:lnTo>
                  <a:lnTo>
                    <a:pt x="23" y="56"/>
                  </a:lnTo>
                  <a:lnTo>
                    <a:pt x="19" y="60"/>
                  </a:lnTo>
                  <a:lnTo>
                    <a:pt x="16" y="66"/>
                  </a:lnTo>
                  <a:lnTo>
                    <a:pt x="14" y="75"/>
                  </a:lnTo>
                  <a:lnTo>
                    <a:pt x="14" y="86"/>
                  </a:lnTo>
                  <a:lnTo>
                    <a:pt x="15" y="92"/>
                  </a:lnTo>
                  <a:lnTo>
                    <a:pt x="18" y="96"/>
                  </a:lnTo>
                  <a:lnTo>
                    <a:pt x="23" y="97"/>
                  </a:lnTo>
                  <a:lnTo>
                    <a:pt x="30" y="95"/>
                  </a:lnTo>
                  <a:lnTo>
                    <a:pt x="32" y="92"/>
                  </a:lnTo>
                  <a:lnTo>
                    <a:pt x="33" y="87"/>
                  </a:lnTo>
                  <a:lnTo>
                    <a:pt x="33" y="82"/>
                  </a:lnTo>
                  <a:lnTo>
                    <a:pt x="34" y="78"/>
                  </a:lnTo>
                  <a:lnTo>
                    <a:pt x="41" y="76"/>
                  </a:lnTo>
                  <a:lnTo>
                    <a:pt x="48" y="73"/>
                  </a:lnTo>
                  <a:lnTo>
                    <a:pt x="57" y="69"/>
                  </a:lnTo>
                  <a:lnTo>
                    <a:pt x="65" y="63"/>
                  </a:lnTo>
                  <a:lnTo>
                    <a:pt x="73" y="60"/>
                  </a:lnTo>
                  <a:lnTo>
                    <a:pt x="81" y="57"/>
                  </a:lnTo>
                  <a:lnTo>
                    <a:pt x="87" y="55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5" y="65"/>
                  </a:lnTo>
                  <a:lnTo>
                    <a:pt x="79" y="70"/>
                  </a:lnTo>
                  <a:lnTo>
                    <a:pt x="72" y="74"/>
                  </a:lnTo>
                  <a:lnTo>
                    <a:pt x="64" y="78"/>
                  </a:lnTo>
                  <a:lnTo>
                    <a:pt x="57" y="81"/>
                  </a:lnTo>
                  <a:lnTo>
                    <a:pt x="51" y="84"/>
                  </a:lnTo>
                  <a:lnTo>
                    <a:pt x="47" y="87"/>
                  </a:lnTo>
                  <a:lnTo>
                    <a:pt x="46" y="95"/>
                  </a:lnTo>
                  <a:lnTo>
                    <a:pt x="44" y="103"/>
                  </a:lnTo>
                  <a:lnTo>
                    <a:pt x="40" y="110"/>
                  </a:lnTo>
                  <a:lnTo>
                    <a:pt x="33" y="114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9" y="113"/>
                  </a:lnTo>
                  <a:lnTo>
                    <a:pt x="13" y="112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82"/>
                  </a:lnTo>
                  <a:lnTo>
                    <a:pt x="1" y="65"/>
                  </a:lnTo>
                  <a:lnTo>
                    <a:pt x="7" y="52"/>
                  </a:lnTo>
                  <a:lnTo>
                    <a:pt x="23" y="42"/>
                  </a:lnTo>
                  <a:lnTo>
                    <a:pt x="32" y="37"/>
                  </a:lnTo>
                  <a:lnTo>
                    <a:pt x="32" y="30"/>
                  </a:lnTo>
                  <a:lnTo>
                    <a:pt x="31" y="20"/>
                  </a:lnTo>
                  <a:lnTo>
                    <a:pt x="38" y="12"/>
                  </a:lnTo>
                  <a:lnTo>
                    <a:pt x="41" y="8"/>
                  </a:lnTo>
                  <a:lnTo>
                    <a:pt x="44" y="6"/>
                  </a:lnTo>
                  <a:lnTo>
                    <a:pt x="47" y="4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80" y="0"/>
                  </a:lnTo>
                  <a:lnTo>
                    <a:pt x="91" y="7"/>
                  </a:lnTo>
                  <a:lnTo>
                    <a:pt x="99" y="17"/>
                  </a:lnTo>
                  <a:lnTo>
                    <a:pt x="105" y="30"/>
                  </a:lnTo>
                  <a:lnTo>
                    <a:pt x="108" y="42"/>
                  </a:lnTo>
                  <a:lnTo>
                    <a:pt x="110" y="55"/>
                  </a:lnTo>
                  <a:lnTo>
                    <a:pt x="110" y="67"/>
                  </a:lnTo>
                  <a:lnTo>
                    <a:pt x="108" y="77"/>
                  </a:lnTo>
                  <a:lnTo>
                    <a:pt x="106" y="84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9" name="Freeform 24"/>
            <p:cNvSpPr>
              <a:spLocks/>
            </p:cNvSpPr>
            <p:nvPr/>
          </p:nvSpPr>
          <p:spPr bwMode="auto">
            <a:xfrm>
              <a:off x="7875588" y="3490913"/>
              <a:ext cx="363538" cy="273050"/>
            </a:xfrm>
            <a:custGeom>
              <a:avLst/>
              <a:gdLst/>
              <a:ahLst/>
              <a:cxnLst>
                <a:cxn ang="0">
                  <a:pos x="73" y="1"/>
                </a:cxn>
                <a:cxn ang="0">
                  <a:pos x="62" y="10"/>
                </a:cxn>
                <a:cxn ang="0">
                  <a:pos x="44" y="22"/>
                </a:cxn>
                <a:cxn ang="0">
                  <a:pos x="28" y="34"/>
                </a:cxn>
                <a:cxn ang="0">
                  <a:pos x="15" y="51"/>
                </a:cxn>
                <a:cxn ang="0">
                  <a:pos x="4" y="83"/>
                </a:cxn>
                <a:cxn ang="0">
                  <a:pos x="0" y="122"/>
                </a:cxn>
                <a:cxn ang="0">
                  <a:pos x="3" y="214"/>
                </a:cxn>
                <a:cxn ang="0">
                  <a:pos x="18" y="246"/>
                </a:cxn>
                <a:cxn ang="0">
                  <a:pos x="53" y="268"/>
                </a:cxn>
                <a:cxn ang="0">
                  <a:pos x="103" y="297"/>
                </a:cxn>
                <a:cxn ang="0">
                  <a:pos x="152" y="322"/>
                </a:cxn>
                <a:cxn ang="0">
                  <a:pos x="181" y="335"/>
                </a:cxn>
                <a:cxn ang="0">
                  <a:pos x="196" y="340"/>
                </a:cxn>
                <a:cxn ang="0">
                  <a:pos x="210" y="343"/>
                </a:cxn>
                <a:cxn ang="0">
                  <a:pos x="224" y="345"/>
                </a:cxn>
                <a:cxn ang="0">
                  <a:pos x="237" y="345"/>
                </a:cxn>
                <a:cxn ang="0">
                  <a:pos x="254" y="343"/>
                </a:cxn>
                <a:cxn ang="0">
                  <a:pos x="268" y="339"/>
                </a:cxn>
                <a:cxn ang="0">
                  <a:pos x="278" y="336"/>
                </a:cxn>
                <a:cxn ang="0">
                  <a:pos x="281" y="335"/>
                </a:cxn>
                <a:cxn ang="0">
                  <a:pos x="291" y="329"/>
                </a:cxn>
                <a:cxn ang="0">
                  <a:pos x="312" y="320"/>
                </a:cxn>
                <a:cxn ang="0">
                  <a:pos x="339" y="307"/>
                </a:cxn>
                <a:cxn ang="0">
                  <a:pos x="367" y="292"/>
                </a:cxn>
                <a:cxn ang="0">
                  <a:pos x="397" y="277"/>
                </a:cxn>
                <a:cxn ang="0">
                  <a:pos x="423" y="260"/>
                </a:cxn>
                <a:cxn ang="0">
                  <a:pos x="443" y="245"/>
                </a:cxn>
                <a:cxn ang="0">
                  <a:pos x="458" y="220"/>
                </a:cxn>
                <a:cxn ang="0">
                  <a:pos x="457" y="155"/>
                </a:cxn>
                <a:cxn ang="0">
                  <a:pos x="445" y="93"/>
                </a:cxn>
                <a:cxn ang="0">
                  <a:pos x="433" y="58"/>
                </a:cxn>
                <a:cxn ang="0">
                  <a:pos x="424" y="43"/>
                </a:cxn>
                <a:cxn ang="0">
                  <a:pos x="410" y="30"/>
                </a:cxn>
                <a:cxn ang="0">
                  <a:pos x="394" y="19"/>
                </a:cxn>
                <a:cxn ang="0">
                  <a:pos x="384" y="13"/>
                </a:cxn>
                <a:cxn ang="0">
                  <a:pos x="75" y="0"/>
                </a:cxn>
              </a:cxnLst>
              <a:rect l="0" t="0" r="r" b="b"/>
              <a:pathLst>
                <a:path w="459" h="345">
                  <a:moveTo>
                    <a:pt x="75" y="0"/>
                  </a:moveTo>
                  <a:lnTo>
                    <a:pt x="73" y="1"/>
                  </a:lnTo>
                  <a:lnTo>
                    <a:pt x="69" y="5"/>
                  </a:lnTo>
                  <a:lnTo>
                    <a:pt x="62" y="10"/>
                  </a:lnTo>
                  <a:lnTo>
                    <a:pt x="53" y="15"/>
                  </a:lnTo>
                  <a:lnTo>
                    <a:pt x="44" y="22"/>
                  </a:lnTo>
                  <a:lnTo>
                    <a:pt x="35" y="29"/>
                  </a:lnTo>
                  <a:lnTo>
                    <a:pt x="28" y="34"/>
                  </a:lnTo>
                  <a:lnTo>
                    <a:pt x="23" y="39"/>
                  </a:lnTo>
                  <a:lnTo>
                    <a:pt x="15" y="51"/>
                  </a:lnTo>
                  <a:lnTo>
                    <a:pt x="9" y="67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168"/>
                  </a:lnTo>
                  <a:lnTo>
                    <a:pt x="3" y="214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33" y="256"/>
                  </a:lnTo>
                  <a:lnTo>
                    <a:pt x="53" y="268"/>
                  </a:lnTo>
                  <a:lnTo>
                    <a:pt x="77" y="282"/>
                  </a:lnTo>
                  <a:lnTo>
                    <a:pt x="103" y="297"/>
                  </a:lnTo>
                  <a:lnTo>
                    <a:pt x="128" y="310"/>
                  </a:lnTo>
                  <a:lnTo>
                    <a:pt x="152" y="322"/>
                  </a:lnTo>
                  <a:lnTo>
                    <a:pt x="172" y="331"/>
                  </a:lnTo>
                  <a:lnTo>
                    <a:pt x="181" y="335"/>
                  </a:lnTo>
                  <a:lnTo>
                    <a:pt x="188" y="338"/>
                  </a:lnTo>
                  <a:lnTo>
                    <a:pt x="196" y="340"/>
                  </a:lnTo>
                  <a:lnTo>
                    <a:pt x="204" y="341"/>
                  </a:lnTo>
                  <a:lnTo>
                    <a:pt x="210" y="343"/>
                  </a:lnTo>
                  <a:lnTo>
                    <a:pt x="217" y="344"/>
                  </a:lnTo>
                  <a:lnTo>
                    <a:pt x="224" y="345"/>
                  </a:lnTo>
                  <a:lnTo>
                    <a:pt x="229" y="345"/>
                  </a:lnTo>
                  <a:lnTo>
                    <a:pt x="237" y="345"/>
                  </a:lnTo>
                  <a:lnTo>
                    <a:pt x="246" y="344"/>
                  </a:lnTo>
                  <a:lnTo>
                    <a:pt x="254" y="343"/>
                  </a:lnTo>
                  <a:lnTo>
                    <a:pt x="262" y="341"/>
                  </a:lnTo>
                  <a:lnTo>
                    <a:pt x="268" y="339"/>
                  </a:lnTo>
                  <a:lnTo>
                    <a:pt x="273" y="338"/>
                  </a:lnTo>
                  <a:lnTo>
                    <a:pt x="278" y="336"/>
                  </a:lnTo>
                  <a:lnTo>
                    <a:pt x="279" y="336"/>
                  </a:lnTo>
                  <a:lnTo>
                    <a:pt x="281" y="335"/>
                  </a:lnTo>
                  <a:lnTo>
                    <a:pt x="285" y="333"/>
                  </a:lnTo>
                  <a:lnTo>
                    <a:pt x="291" y="329"/>
                  </a:lnTo>
                  <a:lnTo>
                    <a:pt x="301" y="325"/>
                  </a:lnTo>
                  <a:lnTo>
                    <a:pt x="312" y="320"/>
                  </a:lnTo>
                  <a:lnTo>
                    <a:pt x="325" y="314"/>
                  </a:lnTo>
                  <a:lnTo>
                    <a:pt x="339" y="307"/>
                  </a:lnTo>
                  <a:lnTo>
                    <a:pt x="352" y="300"/>
                  </a:lnTo>
                  <a:lnTo>
                    <a:pt x="367" y="292"/>
                  </a:lnTo>
                  <a:lnTo>
                    <a:pt x="382" y="284"/>
                  </a:lnTo>
                  <a:lnTo>
                    <a:pt x="397" y="277"/>
                  </a:lnTo>
                  <a:lnTo>
                    <a:pt x="410" y="268"/>
                  </a:lnTo>
                  <a:lnTo>
                    <a:pt x="423" y="260"/>
                  </a:lnTo>
                  <a:lnTo>
                    <a:pt x="433" y="252"/>
                  </a:lnTo>
                  <a:lnTo>
                    <a:pt x="443" y="245"/>
                  </a:lnTo>
                  <a:lnTo>
                    <a:pt x="450" y="239"/>
                  </a:lnTo>
                  <a:lnTo>
                    <a:pt x="458" y="220"/>
                  </a:lnTo>
                  <a:lnTo>
                    <a:pt x="459" y="189"/>
                  </a:lnTo>
                  <a:lnTo>
                    <a:pt x="457" y="155"/>
                  </a:lnTo>
                  <a:lnTo>
                    <a:pt x="451" y="122"/>
                  </a:lnTo>
                  <a:lnTo>
                    <a:pt x="445" y="93"/>
                  </a:lnTo>
                  <a:lnTo>
                    <a:pt x="440" y="72"/>
                  </a:lnTo>
                  <a:lnTo>
                    <a:pt x="433" y="58"/>
                  </a:lnTo>
                  <a:lnTo>
                    <a:pt x="429" y="49"/>
                  </a:lnTo>
                  <a:lnTo>
                    <a:pt x="424" y="43"/>
                  </a:lnTo>
                  <a:lnTo>
                    <a:pt x="418" y="36"/>
                  </a:lnTo>
                  <a:lnTo>
                    <a:pt x="410" y="30"/>
                  </a:lnTo>
                  <a:lnTo>
                    <a:pt x="402" y="24"/>
                  </a:lnTo>
                  <a:lnTo>
                    <a:pt x="394" y="19"/>
                  </a:lnTo>
                  <a:lnTo>
                    <a:pt x="388" y="15"/>
                  </a:lnTo>
                  <a:lnTo>
                    <a:pt x="384" y="13"/>
                  </a:lnTo>
                  <a:lnTo>
                    <a:pt x="382" y="1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4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0" name="Freeform 25"/>
            <p:cNvSpPr>
              <a:spLocks/>
            </p:cNvSpPr>
            <p:nvPr/>
          </p:nvSpPr>
          <p:spPr bwMode="auto">
            <a:xfrm>
              <a:off x="7608888" y="2425701"/>
              <a:ext cx="376238" cy="268288"/>
            </a:xfrm>
            <a:custGeom>
              <a:avLst/>
              <a:gdLst/>
              <a:ahLst/>
              <a:cxnLst>
                <a:cxn ang="0">
                  <a:pos x="133" y="27"/>
                </a:cxn>
                <a:cxn ang="0">
                  <a:pos x="120" y="28"/>
                </a:cxn>
                <a:cxn ang="0">
                  <a:pos x="107" y="29"/>
                </a:cxn>
                <a:cxn ang="0">
                  <a:pos x="90" y="36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4" y="65"/>
                </a:cxn>
                <a:cxn ang="0">
                  <a:pos x="48" y="70"/>
                </a:cxn>
                <a:cxn ang="0">
                  <a:pos x="39" y="73"/>
                </a:cxn>
                <a:cxn ang="0">
                  <a:pos x="27" y="76"/>
                </a:cxn>
                <a:cxn ang="0">
                  <a:pos x="13" y="85"/>
                </a:cxn>
                <a:cxn ang="0">
                  <a:pos x="2" y="101"/>
                </a:cxn>
                <a:cxn ang="0">
                  <a:pos x="0" y="130"/>
                </a:cxn>
                <a:cxn ang="0">
                  <a:pos x="6" y="155"/>
                </a:cxn>
                <a:cxn ang="0">
                  <a:pos x="16" y="176"/>
                </a:cxn>
                <a:cxn ang="0">
                  <a:pos x="30" y="192"/>
                </a:cxn>
                <a:cxn ang="0">
                  <a:pos x="46" y="203"/>
                </a:cxn>
                <a:cxn ang="0">
                  <a:pos x="77" y="217"/>
                </a:cxn>
                <a:cxn ang="0">
                  <a:pos x="124" y="237"/>
                </a:cxn>
                <a:cxn ang="0">
                  <a:pos x="180" y="262"/>
                </a:cxn>
                <a:cxn ang="0">
                  <a:pos x="238" y="287"/>
                </a:cxn>
                <a:cxn ang="0">
                  <a:pos x="293" y="309"/>
                </a:cxn>
                <a:cxn ang="0">
                  <a:pos x="335" y="327"/>
                </a:cxn>
                <a:cxn ang="0">
                  <a:pos x="361" y="338"/>
                </a:cxn>
                <a:cxn ang="0">
                  <a:pos x="367" y="339"/>
                </a:cxn>
                <a:cxn ang="0">
                  <a:pos x="390" y="334"/>
                </a:cxn>
                <a:cxn ang="0">
                  <a:pos x="421" y="324"/>
                </a:cxn>
                <a:cxn ang="0">
                  <a:pos x="447" y="306"/>
                </a:cxn>
                <a:cxn ang="0">
                  <a:pos x="458" y="258"/>
                </a:cxn>
                <a:cxn ang="0">
                  <a:pos x="449" y="201"/>
                </a:cxn>
                <a:cxn ang="0">
                  <a:pos x="447" y="190"/>
                </a:cxn>
                <a:cxn ang="0">
                  <a:pos x="456" y="181"/>
                </a:cxn>
                <a:cxn ang="0">
                  <a:pos x="468" y="166"/>
                </a:cxn>
                <a:cxn ang="0">
                  <a:pos x="474" y="149"/>
                </a:cxn>
                <a:cxn ang="0">
                  <a:pos x="467" y="125"/>
                </a:cxn>
                <a:cxn ang="0">
                  <a:pos x="449" y="87"/>
                </a:cxn>
                <a:cxn ang="0">
                  <a:pos x="446" y="77"/>
                </a:cxn>
                <a:cxn ang="0">
                  <a:pos x="444" y="66"/>
                </a:cxn>
                <a:cxn ang="0">
                  <a:pos x="436" y="48"/>
                </a:cxn>
                <a:cxn ang="0">
                  <a:pos x="422" y="31"/>
                </a:cxn>
                <a:cxn ang="0">
                  <a:pos x="397" y="19"/>
                </a:cxn>
                <a:cxn ang="0">
                  <a:pos x="374" y="16"/>
                </a:cxn>
                <a:cxn ang="0">
                  <a:pos x="356" y="19"/>
                </a:cxn>
                <a:cxn ang="0">
                  <a:pos x="345" y="22"/>
                </a:cxn>
                <a:cxn ang="0">
                  <a:pos x="343" y="22"/>
                </a:cxn>
                <a:cxn ang="0">
                  <a:pos x="337" y="19"/>
                </a:cxn>
                <a:cxn ang="0">
                  <a:pos x="328" y="14"/>
                </a:cxn>
                <a:cxn ang="0">
                  <a:pos x="316" y="13"/>
                </a:cxn>
                <a:cxn ang="0">
                  <a:pos x="305" y="18"/>
                </a:cxn>
                <a:cxn ang="0">
                  <a:pos x="293" y="23"/>
                </a:cxn>
                <a:cxn ang="0">
                  <a:pos x="284" y="28"/>
                </a:cxn>
                <a:cxn ang="0">
                  <a:pos x="278" y="31"/>
                </a:cxn>
                <a:cxn ang="0">
                  <a:pos x="276" y="30"/>
                </a:cxn>
                <a:cxn ang="0">
                  <a:pos x="267" y="21"/>
                </a:cxn>
                <a:cxn ang="0">
                  <a:pos x="252" y="11"/>
                </a:cxn>
                <a:cxn ang="0">
                  <a:pos x="237" y="2"/>
                </a:cxn>
                <a:cxn ang="0">
                  <a:pos x="214" y="0"/>
                </a:cxn>
                <a:cxn ang="0">
                  <a:pos x="182" y="6"/>
                </a:cxn>
                <a:cxn ang="0">
                  <a:pos x="156" y="16"/>
                </a:cxn>
                <a:cxn ang="0">
                  <a:pos x="143" y="25"/>
                </a:cxn>
              </a:cxnLst>
              <a:rect l="0" t="0" r="r" b="b"/>
              <a:pathLst>
                <a:path w="474" h="339">
                  <a:moveTo>
                    <a:pt x="140" y="26"/>
                  </a:moveTo>
                  <a:lnTo>
                    <a:pt x="133" y="27"/>
                  </a:lnTo>
                  <a:lnTo>
                    <a:pt x="127" y="28"/>
                  </a:lnTo>
                  <a:lnTo>
                    <a:pt x="120" y="28"/>
                  </a:lnTo>
                  <a:lnTo>
                    <a:pt x="114" y="28"/>
                  </a:lnTo>
                  <a:lnTo>
                    <a:pt x="107" y="29"/>
                  </a:lnTo>
                  <a:lnTo>
                    <a:pt x="99" y="32"/>
                  </a:lnTo>
                  <a:lnTo>
                    <a:pt x="90" y="36"/>
                  </a:lnTo>
                  <a:lnTo>
                    <a:pt x="79" y="43"/>
                  </a:lnTo>
                  <a:lnTo>
                    <a:pt x="72" y="49"/>
                  </a:lnTo>
                  <a:lnTo>
                    <a:pt x="67" y="53"/>
                  </a:lnTo>
                  <a:lnTo>
                    <a:pt x="62" y="57"/>
                  </a:lnTo>
                  <a:lnTo>
                    <a:pt x="58" y="61"/>
                  </a:lnTo>
                  <a:lnTo>
                    <a:pt x="54" y="65"/>
                  </a:lnTo>
                  <a:lnTo>
                    <a:pt x="51" y="68"/>
                  </a:lnTo>
                  <a:lnTo>
                    <a:pt x="48" y="70"/>
                  </a:lnTo>
                  <a:lnTo>
                    <a:pt x="44" y="72"/>
                  </a:lnTo>
                  <a:lnTo>
                    <a:pt x="39" y="73"/>
                  </a:lnTo>
                  <a:lnTo>
                    <a:pt x="33" y="75"/>
                  </a:lnTo>
                  <a:lnTo>
                    <a:pt x="27" y="76"/>
                  </a:lnTo>
                  <a:lnTo>
                    <a:pt x="19" y="79"/>
                  </a:lnTo>
                  <a:lnTo>
                    <a:pt x="13" y="85"/>
                  </a:lnTo>
                  <a:lnTo>
                    <a:pt x="7" y="92"/>
                  </a:lnTo>
                  <a:lnTo>
                    <a:pt x="2" y="101"/>
                  </a:lnTo>
                  <a:lnTo>
                    <a:pt x="0" y="115"/>
                  </a:lnTo>
                  <a:lnTo>
                    <a:pt x="0" y="130"/>
                  </a:lnTo>
                  <a:lnTo>
                    <a:pt x="2" y="143"/>
                  </a:lnTo>
                  <a:lnTo>
                    <a:pt x="6" y="155"/>
                  </a:lnTo>
                  <a:lnTo>
                    <a:pt x="10" y="166"/>
                  </a:lnTo>
                  <a:lnTo>
                    <a:pt x="16" y="176"/>
                  </a:lnTo>
                  <a:lnTo>
                    <a:pt x="22" y="185"/>
                  </a:lnTo>
                  <a:lnTo>
                    <a:pt x="30" y="192"/>
                  </a:lnTo>
                  <a:lnTo>
                    <a:pt x="38" y="198"/>
                  </a:lnTo>
                  <a:lnTo>
                    <a:pt x="46" y="203"/>
                  </a:lnTo>
                  <a:lnTo>
                    <a:pt x="59" y="209"/>
                  </a:lnTo>
                  <a:lnTo>
                    <a:pt x="77" y="217"/>
                  </a:lnTo>
                  <a:lnTo>
                    <a:pt x="99" y="227"/>
                  </a:lnTo>
                  <a:lnTo>
                    <a:pt x="124" y="237"/>
                  </a:lnTo>
                  <a:lnTo>
                    <a:pt x="151" y="250"/>
                  </a:lnTo>
                  <a:lnTo>
                    <a:pt x="180" y="262"/>
                  </a:lnTo>
                  <a:lnTo>
                    <a:pt x="210" y="274"/>
                  </a:lnTo>
                  <a:lnTo>
                    <a:pt x="238" y="287"/>
                  </a:lnTo>
                  <a:lnTo>
                    <a:pt x="267" y="299"/>
                  </a:lnTo>
                  <a:lnTo>
                    <a:pt x="293" y="309"/>
                  </a:lnTo>
                  <a:lnTo>
                    <a:pt x="316" y="319"/>
                  </a:lnTo>
                  <a:lnTo>
                    <a:pt x="335" y="327"/>
                  </a:lnTo>
                  <a:lnTo>
                    <a:pt x="351" y="333"/>
                  </a:lnTo>
                  <a:lnTo>
                    <a:pt x="361" y="338"/>
                  </a:lnTo>
                  <a:lnTo>
                    <a:pt x="364" y="339"/>
                  </a:lnTo>
                  <a:lnTo>
                    <a:pt x="367" y="339"/>
                  </a:lnTo>
                  <a:lnTo>
                    <a:pt x="376" y="337"/>
                  </a:lnTo>
                  <a:lnTo>
                    <a:pt x="390" y="334"/>
                  </a:lnTo>
                  <a:lnTo>
                    <a:pt x="405" y="330"/>
                  </a:lnTo>
                  <a:lnTo>
                    <a:pt x="421" y="324"/>
                  </a:lnTo>
                  <a:lnTo>
                    <a:pt x="435" y="316"/>
                  </a:lnTo>
                  <a:lnTo>
                    <a:pt x="447" y="306"/>
                  </a:lnTo>
                  <a:lnTo>
                    <a:pt x="453" y="293"/>
                  </a:lnTo>
                  <a:lnTo>
                    <a:pt x="458" y="258"/>
                  </a:lnTo>
                  <a:lnTo>
                    <a:pt x="454" y="225"/>
                  </a:lnTo>
                  <a:lnTo>
                    <a:pt x="449" y="201"/>
                  </a:lnTo>
                  <a:lnTo>
                    <a:pt x="446" y="191"/>
                  </a:lnTo>
                  <a:lnTo>
                    <a:pt x="447" y="190"/>
                  </a:lnTo>
                  <a:lnTo>
                    <a:pt x="451" y="186"/>
                  </a:lnTo>
                  <a:lnTo>
                    <a:pt x="456" y="181"/>
                  </a:lnTo>
                  <a:lnTo>
                    <a:pt x="463" y="173"/>
                  </a:lnTo>
                  <a:lnTo>
                    <a:pt x="468" y="166"/>
                  </a:lnTo>
                  <a:lnTo>
                    <a:pt x="472" y="157"/>
                  </a:lnTo>
                  <a:lnTo>
                    <a:pt x="474" y="149"/>
                  </a:lnTo>
                  <a:lnTo>
                    <a:pt x="473" y="140"/>
                  </a:lnTo>
                  <a:lnTo>
                    <a:pt x="467" y="125"/>
                  </a:lnTo>
                  <a:lnTo>
                    <a:pt x="458" y="105"/>
                  </a:lnTo>
                  <a:lnTo>
                    <a:pt x="449" y="87"/>
                  </a:lnTo>
                  <a:lnTo>
                    <a:pt x="446" y="79"/>
                  </a:lnTo>
                  <a:lnTo>
                    <a:pt x="446" y="77"/>
                  </a:lnTo>
                  <a:lnTo>
                    <a:pt x="445" y="73"/>
                  </a:lnTo>
                  <a:lnTo>
                    <a:pt x="444" y="66"/>
                  </a:lnTo>
                  <a:lnTo>
                    <a:pt x="441" y="57"/>
                  </a:lnTo>
                  <a:lnTo>
                    <a:pt x="436" y="48"/>
                  </a:lnTo>
                  <a:lnTo>
                    <a:pt x="430" y="39"/>
                  </a:lnTo>
                  <a:lnTo>
                    <a:pt x="422" y="31"/>
                  </a:lnTo>
                  <a:lnTo>
                    <a:pt x="410" y="23"/>
                  </a:lnTo>
                  <a:lnTo>
                    <a:pt x="397" y="19"/>
                  </a:lnTo>
                  <a:lnTo>
                    <a:pt x="386" y="17"/>
                  </a:lnTo>
                  <a:lnTo>
                    <a:pt x="374" y="16"/>
                  </a:lnTo>
                  <a:lnTo>
                    <a:pt x="365" y="17"/>
                  </a:lnTo>
                  <a:lnTo>
                    <a:pt x="356" y="19"/>
                  </a:lnTo>
                  <a:lnTo>
                    <a:pt x="349" y="21"/>
                  </a:lnTo>
                  <a:lnTo>
                    <a:pt x="345" y="22"/>
                  </a:lnTo>
                  <a:lnTo>
                    <a:pt x="344" y="23"/>
                  </a:lnTo>
                  <a:lnTo>
                    <a:pt x="343" y="22"/>
                  </a:lnTo>
                  <a:lnTo>
                    <a:pt x="341" y="21"/>
                  </a:lnTo>
                  <a:lnTo>
                    <a:pt x="337" y="19"/>
                  </a:lnTo>
                  <a:lnTo>
                    <a:pt x="333" y="16"/>
                  </a:lnTo>
                  <a:lnTo>
                    <a:pt x="328" y="14"/>
                  </a:lnTo>
                  <a:lnTo>
                    <a:pt x="323" y="13"/>
                  </a:lnTo>
                  <a:lnTo>
                    <a:pt x="316" y="13"/>
                  </a:lnTo>
                  <a:lnTo>
                    <a:pt x="311" y="15"/>
                  </a:lnTo>
                  <a:lnTo>
                    <a:pt x="305" y="18"/>
                  </a:lnTo>
                  <a:lnTo>
                    <a:pt x="300" y="21"/>
                  </a:lnTo>
                  <a:lnTo>
                    <a:pt x="293" y="23"/>
                  </a:lnTo>
                  <a:lnTo>
                    <a:pt x="288" y="26"/>
                  </a:lnTo>
                  <a:lnTo>
                    <a:pt x="284" y="28"/>
                  </a:lnTo>
                  <a:lnTo>
                    <a:pt x="281" y="30"/>
                  </a:lnTo>
                  <a:lnTo>
                    <a:pt x="278" y="31"/>
                  </a:lnTo>
                  <a:lnTo>
                    <a:pt x="277" y="31"/>
                  </a:lnTo>
                  <a:lnTo>
                    <a:pt x="276" y="30"/>
                  </a:lnTo>
                  <a:lnTo>
                    <a:pt x="272" y="27"/>
                  </a:lnTo>
                  <a:lnTo>
                    <a:pt x="267" y="21"/>
                  </a:lnTo>
                  <a:lnTo>
                    <a:pt x="259" y="16"/>
                  </a:lnTo>
                  <a:lnTo>
                    <a:pt x="252" y="11"/>
                  </a:lnTo>
                  <a:lnTo>
                    <a:pt x="245" y="6"/>
                  </a:lnTo>
                  <a:lnTo>
                    <a:pt x="237" y="2"/>
                  </a:lnTo>
                  <a:lnTo>
                    <a:pt x="232" y="0"/>
                  </a:lnTo>
                  <a:lnTo>
                    <a:pt x="214" y="0"/>
                  </a:lnTo>
                  <a:lnTo>
                    <a:pt x="197" y="2"/>
                  </a:lnTo>
                  <a:lnTo>
                    <a:pt x="182" y="6"/>
                  </a:lnTo>
                  <a:lnTo>
                    <a:pt x="168" y="11"/>
                  </a:lnTo>
                  <a:lnTo>
                    <a:pt x="156" y="16"/>
                  </a:lnTo>
                  <a:lnTo>
                    <a:pt x="148" y="21"/>
                  </a:lnTo>
                  <a:lnTo>
                    <a:pt x="143" y="25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rgbClr val="AF2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1" name="Freeform 26"/>
            <p:cNvSpPr>
              <a:spLocks/>
            </p:cNvSpPr>
            <p:nvPr/>
          </p:nvSpPr>
          <p:spPr bwMode="auto">
            <a:xfrm>
              <a:off x="7427913" y="2847976"/>
              <a:ext cx="785813" cy="504825"/>
            </a:xfrm>
            <a:custGeom>
              <a:avLst/>
              <a:gdLst/>
              <a:ahLst/>
              <a:cxnLst>
                <a:cxn ang="0">
                  <a:pos x="367" y="1"/>
                </a:cxn>
                <a:cxn ang="0">
                  <a:pos x="336" y="8"/>
                </a:cxn>
                <a:cxn ang="0">
                  <a:pos x="294" y="19"/>
                </a:cxn>
                <a:cxn ang="0">
                  <a:pos x="255" y="32"/>
                </a:cxn>
                <a:cxn ang="0">
                  <a:pos x="225" y="51"/>
                </a:cxn>
                <a:cxn ang="0">
                  <a:pos x="191" y="86"/>
                </a:cxn>
                <a:cxn ang="0">
                  <a:pos x="156" y="131"/>
                </a:cxn>
                <a:cxn ang="0">
                  <a:pos x="119" y="182"/>
                </a:cxn>
                <a:cxn ang="0">
                  <a:pos x="84" y="233"/>
                </a:cxn>
                <a:cxn ang="0">
                  <a:pos x="53" y="279"/>
                </a:cxn>
                <a:cxn ang="0">
                  <a:pos x="31" y="315"/>
                </a:cxn>
                <a:cxn ang="0">
                  <a:pos x="19" y="335"/>
                </a:cxn>
                <a:cxn ang="0">
                  <a:pos x="14" y="341"/>
                </a:cxn>
                <a:cxn ang="0">
                  <a:pos x="5" y="362"/>
                </a:cxn>
                <a:cxn ang="0">
                  <a:pos x="0" y="397"/>
                </a:cxn>
                <a:cxn ang="0">
                  <a:pos x="11" y="440"/>
                </a:cxn>
                <a:cxn ang="0">
                  <a:pos x="40" y="468"/>
                </a:cxn>
                <a:cxn ang="0">
                  <a:pos x="89" y="487"/>
                </a:cxn>
                <a:cxn ang="0">
                  <a:pos x="169" y="511"/>
                </a:cxn>
                <a:cxn ang="0">
                  <a:pos x="266" y="540"/>
                </a:cxn>
                <a:cxn ang="0">
                  <a:pos x="368" y="568"/>
                </a:cxn>
                <a:cxn ang="0">
                  <a:pos x="463" y="594"/>
                </a:cxn>
                <a:cxn ang="0">
                  <a:pos x="539" y="614"/>
                </a:cxn>
                <a:cxn ang="0">
                  <a:pos x="582" y="626"/>
                </a:cxn>
                <a:cxn ang="0">
                  <a:pos x="689" y="586"/>
                </a:cxn>
                <a:cxn ang="0">
                  <a:pos x="761" y="544"/>
                </a:cxn>
                <a:cxn ang="0">
                  <a:pos x="768" y="548"/>
                </a:cxn>
                <a:cxn ang="0">
                  <a:pos x="786" y="560"/>
                </a:cxn>
                <a:cxn ang="0">
                  <a:pos x="811" y="574"/>
                </a:cxn>
                <a:cxn ang="0">
                  <a:pos x="842" y="592"/>
                </a:cxn>
                <a:cxn ang="0">
                  <a:pos x="873" y="610"/>
                </a:cxn>
                <a:cxn ang="0">
                  <a:pos x="903" y="624"/>
                </a:cxn>
                <a:cxn ang="0">
                  <a:pos x="927" y="633"/>
                </a:cxn>
                <a:cxn ang="0">
                  <a:pos x="943" y="635"/>
                </a:cxn>
                <a:cxn ang="0">
                  <a:pos x="962" y="623"/>
                </a:cxn>
                <a:cxn ang="0">
                  <a:pos x="976" y="602"/>
                </a:cxn>
                <a:cxn ang="0">
                  <a:pos x="987" y="583"/>
                </a:cxn>
                <a:cxn ang="0">
                  <a:pos x="990" y="574"/>
                </a:cxn>
                <a:cxn ang="0">
                  <a:pos x="986" y="521"/>
                </a:cxn>
                <a:cxn ang="0">
                  <a:pos x="961" y="434"/>
                </a:cxn>
                <a:cxn ang="0">
                  <a:pos x="933" y="385"/>
                </a:cxn>
                <a:cxn ang="0">
                  <a:pos x="887" y="300"/>
                </a:cxn>
                <a:cxn ang="0">
                  <a:pos x="838" y="214"/>
                </a:cxn>
                <a:cxn ang="0">
                  <a:pos x="803" y="160"/>
                </a:cxn>
                <a:cxn ang="0">
                  <a:pos x="769" y="125"/>
                </a:cxn>
                <a:cxn ang="0">
                  <a:pos x="740" y="99"/>
                </a:cxn>
                <a:cxn ang="0">
                  <a:pos x="719" y="80"/>
                </a:cxn>
                <a:cxn ang="0">
                  <a:pos x="706" y="70"/>
                </a:cxn>
                <a:cxn ang="0">
                  <a:pos x="669" y="53"/>
                </a:cxn>
                <a:cxn ang="0">
                  <a:pos x="620" y="39"/>
                </a:cxn>
                <a:cxn ang="0">
                  <a:pos x="567" y="27"/>
                </a:cxn>
                <a:cxn ang="0">
                  <a:pos x="511" y="17"/>
                </a:cxn>
                <a:cxn ang="0">
                  <a:pos x="459" y="9"/>
                </a:cxn>
                <a:cxn ang="0">
                  <a:pos x="416" y="4"/>
                </a:cxn>
                <a:cxn ang="0">
                  <a:pos x="385" y="1"/>
                </a:cxn>
                <a:cxn ang="0">
                  <a:pos x="375" y="0"/>
                </a:cxn>
              </a:cxnLst>
              <a:rect l="0" t="0" r="r" b="b"/>
              <a:pathLst>
                <a:path w="990" h="635">
                  <a:moveTo>
                    <a:pt x="375" y="0"/>
                  </a:moveTo>
                  <a:lnTo>
                    <a:pt x="367" y="1"/>
                  </a:lnTo>
                  <a:lnTo>
                    <a:pt x="354" y="4"/>
                  </a:lnTo>
                  <a:lnTo>
                    <a:pt x="336" y="8"/>
                  </a:lnTo>
                  <a:lnTo>
                    <a:pt x="316" y="12"/>
                  </a:lnTo>
                  <a:lnTo>
                    <a:pt x="294" y="19"/>
                  </a:lnTo>
                  <a:lnTo>
                    <a:pt x="273" y="25"/>
                  </a:lnTo>
                  <a:lnTo>
                    <a:pt x="255" y="32"/>
                  </a:lnTo>
                  <a:lnTo>
                    <a:pt x="240" y="40"/>
                  </a:lnTo>
                  <a:lnTo>
                    <a:pt x="225" y="51"/>
                  </a:lnTo>
                  <a:lnTo>
                    <a:pt x="209" y="67"/>
                  </a:lnTo>
                  <a:lnTo>
                    <a:pt x="191" y="86"/>
                  </a:lnTo>
                  <a:lnTo>
                    <a:pt x="174" y="107"/>
                  </a:lnTo>
                  <a:lnTo>
                    <a:pt x="156" y="131"/>
                  </a:lnTo>
                  <a:lnTo>
                    <a:pt x="137" y="157"/>
                  </a:lnTo>
                  <a:lnTo>
                    <a:pt x="119" y="182"/>
                  </a:lnTo>
                  <a:lnTo>
                    <a:pt x="101" y="207"/>
                  </a:lnTo>
                  <a:lnTo>
                    <a:pt x="84" y="233"/>
                  </a:lnTo>
                  <a:lnTo>
                    <a:pt x="68" y="257"/>
                  </a:lnTo>
                  <a:lnTo>
                    <a:pt x="53" y="279"/>
                  </a:lnTo>
                  <a:lnTo>
                    <a:pt x="41" y="299"/>
                  </a:lnTo>
                  <a:lnTo>
                    <a:pt x="31" y="315"/>
                  </a:lnTo>
                  <a:lnTo>
                    <a:pt x="23" y="328"/>
                  </a:lnTo>
                  <a:lnTo>
                    <a:pt x="19" y="335"/>
                  </a:lnTo>
                  <a:lnTo>
                    <a:pt x="17" y="338"/>
                  </a:lnTo>
                  <a:lnTo>
                    <a:pt x="14" y="341"/>
                  </a:lnTo>
                  <a:lnTo>
                    <a:pt x="10" y="350"/>
                  </a:lnTo>
                  <a:lnTo>
                    <a:pt x="5" y="362"/>
                  </a:lnTo>
                  <a:lnTo>
                    <a:pt x="1" y="378"/>
                  </a:lnTo>
                  <a:lnTo>
                    <a:pt x="0" y="397"/>
                  </a:lnTo>
                  <a:lnTo>
                    <a:pt x="3" y="418"/>
                  </a:lnTo>
                  <a:lnTo>
                    <a:pt x="11" y="440"/>
                  </a:lnTo>
                  <a:lnTo>
                    <a:pt x="29" y="463"/>
                  </a:lnTo>
                  <a:lnTo>
                    <a:pt x="40" y="468"/>
                  </a:lnTo>
                  <a:lnTo>
                    <a:pt x="60" y="476"/>
                  </a:lnTo>
                  <a:lnTo>
                    <a:pt x="89" y="487"/>
                  </a:lnTo>
                  <a:lnTo>
                    <a:pt x="126" y="498"/>
                  </a:lnTo>
                  <a:lnTo>
                    <a:pt x="169" y="511"/>
                  </a:lnTo>
                  <a:lnTo>
                    <a:pt x="217" y="525"/>
                  </a:lnTo>
                  <a:lnTo>
                    <a:pt x="266" y="540"/>
                  </a:lnTo>
                  <a:lnTo>
                    <a:pt x="318" y="554"/>
                  </a:lnTo>
                  <a:lnTo>
                    <a:pt x="368" y="568"/>
                  </a:lnTo>
                  <a:lnTo>
                    <a:pt x="418" y="582"/>
                  </a:lnTo>
                  <a:lnTo>
                    <a:pt x="463" y="594"/>
                  </a:lnTo>
                  <a:lnTo>
                    <a:pt x="504" y="606"/>
                  </a:lnTo>
                  <a:lnTo>
                    <a:pt x="539" y="614"/>
                  </a:lnTo>
                  <a:lnTo>
                    <a:pt x="565" y="622"/>
                  </a:lnTo>
                  <a:lnTo>
                    <a:pt x="582" y="626"/>
                  </a:lnTo>
                  <a:lnTo>
                    <a:pt x="589" y="628"/>
                  </a:lnTo>
                  <a:lnTo>
                    <a:pt x="689" y="586"/>
                  </a:lnTo>
                  <a:lnTo>
                    <a:pt x="724" y="475"/>
                  </a:lnTo>
                  <a:lnTo>
                    <a:pt x="761" y="544"/>
                  </a:lnTo>
                  <a:lnTo>
                    <a:pt x="764" y="545"/>
                  </a:lnTo>
                  <a:lnTo>
                    <a:pt x="768" y="548"/>
                  </a:lnTo>
                  <a:lnTo>
                    <a:pt x="776" y="553"/>
                  </a:lnTo>
                  <a:lnTo>
                    <a:pt x="786" y="560"/>
                  </a:lnTo>
                  <a:lnTo>
                    <a:pt x="797" y="567"/>
                  </a:lnTo>
                  <a:lnTo>
                    <a:pt x="811" y="574"/>
                  </a:lnTo>
                  <a:lnTo>
                    <a:pt x="826" y="584"/>
                  </a:lnTo>
                  <a:lnTo>
                    <a:pt x="842" y="592"/>
                  </a:lnTo>
                  <a:lnTo>
                    <a:pt x="857" y="602"/>
                  </a:lnTo>
                  <a:lnTo>
                    <a:pt x="873" y="610"/>
                  </a:lnTo>
                  <a:lnTo>
                    <a:pt x="888" y="618"/>
                  </a:lnTo>
                  <a:lnTo>
                    <a:pt x="903" y="624"/>
                  </a:lnTo>
                  <a:lnTo>
                    <a:pt x="915" y="630"/>
                  </a:lnTo>
                  <a:lnTo>
                    <a:pt x="927" y="633"/>
                  </a:lnTo>
                  <a:lnTo>
                    <a:pt x="936" y="635"/>
                  </a:lnTo>
                  <a:lnTo>
                    <a:pt x="943" y="635"/>
                  </a:lnTo>
                  <a:lnTo>
                    <a:pt x="952" y="630"/>
                  </a:lnTo>
                  <a:lnTo>
                    <a:pt x="962" y="623"/>
                  </a:lnTo>
                  <a:lnTo>
                    <a:pt x="970" y="613"/>
                  </a:lnTo>
                  <a:lnTo>
                    <a:pt x="976" y="602"/>
                  </a:lnTo>
                  <a:lnTo>
                    <a:pt x="983" y="592"/>
                  </a:lnTo>
                  <a:lnTo>
                    <a:pt x="987" y="583"/>
                  </a:lnTo>
                  <a:lnTo>
                    <a:pt x="989" y="576"/>
                  </a:lnTo>
                  <a:lnTo>
                    <a:pt x="990" y="574"/>
                  </a:lnTo>
                  <a:lnTo>
                    <a:pt x="989" y="558"/>
                  </a:lnTo>
                  <a:lnTo>
                    <a:pt x="986" y="521"/>
                  </a:lnTo>
                  <a:lnTo>
                    <a:pt x="976" y="474"/>
                  </a:lnTo>
                  <a:lnTo>
                    <a:pt x="961" y="434"/>
                  </a:lnTo>
                  <a:lnTo>
                    <a:pt x="950" y="416"/>
                  </a:lnTo>
                  <a:lnTo>
                    <a:pt x="933" y="385"/>
                  </a:lnTo>
                  <a:lnTo>
                    <a:pt x="911" y="344"/>
                  </a:lnTo>
                  <a:lnTo>
                    <a:pt x="887" y="300"/>
                  </a:lnTo>
                  <a:lnTo>
                    <a:pt x="863" y="255"/>
                  </a:lnTo>
                  <a:lnTo>
                    <a:pt x="838" y="214"/>
                  </a:lnTo>
                  <a:lnTo>
                    <a:pt x="818" y="180"/>
                  </a:lnTo>
                  <a:lnTo>
                    <a:pt x="803" y="160"/>
                  </a:lnTo>
                  <a:lnTo>
                    <a:pt x="785" y="142"/>
                  </a:lnTo>
                  <a:lnTo>
                    <a:pt x="769" y="125"/>
                  </a:lnTo>
                  <a:lnTo>
                    <a:pt x="754" y="110"/>
                  </a:lnTo>
                  <a:lnTo>
                    <a:pt x="740" y="99"/>
                  </a:lnTo>
                  <a:lnTo>
                    <a:pt x="729" y="88"/>
                  </a:lnTo>
                  <a:lnTo>
                    <a:pt x="719" y="80"/>
                  </a:lnTo>
                  <a:lnTo>
                    <a:pt x="712" y="75"/>
                  </a:lnTo>
                  <a:lnTo>
                    <a:pt x="706" y="70"/>
                  </a:lnTo>
                  <a:lnTo>
                    <a:pt x="689" y="62"/>
                  </a:lnTo>
                  <a:lnTo>
                    <a:pt x="669" y="53"/>
                  </a:lnTo>
                  <a:lnTo>
                    <a:pt x="646" y="46"/>
                  </a:lnTo>
                  <a:lnTo>
                    <a:pt x="620" y="39"/>
                  </a:lnTo>
                  <a:lnTo>
                    <a:pt x="594" y="32"/>
                  </a:lnTo>
                  <a:lnTo>
                    <a:pt x="567" y="27"/>
                  </a:lnTo>
                  <a:lnTo>
                    <a:pt x="538" y="22"/>
                  </a:lnTo>
                  <a:lnTo>
                    <a:pt x="511" y="17"/>
                  </a:lnTo>
                  <a:lnTo>
                    <a:pt x="483" y="12"/>
                  </a:lnTo>
                  <a:lnTo>
                    <a:pt x="459" y="9"/>
                  </a:lnTo>
                  <a:lnTo>
                    <a:pt x="436" y="6"/>
                  </a:lnTo>
                  <a:lnTo>
                    <a:pt x="416" y="4"/>
                  </a:lnTo>
                  <a:lnTo>
                    <a:pt x="399" y="2"/>
                  </a:lnTo>
                  <a:lnTo>
                    <a:pt x="385" y="1"/>
                  </a:lnTo>
                  <a:lnTo>
                    <a:pt x="378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2" name="Freeform 27"/>
            <p:cNvSpPr>
              <a:spLocks/>
            </p:cNvSpPr>
            <p:nvPr/>
          </p:nvSpPr>
          <p:spPr bwMode="auto">
            <a:xfrm>
              <a:off x="7573963" y="2855913"/>
              <a:ext cx="395288" cy="509588"/>
            </a:xfrm>
            <a:custGeom>
              <a:avLst/>
              <a:gdLst/>
              <a:ahLst/>
              <a:cxnLst>
                <a:cxn ang="0">
                  <a:pos x="163" y="16"/>
                </a:cxn>
                <a:cxn ang="0">
                  <a:pos x="150" y="34"/>
                </a:cxn>
                <a:cxn ang="0">
                  <a:pos x="132" y="57"/>
                </a:cxn>
                <a:cxn ang="0">
                  <a:pos x="116" y="78"/>
                </a:cxn>
                <a:cxn ang="0">
                  <a:pos x="104" y="105"/>
                </a:cxn>
                <a:cxn ang="0">
                  <a:pos x="88" y="149"/>
                </a:cxn>
                <a:cxn ang="0">
                  <a:pos x="73" y="189"/>
                </a:cxn>
                <a:cxn ang="0">
                  <a:pos x="63" y="214"/>
                </a:cxn>
                <a:cxn ang="0">
                  <a:pos x="59" y="222"/>
                </a:cxn>
                <a:cxn ang="0">
                  <a:pos x="42" y="249"/>
                </a:cxn>
                <a:cxn ang="0">
                  <a:pos x="20" y="291"/>
                </a:cxn>
                <a:cxn ang="0">
                  <a:pos x="3" y="332"/>
                </a:cxn>
                <a:cxn ang="0">
                  <a:pos x="2" y="367"/>
                </a:cxn>
                <a:cxn ang="0">
                  <a:pos x="16" y="417"/>
                </a:cxn>
                <a:cxn ang="0">
                  <a:pos x="33" y="469"/>
                </a:cxn>
                <a:cxn ang="0">
                  <a:pos x="46" y="504"/>
                </a:cxn>
                <a:cxn ang="0">
                  <a:pos x="441" y="641"/>
                </a:cxn>
                <a:cxn ang="0">
                  <a:pos x="435" y="594"/>
                </a:cxn>
                <a:cxn ang="0">
                  <a:pos x="420" y="485"/>
                </a:cxn>
                <a:cxn ang="0">
                  <a:pos x="407" y="366"/>
                </a:cxn>
                <a:cxn ang="0">
                  <a:pos x="399" y="289"/>
                </a:cxn>
                <a:cxn ang="0">
                  <a:pos x="390" y="266"/>
                </a:cxn>
                <a:cxn ang="0">
                  <a:pos x="380" y="251"/>
                </a:cxn>
                <a:cxn ang="0">
                  <a:pos x="386" y="237"/>
                </a:cxn>
                <a:cxn ang="0">
                  <a:pos x="398" y="204"/>
                </a:cxn>
                <a:cxn ang="0">
                  <a:pos x="415" y="163"/>
                </a:cxn>
                <a:cxn ang="0">
                  <a:pos x="434" y="129"/>
                </a:cxn>
                <a:cxn ang="0">
                  <a:pos x="455" y="100"/>
                </a:cxn>
                <a:cxn ang="0">
                  <a:pos x="476" y="72"/>
                </a:cxn>
                <a:cxn ang="0">
                  <a:pos x="493" y="50"/>
                </a:cxn>
                <a:cxn ang="0">
                  <a:pos x="499" y="41"/>
                </a:cxn>
                <a:cxn ang="0">
                  <a:pos x="289" y="235"/>
                </a:cxn>
                <a:cxn ang="0">
                  <a:pos x="194" y="11"/>
                </a:cxn>
              </a:cxnLst>
              <a:rect l="0" t="0" r="r" b="b"/>
              <a:pathLst>
                <a:path w="499" h="641">
                  <a:moveTo>
                    <a:pt x="165" y="14"/>
                  </a:moveTo>
                  <a:lnTo>
                    <a:pt x="163" y="16"/>
                  </a:lnTo>
                  <a:lnTo>
                    <a:pt x="158" y="23"/>
                  </a:lnTo>
                  <a:lnTo>
                    <a:pt x="150" y="34"/>
                  </a:lnTo>
                  <a:lnTo>
                    <a:pt x="141" y="46"/>
                  </a:lnTo>
                  <a:lnTo>
                    <a:pt x="132" y="57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13" y="85"/>
                  </a:lnTo>
                  <a:lnTo>
                    <a:pt x="104" y="105"/>
                  </a:lnTo>
                  <a:lnTo>
                    <a:pt x="96" y="127"/>
                  </a:lnTo>
                  <a:lnTo>
                    <a:pt x="88" y="149"/>
                  </a:lnTo>
                  <a:lnTo>
                    <a:pt x="80" y="170"/>
                  </a:lnTo>
                  <a:lnTo>
                    <a:pt x="73" y="189"/>
                  </a:lnTo>
                  <a:lnTo>
                    <a:pt x="67" y="204"/>
                  </a:lnTo>
                  <a:lnTo>
                    <a:pt x="63" y="214"/>
                  </a:lnTo>
                  <a:lnTo>
                    <a:pt x="62" y="217"/>
                  </a:lnTo>
                  <a:lnTo>
                    <a:pt x="59" y="222"/>
                  </a:lnTo>
                  <a:lnTo>
                    <a:pt x="53" y="232"/>
                  </a:lnTo>
                  <a:lnTo>
                    <a:pt x="42" y="249"/>
                  </a:lnTo>
                  <a:lnTo>
                    <a:pt x="32" y="269"/>
                  </a:lnTo>
                  <a:lnTo>
                    <a:pt x="20" y="291"/>
                  </a:lnTo>
                  <a:lnTo>
                    <a:pt x="10" y="312"/>
                  </a:lnTo>
                  <a:lnTo>
                    <a:pt x="3" y="332"/>
                  </a:lnTo>
                  <a:lnTo>
                    <a:pt x="0" y="349"/>
                  </a:lnTo>
                  <a:lnTo>
                    <a:pt x="2" y="367"/>
                  </a:lnTo>
                  <a:lnTo>
                    <a:pt x="7" y="390"/>
                  </a:lnTo>
                  <a:lnTo>
                    <a:pt x="16" y="417"/>
                  </a:lnTo>
                  <a:lnTo>
                    <a:pt x="24" y="444"/>
                  </a:lnTo>
                  <a:lnTo>
                    <a:pt x="33" y="469"/>
                  </a:lnTo>
                  <a:lnTo>
                    <a:pt x="41" y="489"/>
                  </a:lnTo>
                  <a:lnTo>
                    <a:pt x="46" y="504"/>
                  </a:lnTo>
                  <a:lnTo>
                    <a:pt x="49" y="509"/>
                  </a:lnTo>
                  <a:lnTo>
                    <a:pt x="441" y="641"/>
                  </a:lnTo>
                  <a:lnTo>
                    <a:pt x="439" y="629"/>
                  </a:lnTo>
                  <a:lnTo>
                    <a:pt x="435" y="594"/>
                  </a:lnTo>
                  <a:lnTo>
                    <a:pt x="429" y="544"/>
                  </a:lnTo>
                  <a:lnTo>
                    <a:pt x="420" y="485"/>
                  </a:lnTo>
                  <a:lnTo>
                    <a:pt x="413" y="424"/>
                  </a:lnTo>
                  <a:lnTo>
                    <a:pt x="407" y="366"/>
                  </a:lnTo>
                  <a:lnTo>
                    <a:pt x="401" y="320"/>
                  </a:lnTo>
                  <a:lnTo>
                    <a:pt x="399" y="289"/>
                  </a:lnTo>
                  <a:lnTo>
                    <a:pt x="396" y="279"/>
                  </a:lnTo>
                  <a:lnTo>
                    <a:pt x="390" y="266"/>
                  </a:lnTo>
                  <a:lnTo>
                    <a:pt x="384" y="255"/>
                  </a:lnTo>
                  <a:lnTo>
                    <a:pt x="380" y="251"/>
                  </a:lnTo>
                  <a:lnTo>
                    <a:pt x="381" y="247"/>
                  </a:lnTo>
                  <a:lnTo>
                    <a:pt x="386" y="237"/>
                  </a:lnTo>
                  <a:lnTo>
                    <a:pt x="391" y="222"/>
                  </a:lnTo>
                  <a:lnTo>
                    <a:pt x="398" y="204"/>
                  </a:lnTo>
                  <a:lnTo>
                    <a:pt x="406" y="184"/>
                  </a:lnTo>
                  <a:lnTo>
                    <a:pt x="415" y="163"/>
                  </a:lnTo>
                  <a:lnTo>
                    <a:pt x="425" y="145"/>
                  </a:lnTo>
                  <a:lnTo>
                    <a:pt x="434" y="129"/>
                  </a:lnTo>
                  <a:lnTo>
                    <a:pt x="445" y="115"/>
                  </a:lnTo>
                  <a:lnTo>
                    <a:pt x="455" y="100"/>
                  </a:lnTo>
                  <a:lnTo>
                    <a:pt x="467" y="86"/>
                  </a:lnTo>
                  <a:lnTo>
                    <a:pt x="476" y="72"/>
                  </a:lnTo>
                  <a:lnTo>
                    <a:pt x="486" y="59"/>
                  </a:lnTo>
                  <a:lnTo>
                    <a:pt x="493" y="50"/>
                  </a:lnTo>
                  <a:lnTo>
                    <a:pt x="497" y="43"/>
                  </a:lnTo>
                  <a:lnTo>
                    <a:pt x="499" y="41"/>
                  </a:lnTo>
                  <a:lnTo>
                    <a:pt x="424" y="0"/>
                  </a:lnTo>
                  <a:lnTo>
                    <a:pt x="289" y="235"/>
                  </a:lnTo>
                  <a:lnTo>
                    <a:pt x="123" y="213"/>
                  </a:lnTo>
                  <a:lnTo>
                    <a:pt x="194" y="1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FFDD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3" name="Freeform 28"/>
            <p:cNvSpPr>
              <a:spLocks/>
            </p:cNvSpPr>
            <p:nvPr/>
          </p:nvSpPr>
          <p:spPr bwMode="auto">
            <a:xfrm>
              <a:off x="7454900" y="3136901"/>
              <a:ext cx="196850" cy="201613"/>
            </a:xfrm>
            <a:custGeom>
              <a:avLst/>
              <a:gdLst/>
              <a:ahLst/>
              <a:cxnLst>
                <a:cxn ang="0">
                  <a:pos x="131" y="17"/>
                </a:cxn>
                <a:cxn ang="0">
                  <a:pos x="130" y="16"/>
                </a:cxn>
                <a:cxn ang="0">
                  <a:pos x="128" y="14"/>
                </a:cxn>
                <a:cxn ang="0">
                  <a:pos x="124" y="11"/>
                </a:cxn>
                <a:cxn ang="0">
                  <a:pos x="119" y="8"/>
                </a:cxn>
                <a:cxn ang="0">
                  <a:pos x="111" y="5"/>
                </a:cxn>
                <a:cxn ang="0">
                  <a:pos x="103" y="2"/>
                </a:cxn>
                <a:cxn ang="0">
                  <a:pos x="92" y="0"/>
                </a:cxn>
                <a:cxn ang="0">
                  <a:pos x="81" y="2"/>
                </a:cxn>
                <a:cxn ang="0">
                  <a:pos x="68" y="5"/>
                </a:cxn>
                <a:cxn ang="0">
                  <a:pos x="54" y="9"/>
                </a:cxn>
                <a:cxn ang="0">
                  <a:pos x="41" y="14"/>
                </a:cxn>
                <a:cxn ang="0">
                  <a:pos x="28" y="21"/>
                </a:cxn>
                <a:cxn ang="0">
                  <a:pos x="16" y="26"/>
                </a:cxn>
                <a:cxn ang="0">
                  <a:pos x="8" y="31"/>
                </a:cxn>
                <a:cxn ang="0">
                  <a:pos x="2" y="34"/>
                </a:cxn>
                <a:cxn ang="0">
                  <a:pos x="0" y="35"/>
                </a:cxn>
                <a:cxn ang="0">
                  <a:pos x="12" y="101"/>
                </a:cxn>
                <a:cxn ang="0">
                  <a:pos x="178" y="254"/>
                </a:cxn>
                <a:cxn ang="0">
                  <a:pos x="246" y="169"/>
                </a:cxn>
                <a:cxn ang="0">
                  <a:pos x="243" y="168"/>
                </a:cxn>
                <a:cxn ang="0">
                  <a:pos x="234" y="164"/>
                </a:cxn>
                <a:cxn ang="0">
                  <a:pos x="223" y="159"/>
                </a:cxn>
                <a:cxn ang="0">
                  <a:pos x="210" y="152"/>
                </a:cxn>
                <a:cxn ang="0">
                  <a:pos x="198" y="145"/>
                </a:cxn>
                <a:cxn ang="0">
                  <a:pos x="186" y="139"/>
                </a:cxn>
                <a:cxn ang="0">
                  <a:pos x="178" y="133"/>
                </a:cxn>
                <a:cxn ang="0">
                  <a:pos x="174" y="129"/>
                </a:cxn>
                <a:cxn ang="0">
                  <a:pos x="172" y="122"/>
                </a:cxn>
                <a:cxn ang="0">
                  <a:pos x="168" y="108"/>
                </a:cxn>
                <a:cxn ang="0">
                  <a:pos x="161" y="90"/>
                </a:cxn>
                <a:cxn ang="0">
                  <a:pos x="153" y="70"/>
                </a:cxn>
                <a:cxn ang="0">
                  <a:pos x="145" y="51"/>
                </a:cxn>
                <a:cxn ang="0">
                  <a:pos x="138" y="34"/>
                </a:cxn>
                <a:cxn ang="0">
                  <a:pos x="133" y="22"/>
                </a:cxn>
                <a:cxn ang="0">
                  <a:pos x="131" y="17"/>
                </a:cxn>
              </a:cxnLst>
              <a:rect l="0" t="0" r="r" b="b"/>
              <a:pathLst>
                <a:path w="246" h="254">
                  <a:moveTo>
                    <a:pt x="131" y="17"/>
                  </a:moveTo>
                  <a:lnTo>
                    <a:pt x="130" y="16"/>
                  </a:lnTo>
                  <a:lnTo>
                    <a:pt x="128" y="14"/>
                  </a:lnTo>
                  <a:lnTo>
                    <a:pt x="124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2" y="0"/>
                  </a:lnTo>
                  <a:lnTo>
                    <a:pt x="81" y="2"/>
                  </a:lnTo>
                  <a:lnTo>
                    <a:pt x="68" y="5"/>
                  </a:lnTo>
                  <a:lnTo>
                    <a:pt x="54" y="9"/>
                  </a:lnTo>
                  <a:lnTo>
                    <a:pt x="41" y="14"/>
                  </a:lnTo>
                  <a:lnTo>
                    <a:pt x="28" y="21"/>
                  </a:lnTo>
                  <a:lnTo>
                    <a:pt x="16" y="26"/>
                  </a:lnTo>
                  <a:lnTo>
                    <a:pt x="8" y="31"/>
                  </a:lnTo>
                  <a:lnTo>
                    <a:pt x="2" y="34"/>
                  </a:lnTo>
                  <a:lnTo>
                    <a:pt x="0" y="35"/>
                  </a:lnTo>
                  <a:lnTo>
                    <a:pt x="12" y="101"/>
                  </a:lnTo>
                  <a:lnTo>
                    <a:pt x="178" y="254"/>
                  </a:lnTo>
                  <a:lnTo>
                    <a:pt x="246" y="169"/>
                  </a:lnTo>
                  <a:lnTo>
                    <a:pt x="243" y="168"/>
                  </a:lnTo>
                  <a:lnTo>
                    <a:pt x="234" y="164"/>
                  </a:lnTo>
                  <a:lnTo>
                    <a:pt x="223" y="159"/>
                  </a:lnTo>
                  <a:lnTo>
                    <a:pt x="210" y="152"/>
                  </a:lnTo>
                  <a:lnTo>
                    <a:pt x="198" y="145"/>
                  </a:lnTo>
                  <a:lnTo>
                    <a:pt x="186" y="139"/>
                  </a:lnTo>
                  <a:lnTo>
                    <a:pt x="178" y="133"/>
                  </a:lnTo>
                  <a:lnTo>
                    <a:pt x="174" y="129"/>
                  </a:lnTo>
                  <a:lnTo>
                    <a:pt x="172" y="122"/>
                  </a:lnTo>
                  <a:lnTo>
                    <a:pt x="168" y="108"/>
                  </a:lnTo>
                  <a:lnTo>
                    <a:pt x="161" y="90"/>
                  </a:lnTo>
                  <a:lnTo>
                    <a:pt x="153" y="70"/>
                  </a:lnTo>
                  <a:lnTo>
                    <a:pt x="145" y="51"/>
                  </a:lnTo>
                  <a:lnTo>
                    <a:pt x="138" y="34"/>
                  </a:lnTo>
                  <a:lnTo>
                    <a:pt x="133" y="22"/>
                  </a:lnTo>
                  <a:lnTo>
                    <a:pt x="131" y="17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4" name="Freeform 29"/>
            <p:cNvSpPr>
              <a:spLocks/>
            </p:cNvSpPr>
            <p:nvPr/>
          </p:nvSpPr>
          <p:spPr bwMode="auto">
            <a:xfrm>
              <a:off x="7523163" y="3260726"/>
              <a:ext cx="269875" cy="144463"/>
            </a:xfrm>
            <a:custGeom>
              <a:avLst/>
              <a:gdLst/>
              <a:ahLst/>
              <a:cxnLst>
                <a:cxn ang="0">
                  <a:pos x="81" y="82"/>
                </a:cxn>
                <a:cxn ang="0">
                  <a:pos x="68" y="83"/>
                </a:cxn>
                <a:cxn ang="0">
                  <a:pos x="39" y="87"/>
                </a:cxn>
                <a:cxn ang="0">
                  <a:pos x="11" y="98"/>
                </a:cxn>
                <a:cxn ang="0">
                  <a:pos x="0" y="114"/>
                </a:cxn>
                <a:cxn ang="0">
                  <a:pos x="10" y="136"/>
                </a:cxn>
                <a:cxn ang="0">
                  <a:pos x="35" y="153"/>
                </a:cxn>
                <a:cxn ang="0">
                  <a:pos x="68" y="168"/>
                </a:cxn>
                <a:cxn ang="0">
                  <a:pos x="106" y="178"/>
                </a:cxn>
                <a:cxn ang="0">
                  <a:pos x="146" y="182"/>
                </a:cxn>
                <a:cxn ang="0">
                  <a:pos x="187" y="182"/>
                </a:cxn>
                <a:cxn ang="0">
                  <a:pos x="226" y="180"/>
                </a:cxn>
                <a:cxn ang="0">
                  <a:pos x="259" y="176"/>
                </a:cxn>
                <a:cxn ang="0">
                  <a:pos x="288" y="168"/>
                </a:cxn>
                <a:cxn ang="0">
                  <a:pos x="313" y="158"/>
                </a:cxn>
                <a:cxn ang="0">
                  <a:pos x="331" y="147"/>
                </a:cxn>
                <a:cxn ang="0">
                  <a:pos x="338" y="143"/>
                </a:cxn>
                <a:cxn ang="0">
                  <a:pos x="254" y="110"/>
                </a:cxn>
                <a:cxn ang="0">
                  <a:pos x="270" y="97"/>
                </a:cxn>
                <a:cxn ang="0">
                  <a:pos x="289" y="72"/>
                </a:cxn>
                <a:cxn ang="0">
                  <a:pos x="298" y="44"/>
                </a:cxn>
                <a:cxn ang="0">
                  <a:pos x="291" y="23"/>
                </a:cxn>
                <a:cxn ang="0">
                  <a:pos x="273" y="17"/>
                </a:cxn>
                <a:cxn ang="0">
                  <a:pos x="253" y="16"/>
                </a:cxn>
                <a:cxn ang="0">
                  <a:pos x="238" y="17"/>
                </a:cxn>
                <a:cxn ang="0">
                  <a:pos x="235" y="16"/>
                </a:cxn>
                <a:cxn ang="0">
                  <a:pos x="225" y="12"/>
                </a:cxn>
                <a:cxn ang="0">
                  <a:pos x="206" y="7"/>
                </a:cxn>
                <a:cxn ang="0">
                  <a:pos x="179" y="2"/>
                </a:cxn>
                <a:cxn ang="0">
                  <a:pos x="150" y="1"/>
                </a:cxn>
                <a:cxn ang="0">
                  <a:pos x="123" y="6"/>
                </a:cxn>
                <a:cxn ang="0">
                  <a:pos x="99" y="13"/>
                </a:cxn>
                <a:cxn ang="0">
                  <a:pos x="83" y="20"/>
                </a:cxn>
              </a:cxnLst>
              <a:rect l="0" t="0" r="r" b="b"/>
              <a:pathLst>
                <a:path w="338" h="182">
                  <a:moveTo>
                    <a:pt x="81" y="21"/>
                  </a:moveTo>
                  <a:lnTo>
                    <a:pt x="81" y="82"/>
                  </a:lnTo>
                  <a:lnTo>
                    <a:pt x="78" y="82"/>
                  </a:lnTo>
                  <a:lnTo>
                    <a:pt x="68" y="83"/>
                  </a:lnTo>
                  <a:lnTo>
                    <a:pt x="55" y="85"/>
                  </a:lnTo>
                  <a:lnTo>
                    <a:pt x="39" y="87"/>
                  </a:lnTo>
                  <a:lnTo>
                    <a:pt x="24" y="91"/>
                  </a:lnTo>
                  <a:lnTo>
                    <a:pt x="11" y="98"/>
                  </a:lnTo>
                  <a:lnTo>
                    <a:pt x="2" y="105"/>
                  </a:lnTo>
                  <a:lnTo>
                    <a:pt x="0" y="114"/>
                  </a:lnTo>
                  <a:lnTo>
                    <a:pt x="3" y="125"/>
                  </a:lnTo>
                  <a:lnTo>
                    <a:pt x="10" y="136"/>
                  </a:lnTo>
                  <a:lnTo>
                    <a:pt x="21" y="145"/>
                  </a:lnTo>
                  <a:lnTo>
                    <a:pt x="35" y="153"/>
                  </a:lnTo>
                  <a:lnTo>
                    <a:pt x="50" y="162"/>
                  </a:lnTo>
                  <a:lnTo>
                    <a:pt x="68" y="168"/>
                  </a:lnTo>
                  <a:lnTo>
                    <a:pt x="87" y="175"/>
                  </a:lnTo>
                  <a:lnTo>
                    <a:pt x="106" y="178"/>
                  </a:lnTo>
                  <a:lnTo>
                    <a:pt x="126" y="180"/>
                  </a:lnTo>
                  <a:lnTo>
                    <a:pt x="146" y="182"/>
                  </a:lnTo>
                  <a:lnTo>
                    <a:pt x="167" y="182"/>
                  </a:lnTo>
                  <a:lnTo>
                    <a:pt x="187" y="182"/>
                  </a:lnTo>
                  <a:lnTo>
                    <a:pt x="207" y="181"/>
                  </a:lnTo>
                  <a:lnTo>
                    <a:pt x="226" y="180"/>
                  </a:lnTo>
                  <a:lnTo>
                    <a:pt x="243" y="178"/>
                  </a:lnTo>
                  <a:lnTo>
                    <a:pt x="259" y="176"/>
                  </a:lnTo>
                  <a:lnTo>
                    <a:pt x="274" y="172"/>
                  </a:lnTo>
                  <a:lnTo>
                    <a:pt x="288" y="168"/>
                  </a:lnTo>
                  <a:lnTo>
                    <a:pt x="301" y="163"/>
                  </a:lnTo>
                  <a:lnTo>
                    <a:pt x="313" y="158"/>
                  </a:lnTo>
                  <a:lnTo>
                    <a:pt x="323" y="151"/>
                  </a:lnTo>
                  <a:lnTo>
                    <a:pt x="331" y="147"/>
                  </a:lnTo>
                  <a:lnTo>
                    <a:pt x="336" y="144"/>
                  </a:lnTo>
                  <a:lnTo>
                    <a:pt x="338" y="143"/>
                  </a:lnTo>
                  <a:lnTo>
                    <a:pt x="252" y="112"/>
                  </a:lnTo>
                  <a:lnTo>
                    <a:pt x="254" y="110"/>
                  </a:lnTo>
                  <a:lnTo>
                    <a:pt x="261" y="105"/>
                  </a:lnTo>
                  <a:lnTo>
                    <a:pt x="270" y="97"/>
                  </a:lnTo>
                  <a:lnTo>
                    <a:pt x="280" y="86"/>
                  </a:lnTo>
                  <a:lnTo>
                    <a:pt x="289" y="72"/>
                  </a:lnTo>
                  <a:lnTo>
                    <a:pt x="296" y="59"/>
                  </a:lnTo>
                  <a:lnTo>
                    <a:pt x="298" y="44"/>
                  </a:lnTo>
                  <a:lnTo>
                    <a:pt x="295" y="28"/>
                  </a:lnTo>
                  <a:lnTo>
                    <a:pt x="291" y="23"/>
                  </a:lnTo>
                  <a:lnTo>
                    <a:pt x="282" y="20"/>
                  </a:lnTo>
                  <a:lnTo>
                    <a:pt x="273" y="17"/>
                  </a:lnTo>
                  <a:lnTo>
                    <a:pt x="262" y="16"/>
                  </a:lnTo>
                  <a:lnTo>
                    <a:pt x="253" y="16"/>
                  </a:lnTo>
                  <a:lnTo>
                    <a:pt x="244" y="16"/>
                  </a:lnTo>
                  <a:lnTo>
                    <a:pt x="238" y="17"/>
                  </a:lnTo>
                  <a:lnTo>
                    <a:pt x="236" y="17"/>
                  </a:lnTo>
                  <a:lnTo>
                    <a:pt x="235" y="16"/>
                  </a:lnTo>
                  <a:lnTo>
                    <a:pt x="232" y="15"/>
                  </a:lnTo>
                  <a:lnTo>
                    <a:pt x="225" y="12"/>
                  </a:lnTo>
                  <a:lnTo>
                    <a:pt x="217" y="10"/>
                  </a:lnTo>
                  <a:lnTo>
                    <a:pt x="206" y="7"/>
                  </a:lnTo>
                  <a:lnTo>
                    <a:pt x="194" y="4"/>
                  </a:lnTo>
                  <a:lnTo>
                    <a:pt x="179" y="2"/>
                  </a:lnTo>
                  <a:lnTo>
                    <a:pt x="162" y="0"/>
                  </a:lnTo>
                  <a:lnTo>
                    <a:pt x="150" y="1"/>
                  </a:lnTo>
                  <a:lnTo>
                    <a:pt x="137" y="3"/>
                  </a:lnTo>
                  <a:lnTo>
                    <a:pt x="123" y="6"/>
                  </a:lnTo>
                  <a:lnTo>
                    <a:pt x="111" y="10"/>
                  </a:lnTo>
                  <a:lnTo>
                    <a:pt x="99" y="13"/>
                  </a:lnTo>
                  <a:lnTo>
                    <a:pt x="89" y="17"/>
                  </a:lnTo>
                  <a:lnTo>
                    <a:pt x="83" y="20"/>
                  </a:lnTo>
                  <a:lnTo>
                    <a:pt x="81" y="21"/>
                  </a:lnTo>
                  <a:close/>
                </a:path>
              </a:pathLst>
            </a:custGeom>
            <a:solidFill>
              <a:srgbClr val="FFA3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5" name="Freeform 30"/>
            <p:cNvSpPr>
              <a:spLocks/>
            </p:cNvSpPr>
            <p:nvPr/>
          </p:nvSpPr>
          <p:spPr bwMode="auto">
            <a:xfrm>
              <a:off x="7648575" y="3265488"/>
              <a:ext cx="528638" cy="168275"/>
            </a:xfrm>
            <a:custGeom>
              <a:avLst/>
              <a:gdLst/>
              <a:ahLst/>
              <a:cxnLst>
                <a:cxn ang="0">
                  <a:pos x="298" y="88"/>
                </a:cxn>
                <a:cxn ang="0">
                  <a:pos x="291" y="84"/>
                </a:cxn>
                <a:cxn ang="0">
                  <a:pos x="279" y="78"/>
                </a:cxn>
                <a:cxn ang="0">
                  <a:pos x="264" y="70"/>
                </a:cxn>
                <a:cxn ang="0">
                  <a:pos x="248" y="67"/>
                </a:cxn>
                <a:cxn ang="0">
                  <a:pos x="226" y="70"/>
                </a:cxn>
                <a:cxn ang="0">
                  <a:pos x="205" y="77"/>
                </a:cxn>
                <a:cxn ang="0">
                  <a:pos x="190" y="82"/>
                </a:cxn>
                <a:cxn ang="0">
                  <a:pos x="180" y="85"/>
                </a:cxn>
                <a:cxn ang="0">
                  <a:pos x="162" y="88"/>
                </a:cxn>
                <a:cxn ang="0">
                  <a:pos x="139" y="93"/>
                </a:cxn>
                <a:cxn ang="0">
                  <a:pos x="120" y="100"/>
                </a:cxn>
                <a:cxn ang="0">
                  <a:pos x="107" y="113"/>
                </a:cxn>
                <a:cxn ang="0">
                  <a:pos x="100" y="125"/>
                </a:cxn>
                <a:cxn ang="0">
                  <a:pos x="126" y="133"/>
                </a:cxn>
                <a:cxn ang="0">
                  <a:pos x="0" y="175"/>
                </a:cxn>
                <a:cxn ang="0">
                  <a:pos x="3" y="184"/>
                </a:cxn>
                <a:cxn ang="0">
                  <a:pos x="20" y="197"/>
                </a:cxn>
                <a:cxn ang="0">
                  <a:pos x="59" y="204"/>
                </a:cxn>
                <a:cxn ang="0">
                  <a:pos x="99" y="203"/>
                </a:cxn>
                <a:cxn ang="0">
                  <a:pos x="125" y="205"/>
                </a:cxn>
                <a:cxn ang="0">
                  <a:pos x="161" y="209"/>
                </a:cxn>
                <a:cxn ang="0">
                  <a:pos x="197" y="212"/>
                </a:cxn>
                <a:cxn ang="0">
                  <a:pos x="220" y="211"/>
                </a:cxn>
                <a:cxn ang="0">
                  <a:pos x="243" y="204"/>
                </a:cxn>
                <a:cxn ang="0">
                  <a:pos x="276" y="194"/>
                </a:cxn>
                <a:cxn ang="0">
                  <a:pos x="320" y="184"/>
                </a:cxn>
                <a:cxn ang="0">
                  <a:pos x="358" y="179"/>
                </a:cxn>
                <a:cxn ang="0">
                  <a:pos x="383" y="176"/>
                </a:cxn>
                <a:cxn ang="0">
                  <a:pos x="407" y="173"/>
                </a:cxn>
                <a:cxn ang="0">
                  <a:pos x="430" y="169"/>
                </a:cxn>
                <a:cxn ang="0">
                  <a:pos x="453" y="164"/>
                </a:cxn>
                <a:cxn ang="0">
                  <a:pos x="476" y="161"/>
                </a:cxn>
                <a:cxn ang="0">
                  <a:pos x="500" y="157"/>
                </a:cxn>
                <a:cxn ang="0">
                  <a:pos x="525" y="154"/>
                </a:cxn>
                <a:cxn ang="0">
                  <a:pos x="574" y="147"/>
                </a:cxn>
                <a:cxn ang="0">
                  <a:pos x="625" y="131"/>
                </a:cxn>
                <a:cxn ang="0">
                  <a:pos x="653" y="113"/>
                </a:cxn>
                <a:cxn ang="0">
                  <a:pos x="665" y="101"/>
                </a:cxn>
                <a:cxn ang="0">
                  <a:pos x="665" y="98"/>
                </a:cxn>
                <a:cxn ang="0">
                  <a:pos x="656" y="89"/>
                </a:cxn>
                <a:cxn ang="0">
                  <a:pos x="643" y="75"/>
                </a:cxn>
                <a:cxn ang="0">
                  <a:pos x="626" y="57"/>
                </a:cxn>
                <a:cxn ang="0">
                  <a:pos x="606" y="40"/>
                </a:cxn>
                <a:cxn ang="0">
                  <a:pos x="573" y="23"/>
                </a:cxn>
                <a:cxn ang="0">
                  <a:pos x="538" y="9"/>
                </a:cxn>
                <a:cxn ang="0">
                  <a:pos x="514" y="1"/>
                </a:cxn>
                <a:cxn ang="0">
                  <a:pos x="299" y="89"/>
                </a:cxn>
              </a:cxnLst>
              <a:rect l="0" t="0" r="r" b="b"/>
              <a:pathLst>
                <a:path w="666" h="212">
                  <a:moveTo>
                    <a:pt x="299" y="89"/>
                  </a:moveTo>
                  <a:lnTo>
                    <a:pt x="298" y="88"/>
                  </a:lnTo>
                  <a:lnTo>
                    <a:pt x="295" y="87"/>
                  </a:lnTo>
                  <a:lnTo>
                    <a:pt x="291" y="84"/>
                  </a:lnTo>
                  <a:lnTo>
                    <a:pt x="285" y="81"/>
                  </a:lnTo>
                  <a:lnTo>
                    <a:pt x="279" y="78"/>
                  </a:lnTo>
                  <a:lnTo>
                    <a:pt x="272" y="74"/>
                  </a:lnTo>
                  <a:lnTo>
                    <a:pt x="264" y="70"/>
                  </a:lnTo>
                  <a:lnTo>
                    <a:pt x="256" y="68"/>
                  </a:lnTo>
                  <a:lnTo>
                    <a:pt x="248" y="67"/>
                  </a:lnTo>
                  <a:lnTo>
                    <a:pt x="238" y="68"/>
                  </a:lnTo>
                  <a:lnTo>
                    <a:pt x="226" y="70"/>
                  </a:lnTo>
                  <a:lnTo>
                    <a:pt x="216" y="74"/>
                  </a:lnTo>
                  <a:lnTo>
                    <a:pt x="205" y="77"/>
                  </a:lnTo>
                  <a:lnTo>
                    <a:pt x="197" y="80"/>
                  </a:lnTo>
                  <a:lnTo>
                    <a:pt x="190" y="82"/>
                  </a:lnTo>
                  <a:lnTo>
                    <a:pt x="185" y="84"/>
                  </a:lnTo>
                  <a:lnTo>
                    <a:pt x="180" y="85"/>
                  </a:lnTo>
                  <a:lnTo>
                    <a:pt x="173" y="86"/>
                  </a:lnTo>
                  <a:lnTo>
                    <a:pt x="162" y="88"/>
                  </a:lnTo>
                  <a:lnTo>
                    <a:pt x="151" y="90"/>
                  </a:lnTo>
                  <a:lnTo>
                    <a:pt x="139" y="93"/>
                  </a:lnTo>
                  <a:lnTo>
                    <a:pt x="128" y="96"/>
                  </a:lnTo>
                  <a:lnTo>
                    <a:pt x="120" y="100"/>
                  </a:lnTo>
                  <a:lnTo>
                    <a:pt x="114" y="104"/>
                  </a:lnTo>
                  <a:lnTo>
                    <a:pt x="107" y="113"/>
                  </a:lnTo>
                  <a:lnTo>
                    <a:pt x="103" y="120"/>
                  </a:lnTo>
                  <a:lnTo>
                    <a:pt x="100" y="125"/>
                  </a:lnTo>
                  <a:lnTo>
                    <a:pt x="99" y="127"/>
                  </a:lnTo>
                  <a:lnTo>
                    <a:pt x="126" y="133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9" y="191"/>
                  </a:lnTo>
                  <a:lnTo>
                    <a:pt x="20" y="197"/>
                  </a:lnTo>
                  <a:lnTo>
                    <a:pt x="36" y="202"/>
                  </a:lnTo>
                  <a:lnTo>
                    <a:pt x="59" y="204"/>
                  </a:lnTo>
                  <a:lnTo>
                    <a:pt x="91" y="203"/>
                  </a:lnTo>
                  <a:lnTo>
                    <a:pt x="99" y="203"/>
                  </a:lnTo>
                  <a:lnTo>
                    <a:pt x="111" y="204"/>
                  </a:lnTo>
                  <a:lnTo>
                    <a:pt x="125" y="205"/>
                  </a:lnTo>
                  <a:lnTo>
                    <a:pt x="142" y="208"/>
                  </a:lnTo>
                  <a:lnTo>
                    <a:pt x="161" y="209"/>
                  </a:lnTo>
                  <a:lnTo>
                    <a:pt x="179" y="211"/>
                  </a:lnTo>
                  <a:lnTo>
                    <a:pt x="197" y="212"/>
                  </a:lnTo>
                  <a:lnTo>
                    <a:pt x="213" y="212"/>
                  </a:lnTo>
                  <a:lnTo>
                    <a:pt x="220" y="211"/>
                  </a:lnTo>
                  <a:lnTo>
                    <a:pt x="230" y="208"/>
                  </a:lnTo>
                  <a:lnTo>
                    <a:pt x="243" y="204"/>
                  </a:lnTo>
                  <a:lnTo>
                    <a:pt x="258" y="199"/>
                  </a:lnTo>
                  <a:lnTo>
                    <a:pt x="276" y="194"/>
                  </a:lnTo>
                  <a:lnTo>
                    <a:pt x="297" y="189"/>
                  </a:lnTo>
                  <a:lnTo>
                    <a:pt x="320" y="184"/>
                  </a:lnTo>
                  <a:lnTo>
                    <a:pt x="345" y="181"/>
                  </a:lnTo>
                  <a:lnTo>
                    <a:pt x="358" y="179"/>
                  </a:lnTo>
                  <a:lnTo>
                    <a:pt x="371" y="178"/>
                  </a:lnTo>
                  <a:lnTo>
                    <a:pt x="383" y="176"/>
                  </a:lnTo>
                  <a:lnTo>
                    <a:pt x="395" y="174"/>
                  </a:lnTo>
                  <a:lnTo>
                    <a:pt x="407" y="173"/>
                  </a:lnTo>
                  <a:lnTo>
                    <a:pt x="418" y="171"/>
                  </a:lnTo>
                  <a:lnTo>
                    <a:pt x="430" y="169"/>
                  </a:lnTo>
                  <a:lnTo>
                    <a:pt x="441" y="166"/>
                  </a:lnTo>
                  <a:lnTo>
                    <a:pt x="453" y="164"/>
                  </a:lnTo>
                  <a:lnTo>
                    <a:pt x="465" y="163"/>
                  </a:lnTo>
                  <a:lnTo>
                    <a:pt x="476" y="161"/>
                  </a:lnTo>
                  <a:lnTo>
                    <a:pt x="488" y="159"/>
                  </a:lnTo>
                  <a:lnTo>
                    <a:pt x="500" y="157"/>
                  </a:lnTo>
                  <a:lnTo>
                    <a:pt x="512" y="156"/>
                  </a:lnTo>
                  <a:lnTo>
                    <a:pt x="525" y="154"/>
                  </a:lnTo>
                  <a:lnTo>
                    <a:pt x="538" y="153"/>
                  </a:lnTo>
                  <a:lnTo>
                    <a:pt x="574" y="147"/>
                  </a:lnTo>
                  <a:lnTo>
                    <a:pt x="603" y="140"/>
                  </a:lnTo>
                  <a:lnTo>
                    <a:pt x="625" y="131"/>
                  </a:lnTo>
                  <a:lnTo>
                    <a:pt x="642" y="122"/>
                  </a:lnTo>
                  <a:lnTo>
                    <a:pt x="653" y="113"/>
                  </a:lnTo>
                  <a:lnTo>
                    <a:pt x="661" y="106"/>
                  </a:lnTo>
                  <a:lnTo>
                    <a:pt x="665" y="101"/>
                  </a:lnTo>
                  <a:lnTo>
                    <a:pt x="666" y="99"/>
                  </a:lnTo>
                  <a:lnTo>
                    <a:pt x="665" y="98"/>
                  </a:lnTo>
                  <a:lnTo>
                    <a:pt x="662" y="95"/>
                  </a:lnTo>
                  <a:lnTo>
                    <a:pt x="656" y="89"/>
                  </a:lnTo>
                  <a:lnTo>
                    <a:pt x="650" y="82"/>
                  </a:lnTo>
                  <a:lnTo>
                    <a:pt x="643" y="75"/>
                  </a:lnTo>
                  <a:lnTo>
                    <a:pt x="634" y="66"/>
                  </a:lnTo>
                  <a:lnTo>
                    <a:pt x="626" y="57"/>
                  </a:lnTo>
                  <a:lnTo>
                    <a:pt x="617" y="48"/>
                  </a:lnTo>
                  <a:lnTo>
                    <a:pt x="606" y="40"/>
                  </a:lnTo>
                  <a:lnTo>
                    <a:pt x="591" y="31"/>
                  </a:lnTo>
                  <a:lnTo>
                    <a:pt x="573" y="23"/>
                  </a:lnTo>
                  <a:lnTo>
                    <a:pt x="555" y="16"/>
                  </a:lnTo>
                  <a:lnTo>
                    <a:pt x="538" y="9"/>
                  </a:lnTo>
                  <a:lnTo>
                    <a:pt x="525" y="4"/>
                  </a:lnTo>
                  <a:lnTo>
                    <a:pt x="514" y="1"/>
                  </a:lnTo>
                  <a:lnTo>
                    <a:pt x="511" y="0"/>
                  </a:lnTo>
                  <a:lnTo>
                    <a:pt x="299" y="89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6" name="Freeform 31"/>
            <p:cNvSpPr>
              <a:spLocks/>
            </p:cNvSpPr>
            <p:nvPr/>
          </p:nvSpPr>
          <p:spPr bwMode="auto">
            <a:xfrm>
              <a:off x="7626350" y="2506663"/>
              <a:ext cx="287338" cy="488950"/>
            </a:xfrm>
            <a:custGeom>
              <a:avLst/>
              <a:gdLst/>
              <a:ahLst/>
              <a:cxnLst>
                <a:cxn ang="0">
                  <a:pos x="22" y="89"/>
                </a:cxn>
                <a:cxn ang="0">
                  <a:pos x="5" y="170"/>
                </a:cxn>
                <a:cxn ang="0">
                  <a:pos x="0" y="229"/>
                </a:cxn>
                <a:cxn ang="0">
                  <a:pos x="11" y="300"/>
                </a:cxn>
                <a:cxn ang="0">
                  <a:pos x="32" y="351"/>
                </a:cxn>
                <a:cxn ang="0">
                  <a:pos x="59" y="382"/>
                </a:cxn>
                <a:cxn ang="0">
                  <a:pos x="87" y="401"/>
                </a:cxn>
                <a:cxn ang="0">
                  <a:pos x="111" y="412"/>
                </a:cxn>
                <a:cxn ang="0">
                  <a:pos x="125" y="421"/>
                </a:cxn>
                <a:cxn ang="0">
                  <a:pos x="124" y="447"/>
                </a:cxn>
                <a:cxn ang="0">
                  <a:pos x="115" y="478"/>
                </a:cxn>
                <a:cxn ang="0">
                  <a:pos x="106" y="501"/>
                </a:cxn>
                <a:cxn ang="0">
                  <a:pos x="105" y="513"/>
                </a:cxn>
                <a:cxn ang="0">
                  <a:pos x="108" y="556"/>
                </a:cxn>
                <a:cxn ang="0">
                  <a:pos x="113" y="579"/>
                </a:cxn>
                <a:cxn ang="0">
                  <a:pos x="134" y="593"/>
                </a:cxn>
                <a:cxn ang="0">
                  <a:pos x="162" y="606"/>
                </a:cxn>
                <a:cxn ang="0">
                  <a:pos x="186" y="613"/>
                </a:cxn>
                <a:cxn ang="0">
                  <a:pos x="201" y="612"/>
                </a:cxn>
                <a:cxn ang="0">
                  <a:pos x="226" y="602"/>
                </a:cxn>
                <a:cxn ang="0">
                  <a:pos x="254" y="586"/>
                </a:cxn>
                <a:cxn ang="0">
                  <a:pos x="274" y="575"/>
                </a:cxn>
                <a:cxn ang="0">
                  <a:pos x="362" y="461"/>
                </a:cxn>
                <a:cxn ang="0">
                  <a:pos x="358" y="455"/>
                </a:cxn>
                <a:cxn ang="0">
                  <a:pos x="348" y="436"/>
                </a:cxn>
                <a:cxn ang="0">
                  <a:pos x="336" y="407"/>
                </a:cxn>
                <a:cxn ang="0">
                  <a:pos x="324" y="370"/>
                </a:cxn>
                <a:cxn ang="0">
                  <a:pos x="314" y="307"/>
                </a:cxn>
                <a:cxn ang="0">
                  <a:pos x="313" y="278"/>
                </a:cxn>
                <a:cxn ang="0">
                  <a:pos x="328" y="248"/>
                </a:cxn>
                <a:cxn ang="0">
                  <a:pos x="339" y="197"/>
                </a:cxn>
                <a:cxn ang="0">
                  <a:pos x="329" y="177"/>
                </a:cxn>
                <a:cxn ang="0">
                  <a:pos x="315" y="162"/>
                </a:cxn>
                <a:cxn ang="0">
                  <a:pos x="302" y="154"/>
                </a:cxn>
                <a:cxn ang="0">
                  <a:pos x="295" y="150"/>
                </a:cxn>
                <a:cxn ang="0">
                  <a:pos x="283" y="112"/>
                </a:cxn>
                <a:cxn ang="0">
                  <a:pos x="271" y="116"/>
                </a:cxn>
                <a:cxn ang="0">
                  <a:pos x="253" y="119"/>
                </a:cxn>
                <a:cxn ang="0">
                  <a:pos x="238" y="118"/>
                </a:cxn>
                <a:cxn ang="0">
                  <a:pos x="228" y="109"/>
                </a:cxn>
                <a:cxn ang="0">
                  <a:pos x="218" y="90"/>
                </a:cxn>
                <a:cxn ang="0">
                  <a:pos x="206" y="66"/>
                </a:cxn>
                <a:cxn ang="0">
                  <a:pos x="194" y="45"/>
                </a:cxn>
                <a:cxn ang="0">
                  <a:pos x="183" y="33"/>
                </a:cxn>
                <a:cxn ang="0">
                  <a:pos x="169" y="19"/>
                </a:cxn>
                <a:cxn ang="0">
                  <a:pos x="153" y="6"/>
                </a:cxn>
                <a:cxn ang="0">
                  <a:pos x="136" y="0"/>
                </a:cxn>
                <a:cxn ang="0">
                  <a:pos x="117" y="6"/>
                </a:cxn>
                <a:cxn ang="0">
                  <a:pos x="86" y="27"/>
                </a:cxn>
                <a:cxn ang="0">
                  <a:pos x="52" y="51"/>
                </a:cxn>
                <a:cxn ang="0">
                  <a:pos x="29" y="69"/>
                </a:cxn>
              </a:cxnLst>
              <a:rect l="0" t="0" r="r" b="b"/>
              <a:pathLst>
                <a:path w="362" h="614">
                  <a:moveTo>
                    <a:pt x="26" y="72"/>
                  </a:moveTo>
                  <a:lnTo>
                    <a:pt x="22" y="89"/>
                  </a:lnTo>
                  <a:lnTo>
                    <a:pt x="13" y="128"/>
                  </a:lnTo>
                  <a:lnTo>
                    <a:pt x="5" y="170"/>
                  </a:lnTo>
                  <a:lnTo>
                    <a:pt x="0" y="197"/>
                  </a:lnTo>
                  <a:lnTo>
                    <a:pt x="0" y="229"/>
                  </a:lnTo>
                  <a:lnTo>
                    <a:pt x="5" y="265"/>
                  </a:lnTo>
                  <a:lnTo>
                    <a:pt x="11" y="300"/>
                  </a:lnTo>
                  <a:lnTo>
                    <a:pt x="21" y="329"/>
                  </a:lnTo>
                  <a:lnTo>
                    <a:pt x="32" y="351"/>
                  </a:lnTo>
                  <a:lnTo>
                    <a:pt x="45" y="369"/>
                  </a:lnTo>
                  <a:lnTo>
                    <a:pt x="59" y="382"/>
                  </a:lnTo>
                  <a:lnTo>
                    <a:pt x="73" y="394"/>
                  </a:lnTo>
                  <a:lnTo>
                    <a:pt x="87" y="401"/>
                  </a:lnTo>
                  <a:lnTo>
                    <a:pt x="100" y="408"/>
                  </a:lnTo>
                  <a:lnTo>
                    <a:pt x="111" y="412"/>
                  </a:lnTo>
                  <a:lnTo>
                    <a:pt x="120" y="415"/>
                  </a:lnTo>
                  <a:lnTo>
                    <a:pt x="125" y="421"/>
                  </a:lnTo>
                  <a:lnTo>
                    <a:pt x="126" y="433"/>
                  </a:lnTo>
                  <a:lnTo>
                    <a:pt x="124" y="447"/>
                  </a:lnTo>
                  <a:lnTo>
                    <a:pt x="121" y="462"/>
                  </a:lnTo>
                  <a:lnTo>
                    <a:pt x="115" y="478"/>
                  </a:lnTo>
                  <a:lnTo>
                    <a:pt x="110" y="492"/>
                  </a:lnTo>
                  <a:lnTo>
                    <a:pt x="106" y="501"/>
                  </a:lnTo>
                  <a:lnTo>
                    <a:pt x="105" y="505"/>
                  </a:lnTo>
                  <a:lnTo>
                    <a:pt x="105" y="513"/>
                  </a:lnTo>
                  <a:lnTo>
                    <a:pt x="106" y="533"/>
                  </a:lnTo>
                  <a:lnTo>
                    <a:pt x="108" y="556"/>
                  </a:lnTo>
                  <a:lnTo>
                    <a:pt x="110" y="573"/>
                  </a:lnTo>
                  <a:lnTo>
                    <a:pt x="113" y="579"/>
                  </a:lnTo>
                  <a:lnTo>
                    <a:pt x="123" y="586"/>
                  </a:lnTo>
                  <a:lnTo>
                    <a:pt x="134" y="593"/>
                  </a:lnTo>
                  <a:lnTo>
                    <a:pt x="148" y="600"/>
                  </a:lnTo>
                  <a:lnTo>
                    <a:pt x="162" y="606"/>
                  </a:lnTo>
                  <a:lnTo>
                    <a:pt x="175" y="610"/>
                  </a:lnTo>
                  <a:lnTo>
                    <a:pt x="186" y="613"/>
                  </a:lnTo>
                  <a:lnTo>
                    <a:pt x="193" y="614"/>
                  </a:lnTo>
                  <a:lnTo>
                    <a:pt x="201" y="612"/>
                  </a:lnTo>
                  <a:lnTo>
                    <a:pt x="212" y="608"/>
                  </a:lnTo>
                  <a:lnTo>
                    <a:pt x="226" y="602"/>
                  </a:lnTo>
                  <a:lnTo>
                    <a:pt x="241" y="593"/>
                  </a:lnTo>
                  <a:lnTo>
                    <a:pt x="254" y="586"/>
                  </a:lnTo>
                  <a:lnTo>
                    <a:pt x="266" y="579"/>
                  </a:lnTo>
                  <a:lnTo>
                    <a:pt x="274" y="575"/>
                  </a:lnTo>
                  <a:lnTo>
                    <a:pt x="278" y="573"/>
                  </a:lnTo>
                  <a:lnTo>
                    <a:pt x="362" y="461"/>
                  </a:lnTo>
                  <a:lnTo>
                    <a:pt x="361" y="459"/>
                  </a:lnTo>
                  <a:lnTo>
                    <a:pt x="358" y="455"/>
                  </a:lnTo>
                  <a:lnTo>
                    <a:pt x="353" y="447"/>
                  </a:lnTo>
                  <a:lnTo>
                    <a:pt x="348" y="436"/>
                  </a:lnTo>
                  <a:lnTo>
                    <a:pt x="342" y="422"/>
                  </a:lnTo>
                  <a:lnTo>
                    <a:pt x="336" y="407"/>
                  </a:lnTo>
                  <a:lnTo>
                    <a:pt x="329" y="389"/>
                  </a:lnTo>
                  <a:lnTo>
                    <a:pt x="324" y="370"/>
                  </a:lnTo>
                  <a:lnTo>
                    <a:pt x="318" y="338"/>
                  </a:lnTo>
                  <a:lnTo>
                    <a:pt x="314" y="307"/>
                  </a:lnTo>
                  <a:lnTo>
                    <a:pt x="313" y="286"/>
                  </a:lnTo>
                  <a:lnTo>
                    <a:pt x="313" y="278"/>
                  </a:lnTo>
                  <a:lnTo>
                    <a:pt x="318" y="270"/>
                  </a:lnTo>
                  <a:lnTo>
                    <a:pt x="328" y="248"/>
                  </a:lnTo>
                  <a:lnTo>
                    <a:pt x="337" y="222"/>
                  </a:lnTo>
                  <a:lnTo>
                    <a:pt x="339" y="197"/>
                  </a:lnTo>
                  <a:lnTo>
                    <a:pt x="336" y="186"/>
                  </a:lnTo>
                  <a:lnTo>
                    <a:pt x="329" y="177"/>
                  </a:lnTo>
                  <a:lnTo>
                    <a:pt x="323" y="168"/>
                  </a:lnTo>
                  <a:lnTo>
                    <a:pt x="315" y="162"/>
                  </a:lnTo>
                  <a:lnTo>
                    <a:pt x="308" y="157"/>
                  </a:lnTo>
                  <a:lnTo>
                    <a:pt x="302" y="154"/>
                  </a:lnTo>
                  <a:lnTo>
                    <a:pt x="298" y="151"/>
                  </a:lnTo>
                  <a:lnTo>
                    <a:pt x="295" y="150"/>
                  </a:lnTo>
                  <a:lnTo>
                    <a:pt x="285" y="112"/>
                  </a:lnTo>
                  <a:lnTo>
                    <a:pt x="283" y="112"/>
                  </a:lnTo>
                  <a:lnTo>
                    <a:pt x="278" y="115"/>
                  </a:lnTo>
                  <a:lnTo>
                    <a:pt x="271" y="116"/>
                  </a:lnTo>
                  <a:lnTo>
                    <a:pt x="262" y="118"/>
                  </a:lnTo>
                  <a:lnTo>
                    <a:pt x="253" y="119"/>
                  </a:lnTo>
                  <a:lnTo>
                    <a:pt x="245" y="119"/>
                  </a:lnTo>
                  <a:lnTo>
                    <a:pt x="238" y="118"/>
                  </a:lnTo>
                  <a:lnTo>
                    <a:pt x="232" y="116"/>
                  </a:lnTo>
                  <a:lnTo>
                    <a:pt x="228" y="109"/>
                  </a:lnTo>
                  <a:lnTo>
                    <a:pt x="223" y="101"/>
                  </a:lnTo>
                  <a:lnTo>
                    <a:pt x="218" y="90"/>
                  </a:lnTo>
                  <a:lnTo>
                    <a:pt x="212" y="78"/>
                  </a:lnTo>
                  <a:lnTo>
                    <a:pt x="206" y="66"/>
                  </a:lnTo>
                  <a:lnTo>
                    <a:pt x="201" y="54"/>
                  </a:lnTo>
                  <a:lnTo>
                    <a:pt x="194" y="45"/>
                  </a:lnTo>
                  <a:lnTo>
                    <a:pt x="189" y="39"/>
                  </a:lnTo>
                  <a:lnTo>
                    <a:pt x="183" y="33"/>
                  </a:lnTo>
                  <a:lnTo>
                    <a:pt x="176" y="26"/>
                  </a:lnTo>
                  <a:lnTo>
                    <a:pt x="169" y="19"/>
                  </a:lnTo>
                  <a:lnTo>
                    <a:pt x="161" y="12"/>
                  </a:lnTo>
                  <a:lnTo>
                    <a:pt x="153" y="6"/>
                  </a:lnTo>
                  <a:lnTo>
                    <a:pt x="145" y="2"/>
                  </a:lnTo>
                  <a:lnTo>
                    <a:pt x="136" y="0"/>
                  </a:lnTo>
                  <a:lnTo>
                    <a:pt x="128" y="1"/>
                  </a:lnTo>
                  <a:lnTo>
                    <a:pt x="117" y="6"/>
                  </a:lnTo>
                  <a:lnTo>
                    <a:pt x="103" y="15"/>
                  </a:lnTo>
                  <a:lnTo>
                    <a:pt x="86" y="27"/>
                  </a:lnTo>
                  <a:lnTo>
                    <a:pt x="68" y="40"/>
                  </a:lnTo>
                  <a:lnTo>
                    <a:pt x="52" y="51"/>
                  </a:lnTo>
                  <a:lnTo>
                    <a:pt x="38" y="62"/>
                  </a:lnTo>
                  <a:lnTo>
                    <a:pt x="29" y="69"/>
                  </a:lnTo>
                  <a:lnTo>
                    <a:pt x="26" y="72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7" name="Freeform 39"/>
            <p:cNvSpPr>
              <a:spLocks/>
            </p:cNvSpPr>
            <p:nvPr/>
          </p:nvSpPr>
          <p:spPr bwMode="auto">
            <a:xfrm>
              <a:off x="7261225" y="3325813"/>
              <a:ext cx="211138" cy="120650"/>
            </a:xfrm>
            <a:custGeom>
              <a:avLst/>
              <a:gdLst/>
              <a:ahLst/>
              <a:cxnLst>
                <a:cxn ang="0">
                  <a:pos x="196" y="126"/>
                </a:cxn>
                <a:cxn ang="0">
                  <a:pos x="173" y="117"/>
                </a:cxn>
                <a:cxn ang="0">
                  <a:pos x="156" y="128"/>
                </a:cxn>
                <a:cxn ang="0">
                  <a:pos x="140" y="129"/>
                </a:cxn>
                <a:cxn ang="0">
                  <a:pos x="125" y="124"/>
                </a:cxn>
                <a:cxn ang="0">
                  <a:pos x="78" y="153"/>
                </a:cxn>
                <a:cxn ang="0">
                  <a:pos x="60" y="135"/>
                </a:cxn>
                <a:cxn ang="0">
                  <a:pos x="46" y="113"/>
                </a:cxn>
                <a:cxn ang="0">
                  <a:pos x="33" y="95"/>
                </a:cxn>
                <a:cxn ang="0">
                  <a:pos x="19" y="83"/>
                </a:cxn>
                <a:cxn ang="0">
                  <a:pos x="5" y="71"/>
                </a:cxn>
                <a:cxn ang="0">
                  <a:pos x="8" y="62"/>
                </a:cxn>
                <a:cxn ang="0">
                  <a:pos x="33" y="45"/>
                </a:cxn>
                <a:cxn ang="0">
                  <a:pos x="57" y="33"/>
                </a:cxn>
                <a:cxn ang="0">
                  <a:pos x="102" y="27"/>
                </a:cxn>
                <a:cxn ang="0">
                  <a:pos x="146" y="24"/>
                </a:cxn>
                <a:cxn ang="0">
                  <a:pos x="181" y="17"/>
                </a:cxn>
                <a:cxn ang="0">
                  <a:pos x="193" y="8"/>
                </a:cxn>
                <a:cxn ang="0">
                  <a:pos x="204" y="1"/>
                </a:cxn>
                <a:cxn ang="0">
                  <a:pos x="216" y="26"/>
                </a:cxn>
                <a:cxn ang="0">
                  <a:pos x="240" y="60"/>
                </a:cxn>
                <a:cxn ang="0">
                  <a:pos x="267" y="79"/>
                </a:cxn>
                <a:cxn ang="0">
                  <a:pos x="257" y="93"/>
                </a:cxn>
                <a:cxn ang="0">
                  <a:pos x="236" y="98"/>
                </a:cxn>
                <a:cxn ang="0">
                  <a:pos x="229" y="94"/>
                </a:cxn>
                <a:cxn ang="0">
                  <a:pos x="238" y="81"/>
                </a:cxn>
                <a:cxn ang="0">
                  <a:pos x="222" y="61"/>
                </a:cxn>
                <a:cxn ang="0">
                  <a:pos x="210" y="40"/>
                </a:cxn>
                <a:cxn ang="0">
                  <a:pos x="193" y="30"/>
                </a:cxn>
                <a:cxn ang="0">
                  <a:pos x="161" y="42"/>
                </a:cxn>
                <a:cxn ang="0">
                  <a:pos x="129" y="45"/>
                </a:cxn>
                <a:cxn ang="0">
                  <a:pos x="95" y="48"/>
                </a:cxn>
                <a:cxn ang="0">
                  <a:pos x="61" y="52"/>
                </a:cxn>
                <a:cxn ang="0">
                  <a:pos x="28" y="66"/>
                </a:cxn>
                <a:cxn ang="0">
                  <a:pos x="50" y="87"/>
                </a:cxn>
                <a:cxn ang="0">
                  <a:pos x="72" y="109"/>
                </a:cxn>
                <a:cxn ang="0">
                  <a:pos x="89" y="121"/>
                </a:cxn>
                <a:cxn ang="0">
                  <a:pos x="102" y="115"/>
                </a:cxn>
                <a:cxn ang="0">
                  <a:pos x="109" y="105"/>
                </a:cxn>
                <a:cxn ang="0">
                  <a:pos x="108" y="87"/>
                </a:cxn>
                <a:cxn ang="0">
                  <a:pos x="132" y="84"/>
                </a:cxn>
                <a:cxn ang="0">
                  <a:pos x="145" y="91"/>
                </a:cxn>
                <a:cxn ang="0">
                  <a:pos x="156" y="90"/>
                </a:cxn>
                <a:cxn ang="0">
                  <a:pos x="171" y="82"/>
                </a:cxn>
                <a:cxn ang="0">
                  <a:pos x="190" y="87"/>
                </a:cxn>
                <a:cxn ang="0">
                  <a:pos x="209" y="94"/>
                </a:cxn>
                <a:cxn ang="0">
                  <a:pos x="217" y="106"/>
                </a:cxn>
              </a:cxnLst>
              <a:rect l="0" t="0" r="r" b="b"/>
              <a:pathLst>
                <a:path w="267" h="153">
                  <a:moveTo>
                    <a:pt x="211" y="126"/>
                  </a:moveTo>
                  <a:lnTo>
                    <a:pt x="203" y="128"/>
                  </a:lnTo>
                  <a:lnTo>
                    <a:pt x="196" y="126"/>
                  </a:lnTo>
                  <a:lnTo>
                    <a:pt x="188" y="123"/>
                  </a:lnTo>
                  <a:lnTo>
                    <a:pt x="180" y="120"/>
                  </a:lnTo>
                  <a:lnTo>
                    <a:pt x="173" y="117"/>
                  </a:lnTo>
                  <a:lnTo>
                    <a:pt x="167" y="117"/>
                  </a:lnTo>
                  <a:lnTo>
                    <a:pt x="160" y="120"/>
                  </a:lnTo>
                  <a:lnTo>
                    <a:pt x="156" y="128"/>
                  </a:lnTo>
                  <a:lnTo>
                    <a:pt x="151" y="130"/>
                  </a:lnTo>
                  <a:lnTo>
                    <a:pt x="145" y="130"/>
                  </a:lnTo>
                  <a:lnTo>
                    <a:pt x="140" y="129"/>
                  </a:lnTo>
                  <a:lnTo>
                    <a:pt x="136" y="127"/>
                  </a:lnTo>
                  <a:lnTo>
                    <a:pt x="131" y="125"/>
                  </a:lnTo>
                  <a:lnTo>
                    <a:pt x="125" y="124"/>
                  </a:lnTo>
                  <a:lnTo>
                    <a:pt x="120" y="124"/>
                  </a:lnTo>
                  <a:lnTo>
                    <a:pt x="115" y="127"/>
                  </a:lnTo>
                  <a:lnTo>
                    <a:pt x="78" y="153"/>
                  </a:lnTo>
                  <a:lnTo>
                    <a:pt x="72" y="147"/>
                  </a:lnTo>
                  <a:lnTo>
                    <a:pt x="65" y="141"/>
                  </a:lnTo>
                  <a:lnTo>
                    <a:pt x="60" y="135"/>
                  </a:lnTo>
                  <a:lnTo>
                    <a:pt x="56" y="127"/>
                  </a:lnTo>
                  <a:lnTo>
                    <a:pt x="51" y="120"/>
                  </a:lnTo>
                  <a:lnTo>
                    <a:pt x="46" y="113"/>
                  </a:lnTo>
                  <a:lnTo>
                    <a:pt x="42" y="106"/>
                  </a:lnTo>
                  <a:lnTo>
                    <a:pt x="37" y="99"/>
                  </a:lnTo>
                  <a:lnTo>
                    <a:pt x="33" y="95"/>
                  </a:lnTo>
                  <a:lnTo>
                    <a:pt x="28" y="90"/>
                  </a:lnTo>
                  <a:lnTo>
                    <a:pt x="24" y="87"/>
                  </a:lnTo>
                  <a:lnTo>
                    <a:pt x="19" y="83"/>
                  </a:lnTo>
                  <a:lnTo>
                    <a:pt x="15" y="79"/>
                  </a:lnTo>
                  <a:lnTo>
                    <a:pt x="10" y="75"/>
                  </a:lnTo>
                  <a:lnTo>
                    <a:pt x="5" y="71"/>
                  </a:lnTo>
                  <a:lnTo>
                    <a:pt x="0" y="68"/>
                  </a:lnTo>
                  <a:lnTo>
                    <a:pt x="3" y="66"/>
                  </a:lnTo>
                  <a:lnTo>
                    <a:pt x="8" y="62"/>
                  </a:lnTo>
                  <a:lnTo>
                    <a:pt x="15" y="57"/>
                  </a:lnTo>
                  <a:lnTo>
                    <a:pt x="24" y="50"/>
                  </a:lnTo>
                  <a:lnTo>
                    <a:pt x="33" y="45"/>
                  </a:lnTo>
                  <a:lnTo>
                    <a:pt x="42" y="40"/>
                  </a:lnTo>
                  <a:lnTo>
                    <a:pt x="50" y="36"/>
                  </a:lnTo>
                  <a:lnTo>
                    <a:pt x="57" y="33"/>
                  </a:lnTo>
                  <a:lnTo>
                    <a:pt x="72" y="30"/>
                  </a:lnTo>
                  <a:lnTo>
                    <a:pt x="86" y="28"/>
                  </a:lnTo>
                  <a:lnTo>
                    <a:pt x="102" y="27"/>
                  </a:lnTo>
                  <a:lnTo>
                    <a:pt x="117" y="26"/>
                  </a:lnTo>
                  <a:lnTo>
                    <a:pt x="132" y="25"/>
                  </a:lnTo>
                  <a:lnTo>
                    <a:pt x="146" y="24"/>
                  </a:lnTo>
                  <a:lnTo>
                    <a:pt x="161" y="22"/>
                  </a:lnTo>
                  <a:lnTo>
                    <a:pt x="176" y="19"/>
                  </a:lnTo>
                  <a:lnTo>
                    <a:pt x="181" y="17"/>
                  </a:lnTo>
                  <a:lnTo>
                    <a:pt x="185" y="14"/>
                  </a:lnTo>
                  <a:lnTo>
                    <a:pt x="189" y="11"/>
                  </a:lnTo>
                  <a:lnTo>
                    <a:pt x="193" y="8"/>
                  </a:lnTo>
                  <a:lnTo>
                    <a:pt x="196" y="6"/>
                  </a:lnTo>
                  <a:lnTo>
                    <a:pt x="200" y="3"/>
                  </a:lnTo>
                  <a:lnTo>
                    <a:pt x="204" y="1"/>
                  </a:lnTo>
                  <a:lnTo>
                    <a:pt x="209" y="0"/>
                  </a:lnTo>
                  <a:lnTo>
                    <a:pt x="211" y="12"/>
                  </a:lnTo>
                  <a:lnTo>
                    <a:pt x="216" y="26"/>
                  </a:lnTo>
                  <a:lnTo>
                    <a:pt x="223" y="38"/>
                  </a:lnTo>
                  <a:lnTo>
                    <a:pt x="232" y="49"/>
                  </a:lnTo>
                  <a:lnTo>
                    <a:pt x="240" y="60"/>
                  </a:lnTo>
                  <a:lnTo>
                    <a:pt x="250" y="68"/>
                  </a:lnTo>
                  <a:lnTo>
                    <a:pt x="259" y="75"/>
                  </a:lnTo>
                  <a:lnTo>
                    <a:pt x="267" y="79"/>
                  </a:lnTo>
                  <a:lnTo>
                    <a:pt x="266" y="84"/>
                  </a:lnTo>
                  <a:lnTo>
                    <a:pt x="262" y="88"/>
                  </a:lnTo>
                  <a:lnTo>
                    <a:pt x="257" y="93"/>
                  </a:lnTo>
                  <a:lnTo>
                    <a:pt x="250" y="95"/>
                  </a:lnTo>
                  <a:lnTo>
                    <a:pt x="242" y="97"/>
                  </a:lnTo>
                  <a:lnTo>
                    <a:pt x="236" y="98"/>
                  </a:lnTo>
                  <a:lnTo>
                    <a:pt x="231" y="98"/>
                  </a:lnTo>
                  <a:lnTo>
                    <a:pt x="228" y="98"/>
                  </a:lnTo>
                  <a:lnTo>
                    <a:pt x="229" y="94"/>
                  </a:lnTo>
                  <a:lnTo>
                    <a:pt x="232" y="87"/>
                  </a:lnTo>
                  <a:lnTo>
                    <a:pt x="236" y="83"/>
                  </a:lnTo>
                  <a:lnTo>
                    <a:pt x="238" y="81"/>
                  </a:lnTo>
                  <a:lnTo>
                    <a:pt x="233" y="75"/>
                  </a:lnTo>
                  <a:lnTo>
                    <a:pt x="228" y="67"/>
                  </a:lnTo>
                  <a:lnTo>
                    <a:pt x="222" y="61"/>
                  </a:lnTo>
                  <a:lnTo>
                    <a:pt x="218" y="53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5" y="32"/>
                  </a:lnTo>
                  <a:lnTo>
                    <a:pt x="202" y="24"/>
                  </a:lnTo>
                  <a:lnTo>
                    <a:pt x="193" y="30"/>
                  </a:lnTo>
                  <a:lnTo>
                    <a:pt x="182" y="35"/>
                  </a:lnTo>
                  <a:lnTo>
                    <a:pt x="172" y="39"/>
                  </a:lnTo>
                  <a:lnTo>
                    <a:pt x="161" y="42"/>
                  </a:lnTo>
                  <a:lnTo>
                    <a:pt x="151" y="43"/>
                  </a:lnTo>
                  <a:lnTo>
                    <a:pt x="140" y="45"/>
                  </a:lnTo>
                  <a:lnTo>
                    <a:pt x="129" y="45"/>
                  </a:lnTo>
                  <a:lnTo>
                    <a:pt x="117" y="46"/>
                  </a:lnTo>
                  <a:lnTo>
                    <a:pt x="106" y="47"/>
                  </a:lnTo>
                  <a:lnTo>
                    <a:pt x="95" y="48"/>
                  </a:lnTo>
                  <a:lnTo>
                    <a:pt x="83" y="49"/>
                  </a:lnTo>
                  <a:lnTo>
                    <a:pt x="72" y="50"/>
                  </a:lnTo>
                  <a:lnTo>
                    <a:pt x="61" y="52"/>
                  </a:lnTo>
                  <a:lnTo>
                    <a:pt x="50" y="57"/>
                  </a:lnTo>
                  <a:lnTo>
                    <a:pt x="39" y="61"/>
                  </a:lnTo>
                  <a:lnTo>
                    <a:pt x="28" y="66"/>
                  </a:lnTo>
                  <a:lnTo>
                    <a:pt x="36" y="72"/>
                  </a:lnTo>
                  <a:lnTo>
                    <a:pt x="43" y="80"/>
                  </a:lnTo>
                  <a:lnTo>
                    <a:pt x="50" y="87"/>
                  </a:lnTo>
                  <a:lnTo>
                    <a:pt x="57" y="95"/>
                  </a:lnTo>
                  <a:lnTo>
                    <a:pt x="64" y="102"/>
                  </a:lnTo>
                  <a:lnTo>
                    <a:pt x="72" y="109"/>
                  </a:lnTo>
                  <a:lnTo>
                    <a:pt x="78" y="117"/>
                  </a:lnTo>
                  <a:lnTo>
                    <a:pt x="85" y="124"/>
                  </a:lnTo>
                  <a:lnTo>
                    <a:pt x="89" y="121"/>
                  </a:lnTo>
                  <a:lnTo>
                    <a:pt x="93" y="119"/>
                  </a:lnTo>
                  <a:lnTo>
                    <a:pt x="98" y="117"/>
                  </a:lnTo>
                  <a:lnTo>
                    <a:pt x="102" y="115"/>
                  </a:lnTo>
                  <a:lnTo>
                    <a:pt x="105" y="113"/>
                  </a:lnTo>
                  <a:lnTo>
                    <a:pt x="109" y="109"/>
                  </a:lnTo>
                  <a:lnTo>
                    <a:pt x="109" y="105"/>
                  </a:lnTo>
                  <a:lnTo>
                    <a:pt x="105" y="100"/>
                  </a:lnTo>
                  <a:lnTo>
                    <a:pt x="104" y="94"/>
                  </a:lnTo>
                  <a:lnTo>
                    <a:pt x="108" y="87"/>
                  </a:lnTo>
                  <a:lnTo>
                    <a:pt x="115" y="84"/>
                  </a:lnTo>
                  <a:lnTo>
                    <a:pt x="125" y="83"/>
                  </a:lnTo>
                  <a:lnTo>
                    <a:pt x="132" y="84"/>
                  </a:lnTo>
                  <a:lnTo>
                    <a:pt x="137" y="86"/>
                  </a:lnTo>
                  <a:lnTo>
                    <a:pt x="141" y="89"/>
                  </a:lnTo>
                  <a:lnTo>
                    <a:pt x="145" y="91"/>
                  </a:lnTo>
                  <a:lnTo>
                    <a:pt x="150" y="94"/>
                  </a:lnTo>
                  <a:lnTo>
                    <a:pt x="153" y="94"/>
                  </a:lnTo>
                  <a:lnTo>
                    <a:pt x="156" y="90"/>
                  </a:lnTo>
                  <a:lnTo>
                    <a:pt x="159" y="85"/>
                  </a:lnTo>
                  <a:lnTo>
                    <a:pt x="164" y="83"/>
                  </a:lnTo>
                  <a:lnTo>
                    <a:pt x="171" y="82"/>
                  </a:lnTo>
                  <a:lnTo>
                    <a:pt x="177" y="83"/>
                  </a:lnTo>
                  <a:lnTo>
                    <a:pt x="183" y="84"/>
                  </a:lnTo>
                  <a:lnTo>
                    <a:pt x="190" y="87"/>
                  </a:lnTo>
                  <a:lnTo>
                    <a:pt x="196" y="89"/>
                  </a:lnTo>
                  <a:lnTo>
                    <a:pt x="202" y="91"/>
                  </a:lnTo>
                  <a:lnTo>
                    <a:pt x="209" y="94"/>
                  </a:lnTo>
                  <a:lnTo>
                    <a:pt x="212" y="98"/>
                  </a:lnTo>
                  <a:lnTo>
                    <a:pt x="215" y="102"/>
                  </a:lnTo>
                  <a:lnTo>
                    <a:pt x="217" y="106"/>
                  </a:lnTo>
                  <a:lnTo>
                    <a:pt x="218" y="111"/>
                  </a:lnTo>
                  <a:lnTo>
                    <a:pt x="211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8" name="Freeform 40"/>
            <p:cNvSpPr>
              <a:spLocks/>
            </p:cNvSpPr>
            <p:nvPr/>
          </p:nvSpPr>
          <p:spPr bwMode="auto">
            <a:xfrm>
              <a:off x="7383463" y="3429001"/>
              <a:ext cx="42863" cy="30163"/>
            </a:xfrm>
            <a:custGeom>
              <a:avLst/>
              <a:gdLst/>
              <a:ahLst/>
              <a:cxnLst>
                <a:cxn ang="0">
                  <a:pos x="53" y="18"/>
                </a:cxn>
                <a:cxn ang="0">
                  <a:pos x="53" y="23"/>
                </a:cxn>
                <a:cxn ang="0">
                  <a:pos x="54" y="27"/>
                </a:cxn>
                <a:cxn ang="0">
                  <a:pos x="53" y="31"/>
                </a:cxn>
                <a:cxn ang="0">
                  <a:pos x="51" y="34"/>
                </a:cxn>
                <a:cxn ang="0">
                  <a:pos x="46" y="36"/>
                </a:cxn>
                <a:cxn ang="0">
                  <a:pos x="42" y="37"/>
                </a:cxn>
                <a:cxn ang="0">
                  <a:pos x="38" y="38"/>
                </a:cxn>
                <a:cxn ang="0">
                  <a:pos x="34" y="38"/>
                </a:cxn>
                <a:cxn ang="0">
                  <a:pos x="29" y="38"/>
                </a:cxn>
                <a:cxn ang="0">
                  <a:pos x="25" y="37"/>
                </a:cxn>
                <a:cxn ang="0">
                  <a:pos x="21" y="36"/>
                </a:cxn>
                <a:cxn ang="0">
                  <a:pos x="17" y="34"/>
                </a:cxn>
                <a:cxn ang="0">
                  <a:pos x="11" y="31"/>
                </a:cxn>
                <a:cxn ang="0">
                  <a:pos x="5" y="27"/>
                </a:cxn>
                <a:cxn ang="0">
                  <a:pos x="1" y="22"/>
                </a:cxn>
                <a:cxn ang="0">
                  <a:pos x="0" y="14"/>
                </a:cxn>
                <a:cxn ang="0">
                  <a:pos x="3" y="9"/>
                </a:cxn>
                <a:cxn ang="0">
                  <a:pos x="7" y="5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28" y="2"/>
                </a:cxn>
                <a:cxn ang="0">
                  <a:pos x="34" y="3"/>
                </a:cxn>
                <a:cxn ang="0">
                  <a:pos x="39" y="5"/>
                </a:cxn>
                <a:cxn ang="0">
                  <a:pos x="43" y="7"/>
                </a:cxn>
                <a:cxn ang="0">
                  <a:pos x="47" y="10"/>
                </a:cxn>
                <a:cxn ang="0">
                  <a:pos x="51" y="14"/>
                </a:cxn>
                <a:cxn ang="0">
                  <a:pos x="53" y="18"/>
                </a:cxn>
              </a:cxnLst>
              <a:rect l="0" t="0" r="r" b="b"/>
              <a:pathLst>
                <a:path w="54" h="38">
                  <a:moveTo>
                    <a:pt x="53" y="18"/>
                  </a:moveTo>
                  <a:lnTo>
                    <a:pt x="53" y="23"/>
                  </a:lnTo>
                  <a:lnTo>
                    <a:pt x="54" y="27"/>
                  </a:lnTo>
                  <a:lnTo>
                    <a:pt x="53" y="31"/>
                  </a:lnTo>
                  <a:lnTo>
                    <a:pt x="51" y="34"/>
                  </a:lnTo>
                  <a:lnTo>
                    <a:pt x="46" y="36"/>
                  </a:lnTo>
                  <a:lnTo>
                    <a:pt x="42" y="37"/>
                  </a:lnTo>
                  <a:lnTo>
                    <a:pt x="38" y="38"/>
                  </a:lnTo>
                  <a:lnTo>
                    <a:pt x="34" y="38"/>
                  </a:lnTo>
                  <a:lnTo>
                    <a:pt x="29" y="38"/>
                  </a:lnTo>
                  <a:lnTo>
                    <a:pt x="25" y="37"/>
                  </a:lnTo>
                  <a:lnTo>
                    <a:pt x="21" y="36"/>
                  </a:lnTo>
                  <a:lnTo>
                    <a:pt x="17" y="34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4"/>
                  </a:lnTo>
                  <a:lnTo>
                    <a:pt x="3" y="9"/>
                  </a:lnTo>
                  <a:lnTo>
                    <a:pt x="7" y="5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34" y="3"/>
                  </a:lnTo>
                  <a:lnTo>
                    <a:pt x="39" y="5"/>
                  </a:lnTo>
                  <a:lnTo>
                    <a:pt x="43" y="7"/>
                  </a:lnTo>
                  <a:lnTo>
                    <a:pt x="47" y="10"/>
                  </a:lnTo>
                  <a:lnTo>
                    <a:pt x="51" y="14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9" name="Freeform 41"/>
            <p:cNvSpPr>
              <a:spLocks/>
            </p:cNvSpPr>
            <p:nvPr/>
          </p:nvSpPr>
          <p:spPr bwMode="auto">
            <a:xfrm>
              <a:off x="7389813" y="3400426"/>
              <a:ext cx="34925" cy="12700"/>
            </a:xfrm>
            <a:custGeom>
              <a:avLst/>
              <a:gdLst/>
              <a:ahLst/>
              <a:cxnLst>
                <a:cxn ang="0">
                  <a:pos x="21" y="14"/>
                </a:cxn>
                <a:cxn ang="0">
                  <a:pos x="30" y="16"/>
                </a:cxn>
                <a:cxn ang="0">
                  <a:pos x="37" y="16"/>
                </a:cxn>
                <a:cxn ang="0">
                  <a:pos x="42" y="15"/>
                </a:cxn>
                <a:cxn ang="0">
                  <a:pos x="45" y="13"/>
                </a:cxn>
                <a:cxn ang="0">
                  <a:pos x="44" y="10"/>
                </a:cxn>
                <a:cxn ang="0">
                  <a:pos x="39" y="7"/>
                </a:cxn>
                <a:cxn ang="0">
                  <a:pos x="33" y="5"/>
                </a:cxn>
                <a:cxn ang="0">
                  <a:pos x="25" y="2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6" y="8"/>
                </a:cxn>
                <a:cxn ang="0">
                  <a:pos x="13" y="11"/>
                </a:cxn>
                <a:cxn ang="0">
                  <a:pos x="21" y="14"/>
                </a:cxn>
              </a:cxnLst>
              <a:rect l="0" t="0" r="r" b="b"/>
              <a:pathLst>
                <a:path w="45" h="16">
                  <a:moveTo>
                    <a:pt x="21" y="14"/>
                  </a:moveTo>
                  <a:lnTo>
                    <a:pt x="30" y="16"/>
                  </a:lnTo>
                  <a:lnTo>
                    <a:pt x="37" y="16"/>
                  </a:lnTo>
                  <a:lnTo>
                    <a:pt x="42" y="15"/>
                  </a:lnTo>
                  <a:lnTo>
                    <a:pt x="45" y="13"/>
                  </a:lnTo>
                  <a:lnTo>
                    <a:pt x="44" y="10"/>
                  </a:lnTo>
                  <a:lnTo>
                    <a:pt x="39" y="7"/>
                  </a:lnTo>
                  <a:lnTo>
                    <a:pt x="33" y="5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6" y="8"/>
                  </a:lnTo>
                  <a:lnTo>
                    <a:pt x="13" y="11"/>
                  </a:lnTo>
                  <a:lnTo>
                    <a:pt x="21" y="1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0" name="Freeform 42"/>
            <p:cNvSpPr>
              <a:spLocks/>
            </p:cNvSpPr>
            <p:nvPr/>
          </p:nvSpPr>
          <p:spPr bwMode="auto">
            <a:xfrm>
              <a:off x="7351713" y="3400426"/>
              <a:ext cx="30163" cy="15875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24" y="20"/>
                </a:cxn>
                <a:cxn ang="0">
                  <a:pos x="30" y="20"/>
                </a:cxn>
                <a:cxn ang="0">
                  <a:pos x="36" y="18"/>
                </a:cxn>
                <a:cxn ang="0">
                  <a:pos x="38" y="14"/>
                </a:cxn>
                <a:cxn ang="0">
                  <a:pos x="37" y="10"/>
                </a:cxn>
                <a:cxn ang="0">
                  <a:pos x="32" y="6"/>
                </a:cxn>
                <a:cxn ang="0">
                  <a:pos x="25" y="3"/>
                </a:cxn>
                <a:cxn ang="0">
                  <a:pos x="21" y="1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9" y="15"/>
                </a:cxn>
                <a:cxn ang="0">
                  <a:pos x="17" y="19"/>
                </a:cxn>
              </a:cxnLst>
              <a:rect l="0" t="0" r="r" b="b"/>
              <a:pathLst>
                <a:path w="38" h="20">
                  <a:moveTo>
                    <a:pt x="17" y="19"/>
                  </a:moveTo>
                  <a:lnTo>
                    <a:pt x="24" y="20"/>
                  </a:lnTo>
                  <a:lnTo>
                    <a:pt x="30" y="20"/>
                  </a:lnTo>
                  <a:lnTo>
                    <a:pt x="36" y="18"/>
                  </a:lnTo>
                  <a:lnTo>
                    <a:pt x="38" y="14"/>
                  </a:lnTo>
                  <a:lnTo>
                    <a:pt x="37" y="10"/>
                  </a:lnTo>
                  <a:lnTo>
                    <a:pt x="32" y="6"/>
                  </a:lnTo>
                  <a:lnTo>
                    <a:pt x="25" y="3"/>
                  </a:lnTo>
                  <a:lnTo>
                    <a:pt x="21" y="1"/>
                  </a:lnTo>
                  <a:lnTo>
                    <a:pt x="1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" y="8"/>
                  </a:lnTo>
                  <a:lnTo>
                    <a:pt x="4" y="12"/>
                  </a:lnTo>
                  <a:lnTo>
                    <a:pt x="9" y="15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1" name="Freeform 43"/>
            <p:cNvSpPr>
              <a:spLocks/>
            </p:cNvSpPr>
            <p:nvPr/>
          </p:nvSpPr>
          <p:spPr bwMode="auto">
            <a:xfrm>
              <a:off x="7391400" y="3436938"/>
              <a:ext cx="28575" cy="12700"/>
            </a:xfrm>
            <a:custGeom>
              <a:avLst/>
              <a:gdLst/>
              <a:ahLst/>
              <a:cxnLst>
                <a:cxn ang="0">
                  <a:pos x="16" y="15"/>
                </a:cxn>
                <a:cxn ang="0">
                  <a:pos x="23" y="16"/>
                </a:cxn>
                <a:cxn ang="0">
                  <a:pos x="29" y="16"/>
                </a:cxn>
                <a:cxn ang="0">
                  <a:pos x="33" y="15"/>
                </a:cxn>
                <a:cxn ang="0">
                  <a:pos x="35" y="13"/>
                </a:cxn>
                <a:cxn ang="0">
                  <a:pos x="34" y="9"/>
                </a:cxn>
                <a:cxn ang="0">
                  <a:pos x="31" y="6"/>
                </a:cxn>
                <a:cxn ang="0">
                  <a:pos x="26" y="3"/>
                </a:cxn>
                <a:cxn ang="0">
                  <a:pos x="19" y="1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5" y="8"/>
                </a:cxn>
                <a:cxn ang="0">
                  <a:pos x="10" y="12"/>
                </a:cxn>
                <a:cxn ang="0">
                  <a:pos x="16" y="15"/>
                </a:cxn>
              </a:cxnLst>
              <a:rect l="0" t="0" r="r" b="b"/>
              <a:pathLst>
                <a:path w="35" h="16">
                  <a:moveTo>
                    <a:pt x="16" y="15"/>
                  </a:moveTo>
                  <a:lnTo>
                    <a:pt x="23" y="16"/>
                  </a:lnTo>
                  <a:lnTo>
                    <a:pt x="29" y="16"/>
                  </a:lnTo>
                  <a:lnTo>
                    <a:pt x="33" y="15"/>
                  </a:lnTo>
                  <a:lnTo>
                    <a:pt x="35" y="13"/>
                  </a:lnTo>
                  <a:lnTo>
                    <a:pt x="34" y="9"/>
                  </a:lnTo>
                  <a:lnTo>
                    <a:pt x="31" y="6"/>
                  </a:lnTo>
                  <a:lnTo>
                    <a:pt x="26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2" y="6"/>
                  </a:lnTo>
                  <a:lnTo>
                    <a:pt x="5" y="8"/>
                  </a:lnTo>
                  <a:lnTo>
                    <a:pt x="10" y="12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2" name="Freeform 44"/>
            <p:cNvSpPr>
              <a:spLocks/>
            </p:cNvSpPr>
            <p:nvPr/>
          </p:nvSpPr>
          <p:spPr bwMode="auto">
            <a:xfrm>
              <a:off x="7442200" y="2438401"/>
              <a:ext cx="530225" cy="712788"/>
            </a:xfrm>
            <a:custGeom>
              <a:avLst/>
              <a:gdLst/>
              <a:ahLst/>
              <a:cxnLst>
                <a:cxn ang="0">
                  <a:pos x="512" y="353"/>
                </a:cxn>
                <a:cxn ang="0">
                  <a:pos x="562" y="282"/>
                </a:cxn>
                <a:cxn ang="0">
                  <a:pos x="514" y="231"/>
                </a:cxn>
                <a:cxn ang="0">
                  <a:pos x="419" y="175"/>
                </a:cxn>
                <a:cxn ang="0">
                  <a:pos x="354" y="107"/>
                </a:cxn>
                <a:cxn ang="0">
                  <a:pos x="299" y="218"/>
                </a:cxn>
                <a:cxn ang="0">
                  <a:pos x="343" y="321"/>
                </a:cxn>
                <a:cxn ang="0">
                  <a:pos x="280" y="236"/>
                </a:cxn>
                <a:cxn ang="0">
                  <a:pos x="335" y="461"/>
                </a:cxn>
                <a:cxn ang="0">
                  <a:pos x="451" y="456"/>
                </a:cxn>
                <a:cxn ang="0">
                  <a:pos x="496" y="437"/>
                </a:cxn>
                <a:cxn ang="0">
                  <a:pos x="384" y="537"/>
                </a:cxn>
                <a:cxn ang="0">
                  <a:pos x="365" y="537"/>
                </a:cxn>
                <a:cxn ang="0">
                  <a:pos x="250" y="734"/>
                </a:cxn>
                <a:cxn ang="0">
                  <a:pos x="306" y="556"/>
                </a:cxn>
                <a:cxn ang="0">
                  <a:pos x="257" y="588"/>
                </a:cxn>
                <a:cxn ang="0">
                  <a:pos x="102" y="777"/>
                </a:cxn>
                <a:cxn ang="0">
                  <a:pos x="6" y="893"/>
                </a:cxn>
                <a:cxn ang="0">
                  <a:pos x="82" y="756"/>
                </a:cxn>
                <a:cxn ang="0">
                  <a:pos x="213" y="587"/>
                </a:cxn>
                <a:cxn ang="0">
                  <a:pos x="339" y="522"/>
                </a:cxn>
                <a:cxn ang="0">
                  <a:pos x="281" y="431"/>
                </a:cxn>
                <a:cxn ang="0">
                  <a:pos x="234" y="232"/>
                </a:cxn>
                <a:cxn ang="0">
                  <a:pos x="231" y="150"/>
                </a:cxn>
                <a:cxn ang="0">
                  <a:pos x="257" y="64"/>
                </a:cxn>
                <a:cxn ang="0">
                  <a:pos x="312" y="29"/>
                </a:cxn>
                <a:cxn ang="0">
                  <a:pos x="395" y="3"/>
                </a:cxn>
                <a:cxn ang="0">
                  <a:pos x="480" y="23"/>
                </a:cxn>
                <a:cxn ang="0">
                  <a:pos x="533" y="19"/>
                </a:cxn>
                <a:cxn ang="0">
                  <a:pos x="585" y="64"/>
                </a:cxn>
                <a:cxn ang="0">
                  <a:pos x="545" y="46"/>
                </a:cxn>
                <a:cxn ang="0">
                  <a:pos x="543" y="84"/>
                </a:cxn>
                <a:cxn ang="0">
                  <a:pos x="486" y="49"/>
                </a:cxn>
                <a:cxn ang="0">
                  <a:pos x="399" y="30"/>
                </a:cxn>
                <a:cxn ang="0">
                  <a:pos x="368" y="39"/>
                </a:cxn>
                <a:cxn ang="0">
                  <a:pos x="308" y="52"/>
                </a:cxn>
                <a:cxn ang="0">
                  <a:pos x="268" y="84"/>
                </a:cxn>
                <a:cxn ang="0">
                  <a:pos x="286" y="128"/>
                </a:cxn>
                <a:cxn ang="0">
                  <a:pos x="375" y="89"/>
                </a:cxn>
                <a:cxn ang="0">
                  <a:pos x="450" y="165"/>
                </a:cxn>
                <a:cxn ang="0">
                  <a:pos x="513" y="193"/>
                </a:cxn>
                <a:cxn ang="0">
                  <a:pos x="540" y="127"/>
                </a:cxn>
                <a:cxn ang="0">
                  <a:pos x="512" y="120"/>
                </a:cxn>
                <a:cxn ang="0">
                  <a:pos x="569" y="131"/>
                </a:cxn>
                <a:cxn ang="0">
                  <a:pos x="549" y="203"/>
                </a:cxn>
                <a:cxn ang="0">
                  <a:pos x="573" y="244"/>
                </a:cxn>
                <a:cxn ang="0">
                  <a:pos x="610" y="262"/>
                </a:cxn>
                <a:cxn ang="0">
                  <a:pos x="596" y="164"/>
                </a:cxn>
                <a:cxn ang="0">
                  <a:pos x="630" y="108"/>
                </a:cxn>
                <a:cxn ang="0">
                  <a:pos x="612" y="62"/>
                </a:cxn>
                <a:cxn ang="0">
                  <a:pos x="578" y="16"/>
                </a:cxn>
                <a:cxn ang="0">
                  <a:pos x="635" y="76"/>
                </a:cxn>
                <a:cxn ang="0">
                  <a:pos x="646" y="160"/>
                </a:cxn>
                <a:cxn ang="0">
                  <a:pos x="639" y="267"/>
                </a:cxn>
                <a:cxn ang="0">
                  <a:pos x="578" y="332"/>
                </a:cxn>
                <a:cxn ang="0">
                  <a:pos x="551" y="389"/>
                </a:cxn>
                <a:cxn ang="0">
                  <a:pos x="550" y="488"/>
                </a:cxn>
              </a:cxnLst>
              <a:rect l="0" t="0" r="r" b="b"/>
              <a:pathLst>
                <a:path w="668" h="898">
                  <a:moveTo>
                    <a:pt x="543" y="554"/>
                  </a:moveTo>
                  <a:lnTo>
                    <a:pt x="533" y="519"/>
                  </a:lnTo>
                  <a:lnTo>
                    <a:pt x="525" y="479"/>
                  </a:lnTo>
                  <a:lnTo>
                    <a:pt x="523" y="436"/>
                  </a:lnTo>
                  <a:lnTo>
                    <a:pt x="526" y="393"/>
                  </a:lnTo>
                  <a:lnTo>
                    <a:pt x="517" y="386"/>
                  </a:lnTo>
                  <a:lnTo>
                    <a:pt x="511" y="378"/>
                  </a:lnTo>
                  <a:lnTo>
                    <a:pt x="509" y="366"/>
                  </a:lnTo>
                  <a:lnTo>
                    <a:pt x="512" y="353"/>
                  </a:lnTo>
                  <a:lnTo>
                    <a:pt x="517" y="348"/>
                  </a:lnTo>
                  <a:lnTo>
                    <a:pt x="523" y="344"/>
                  </a:lnTo>
                  <a:lnTo>
                    <a:pt x="530" y="341"/>
                  </a:lnTo>
                  <a:lnTo>
                    <a:pt x="538" y="341"/>
                  </a:lnTo>
                  <a:lnTo>
                    <a:pt x="546" y="332"/>
                  </a:lnTo>
                  <a:lnTo>
                    <a:pt x="554" y="322"/>
                  </a:lnTo>
                  <a:lnTo>
                    <a:pt x="559" y="309"/>
                  </a:lnTo>
                  <a:lnTo>
                    <a:pt x="562" y="295"/>
                  </a:lnTo>
                  <a:lnTo>
                    <a:pt x="562" y="282"/>
                  </a:lnTo>
                  <a:lnTo>
                    <a:pt x="559" y="270"/>
                  </a:lnTo>
                  <a:lnTo>
                    <a:pt x="552" y="262"/>
                  </a:lnTo>
                  <a:lnTo>
                    <a:pt x="539" y="256"/>
                  </a:lnTo>
                  <a:lnTo>
                    <a:pt x="533" y="258"/>
                  </a:lnTo>
                  <a:lnTo>
                    <a:pt x="529" y="259"/>
                  </a:lnTo>
                  <a:lnTo>
                    <a:pt x="523" y="261"/>
                  </a:lnTo>
                  <a:lnTo>
                    <a:pt x="516" y="262"/>
                  </a:lnTo>
                  <a:lnTo>
                    <a:pt x="515" y="246"/>
                  </a:lnTo>
                  <a:lnTo>
                    <a:pt x="514" y="231"/>
                  </a:lnTo>
                  <a:lnTo>
                    <a:pt x="511" y="216"/>
                  </a:lnTo>
                  <a:lnTo>
                    <a:pt x="503" y="204"/>
                  </a:lnTo>
                  <a:lnTo>
                    <a:pt x="492" y="209"/>
                  </a:lnTo>
                  <a:lnTo>
                    <a:pt x="478" y="212"/>
                  </a:lnTo>
                  <a:lnTo>
                    <a:pt x="465" y="212"/>
                  </a:lnTo>
                  <a:lnTo>
                    <a:pt x="452" y="209"/>
                  </a:lnTo>
                  <a:lnTo>
                    <a:pt x="439" y="203"/>
                  </a:lnTo>
                  <a:lnTo>
                    <a:pt x="429" y="191"/>
                  </a:lnTo>
                  <a:lnTo>
                    <a:pt x="419" y="175"/>
                  </a:lnTo>
                  <a:lnTo>
                    <a:pt x="412" y="155"/>
                  </a:lnTo>
                  <a:lnTo>
                    <a:pt x="411" y="145"/>
                  </a:lnTo>
                  <a:lnTo>
                    <a:pt x="407" y="134"/>
                  </a:lnTo>
                  <a:lnTo>
                    <a:pt x="401" y="126"/>
                  </a:lnTo>
                  <a:lnTo>
                    <a:pt x="393" y="118"/>
                  </a:lnTo>
                  <a:lnTo>
                    <a:pt x="384" y="113"/>
                  </a:lnTo>
                  <a:lnTo>
                    <a:pt x="375" y="110"/>
                  </a:lnTo>
                  <a:lnTo>
                    <a:pt x="364" y="107"/>
                  </a:lnTo>
                  <a:lnTo>
                    <a:pt x="354" y="107"/>
                  </a:lnTo>
                  <a:lnTo>
                    <a:pt x="342" y="109"/>
                  </a:lnTo>
                  <a:lnTo>
                    <a:pt x="329" y="114"/>
                  </a:lnTo>
                  <a:lnTo>
                    <a:pt x="317" y="124"/>
                  </a:lnTo>
                  <a:lnTo>
                    <a:pt x="304" y="138"/>
                  </a:lnTo>
                  <a:lnTo>
                    <a:pt x="296" y="153"/>
                  </a:lnTo>
                  <a:lnTo>
                    <a:pt x="289" y="169"/>
                  </a:lnTo>
                  <a:lnTo>
                    <a:pt x="285" y="187"/>
                  </a:lnTo>
                  <a:lnTo>
                    <a:pt x="281" y="204"/>
                  </a:lnTo>
                  <a:lnTo>
                    <a:pt x="299" y="218"/>
                  </a:lnTo>
                  <a:lnTo>
                    <a:pt x="315" y="234"/>
                  </a:lnTo>
                  <a:lnTo>
                    <a:pt x="328" y="252"/>
                  </a:lnTo>
                  <a:lnTo>
                    <a:pt x="339" y="271"/>
                  </a:lnTo>
                  <a:lnTo>
                    <a:pt x="347" y="291"/>
                  </a:lnTo>
                  <a:lnTo>
                    <a:pt x="353" y="312"/>
                  </a:lnTo>
                  <a:lnTo>
                    <a:pt x="355" y="334"/>
                  </a:lnTo>
                  <a:lnTo>
                    <a:pt x="355" y="356"/>
                  </a:lnTo>
                  <a:lnTo>
                    <a:pt x="348" y="337"/>
                  </a:lnTo>
                  <a:lnTo>
                    <a:pt x="343" y="321"/>
                  </a:lnTo>
                  <a:lnTo>
                    <a:pt x="338" y="305"/>
                  </a:lnTo>
                  <a:lnTo>
                    <a:pt x="333" y="290"/>
                  </a:lnTo>
                  <a:lnTo>
                    <a:pt x="325" y="277"/>
                  </a:lnTo>
                  <a:lnTo>
                    <a:pt x="318" y="266"/>
                  </a:lnTo>
                  <a:lnTo>
                    <a:pt x="307" y="255"/>
                  </a:lnTo>
                  <a:lnTo>
                    <a:pt x="295" y="246"/>
                  </a:lnTo>
                  <a:lnTo>
                    <a:pt x="289" y="243"/>
                  </a:lnTo>
                  <a:lnTo>
                    <a:pt x="285" y="238"/>
                  </a:lnTo>
                  <a:lnTo>
                    <a:pt x="280" y="236"/>
                  </a:lnTo>
                  <a:lnTo>
                    <a:pt x="275" y="237"/>
                  </a:lnTo>
                  <a:lnTo>
                    <a:pt x="272" y="277"/>
                  </a:lnTo>
                  <a:lnTo>
                    <a:pt x="273" y="318"/>
                  </a:lnTo>
                  <a:lnTo>
                    <a:pt x="278" y="359"/>
                  </a:lnTo>
                  <a:lnTo>
                    <a:pt x="289" y="394"/>
                  </a:lnTo>
                  <a:lnTo>
                    <a:pt x="301" y="418"/>
                  </a:lnTo>
                  <a:lnTo>
                    <a:pt x="312" y="436"/>
                  </a:lnTo>
                  <a:lnTo>
                    <a:pt x="323" y="450"/>
                  </a:lnTo>
                  <a:lnTo>
                    <a:pt x="335" y="461"/>
                  </a:lnTo>
                  <a:lnTo>
                    <a:pt x="347" y="469"/>
                  </a:lnTo>
                  <a:lnTo>
                    <a:pt x="361" y="473"/>
                  </a:lnTo>
                  <a:lnTo>
                    <a:pt x="375" y="476"/>
                  </a:lnTo>
                  <a:lnTo>
                    <a:pt x="390" y="475"/>
                  </a:lnTo>
                  <a:lnTo>
                    <a:pt x="403" y="472"/>
                  </a:lnTo>
                  <a:lnTo>
                    <a:pt x="416" y="469"/>
                  </a:lnTo>
                  <a:lnTo>
                    <a:pt x="427" y="466"/>
                  </a:lnTo>
                  <a:lnTo>
                    <a:pt x="439" y="462"/>
                  </a:lnTo>
                  <a:lnTo>
                    <a:pt x="451" y="456"/>
                  </a:lnTo>
                  <a:lnTo>
                    <a:pt x="463" y="446"/>
                  </a:lnTo>
                  <a:lnTo>
                    <a:pt x="477" y="434"/>
                  </a:lnTo>
                  <a:lnTo>
                    <a:pt x="492" y="418"/>
                  </a:lnTo>
                  <a:lnTo>
                    <a:pt x="496" y="412"/>
                  </a:lnTo>
                  <a:lnTo>
                    <a:pt x="499" y="406"/>
                  </a:lnTo>
                  <a:lnTo>
                    <a:pt x="502" y="401"/>
                  </a:lnTo>
                  <a:lnTo>
                    <a:pt x="509" y="400"/>
                  </a:lnTo>
                  <a:lnTo>
                    <a:pt x="503" y="419"/>
                  </a:lnTo>
                  <a:lnTo>
                    <a:pt x="496" y="437"/>
                  </a:lnTo>
                  <a:lnTo>
                    <a:pt x="485" y="453"/>
                  </a:lnTo>
                  <a:lnTo>
                    <a:pt x="474" y="467"/>
                  </a:lnTo>
                  <a:lnTo>
                    <a:pt x="458" y="480"/>
                  </a:lnTo>
                  <a:lnTo>
                    <a:pt x="439" y="490"/>
                  </a:lnTo>
                  <a:lnTo>
                    <a:pt x="417" y="497"/>
                  </a:lnTo>
                  <a:lnTo>
                    <a:pt x="391" y="501"/>
                  </a:lnTo>
                  <a:lnTo>
                    <a:pt x="391" y="510"/>
                  </a:lnTo>
                  <a:lnTo>
                    <a:pt x="388" y="522"/>
                  </a:lnTo>
                  <a:lnTo>
                    <a:pt x="384" y="537"/>
                  </a:lnTo>
                  <a:lnTo>
                    <a:pt x="379" y="551"/>
                  </a:lnTo>
                  <a:lnTo>
                    <a:pt x="373" y="567"/>
                  </a:lnTo>
                  <a:lnTo>
                    <a:pt x="366" y="580"/>
                  </a:lnTo>
                  <a:lnTo>
                    <a:pt x="360" y="591"/>
                  </a:lnTo>
                  <a:lnTo>
                    <a:pt x="354" y="597"/>
                  </a:lnTo>
                  <a:lnTo>
                    <a:pt x="356" y="581"/>
                  </a:lnTo>
                  <a:lnTo>
                    <a:pt x="360" y="565"/>
                  </a:lnTo>
                  <a:lnTo>
                    <a:pt x="363" y="550"/>
                  </a:lnTo>
                  <a:lnTo>
                    <a:pt x="365" y="537"/>
                  </a:lnTo>
                  <a:lnTo>
                    <a:pt x="351" y="547"/>
                  </a:lnTo>
                  <a:lnTo>
                    <a:pt x="325" y="573"/>
                  </a:lnTo>
                  <a:lnTo>
                    <a:pt x="304" y="599"/>
                  </a:lnTo>
                  <a:lnTo>
                    <a:pt x="287" y="625"/>
                  </a:lnTo>
                  <a:lnTo>
                    <a:pt x="274" y="653"/>
                  </a:lnTo>
                  <a:lnTo>
                    <a:pt x="264" y="678"/>
                  </a:lnTo>
                  <a:lnTo>
                    <a:pt x="257" y="700"/>
                  </a:lnTo>
                  <a:lnTo>
                    <a:pt x="253" y="719"/>
                  </a:lnTo>
                  <a:lnTo>
                    <a:pt x="250" y="734"/>
                  </a:lnTo>
                  <a:lnTo>
                    <a:pt x="235" y="731"/>
                  </a:lnTo>
                  <a:lnTo>
                    <a:pt x="236" y="712"/>
                  </a:lnTo>
                  <a:lnTo>
                    <a:pt x="240" y="691"/>
                  </a:lnTo>
                  <a:lnTo>
                    <a:pt x="247" y="667"/>
                  </a:lnTo>
                  <a:lnTo>
                    <a:pt x="256" y="643"/>
                  </a:lnTo>
                  <a:lnTo>
                    <a:pt x="266" y="620"/>
                  </a:lnTo>
                  <a:lnTo>
                    <a:pt x="279" y="596"/>
                  </a:lnTo>
                  <a:lnTo>
                    <a:pt x="293" y="575"/>
                  </a:lnTo>
                  <a:lnTo>
                    <a:pt x="306" y="556"/>
                  </a:lnTo>
                  <a:lnTo>
                    <a:pt x="308" y="553"/>
                  </a:lnTo>
                  <a:lnTo>
                    <a:pt x="306" y="554"/>
                  </a:lnTo>
                  <a:lnTo>
                    <a:pt x="301" y="556"/>
                  </a:lnTo>
                  <a:lnTo>
                    <a:pt x="295" y="560"/>
                  </a:lnTo>
                  <a:lnTo>
                    <a:pt x="286" y="565"/>
                  </a:lnTo>
                  <a:lnTo>
                    <a:pt x="279" y="572"/>
                  </a:lnTo>
                  <a:lnTo>
                    <a:pt x="272" y="577"/>
                  </a:lnTo>
                  <a:lnTo>
                    <a:pt x="266" y="580"/>
                  </a:lnTo>
                  <a:lnTo>
                    <a:pt x="257" y="588"/>
                  </a:lnTo>
                  <a:lnTo>
                    <a:pt x="245" y="600"/>
                  </a:lnTo>
                  <a:lnTo>
                    <a:pt x="230" y="616"/>
                  </a:lnTo>
                  <a:lnTo>
                    <a:pt x="215" y="635"/>
                  </a:lnTo>
                  <a:lnTo>
                    <a:pt x="197" y="657"/>
                  </a:lnTo>
                  <a:lnTo>
                    <a:pt x="178" y="680"/>
                  </a:lnTo>
                  <a:lnTo>
                    <a:pt x="159" y="704"/>
                  </a:lnTo>
                  <a:lnTo>
                    <a:pt x="140" y="729"/>
                  </a:lnTo>
                  <a:lnTo>
                    <a:pt x="120" y="753"/>
                  </a:lnTo>
                  <a:lnTo>
                    <a:pt x="102" y="777"/>
                  </a:lnTo>
                  <a:lnTo>
                    <a:pt x="84" y="800"/>
                  </a:lnTo>
                  <a:lnTo>
                    <a:pt x="68" y="820"/>
                  </a:lnTo>
                  <a:lnTo>
                    <a:pt x="54" y="838"/>
                  </a:lnTo>
                  <a:lnTo>
                    <a:pt x="43" y="853"/>
                  </a:lnTo>
                  <a:lnTo>
                    <a:pt x="34" y="865"/>
                  </a:lnTo>
                  <a:lnTo>
                    <a:pt x="29" y="871"/>
                  </a:lnTo>
                  <a:lnTo>
                    <a:pt x="25" y="877"/>
                  </a:lnTo>
                  <a:lnTo>
                    <a:pt x="16" y="885"/>
                  </a:lnTo>
                  <a:lnTo>
                    <a:pt x="6" y="893"/>
                  </a:lnTo>
                  <a:lnTo>
                    <a:pt x="1" y="898"/>
                  </a:lnTo>
                  <a:lnTo>
                    <a:pt x="0" y="893"/>
                  </a:lnTo>
                  <a:lnTo>
                    <a:pt x="4" y="884"/>
                  </a:lnTo>
                  <a:lnTo>
                    <a:pt x="10" y="873"/>
                  </a:lnTo>
                  <a:lnTo>
                    <a:pt x="13" y="866"/>
                  </a:lnTo>
                  <a:lnTo>
                    <a:pt x="23" y="847"/>
                  </a:lnTo>
                  <a:lnTo>
                    <a:pt x="39" y="820"/>
                  </a:lnTo>
                  <a:lnTo>
                    <a:pt x="60" y="789"/>
                  </a:lnTo>
                  <a:lnTo>
                    <a:pt x="82" y="756"/>
                  </a:lnTo>
                  <a:lnTo>
                    <a:pt x="104" y="725"/>
                  </a:lnTo>
                  <a:lnTo>
                    <a:pt x="123" y="699"/>
                  </a:lnTo>
                  <a:lnTo>
                    <a:pt x="136" y="681"/>
                  </a:lnTo>
                  <a:lnTo>
                    <a:pt x="141" y="675"/>
                  </a:lnTo>
                  <a:lnTo>
                    <a:pt x="156" y="656"/>
                  </a:lnTo>
                  <a:lnTo>
                    <a:pt x="169" y="638"/>
                  </a:lnTo>
                  <a:lnTo>
                    <a:pt x="182" y="620"/>
                  </a:lnTo>
                  <a:lnTo>
                    <a:pt x="197" y="603"/>
                  </a:lnTo>
                  <a:lnTo>
                    <a:pt x="213" y="587"/>
                  </a:lnTo>
                  <a:lnTo>
                    <a:pt x="229" y="572"/>
                  </a:lnTo>
                  <a:lnTo>
                    <a:pt x="249" y="557"/>
                  </a:lnTo>
                  <a:lnTo>
                    <a:pt x="274" y="543"/>
                  </a:lnTo>
                  <a:lnTo>
                    <a:pt x="281" y="540"/>
                  </a:lnTo>
                  <a:lnTo>
                    <a:pt x="290" y="537"/>
                  </a:lnTo>
                  <a:lnTo>
                    <a:pt x="301" y="533"/>
                  </a:lnTo>
                  <a:lnTo>
                    <a:pt x="314" y="529"/>
                  </a:lnTo>
                  <a:lnTo>
                    <a:pt x="326" y="525"/>
                  </a:lnTo>
                  <a:lnTo>
                    <a:pt x="339" y="522"/>
                  </a:lnTo>
                  <a:lnTo>
                    <a:pt x="351" y="519"/>
                  </a:lnTo>
                  <a:lnTo>
                    <a:pt x="362" y="517"/>
                  </a:lnTo>
                  <a:lnTo>
                    <a:pt x="361" y="499"/>
                  </a:lnTo>
                  <a:lnTo>
                    <a:pt x="341" y="492"/>
                  </a:lnTo>
                  <a:lnTo>
                    <a:pt x="324" y="483"/>
                  </a:lnTo>
                  <a:lnTo>
                    <a:pt x="311" y="472"/>
                  </a:lnTo>
                  <a:lnTo>
                    <a:pt x="299" y="460"/>
                  </a:lnTo>
                  <a:lnTo>
                    <a:pt x="288" y="446"/>
                  </a:lnTo>
                  <a:lnTo>
                    <a:pt x="281" y="431"/>
                  </a:lnTo>
                  <a:lnTo>
                    <a:pt x="274" y="418"/>
                  </a:lnTo>
                  <a:lnTo>
                    <a:pt x="267" y="403"/>
                  </a:lnTo>
                  <a:lnTo>
                    <a:pt x="255" y="364"/>
                  </a:lnTo>
                  <a:lnTo>
                    <a:pt x="247" y="323"/>
                  </a:lnTo>
                  <a:lnTo>
                    <a:pt x="244" y="281"/>
                  </a:lnTo>
                  <a:lnTo>
                    <a:pt x="246" y="237"/>
                  </a:lnTo>
                  <a:lnTo>
                    <a:pt x="244" y="237"/>
                  </a:lnTo>
                  <a:lnTo>
                    <a:pt x="240" y="235"/>
                  </a:lnTo>
                  <a:lnTo>
                    <a:pt x="234" y="232"/>
                  </a:lnTo>
                  <a:lnTo>
                    <a:pt x="228" y="228"/>
                  </a:lnTo>
                  <a:lnTo>
                    <a:pt x="236" y="197"/>
                  </a:lnTo>
                  <a:lnTo>
                    <a:pt x="257" y="197"/>
                  </a:lnTo>
                  <a:lnTo>
                    <a:pt x="261" y="179"/>
                  </a:lnTo>
                  <a:lnTo>
                    <a:pt x="254" y="175"/>
                  </a:lnTo>
                  <a:lnTo>
                    <a:pt x="246" y="170"/>
                  </a:lnTo>
                  <a:lnTo>
                    <a:pt x="241" y="164"/>
                  </a:lnTo>
                  <a:lnTo>
                    <a:pt x="236" y="157"/>
                  </a:lnTo>
                  <a:lnTo>
                    <a:pt x="231" y="150"/>
                  </a:lnTo>
                  <a:lnTo>
                    <a:pt x="227" y="141"/>
                  </a:lnTo>
                  <a:lnTo>
                    <a:pt x="224" y="134"/>
                  </a:lnTo>
                  <a:lnTo>
                    <a:pt x="222" y="126"/>
                  </a:lnTo>
                  <a:lnTo>
                    <a:pt x="222" y="109"/>
                  </a:lnTo>
                  <a:lnTo>
                    <a:pt x="226" y="94"/>
                  </a:lnTo>
                  <a:lnTo>
                    <a:pt x="234" y="80"/>
                  </a:lnTo>
                  <a:lnTo>
                    <a:pt x="245" y="70"/>
                  </a:lnTo>
                  <a:lnTo>
                    <a:pt x="250" y="67"/>
                  </a:lnTo>
                  <a:lnTo>
                    <a:pt x="257" y="64"/>
                  </a:lnTo>
                  <a:lnTo>
                    <a:pt x="263" y="62"/>
                  </a:lnTo>
                  <a:lnTo>
                    <a:pt x="269" y="60"/>
                  </a:lnTo>
                  <a:lnTo>
                    <a:pt x="275" y="57"/>
                  </a:lnTo>
                  <a:lnTo>
                    <a:pt x="280" y="54"/>
                  </a:lnTo>
                  <a:lnTo>
                    <a:pt x="285" y="49"/>
                  </a:lnTo>
                  <a:lnTo>
                    <a:pt x="288" y="41"/>
                  </a:lnTo>
                  <a:lnTo>
                    <a:pt x="296" y="37"/>
                  </a:lnTo>
                  <a:lnTo>
                    <a:pt x="304" y="33"/>
                  </a:lnTo>
                  <a:lnTo>
                    <a:pt x="312" y="29"/>
                  </a:lnTo>
                  <a:lnTo>
                    <a:pt x="320" y="25"/>
                  </a:lnTo>
                  <a:lnTo>
                    <a:pt x="328" y="22"/>
                  </a:lnTo>
                  <a:lnTo>
                    <a:pt x="337" y="21"/>
                  </a:lnTo>
                  <a:lnTo>
                    <a:pt x="345" y="21"/>
                  </a:lnTo>
                  <a:lnTo>
                    <a:pt x="355" y="23"/>
                  </a:lnTo>
                  <a:lnTo>
                    <a:pt x="365" y="18"/>
                  </a:lnTo>
                  <a:lnTo>
                    <a:pt x="375" y="13"/>
                  </a:lnTo>
                  <a:lnTo>
                    <a:pt x="384" y="7"/>
                  </a:lnTo>
                  <a:lnTo>
                    <a:pt x="395" y="3"/>
                  </a:lnTo>
                  <a:lnTo>
                    <a:pt x="405" y="0"/>
                  </a:lnTo>
                  <a:lnTo>
                    <a:pt x="419" y="0"/>
                  </a:lnTo>
                  <a:lnTo>
                    <a:pt x="434" y="2"/>
                  </a:lnTo>
                  <a:lnTo>
                    <a:pt x="452" y="7"/>
                  </a:lnTo>
                  <a:lnTo>
                    <a:pt x="461" y="12"/>
                  </a:lnTo>
                  <a:lnTo>
                    <a:pt x="467" y="15"/>
                  </a:lnTo>
                  <a:lnTo>
                    <a:pt x="473" y="18"/>
                  </a:lnTo>
                  <a:lnTo>
                    <a:pt x="477" y="21"/>
                  </a:lnTo>
                  <a:lnTo>
                    <a:pt x="480" y="23"/>
                  </a:lnTo>
                  <a:lnTo>
                    <a:pt x="483" y="26"/>
                  </a:lnTo>
                  <a:lnTo>
                    <a:pt x="485" y="29"/>
                  </a:lnTo>
                  <a:lnTo>
                    <a:pt x="490" y="32"/>
                  </a:lnTo>
                  <a:lnTo>
                    <a:pt x="496" y="26"/>
                  </a:lnTo>
                  <a:lnTo>
                    <a:pt x="502" y="23"/>
                  </a:lnTo>
                  <a:lnTo>
                    <a:pt x="510" y="20"/>
                  </a:lnTo>
                  <a:lnTo>
                    <a:pt x="517" y="19"/>
                  </a:lnTo>
                  <a:lnTo>
                    <a:pt x="525" y="18"/>
                  </a:lnTo>
                  <a:lnTo>
                    <a:pt x="533" y="19"/>
                  </a:lnTo>
                  <a:lnTo>
                    <a:pt x="540" y="20"/>
                  </a:lnTo>
                  <a:lnTo>
                    <a:pt x="548" y="23"/>
                  </a:lnTo>
                  <a:lnTo>
                    <a:pt x="553" y="29"/>
                  </a:lnTo>
                  <a:lnTo>
                    <a:pt x="559" y="34"/>
                  </a:lnTo>
                  <a:lnTo>
                    <a:pt x="564" y="40"/>
                  </a:lnTo>
                  <a:lnTo>
                    <a:pt x="571" y="45"/>
                  </a:lnTo>
                  <a:lnTo>
                    <a:pt x="576" y="52"/>
                  </a:lnTo>
                  <a:lnTo>
                    <a:pt x="581" y="58"/>
                  </a:lnTo>
                  <a:lnTo>
                    <a:pt x="585" y="64"/>
                  </a:lnTo>
                  <a:lnTo>
                    <a:pt x="589" y="72"/>
                  </a:lnTo>
                  <a:lnTo>
                    <a:pt x="585" y="71"/>
                  </a:lnTo>
                  <a:lnTo>
                    <a:pt x="581" y="68"/>
                  </a:lnTo>
                  <a:lnTo>
                    <a:pt x="576" y="64"/>
                  </a:lnTo>
                  <a:lnTo>
                    <a:pt x="570" y="60"/>
                  </a:lnTo>
                  <a:lnTo>
                    <a:pt x="563" y="56"/>
                  </a:lnTo>
                  <a:lnTo>
                    <a:pt x="557" y="52"/>
                  </a:lnTo>
                  <a:lnTo>
                    <a:pt x="551" y="49"/>
                  </a:lnTo>
                  <a:lnTo>
                    <a:pt x="545" y="46"/>
                  </a:lnTo>
                  <a:lnTo>
                    <a:pt x="541" y="50"/>
                  </a:lnTo>
                  <a:lnTo>
                    <a:pt x="537" y="54"/>
                  </a:lnTo>
                  <a:lnTo>
                    <a:pt x="533" y="57"/>
                  </a:lnTo>
                  <a:lnTo>
                    <a:pt x="525" y="56"/>
                  </a:lnTo>
                  <a:lnTo>
                    <a:pt x="525" y="65"/>
                  </a:lnTo>
                  <a:lnTo>
                    <a:pt x="533" y="74"/>
                  </a:lnTo>
                  <a:lnTo>
                    <a:pt x="542" y="80"/>
                  </a:lnTo>
                  <a:lnTo>
                    <a:pt x="549" y="84"/>
                  </a:lnTo>
                  <a:lnTo>
                    <a:pt x="543" y="84"/>
                  </a:lnTo>
                  <a:lnTo>
                    <a:pt x="537" y="83"/>
                  </a:lnTo>
                  <a:lnTo>
                    <a:pt x="532" y="81"/>
                  </a:lnTo>
                  <a:lnTo>
                    <a:pt x="528" y="78"/>
                  </a:lnTo>
                  <a:lnTo>
                    <a:pt x="522" y="74"/>
                  </a:lnTo>
                  <a:lnTo>
                    <a:pt x="517" y="71"/>
                  </a:lnTo>
                  <a:lnTo>
                    <a:pt x="513" y="68"/>
                  </a:lnTo>
                  <a:lnTo>
                    <a:pt x="508" y="65"/>
                  </a:lnTo>
                  <a:lnTo>
                    <a:pt x="497" y="57"/>
                  </a:lnTo>
                  <a:lnTo>
                    <a:pt x="486" y="49"/>
                  </a:lnTo>
                  <a:lnTo>
                    <a:pt x="475" y="40"/>
                  </a:lnTo>
                  <a:lnTo>
                    <a:pt x="464" y="33"/>
                  </a:lnTo>
                  <a:lnTo>
                    <a:pt x="452" y="27"/>
                  </a:lnTo>
                  <a:lnTo>
                    <a:pt x="439" y="23"/>
                  </a:lnTo>
                  <a:lnTo>
                    <a:pt x="426" y="22"/>
                  </a:lnTo>
                  <a:lnTo>
                    <a:pt x="412" y="24"/>
                  </a:lnTo>
                  <a:lnTo>
                    <a:pt x="407" y="26"/>
                  </a:lnTo>
                  <a:lnTo>
                    <a:pt x="403" y="29"/>
                  </a:lnTo>
                  <a:lnTo>
                    <a:pt x="399" y="30"/>
                  </a:lnTo>
                  <a:lnTo>
                    <a:pt x="395" y="32"/>
                  </a:lnTo>
                  <a:lnTo>
                    <a:pt x="391" y="34"/>
                  </a:lnTo>
                  <a:lnTo>
                    <a:pt x="387" y="36"/>
                  </a:lnTo>
                  <a:lnTo>
                    <a:pt x="383" y="39"/>
                  </a:lnTo>
                  <a:lnTo>
                    <a:pt x="380" y="43"/>
                  </a:lnTo>
                  <a:lnTo>
                    <a:pt x="380" y="43"/>
                  </a:lnTo>
                  <a:lnTo>
                    <a:pt x="378" y="42"/>
                  </a:lnTo>
                  <a:lnTo>
                    <a:pt x="374" y="41"/>
                  </a:lnTo>
                  <a:lnTo>
                    <a:pt x="368" y="39"/>
                  </a:lnTo>
                  <a:lnTo>
                    <a:pt x="362" y="38"/>
                  </a:lnTo>
                  <a:lnTo>
                    <a:pt x="356" y="38"/>
                  </a:lnTo>
                  <a:lnTo>
                    <a:pt x="348" y="39"/>
                  </a:lnTo>
                  <a:lnTo>
                    <a:pt x="342" y="41"/>
                  </a:lnTo>
                  <a:lnTo>
                    <a:pt x="335" y="42"/>
                  </a:lnTo>
                  <a:lnTo>
                    <a:pt x="328" y="44"/>
                  </a:lnTo>
                  <a:lnTo>
                    <a:pt x="321" y="46"/>
                  </a:lnTo>
                  <a:lnTo>
                    <a:pt x="315" y="49"/>
                  </a:lnTo>
                  <a:lnTo>
                    <a:pt x="308" y="52"/>
                  </a:lnTo>
                  <a:lnTo>
                    <a:pt x="303" y="56"/>
                  </a:lnTo>
                  <a:lnTo>
                    <a:pt x="298" y="60"/>
                  </a:lnTo>
                  <a:lnTo>
                    <a:pt x="293" y="67"/>
                  </a:lnTo>
                  <a:lnTo>
                    <a:pt x="290" y="81"/>
                  </a:lnTo>
                  <a:lnTo>
                    <a:pt x="286" y="80"/>
                  </a:lnTo>
                  <a:lnTo>
                    <a:pt x="281" y="80"/>
                  </a:lnTo>
                  <a:lnTo>
                    <a:pt x="277" y="81"/>
                  </a:lnTo>
                  <a:lnTo>
                    <a:pt x="273" y="82"/>
                  </a:lnTo>
                  <a:lnTo>
                    <a:pt x="268" y="84"/>
                  </a:lnTo>
                  <a:lnTo>
                    <a:pt x="264" y="88"/>
                  </a:lnTo>
                  <a:lnTo>
                    <a:pt x="260" y="91"/>
                  </a:lnTo>
                  <a:lnTo>
                    <a:pt x="257" y="94"/>
                  </a:lnTo>
                  <a:lnTo>
                    <a:pt x="252" y="109"/>
                  </a:lnTo>
                  <a:lnTo>
                    <a:pt x="253" y="123"/>
                  </a:lnTo>
                  <a:lnTo>
                    <a:pt x="260" y="135"/>
                  </a:lnTo>
                  <a:lnTo>
                    <a:pt x="274" y="140"/>
                  </a:lnTo>
                  <a:lnTo>
                    <a:pt x="279" y="135"/>
                  </a:lnTo>
                  <a:lnTo>
                    <a:pt x="286" y="128"/>
                  </a:lnTo>
                  <a:lnTo>
                    <a:pt x="295" y="119"/>
                  </a:lnTo>
                  <a:lnTo>
                    <a:pt x="303" y="112"/>
                  </a:lnTo>
                  <a:lnTo>
                    <a:pt x="312" y="103"/>
                  </a:lnTo>
                  <a:lnTo>
                    <a:pt x="319" y="97"/>
                  </a:lnTo>
                  <a:lnTo>
                    <a:pt x="325" y="92"/>
                  </a:lnTo>
                  <a:lnTo>
                    <a:pt x="328" y="90"/>
                  </a:lnTo>
                  <a:lnTo>
                    <a:pt x="344" y="87"/>
                  </a:lnTo>
                  <a:lnTo>
                    <a:pt x="360" y="87"/>
                  </a:lnTo>
                  <a:lnTo>
                    <a:pt x="375" y="89"/>
                  </a:lnTo>
                  <a:lnTo>
                    <a:pt x="390" y="93"/>
                  </a:lnTo>
                  <a:lnTo>
                    <a:pt x="403" y="100"/>
                  </a:lnTo>
                  <a:lnTo>
                    <a:pt x="415" y="109"/>
                  </a:lnTo>
                  <a:lnTo>
                    <a:pt x="426" y="119"/>
                  </a:lnTo>
                  <a:lnTo>
                    <a:pt x="436" y="132"/>
                  </a:lnTo>
                  <a:lnTo>
                    <a:pt x="440" y="139"/>
                  </a:lnTo>
                  <a:lnTo>
                    <a:pt x="443" y="148"/>
                  </a:lnTo>
                  <a:lnTo>
                    <a:pt x="446" y="156"/>
                  </a:lnTo>
                  <a:lnTo>
                    <a:pt x="450" y="165"/>
                  </a:lnTo>
                  <a:lnTo>
                    <a:pt x="453" y="172"/>
                  </a:lnTo>
                  <a:lnTo>
                    <a:pt x="457" y="179"/>
                  </a:lnTo>
                  <a:lnTo>
                    <a:pt x="462" y="185"/>
                  </a:lnTo>
                  <a:lnTo>
                    <a:pt x="470" y="189"/>
                  </a:lnTo>
                  <a:lnTo>
                    <a:pt x="479" y="192"/>
                  </a:lnTo>
                  <a:lnTo>
                    <a:pt x="489" y="193"/>
                  </a:lnTo>
                  <a:lnTo>
                    <a:pt x="497" y="194"/>
                  </a:lnTo>
                  <a:lnTo>
                    <a:pt x="505" y="194"/>
                  </a:lnTo>
                  <a:lnTo>
                    <a:pt x="513" y="193"/>
                  </a:lnTo>
                  <a:lnTo>
                    <a:pt x="520" y="191"/>
                  </a:lnTo>
                  <a:lnTo>
                    <a:pt x="528" y="189"/>
                  </a:lnTo>
                  <a:lnTo>
                    <a:pt x="535" y="185"/>
                  </a:lnTo>
                  <a:lnTo>
                    <a:pt x="542" y="175"/>
                  </a:lnTo>
                  <a:lnTo>
                    <a:pt x="549" y="165"/>
                  </a:lnTo>
                  <a:lnTo>
                    <a:pt x="552" y="153"/>
                  </a:lnTo>
                  <a:lnTo>
                    <a:pt x="550" y="140"/>
                  </a:lnTo>
                  <a:lnTo>
                    <a:pt x="545" y="132"/>
                  </a:lnTo>
                  <a:lnTo>
                    <a:pt x="540" y="127"/>
                  </a:lnTo>
                  <a:lnTo>
                    <a:pt x="533" y="124"/>
                  </a:lnTo>
                  <a:lnTo>
                    <a:pt x="526" y="126"/>
                  </a:lnTo>
                  <a:lnTo>
                    <a:pt x="519" y="130"/>
                  </a:lnTo>
                  <a:lnTo>
                    <a:pt x="514" y="136"/>
                  </a:lnTo>
                  <a:lnTo>
                    <a:pt x="510" y="142"/>
                  </a:lnTo>
                  <a:lnTo>
                    <a:pt x="508" y="148"/>
                  </a:lnTo>
                  <a:lnTo>
                    <a:pt x="506" y="138"/>
                  </a:lnTo>
                  <a:lnTo>
                    <a:pt x="508" y="129"/>
                  </a:lnTo>
                  <a:lnTo>
                    <a:pt x="512" y="120"/>
                  </a:lnTo>
                  <a:lnTo>
                    <a:pt x="518" y="112"/>
                  </a:lnTo>
                  <a:lnTo>
                    <a:pt x="523" y="109"/>
                  </a:lnTo>
                  <a:lnTo>
                    <a:pt x="531" y="108"/>
                  </a:lnTo>
                  <a:lnTo>
                    <a:pt x="538" y="109"/>
                  </a:lnTo>
                  <a:lnTo>
                    <a:pt x="545" y="110"/>
                  </a:lnTo>
                  <a:lnTo>
                    <a:pt x="552" y="114"/>
                  </a:lnTo>
                  <a:lnTo>
                    <a:pt x="558" y="118"/>
                  </a:lnTo>
                  <a:lnTo>
                    <a:pt x="563" y="124"/>
                  </a:lnTo>
                  <a:lnTo>
                    <a:pt x="569" y="131"/>
                  </a:lnTo>
                  <a:lnTo>
                    <a:pt x="572" y="137"/>
                  </a:lnTo>
                  <a:lnTo>
                    <a:pt x="575" y="145"/>
                  </a:lnTo>
                  <a:lnTo>
                    <a:pt x="576" y="153"/>
                  </a:lnTo>
                  <a:lnTo>
                    <a:pt x="577" y="160"/>
                  </a:lnTo>
                  <a:lnTo>
                    <a:pt x="575" y="173"/>
                  </a:lnTo>
                  <a:lnTo>
                    <a:pt x="571" y="184"/>
                  </a:lnTo>
                  <a:lnTo>
                    <a:pt x="562" y="194"/>
                  </a:lnTo>
                  <a:lnTo>
                    <a:pt x="552" y="201"/>
                  </a:lnTo>
                  <a:lnTo>
                    <a:pt x="549" y="203"/>
                  </a:lnTo>
                  <a:lnTo>
                    <a:pt x="545" y="203"/>
                  </a:lnTo>
                  <a:lnTo>
                    <a:pt x="542" y="205"/>
                  </a:lnTo>
                  <a:lnTo>
                    <a:pt x="539" y="207"/>
                  </a:lnTo>
                  <a:lnTo>
                    <a:pt x="541" y="217"/>
                  </a:lnTo>
                  <a:lnTo>
                    <a:pt x="541" y="228"/>
                  </a:lnTo>
                  <a:lnTo>
                    <a:pt x="544" y="236"/>
                  </a:lnTo>
                  <a:lnTo>
                    <a:pt x="556" y="236"/>
                  </a:lnTo>
                  <a:lnTo>
                    <a:pt x="565" y="238"/>
                  </a:lnTo>
                  <a:lnTo>
                    <a:pt x="573" y="244"/>
                  </a:lnTo>
                  <a:lnTo>
                    <a:pt x="578" y="250"/>
                  </a:lnTo>
                  <a:lnTo>
                    <a:pt x="582" y="257"/>
                  </a:lnTo>
                  <a:lnTo>
                    <a:pt x="584" y="265"/>
                  </a:lnTo>
                  <a:lnTo>
                    <a:pt x="587" y="272"/>
                  </a:lnTo>
                  <a:lnTo>
                    <a:pt x="588" y="278"/>
                  </a:lnTo>
                  <a:lnTo>
                    <a:pt x="588" y="284"/>
                  </a:lnTo>
                  <a:lnTo>
                    <a:pt x="596" y="278"/>
                  </a:lnTo>
                  <a:lnTo>
                    <a:pt x="604" y="271"/>
                  </a:lnTo>
                  <a:lnTo>
                    <a:pt x="610" y="262"/>
                  </a:lnTo>
                  <a:lnTo>
                    <a:pt x="615" y="251"/>
                  </a:lnTo>
                  <a:lnTo>
                    <a:pt x="618" y="240"/>
                  </a:lnTo>
                  <a:lnTo>
                    <a:pt x="620" y="229"/>
                  </a:lnTo>
                  <a:lnTo>
                    <a:pt x="620" y="217"/>
                  </a:lnTo>
                  <a:lnTo>
                    <a:pt x="619" y="207"/>
                  </a:lnTo>
                  <a:lnTo>
                    <a:pt x="617" y="195"/>
                  </a:lnTo>
                  <a:lnTo>
                    <a:pt x="611" y="185"/>
                  </a:lnTo>
                  <a:lnTo>
                    <a:pt x="604" y="174"/>
                  </a:lnTo>
                  <a:lnTo>
                    <a:pt x="596" y="164"/>
                  </a:lnTo>
                  <a:lnTo>
                    <a:pt x="599" y="156"/>
                  </a:lnTo>
                  <a:lnTo>
                    <a:pt x="607" y="154"/>
                  </a:lnTo>
                  <a:lnTo>
                    <a:pt x="615" y="152"/>
                  </a:lnTo>
                  <a:lnTo>
                    <a:pt x="621" y="147"/>
                  </a:lnTo>
                  <a:lnTo>
                    <a:pt x="628" y="139"/>
                  </a:lnTo>
                  <a:lnTo>
                    <a:pt x="632" y="132"/>
                  </a:lnTo>
                  <a:lnTo>
                    <a:pt x="632" y="122"/>
                  </a:lnTo>
                  <a:lnTo>
                    <a:pt x="631" y="114"/>
                  </a:lnTo>
                  <a:lnTo>
                    <a:pt x="630" y="108"/>
                  </a:lnTo>
                  <a:lnTo>
                    <a:pt x="627" y="102"/>
                  </a:lnTo>
                  <a:lnTo>
                    <a:pt x="620" y="98"/>
                  </a:lnTo>
                  <a:lnTo>
                    <a:pt x="615" y="95"/>
                  </a:lnTo>
                  <a:lnTo>
                    <a:pt x="611" y="91"/>
                  </a:lnTo>
                  <a:lnTo>
                    <a:pt x="608" y="87"/>
                  </a:lnTo>
                  <a:lnTo>
                    <a:pt x="608" y="80"/>
                  </a:lnTo>
                  <a:lnTo>
                    <a:pt x="613" y="73"/>
                  </a:lnTo>
                  <a:lnTo>
                    <a:pt x="613" y="68"/>
                  </a:lnTo>
                  <a:lnTo>
                    <a:pt x="612" y="62"/>
                  </a:lnTo>
                  <a:lnTo>
                    <a:pt x="609" y="55"/>
                  </a:lnTo>
                  <a:lnTo>
                    <a:pt x="604" y="49"/>
                  </a:lnTo>
                  <a:lnTo>
                    <a:pt x="598" y="41"/>
                  </a:lnTo>
                  <a:lnTo>
                    <a:pt x="589" y="35"/>
                  </a:lnTo>
                  <a:lnTo>
                    <a:pt x="578" y="29"/>
                  </a:lnTo>
                  <a:lnTo>
                    <a:pt x="564" y="24"/>
                  </a:lnTo>
                  <a:lnTo>
                    <a:pt x="568" y="20"/>
                  </a:lnTo>
                  <a:lnTo>
                    <a:pt x="573" y="17"/>
                  </a:lnTo>
                  <a:lnTo>
                    <a:pt x="578" y="16"/>
                  </a:lnTo>
                  <a:lnTo>
                    <a:pt x="583" y="15"/>
                  </a:lnTo>
                  <a:lnTo>
                    <a:pt x="602" y="19"/>
                  </a:lnTo>
                  <a:lnTo>
                    <a:pt x="616" y="25"/>
                  </a:lnTo>
                  <a:lnTo>
                    <a:pt x="626" y="35"/>
                  </a:lnTo>
                  <a:lnTo>
                    <a:pt x="632" y="44"/>
                  </a:lnTo>
                  <a:lnTo>
                    <a:pt x="635" y="54"/>
                  </a:lnTo>
                  <a:lnTo>
                    <a:pt x="636" y="63"/>
                  </a:lnTo>
                  <a:lnTo>
                    <a:pt x="636" y="71"/>
                  </a:lnTo>
                  <a:lnTo>
                    <a:pt x="635" y="76"/>
                  </a:lnTo>
                  <a:lnTo>
                    <a:pt x="640" y="80"/>
                  </a:lnTo>
                  <a:lnTo>
                    <a:pt x="647" y="83"/>
                  </a:lnTo>
                  <a:lnTo>
                    <a:pt x="653" y="87"/>
                  </a:lnTo>
                  <a:lnTo>
                    <a:pt x="658" y="92"/>
                  </a:lnTo>
                  <a:lnTo>
                    <a:pt x="664" y="107"/>
                  </a:lnTo>
                  <a:lnTo>
                    <a:pt x="668" y="123"/>
                  </a:lnTo>
                  <a:lnTo>
                    <a:pt x="663" y="140"/>
                  </a:lnTo>
                  <a:lnTo>
                    <a:pt x="651" y="155"/>
                  </a:lnTo>
                  <a:lnTo>
                    <a:pt x="646" y="160"/>
                  </a:lnTo>
                  <a:lnTo>
                    <a:pt x="639" y="166"/>
                  </a:lnTo>
                  <a:lnTo>
                    <a:pt x="634" y="170"/>
                  </a:lnTo>
                  <a:lnTo>
                    <a:pt x="628" y="174"/>
                  </a:lnTo>
                  <a:lnTo>
                    <a:pt x="636" y="189"/>
                  </a:lnTo>
                  <a:lnTo>
                    <a:pt x="642" y="207"/>
                  </a:lnTo>
                  <a:lnTo>
                    <a:pt x="646" y="226"/>
                  </a:lnTo>
                  <a:lnTo>
                    <a:pt x="643" y="244"/>
                  </a:lnTo>
                  <a:lnTo>
                    <a:pt x="641" y="255"/>
                  </a:lnTo>
                  <a:lnTo>
                    <a:pt x="639" y="267"/>
                  </a:lnTo>
                  <a:lnTo>
                    <a:pt x="635" y="277"/>
                  </a:lnTo>
                  <a:lnTo>
                    <a:pt x="631" y="287"/>
                  </a:lnTo>
                  <a:lnTo>
                    <a:pt x="623" y="295"/>
                  </a:lnTo>
                  <a:lnTo>
                    <a:pt x="614" y="303"/>
                  </a:lnTo>
                  <a:lnTo>
                    <a:pt x="602" y="309"/>
                  </a:lnTo>
                  <a:lnTo>
                    <a:pt x="587" y="313"/>
                  </a:lnTo>
                  <a:lnTo>
                    <a:pt x="583" y="321"/>
                  </a:lnTo>
                  <a:lnTo>
                    <a:pt x="580" y="326"/>
                  </a:lnTo>
                  <a:lnTo>
                    <a:pt x="578" y="332"/>
                  </a:lnTo>
                  <a:lnTo>
                    <a:pt x="576" y="336"/>
                  </a:lnTo>
                  <a:lnTo>
                    <a:pt x="572" y="341"/>
                  </a:lnTo>
                  <a:lnTo>
                    <a:pt x="568" y="346"/>
                  </a:lnTo>
                  <a:lnTo>
                    <a:pt x="562" y="350"/>
                  </a:lnTo>
                  <a:lnTo>
                    <a:pt x="555" y="354"/>
                  </a:lnTo>
                  <a:lnTo>
                    <a:pt x="558" y="364"/>
                  </a:lnTo>
                  <a:lnTo>
                    <a:pt x="558" y="372"/>
                  </a:lnTo>
                  <a:lnTo>
                    <a:pt x="555" y="382"/>
                  </a:lnTo>
                  <a:lnTo>
                    <a:pt x="551" y="389"/>
                  </a:lnTo>
                  <a:lnTo>
                    <a:pt x="548" y="391"/>
                  </a:lnTo>
                  <a:lnTo>
                    <a:pt x="543" y="392"/>
                  </a:lnTo>
                  <a:lnTo>
                    <a:pt x="540" y="394"/>
                  </a:lnTo>
                  <a:lnTo>
                    <a:pt x="539" y="399"/>
                  </a:lnTo>
                  <a:lnTo>
                    <a:pt x="541" y="414"/>
                  </a:lnTo>
                  <a:lnTo>
                    <a:pt x="543" y="432"/>
                  </a:lnTo>
                  <a:lnTo>
                    <a:pt x="544" y="450"/>
                  </a:lnTo>
                  <a:lnTo>
                    <a:pt x="548" y="469"/>
                  </a:lnTo>
                  <a:lnTo>
                    <a:pt x="550" y="488"/>
                  </a:lnTo>
                  <a:lnTo>
                    <a:pt x="555" y="505"/>
                  </a:lnTo>
                  <a:lnTo>
                    <a:pt x="561" y="521"/>
                  </a:lnTo>
                  <a:lnTo>
                    <a:pt x="571" y="534"/>
                  </a:lnTo>
                  <a:lnTo>
                    <a:pt x="543" y="5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3" name="Freeform 45"/>
            <p:cNvSpPr>
              <a:spLocks/>
            </p:cNvSpPr>
            <p:nvPr/>
          </p:nvSpPr>
          <p:spPr bwMode="auto">
            <a:xfrm>
              <a:off x="7745413" y="2617788"/>
              <a:ext cx="55563" cy="3968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12" y="9"/>
                </a:cxn>
                <a:cxn ang="0">
                  <a:pos x="15" y="18"/>
                </a:cxn>
                <a:cxn ang="0">
                  <a:pos x="19" y="25"/>
                </a:cxn>
                <a:cxn ang="0">
                  <a:pos x="25" y="31"/>
                </a:cxn>
                <a:cxn ang="0">
                  <a:pos x="32" y="30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54" y="20"/>
                </a:cxn>
                <a:cxn ang="0">
                  <a:pos x="57" y="15"/>
                </a:cxn>
                <a:cxn ang="0">
                  <a:pos x="59" y="8"/>
                </a:cxn>
                <a:cxn ang="0">
                  <a:pos x="64" y="4"/>
                </a:cxn>
                <a:cxn ang="0">
                  <a:pos x="71" y="10"/>
                </a:cxn>
                <a:cxn ang="0">
                  <a:pos x="71" y="18"/>
                </a:cxn>
                <a:cxn ang="0">
                  <a:pos x="66" y="27"/>
                </a:cxn>
                <a:cxn ang="0">
                  <a:pos x="64" y="35"/>
                </a:cxn>
                <a:cxn ang="0">
                  <a:pos x="63" y="35"/>
                </a:cxn>
                <a:cxn ang="0">
                  <a:pos x="62" y="35"/>
                </a:cxn>
                <a:cxn ang="0">
                  <a:pos x="61" y="36"/>
                </a:cxn>
                <a:cxn ang="0">
                  <a:pos x="60" y="37"/>
                </a:cxn>
                <a:cxn ang="0">
                  <a:pos x="60" y="39"/>
                </a:cxn>
                <a:cxn ang="0">
                  <a:pos x="57" y="40"/>
                </a:cxn>
                <a:cxn ang="0">
                  <a:pos x="55" y="42"/>
                </a:cxn>
                <a:cxn ang="0">
                  <a:pos x="53" y="45"/>
                </a:cxn>
                <a:cxn ang="0">
                  <a:pos x="52" y="47"/>
                </a:cxn>
                <a:cxn ang="0">
                  <a:pos x="47" y="47"/>
                </a:cxn>
                <a:cxn ang="0">
                  <a:pos x="43" y="48"/>
                </a:cxn>
                <a:cxn ang="0">
                  <a:pos x="39" y="49"/>
                </a:cxn>
                <a:cxn ang="0">
                  <a:pos x="35" y="49"/>
                </a:cxn>
                <a:cxn ang="0">
                  <a:pos x="31" y="49"/>
                </a:cxn>
                <a:cxn ang="0">
                  <a:pos x="26" y="48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8" y="37"/>
                </a:cxn>
                <a:cxn ang="0">
                  <a:pos x="2" y="26"/>
                </a:cxn>
                <a:cxn ang="0">
                  <a:pos x="0" y="15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7" y="2"/>
                </a:cxn>
              </a:cxnLst>
              <a:rect l="0" t="0" r="r" b="b"/>
              <a:pathLst>
                <a:path w="71" h="49">
                  <a:moveTo>
                    <a:pt x="7" y="2"/>
                  </a:moveTo>
                  <a:lnTo>
                    <a:pt x="12" y="9"/>
                  </a:lnTo>
                  <a:lnTo>
                    <a:pt x="15" y="18"/>
                  </a:lnTo>
                  <a:lnTo>
                    <a:pt x="19" y="25"/>
                  </a:lnTo>
                  <a:lnTo>
                    <a:pt x="25" y="31"/>
                  </a:lnTo>
                  <a:lnTo>
                    <a:pt x="32" y="30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4" y="20"/>
                  </a:lnTo>
                  <a:lnTo>
                    <a:pt x="57" y="15"/>
                  </a:lnTo>
                  <a:lnTo>
                    <a:pt x="59" y="8"/>
                  </a:lnTo>
                  <a:lnTo>
                    <a:pt x="64" y="4"/>
                  </a:lnTo>
                  <a:lnTo>
                    <a:pt x="71" y="10"/>
                  </a:lnTo>
                  <a:lnTo>
                    <a:pt x="71" y="18"/>
                  </a:lnTo>
                  <a:lnTo>
                    <a:pt x="66" y="27"/>
                  </a:lnTo>
                  <a:lnTo>
                    <a:pt x="64" y="35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1" y="36"/>
                  </a:lnTo>
                  <a:lnTo>
                    <a:pt x="60" y="37"/>
                  </a:lnTo>
                  <a:lnTo>
                    <a:pt x="60" y="39"/>
                  </a:lnTo>
                  <a:lnTo>
                    <a:pt x="57" y="40"/>
                  </a:lnTo>
                  <a:lnTo>
                    <a:pt x="55" y="42"/>
                  </a:lnTo>
                  <a:lnTo>
                    <a:pt x="53" y="45"/>
                  </a:lnTo>
                  <a:lnTo>
                    <a:pt x="52" y="47"/>
                  </a:lnTo>
                  <a:lnTo>
                    <a:pt x="47" y="47"/>
                  </a:lnTo>
                  <a:lnTo>
                    <a:pt x="43" y="48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1" y="49"/>
                  </a:lnTo>
                  <a:lnTo>
                    <a:pt x="26" y="48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8" y="37"/>
                  </a:lnTo>
                  <a:lnTo>
                    <a:pt x="2" y="26"/>
                  </a:lnTo>
                  <a:lnTo>
                    <a:pt x="0" y="1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4" name="Freeform 46"/>
            <p:cNvSpPr>
              <a:spLocks/>
            </p:cNvSpPr>
            <p:nvPr/>
          </p:nvSpPr>
          <p:spPr bwMode="auto">
            <a:xfrm>
              <a:off x="7704138" y="2743201"/>
              <a:ext cx="73025" cy="20638"/>
            </a:xfrm>
            <a:custGeom>
              <a:avLst/>
              <a:gdLst/>
              <a:ahLst/>
              <a:cxnLst>
                <a:cxn ang="0">
                  <a:pos x="92" y="5"/>
                </a:cxn>
                <a:cxn ang="0">
                  <a:pos x="89" y="8"/>
                </a:cxn>
                <a:cxn ang="0">
                  <a:pos x="81" y="12"/>
                </a:cxn>
                <a:cxn ang="0">
                  <a:pos x="68" y="15"/>
                </a:cxn>
                <a:cxn ang="0">
                  <a:pos x="53" y="19"/>
                </a:cxn>
                <a:cxn ang="0">
                  <a:pos x="37" y="22"/>
                </a:cxn>
                <a:cxn ang="0">
                  <a:pos x="23" y="24"/>
                </a:cxn>
                <a:cxn ang="0">
                  <a:pos x="10" y="25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3" y="19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0" y="5"/>
                </a:cxn>
                <a:cxn ang="0">
                  <a:pos x="26" y="5"/>
                </a:cxn>
                <a:cxn ang="0">
                  <a:pos x="32" y="7"/>
                </a:cxn>
                <a:cxn ang="0">
                  <a:pos x="36" y="9"/>
                </a:cxn>
                <a:cxn ang="0">
                  <a:pos x="39" y="6"/>
                </a:cxn>
                <a:cxn ang="0">
                  <a:pos x="43" y="2"/>
                </a:cxn>
                <a:cxn ang="0">
                  <a:pos x="47" y="0"/>
                </a:cxn>
                <a:cxn ang="0">
                  <a:pos x="52" y="0"/>
                </a:cxn>
                <a:cxn ang="0">
                  <a:pos x="59" y="1"/>
                </a:cxn>
                <a:cxn ang="0">
                  <a:pos x="66" y="1"/>
                </a:cxn>
                <a:cxn ang="0">
                  <a:pos x="73" y="2"/>
                </a:cxn>
                <a:cxn ang="0">
                  <a:pos x="81" y="2"/>
                </a:cxn>
                <a:cxn ang="0">
                  <a:pos x="86" y="3"/>
                </a:cxn>
                <a:cxn ang="0">
                  <a:pos x="90" y="4"/>
                </a:cxn>
                <a:cxn ang="0">
                  <a:pos x="92" y="5"/>
                </a:cxn>
              </a:cxnLst>
              <a:rect l="0" t="0" r="r" b="b"/>
              <a:pathLst>
                <a:path w="92" h="25">
                  <a:moveTo>
                    <a:pt x="92" y="5"/>
                  </a:moveTo>
                  <a:lnTo>
                    <a:pt x="89" y="8"/>
                  </a:lnTo>
                  <a:lnTo>
                    <a:pt x="81" y="12"/>
                  </a:lnTo>
                  <a:lnTo>
                    <a:pt x="68" y="15"/>
                  </a:lnTo>
                  <a:lnTo>
                    <a:pt x="53" y="19"/>
                  </a:lnTo>
                  <a:lnTo>
                    <a:pt x="37" y="22"/>
                  </a:lnTo>
                  <a:lnTo>
                    <a:pt x="23" y="24"/>
                  </a:lnTo>
                  <a:lnTo>
                    <a:pt x="1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0" y="5"/>
                  </a:lnTo>
                  <a:lnTo>
                    <a:pt x="26" y="5"/>
                  </a:lnTo>
                  <a:lnTo>
                    <a:pt x="32" y="7"/>
                  </a:lnTo>
                  <a:lnTo>
                    <a:pt x="36" y="9"/>
                  </a:lnTo>
                  <a:lnTo>
                    <a:pt x="39" y="6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1"/>
                  </a:lnTo>
                  <a:lnTo>
                    <a:pt x="66" y="1"/>
                  </a:lnTo>
                  <a:lnTo>
                    <a:pt x="73" y="2"/>
                  </a:lnTo>
                  <a:lnTo>
                    <a:pt x="81" y="2"/>
                  </a:lnTo>
                  <a:lnTo>
                    <a:pt x="86" y="3"/>
                  </a:lnTo>
                  <a:lnTo>
                    <a:pt x="90" y="4"/>
                  </a:lnTo>
                  <a:lnTo>
                    <a:pt x="9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5" name="Freeform 47"/>
            <p:cNvSpPr>
              <a:spLocks/>
            </p:cNvSpPr>
            <p:nvPr/>
          </p:nvSpPr>
          <p:spPr bwMode="auto">
            <a:xfrm>
              <a:off x="7718425" y="2767013"/>
              <a:ext cx="46038" cy="2063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59" y="12"/>
                </a:cxn>
                <a:cxn ang="0">
                  <a:pos x="55" y="18"/>
                </a:cxn>
                <a:cxn ang="0">
                  <a:pos x="49" y="23"/>
                </a:cxn>
                <a:cxn ang="0">
                  <a:pos x="41" y="27"/>
                </a:cxn>
                <a:cxn ang="0">
                  <a:pos x="35" y="28"/>
                </a:cxn>
                <a:cxn ang="0">
                  <a:pos x="30" y="28"/>
                </a:cxn>
                <a:cxn ang="0">
                  <a:pos x="24" y="27"/>
                </a:cxn>
                <a:cxn ang="0">
                  <a:pos x="18" y="24"/>
                </a:cxn>
                <a:cxn ang="0">
                  <a:pos x="13" y="22"/>
                </a:cxn>
                <a:cxn ang="0">
                  <a:pos x="8" y="17"/>
                </a:cxn>
                <a:cxn ang="0">
                  <a:pos x="3" y="13"/>
                </a:cxn>
                <a:cxn ang="0">
                  <a:pos x="0" y="9"/>
                </a:cxn>
                <a:cxn ang="0">
                  <a:pos x="7" y="8"/>
                </a:cxn>
                <a:cxn ang="0">
                  <a:pos x="14" y="8"/>
                </a:cxn>
                <a:cxn ang="0">
                  <a:pos x="22" y="9"/>
                </a:cxn>
                <a:cxn ang="0">
                  <a:pos x="30" y="8"/>
                </a:cxn>
                <a:cxn ang="0">
                  <a:pos x="36" y="4"/>
                </a:cxn>
                <a:cxn ang="0">
                  <a:pos x="45" y="1"/>
                </a:cxn>
                <a:cxn ang="0">
                  <a:pos x="53" y="0"/>
                </a:cxn>
                <a:cxn ang="0">
                  <a:pos x="59" y="5"/>
                </a:cxn>
              </a:cxnLst>
              <a:rect l="0" t="0" r="r" b="b"/>
              <a:pathLst>
                <a:path w="59" h="28">
                  <a:moveTo>
                    <a:pt x="59" y="5"/>
                  </a:moveTo>
                  <a:lnTo>
                    <a:pt x="59" y="12"/>
                  </a:lnTo>
                  <a:lnTo>
                    <a:pt x="55" y="18"/>
                  </a:lnTo>
                  <a:lnTo>
                    <a:pt x="49" y="23"/>
                  </a:lnTo>
                  <a:lnTo>
                    <a:pt x="41" y="27"/>
                  </a:lnTo>
                  <a:lnTo>
                    <a:pt x="35" y="28"/>
                  </a:lnTo>
                  <a:lnTo>
                    <a:pt x="30" y="28"/>
                  </a:lnTo>
                  <a:lnTo>
                    <a:pt x="24" y="27"/>
                  </a:lnTo>
                  <a:lnTo>
                    <a:pt x="18" y="24"/>
                  </a:lnTo>
                  <a:lnTo>
                    <a:pt x="13" y="22"/>
                  </a:lnTo>
                  <a:lnTo>
                    <a:pt x="8" y="17"/>
                  </a:lnTo>
                  <a:lnTo>
                    <a:pt x="3" y="13"/>
                  </a:lnTo>
                  <a:lnTo>
                    <a:pt x="0" y="9"/>
                  </a:lnTo>
                  <a:lnTo>
                    <a:pt x="7" y="8"/>
                  </a:lnTo>
                  <a:lnTo>
                    <a:pt x="14" y="8"/>
                  </a:lnTo>
                  <a:lnTo>
                    <a:pt x="22" y="9"/>
                  </a:lnTo>
                  <a:lnTo>
                    <a:pt x="30" y="8"/>
                  </a:lnTo>
                  <a:lnTo>
                    <a:pt x="36" y="4"/>
                  </a:lnTo>
                  <a:lnTo>
                    <a:pt x="45" y="1"/>
                  </a:lnTo>
                  <a:lnTo>
                    <a:pt x="53" y="0"/>
                  </a:lnTo>
                  <a:lnTo>
                    <a:pt x="5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6" name="Freeform 48"/>
            <p:cNvSpPr>
              <a:spLocks/>
            </p:cNvSpPr>
            <p:nvPr/>
          </p:nvSpPr>
          <p:spPr bwMode="auto">
            <a:xfrm>
              <a:off x="7580313" y="2868613"/>
              <a:ext cx="620713" cy="466725"/>
            </a:xfrm>
            <a:custGeom>
              <a:avLst/>
              <a:gdLst/>
              <a:ahLst/>
              <a:cxnLst>
                <a:cxn ang="0">
                  <a:pos x="486" y="43"/>
                </a:cxn>
                <a:cxn ang="0">
                  <a:pos x="528" y="78"/>
                </a:cxn>
                <a:cxn ang="0">
                  <a:pos x="620" y="176"/>
                </a:cxn>
                <a:cxn ang="0">
                  <a:pos x="673" y="263"/>
                </a:cxn>
                <a:cxn ang="0">
                  <a:pos x="703" y="321"/>
                </a:cxn>
                <a:cxn ang="0">
                  <a:pos x="745" y="396"/>
                </a:cxn>
                <a:cxn ang="0">
                  <a:pos x="775" y="485"/>
                </a:cxn>
                <a:cxn ang="0">
                  <a:pos x="777" y="543"/>
                </a:cxn>
                <a:cxn ang="0">
                  <a:pos x="756" y="582"/>
                </a:cxn>
                <a:cxn ang="0">
                  <a:pos x="754" y="548"/>
                </a:cxn>
                <a:cxn ang="0">
                  <a:pos x="739" y="454"/>
                </a:cxn>
                <a:cxn ang="0">
                  <a:pos x="677" y="347"/>
                </a:cxn>
                <a:cxn ang="0">
                  <a:pos x="627" y="261"/>
                </a:cxn>
                <a:cxn ang="0">
                  <a:pos x="577" y="170"/>
                </a:cxn>
                <a:cxn ang="0">
                  <a:pos x="502" y="92"/>
                </a:cxn>
                <a:cxn ang="0">
                  <a:pos x="416" y="104"/>
                </a:cxn>
                <a:cxn ang="0">
                  <a:pos x="371" y="200"/>
                </a:cxn>
                <a:cxn ang="0">
                  <a:pos x="368" y="256"/>
                </a:cxn>
                <a:cxn ang="0">
                  <a:pos x="387" y="353"/>
                </a:cxn>
                <a:cxn ang="0">
                  <a:pos x="397" y="490"/>
                </a:cxn>
                <a:cxn ang="0">
                  <a:pos x="405" y="560"/>
                </a:cxn>
                <a:cxn ang="0">
                  <a:pos x="377" y="518"/>
                </a:cxn>
                <a:cxn ang="0">
                  <a:pos x="357" y="397"/>
                </a:cxn>
                <a:cxn ang="0">
                  <a:pos x="351" y="335"/>
                </a:cxn>
                <a:cxn ang="0">
                  <a:pos x="338" y="287"/>
                </a:cxn>
                <a:cxn ang="0">
                  <a:pos x="302" y="270"/>
                </a:cxn>
                <a:cxn ang="0">
                  <a:pos x="246" y="255"/>
                </a:cxn>
                <a:cxn ang="0">
                  <a:pos x="170" y="239"/>
                </a:cxn>
                <a:cxn ang="0">
                  <a:pos x="102" y="230"/>
                </a:cxn>
                <a:cxn ang="0">
                  <a:pos x="45" y="285"/>
                </a:cxn>
                <a:cxn ang="0">
                  <a:pos x="30" y="383"/>
                </a:cxn>
                <a:cxn ang="0">
                  <a:pos x="26" y="407"/>
                </a:cxn>
                <a:cxn ang="0">
                  <a:pos x="4" y="353"/>
                </a:cxn>
                <a:cxn ang="0">
                  <a:pos x="6" y="311"/>
                </a:cxn>
                <a:cxn ang="0">
                  <a:pos x="47" y="233"/>
                </a:cxn>
                <a:cxn ang="0">
                  <a:pos x="81" y="209"/>
                </a:cxn>
                <a:cxn ang="0">
                  <a:pos x="159" y="214"/>
                </a:cxn>
                <a:cxn ang="0">
                  <a:pos x="249" y="229"/>
                </a:cxn>
                <a:cxn ang="0">
                  <a:pos x="319" y="241"/>
                </a:cxn>
                <a:cxn ang="0">
                  <a:pos x="348" y="198"/>
                </a:cxn>
                <a:cxn ang="0">
                  <a:pos x="410" y="84"/>
                </a:cxn>
                <a:cxn ang="0">
                  <a:pos x="454" y="38"/>
                </a:cxn>
                <a:cxn ang="0">
                  <a:pos x="426" y="25"/>
                </a:cxn>
                <a:cxn ang="0">
                  <a:pos x="378" y="63"/>
                </a:cxn>
                <a:cxn ang="0">
                  <a:pos x="321" y="164"/>
                </a:cxn>
                <a:cxn ang="0">
                  <a:pos x="302" y="201"/>
                </a:cxn>
                <a:cxn ang="0">
                  <a:pos x="280" y="169"/>
                </a:cxn>
                <a:cxn ang="0">
                  <a:pos x="237" y="174"/>
                </a:cxn>
                <a:cxn ang="0">
                  <a:pos x="188" y="162"/>
                </a:cxn>
                <a:cxn ang="0">
                  <a:pos x="152" y="125"/>
                </a:cxn>
                <a:cxn ang="0">
                  <a:pos x="132" y="125"/>
                </a:cxn>
                <a:cxn ang="0">
                  <a:pos x="113" y="171"/>
                </a:cxn>
                <a:cxn ang="0">
                  <a:pos x="101" y="171"/>
                </a:cxn>
                <a:cxn ang="0">
                  <a:pos x="131" y="90"/>
                </a:cxn>
                <a:cxn ang="0">
                  <a:pos x="166" y="44"/>
                </a:cxn>
                <a:cxn ang="0">
                  <a:pos x="166" y="111"/>
                </a:cxn>
                <a:cxn ang="0">
                  <a:pos x="198" y="138"/>
                </a:cxn>
                <a:cxn ang="0">
                  <a:pos x="241" y="147"/>
                </a:cxn>
                <a:cxn ang="0">
                  <a:pos x="285" y="139"/>
                </a:cxn>
                <a:cxn ang="0">
                  <a:pos x="326" y="101"/>
                </a:cxn>
                <a:cxn ang="0">
                  <a:pos x="381" y="25"/>
                </a:cxn>
                <a:cxn ang="0">
                  <a:pos x="486" y="36"/>
                </a:cxn>
              </a:cxnLst>
              <a:rect l="0" t="0" r="r" b="b"/>
              <a:pathLst>
                <a:path w="780" h="588">
                  <a:moveTo>
                    <a:pt x="486" y="36"/>
                  </a:moveTo>
                  <a:lnTo>
                    <a:pt x="486" y="38"/>
                  </a:lnTo>
                  <a:lnTo>
                    <a:pt x="486" y="41"/>
                  </a:lnTo>
                  <a:lnTo>
                    <a:pt x="486" y="43"/>
                  </a:lnTo>
                  <a:lnTo>
                    <a:pt x="485" y="45"/>
                  </a:lnTo>
                  <a:lnTo>
                    <a:pt x="497" y="54"/>
                  </a:lnTo>
                  <a:lnTo>
                    <a:pt x="512" y="65"/>
                  </a:lnTo>
                  <a:lnTo>
                    <a:pt x="528" y="78"/>
                  </a:lnTo>
                  <a:lnTo>
                    <a:pt x="548" y="96"/>
                  </a:lnTo>
                  <a:lnTo>
                    <a:pt x="571" y="117"/>
                  </a:lnTo>
                  <a:lnTo>
                    <a:pt x="595" y="143"/>
                  </a:lnTo>
                  <a:lnTo>
                    <a:pt x="620" y="176"/>
                  </a:lnTo>
                  <a:lnTo>
                    <a:pt x="646" y="216"/>
                  </a:lnTo>
                  <a:lnTo>
                    <a:pt x="656" y="232"/>
                  </a:lnTo>
                  <a:lnTo>
                    <a:pt x="664" y="248"/>
                  </a:lnTo>
                  <a:lnTo>
                    <a:pt x="673" y="263"/>
                  </a:lnTo>
                  <a:lnTo>
                    <a:pt x="681" y="277"/>
                  </a:lnTo>
                  <a:lnTo>
                    <a:pt x="690" y="292"/>
                  </a:lnTo>
                  <a:lnTo>
                    <a:pt x="697" y="307"/>
                  </a:lnTo>
                  <a:lnTo>
                    <a:pt x="703" y="321"/>
                  </a:lnTo>
                  <a:lnTo>
                    <a:pt x="711" y="335"/>
                  </a:lnTo>
                  <a:lnTo>
                    <a:pt x="723" y="355"/>
                  </a:lnTo>
                  <a:lnTo>
                    <a:pt x="736" y="376"/>
                  </a:lnTo>
                  <a:lnTo>
                    <a:pt x="745" y="396"/>
                  </a:lnTo>
                  <a:lnTo>
                    <a:pt x="755" y="418"/>
                  </a:lnTo>
                  <a:lnTo>
                    <a:pt x="763" y="440"/>
                  </a:lnTo>
                  <a:lnTo>
                    <a:pt x="770" y="462"/>
                  </a:lnTo>
                  <a:lnTo>
                    <a:pt x="775" y="485"/>
                  </a:lnTo>
                  <a:lnTo>
                    <a:pt x="780" y="509"/>
                  </a:lnTo>
                  <a:lnTo>
                    <a:pt x="780" y="520"/>
                  </a:lnTo>
                  <a:lnTo>
                    <a:pt x="779" y="531"/>
                  </a:lnTo>
                  <a:lnTo>
                    <a:pt x="777" y="543"/>
                  </a:lnTo>
                  <a:lnTo>
                    <a:pt x="774" y="555"/>
                  </a:lnTo>
                  <a:lnTo>
                    <a:pt x="770" y="565"/>
                  </a:lnTo>
                  <a:lnTo>
                    <a:pt x="763" y="575"/>
                  </a:lnTo>
                  <a:lnTo>
                    <a:pt x="756" y="582"/>
                  </a:lnTo>
                  <a:lnTo>
                    <a:pt x="747" y="588"/>
                  </a:lnTo>
                  <a:lnTo>
                    <a:pt x="739" y="568"/>
                  </a:lnTo>
                  <a:lnTo>
                    <a:pt x="748" y="561"/>
                  </a:lnTo>
                  <a:lnTo>
                    <a:pt x="754" y="548"/>
                  </a:lnTo>
                  <a:lnTo>
                    <a:pt x="756" y="530"/>
                  </a:lnTo>
                  <a:lnTo>
                    <a:pt x="755" y="509"/>
                  </a:lnTo>
                  <a:lnTo>
                    <a:pt x="750" y="484"/>
                  </a:lnTo>
                  <a:lnTo>
                    <a:pt x="739" y="454"/>
                  </a:lnTo>
                  <a:lnTo>
                    <a:pt x="723" y="424"/>
                  </a:lnTo>
                  <a:lnTo>
                    <a:pt x="700" y="390"/>
                  </a:lnTo>
                  <a:lnTo>
                    <a:pt x="689" y="369"/>
                  </a:lnTo>
                  <a:lnTo>
                    <a:pt x="677" y="347"/>
                  </a:lnTo>
                  <a:lnTo>
                    <a:pt x="664" y="326"/>
                  </a:lnTo>
                  <a:lnTo>
                    <a:pt x="653" y="305"/>
                  </a:lnTo>
                  <a:lnTo>
                    <a:pt x="640" y="284"/>
                  </a:lnTo>
                  <a:lnTo>
                    <a:pt x="627" y="261"/>
                  </a:lnTo>
                  <a:lnTo>
                    <a:pt x="616" y="239"/>
                  </a:lnTo>
                  <a:lnTo>
                    <a:pt x="604" y="216"/>
                  </a:lnTo>
                  <a:lnTo>
                    <a:pt x="592" y="193"/>
                  </a:lnTo>
                  <a:lnTo>
                    <a:pt x="577" y="170"/>
                  </a:lnTo>
                  <a:lnTo>
                    <a:pt x="561" y="148"/>
                  </a:lnTo>
                  <a:lnTo>
                    <a:pt x="543" y="128"/>
                  </a:lnTo>
                  <a:lnTo>
                    <a:pt x="523" y="109"/>
                  </a:lnTo>
                  <a:lnTo>
                    <a:pt x="502" y="92"/>
                  </a:lnTo>
                  <a:lnTo>
                    <a:pt x="479" y="78"/>
                  </a:lnTo>
                  <a:lnTo>
                    <a:pt x="454" y="66"/>
                  </a:lnTo>
                  <a:lnTo>
                    <a:pt x="433" y="84"/>
                  </a:lnTo>
                  <a:lnTo>
                    <a:pt x="416" y="104"/>
                  </a:lnTo>
                  <a:lnTo>
                    <a:pt x="401" y="127"/>
                  </a:lnTo>
                  <a:lnTo>
                    <a:pt x="389" y="150"/>
                  </a:lnTo>
                  <a:lnTo>
                    <a:pt x="380" y="175"/>
                  </a:lnTo>
                  <a:lnTo>
                    <a:pt x="371" y="200"/>
                  </a:lnTo>
                  <a:lnTo>
                    <a:pt x="363" y="226"/>
                  </a:lnTo>
                  <a:lnTo>
                    <a:pt x="356" y="251"/>
                  </a:lnTo>
                  <a:lnTo>
                    <a:pt x="362" y="252"/>
                  </a:lnTo>
                  <a:lnTo>
                    <a:pt x="368" y="256"/>
                  </a:lnTo>
                  <a:lnTo>
                    <a:pt x="374" y="266"/>
                  </a:lnTo>
                  <a:lnTo>
                    <a:pt x="377" y="286"/>
                  </a:lnTo>
                  <a:lnTo>
                    <a:pt x="383" y="319"/>
                  </a:lnTo>
                  <a:lnTo>
                    <a:pt x="387" y="353"/>
                  </a:lnTo>
                  <a:lnTo>
                    <a:pt x="389" y="387"/>
                  </a:lnTo>
                  <a:lnTo>
                    <a:pt x="391" y="422"/>
                  </a:lnTo>
                  <a:lnTo>
                    <a:pt x="394" y="457"/>
                  </a:lnTo>
                  <a:lnTo>
                    <a:pt x="397" y="490"/>
                  </a:lnTo>
                  <a:lnTo>
                    <a:pt x="402" y="524"/>
                  </a:lnTo>
                  <a:lnTo>
                    <a:pt x="409" y="557"/>
                  </a:lnTo>
                  <a:lnTo>
                    <a:pt x="407" y="559"/>
                  </a:lnTo>
                  <a:lnTo>
                    <a:pt x="405" y="560"/>
                  </a:lnTo>
                  <a:lnTo>
                    <a:pt x="402" y="560"/>
                  </a:lnTo>
                  <a:lnTo>
                    <a:pt x="399" y="559"/>
                  </a:lnTo>
                  <a:lnTo>
                    <a:pt x="386" y="542"/>
                  </a:lnTo>
                  <a:lnTo>
                    <a:pt x="377" y="518"/>
                  </a:lnTo>
                  <a:lnTo>
                    <a:pt x="369" y="488"/>
                  </a:lnTo>
                  <a:lnTo>
                    <a:pt x="364" y="457"/>
                  </a:lnTo>
                  <a:lnTo>
                    <a:pt x="360" y="426"/>
                  </a:lnTo>
                  <a:lnTo>
                    <a:pt x="357" y="397"/>
                  </a:lnTo>
                  <a:lnTo>
                    <a:pt x="356" y="374"/>
                  </a:lnTo>
                  <a:lnTo>
                    <a:pt x="355" y="360"/>
                  </a:lnTo>
                  <a:lnTo>
                    <a:pt x="352" y="348"/>
                  </a:lnTo>
                  <a:lnTo>
                    <a:pt x="351" y="335"/>
                  </a:lnTo>
                  <a:lnTo>
                    <a:pt x="350" y="322"/>
                  </a:lnTo>
                  <a:lnTo>
                    <a:pt x="348" y="309"/>
                  </a:lnTo>
                  <a:lnTo>
                    <a:pt x="344" y="296"/>
                  </a:lnTo>
                  <a:lnTo>
                    <a:pt x="338" y="287"/>
                  </a:lnTo>
                  <a:lnTo>
                    <a:pt x="328" y="279"/>
                  </a:lnTo>
                  <a:lnTo>
                    <a:pt x="315" y="275"/>
                  </a:lnTo>
                  <a:lnTo>
                    <a:pt x="310" y="273"/>
                  </a:lnTo>
                  <a:lnTo>
                    <a:pt x="302" y="270"/>
                  </a:lnTo>
                  <a:lnTo>
                    <a:pt x="291" y="267"/>
                  </a:lnTo>
                  <a:lnTo>
                    <a:pt x="278" y="264"/>
                  </a:lnTo>
                  <a:lnTo>
                    <a:pt x="263" y="259"/>
                  </a:lnTo>
                  <a:lnTo>
                    <a:pt x="246" y="255"/>
                  </a:lnTo>
                  <a:lnTo>
                    <a:pt x="227" y="251"/>
                  </a:lnTo>
                  <a:lnTo>
                    <a:pt x="209" y="247"/>
                  </a:lnTo>
                  <a:lnTo>
                    <a:pt x="189" y="244"/>
                  </a:lnTo>
                  <a:lnTo>
                    <a:pt x="170" y="239"/>
                  </a:lnTo>
                  <a:lnTo>
                    <a:pt x="151" y="236"/>
                  </a:lnTo>
                  <a:lnTo>
                    <a:pt x="133" y="233"/>
                  </a:lnTo>
                  <a:lnTo>
                    <a:pt x="116" y="231"/>
                  </a:lnTo>
                  <a:lnTo>
                    <a:pt x="102" y="230"/>
                  </a:lnTo>
                  <a:lnTo>
                    <a:pt x="88" y="230"/>
                  </a:lnTo>
                  <a:lnTo>
                    <a:pt x="78" y="230"/>
                  </a:lnTo>
                  <a:lnTo>
                    <a:pt x="59" y="257"/>
                  </a:lnTo>
                  <a:lnTo>
                    <a:pt x="45" y="285"/>
                  </a:lnTo>
                  <a:lnTo>
                    <a:pt x="36" y="311"/>
                  </a:lnTo>
                  <a:lnTo>
                    <a:pt x="31" y="336"/>
                  </a:lnTo>
                  <a:lnTo>
                    <a:pt x="30" y="361"/>
                  </a:lnTo>
                  <a:lnTo>
                    <a:pt x="30" y="383"/>
                  </a:lnTo>
                  <a:lnTo>
                    <a:pt x="32" y="402"/>
                  </a:lnTo>
                  <a:lnTo>
                    <a:pt x="35" y="419"/>
                  </a:lnTo>
                  <a:lnTo>
                    <a:pt x="31" y="415"/>
                  </a:lnTo>
                  <a:lnTo>
                    <a:pt x="26" y="407"/>
                  </a:lnTo>
                  <a:lnTo>
                    <a:pt x="21" y="394"/>
                  </a:lnTo>
                  <a:lnTo>
                    <a:pt x="14" y="380"/>
                  </a:lnTo>
                  <a:lnTo>
                    <a:pt x="9" y="366"/>
                  </a:lnTo>
                  <a:lnTo>
                    <a:pt x="4" y="353"/>
                  </a:lnTo>
                  <a:lnTo>
                    <a:pt x="1" y="344"/>
                  </a:lnTo>
                  <a:lnTo>
                    <a:pt x="0" y="341"/>
                  </a:lnTo>
                  <a:lnTo>
                    <a:pt x="1" y="328"/>
                  </a:lnTo>
                  <a:lnTo>
                    <a:pt x="6" y="311"/>
                  </a:lnTo>
                  <a:lnTo>
                    <a:pt x="15" y="291"/>
                  </a:lnTo>
                  <a:lnTo>
                    <a:pt x="26" y="271"/>
                  </a:lnTo>
                  <a:lnTo>
                    <a:pt x="36" y="251"/>
                  </a:lnTo>
                  <a:lnTo>
                    <a:pt x="47" y="233"/>
                  </a:lnTo>
                  <a:lnTo>
                    <a:pt x="54" y="219"/>
                  </a:lnTo>
                  <a:lnTo>
                    <a:pt x="57" y="212"/>
                  </a:lnTo>
                  <a:lnTo>
                    <a:pt x="68" y="210"/>
                  </a:lnTo>
                  <a:lnTo>
                    <a:pt x="81" y="209"/>
                  </a:lnTo>
                  <a:lnTo>
                    <a:pt x="98" y="209"/>
                  </a:lnTo>
                  <a:lnTo>
                    <a:pt x="116" y="210"/>
                  </a:lnTo>
                  <a:lnTo>
                    <a:pt x="138" y="212"/>
                  </a:lnTo>
                  <a:lnTo>
                    <a:pt x="159" y="214"/>
                  </a:lnTo>
                  <a:lnTo>
                    <a:pt x="182" y="217"/>
                  </a:lnTo>
                  <a:lnTo>
                    <a:pt x="205" y="221"/>
                  </a:lnTo>
                  <a:lnTo>
                    <a:pt x="228" y="225"/>
                  </a:lnTo>
                  <a:lnTo>
                    <a:pt x="249" y="229"/>
                  </a:lnTo>
                  <a:lnTo>
                    <a:pt x="270" y="233"/>
                  </a:lnTo>
                  <a:lnTo>
                    <a:pt x="289" y="236"/>
                  </a:lnTo>
                  <a:lnTo>
                    <a:pt x="305" y="239"/>
                  </a:lnTo>
                  <a:lnTo>
                    <a:pt x="319" y="241"/>
                  </a:lnTo>
                  <a:lnTo>
                    <a:pt x="328" y="244"/>
                  </a:lnTo>
                  <a:lnTo>
                    <a:pt x="334" y="245"/>
                  </a:lnTo>
                  <a:lnTo>
                    <a:pt x="339" y="224"/>
                  </a:lnTo>
                  <a:lnTo>
                    <a:pt x="348" y="198"/>
                  </a:lnTo>
                  <a:lnTo>
                    <a:pt x="359" y="170"/>
                  </a:lnTo>
                  <a:lnTo>
                    <a:pt x="374" y="140"/>
                  </a:lnTo>
                  <a:lnTo>
                    <a:pt x="390" y="112"/>
                  </a:lnTo>
                  <a:lnTo>
                    <a:pt x="410" y="84"/>
                  </a:lnTo>
                  <a:lnTo>
                    <a:pt x="434" y="60"/>
                  </a:lnTo>
                  <a:lnTo>
                    <a:pt x="460" y="41"/>
                  </a:lnTo>
                  <a:lnTo>
                    <a:pt x="458" y="40"/>
                  </a:lnTo>
                  <a:lnTo>
                    <a:pt x="454" y="38"/>
                  </a:lnTo>
                  <a:lnTo>
                    <a:pt x="447" y="35"/>
                  </a:lnTo>
                  <a:lnTo>
                    <a:pt x="441" y="32"/>
                  </a:lnTo>
                  <a:lnTo>
                    <a:pt x="434" y="28"/>
                  </a:lnTo>
                  <a:lnTo>
                    <a:pt x="426" y="25"/>
                  </a:lnTo>
                  <a:lnTo>
                    <a:pt x="421" y="22"/>
                  </a:lnTo>
                  <a:lnTo>
                    <a:pt x="418" y="19"/>
                  </a:lnTo>
                  <a:lnTo>
                    <a:pt x="397" y="41"/>
                  </a:lnTo>
                  <a:lnTo>
                    <a:pt x="378" y="63"/>
                  </a:lnTo>
                  <a:lnTo>
                    <a:pt x="360" y="86"/>
                  </a:lnTo>
                  <a:lnTo>
                    <a:pt x="345" y="112"/>
                  </a:lnTo>
                  <a:lnTo>
                    <a:pt x="331" y="137"/>
                  </a:lnTo>
                  <a:lnTo>
                    <a:pt x="321" y="164"/>
                  </a:lnTo>
                  <a:lnTo>
                    <a:pt x="314" y="192"/>
                  </a:lnTo>
                  <a:lnTo>
                    <a:pt x="308" y="221"/>
                  </a:lnTo>
                  <a:lnTo>
                    <a:pt x="305" y="217"/>
                  </a:lnTo>
                  <a:lnTo>
                    <a:pt x="302" y="201"/>
                  </a:lnTo>
                  <a:lnTo>
                    <a:pt x="299" y="181"/>
                  </a:lnTo>
                  <a:lnTo>
                    <a:pt x="300" y="164"/>
                  </a:lnTo>
                  <a:lnTo>
                    <a:pt x="290" y="167"/>
                  </a:lnTo>
                  <a:lnTo>
                    <a:pt x="280" y="169"/>
                  </a:lnTo>
                  <a:lnTo>
                    <a:pt x="269" y="171"/>
                  </a:lnTo>
                  <a:lnTo>
                    <a:pt x="259" y="172"/>
                  </a:lnTo>
                  <a:lnTo>
                    <a:pt x="248" y="173"/>
                  </a:lnTo>
                  <a:lnTo>
                    <a:pt x="237" y="174"/>
                  </a:lnTo>
                  <a:lnTo>
                    <a:pt x="226" y="174"/>
                  </a:lnTo>
                  <a:lnTo>
                    <a:pt x="214" y="172"/>
                  </a:lnTo>
                  <a:lnTo>
                    <a:pt x="201" y="169"/>
                  </a:lnTo>
                  <a:lnTo>
                    <a:pt x="188" y="162"/>
                  </a:lnTo>
                  <a:lnTo>
                    <a:pt x="178" y="155"/>
                  </a:lnTo>
                  <a:lnTo>
                    <a:pt x="167" y="146"/>
                  </a:lnTo>
                  <a:lnTo>
                    <a:pt x="160" y="136"/>
                  </a:lnTo>
                  <a:lnTo>
                    <a:pt x="152" y="125"/>
                  </a:lnTo>
                  <a:lnTo>
                    <a:pt x="148" y="115"/>
                  </a:lnTo>
                  <a:lnTo>
                    <a:pt x="145" y="104"/>
                  </a:lnTo>
                  <a:lnTo>
                    <a:pt x="138" y="115"/>
                  </a:lnTo>
                  <a:lnTo>
                    <a:pt x="132" y="125"/>
                  </a:lnTo>
                  <a:lnTo>
                    <a:pt x="126" y="136"/>
                  </a:lnTo>
                  <a:lnTo>
                    <a:pt x="121" y="148"/>
                  </a:lnTo>
                  <a:lnTo>
                    <a:pt x="116" y="159"/>
                  </a:lnTo>
                  <a:lnTo>
                    <a:pt x="113" y="171"/>
                  </a:lnTo>
                  <a:lnTo>
                    <a:pt x="111" y="183"/>
                  </a:lnTo>
                  <a:lnTo>
                    <a:pt x="109" y="196"/>
                  </a:lnTo>
                  <a:lnTo>
                    <a:pt x="94" y="193"/>
                  </a:lnTo>
                  <a:lnTo>
                    <a:pt x="101" y="171"/>
                  </a:lnTo>
                  <a:lnTo>
                    <a:pt x="107" y="150"/>
                  </a:lnTo>
                  <a:lnTo>
                    <a:pt x="114" y="129"/>
                  </a:lnTo>
                  <a:lnTo>
                    <a:pt x="122" y="109"/>
                  </a:lnTo>
                  <a:lnTo>
                    <a:pt x="131" y="90"/>
                  </a:lnTo>
                  <a:lnTo>
                    <a:pt x="141" y="72"/>
                  </a:lnTo>
                  <a:lnTo>
                    <a:pt x="152" y="55"/>
                  </a:lnTo>
                  <a:lnTo>
                    <a:pt x="165" y="38"/>
                  </a:lnTo>
                  <a:lnTo>
                    <a:pt x="166" y="44"/>
                  </a:lnTo>
                  <a:lnTo>
                    <a:pt x="163" y="61"/>
                  </a:lnTo>
                  <a:lnTo>
                    <a:pt x="160" y="82"/>
                  </a:lnTo>
                  <a:lnTo>
                    <a:pt x="162" y="100"/>
                  </a:lnTo>
                  <a:lnTo>
                    <a:pt x="166" y="111"/>
                  </a:lnTo>
                  <a:lnTo>
                    <a:pt x="171" y="119"/>
                  </a:lnTo>
                  <a:lnTo>
                    <a:pt x="179" y="127"/>
                  </a:lnTo>
                  <a:lnTo>
                    <a:pt x="188" y="133"/>
                  </a:lnTo>
                  <a:lnTo>
                    <a:pt x="198" y="138"/>
                  </a:lnTo>
                  <a:lnTo>
                    <a:pt x="208" y="142"/>
                  </a:lnTo>
                  <a:lnTo>
                    <a:pt x="218" y="146"/>
                  </a:lnTo>
                  <a:lnTo>
                    <a:pt x="228" y="148"/>
                  </a:lnTo>
                  <a:lnTo>
                    <a:pt x="241" y="147"/>
                  </a:lnTo>
                  <a:lnTo>
                    <a:pt x="252" y="146"/>
                  </a:lnTo>
                  <a:lnTo>
                    <a:pt x="263" y="144"/>
                  </a:lnTo>
                  <a:lnTo>
                    <a:pt x="275" y="142"/>
                  </a:lnTo>
                  <a:lnTo>
                    <a:pt x="285" y="139"/>
                  </a:lnTo>
                  <a:lnTo>
                    <a:pt x="296" y="135"/>
                  </a:lnTo>
                  <a:lnTo>
                    <a:pt x="306" y="128"/>
                  </a:lnTo>
                  <a:lnTo>
                    <a:pt x="318" y="117"/>
                  </a:lnTo>
                  <a:lnTo>
                    <a:pt x="326" y="101"/>
                  </a:lnTo>
                  <a:lnTo>
                    <a:pt x="338" y="82"/>
                  </a:lnTo>
                  <a:lnTo>
                    <a:pt x="350" y="62"/>
                  </a:lnTo>
                  <a:lnTo>
                    <a:pt x="365" y="43"/>
                  </a:lnTo>
                  <a:lnTo>
                    <a:pt x="381" y="25"/>
                  </a:lnTo>
                  <a:lnTo>
                    <a:pt x="396" y="12"/>
                  </a:lnTo>
                  <a:lnTo>
                    <a:pt x="409" y="2"/>
                  </a:lnTo>
                  <a:lnTo>
                    <a:pt x="422" y="0"/>
                  </a:lnTo>
                  <a:lnTo>
                    <a:pt x="48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7" name="Freeform 49"/>
            <p:cNvSpPr>
              <a:spLocks/>
            </p:cNvSpPr>
            <p:nvPr/>
          </p:nvSpPr>
          <p:spPr bwMode="auto">
            <a:xfrm>
              <a:off x="7453313" y="3135313"/>
              <a:ext cx="127000" cy="180975"/>
            </a:xfrm>
            <a:custGeom>
              <a:avLst/>
              <a:gdLst/>
              <a:ahLst/>
              <a:cxnLst>
                <a:cxn ang="0">
                  <a:pos x="161" y="229"/>
                </a:cxn>
                <a:cxn ang="0">
                  <a:pos x="154" y="222"/>
                </a:cxn>
                <a:cxn ang="0">
                  <a:pos x="137" y="205"/>
                </a:cxn>
                <a:cxn ang="0">
                  <a:pos x="114" y="183"/>
                </a:cxn>
                <a:cxn ang="0">
                  <a:pos x="87" y="157"/>
                </a:cxn>
                <a:cxn ang="0">
                  <a:pos x="58" y="131"/>
                </a:cxn>
                <a:cxn ang="0">
                  <a:pos x="34" y="108"/>
                </a:cxn>
                <a:cxn ang="0">
                  <a:pos x="16" y="91"/>
                </a:cxn>
                <a:cxn ang="0">
                  <a:pos x="8" y="82"/>
                </a:cxn>
                <a:cxn ang="0">
                  <a:pos x="4" y="69"/>
                </a:cxn>
                <a:cxn ang="0">
                  <a:pos x="0" y="56"/>
                </a:cxn>
                <a:cxn ang="0">
                  <a:pos x="1" y="43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26" y="14"/>
                </a:cxn>
                <a:cxn ang="0">
                  <a:pos x="38" y="9"/>
                </a:cxn>
                <a:cxn ang="0">
                  <a:pos x="51" y="5"/>
                </a:cxn>
                <a:cxn ang="0">
                  <a:pos x="64" y="1"/>
                </a:cxn>
                <a:cxn ang="0">
                  <a:pos x="75" y="0"/>
                </a:cxn>
                <a:cxn ang="0">
                  <a:pos x="84" y="2"/>
                </a:cxn>
                <a:cxn ang="0">
                  <a:pos x="89" y="7"/>
                </a:cxn>
                <a:cxn ang="0">
                  <a:pos x="73" y="13"/>
                </a:cxn>
                <a:cxn ang="0">
                  <a:pos x="59" y="19"/>
                </a:cxn>
                <a:cxn ang="0">
                  <a:pos x="47" y="27"/>
                </a:cxn>
                <a:cxn ang="0">
                  <a:pos x="37" y="34"/>
                </a:cxn>
                <a:cxn ang="0">
                  <a:pos x="31" y="41"/>
                </a:cxn>
                <a:cxn ang="0">
                  <a:pos x="27" y="50"/>
                </a:cxn>
                <a:cxn ang="0">
                  <a:pos x="25" y="59"/>
                </a:cxn>
                <a:cxn ang="0">
                  <a:pos x="27" y="68"/>
                </a:cxn>
                <a:cxn ang="0">
                  <a:pos x="34" y="77"/>
                </a:cxn>
                <a:cxn ang="0">
                  <a:pos x="49" y="93"/>
                </a:cxn>
                <a:cxn ang="0">
                  <a:pos x="69" y="114"/>
                </a:cxn>
                <a:cxn ang="0">
                  <a:pos x="92" y="137"/>
                </a:cxn>
                <a:cxn ang="0">
                  <a:pos x="114" y="161"/>
                </a:cxn>
                <a:cxn ang="0">
                  <a:pos x="135" y="181"/>
                </a:cxn>
                <a:cxn ang="0">
                  <a:pos x="151" y="197"/>
                </a:cxn>
                <a:cxn ang="0">
                  <a:pos x="159" y="207"/>
                </a:cxn>
                <a:cxn ang="0">
                  <a:pos x="161" y="229"/>
                </a:cxn>
              </a:cxnLst>
              <a:rect l="0" t="0" r="r" b="b"/>
              <a:pathLst>
                <a:path w="161" h="229">
                  <a:moveTo>
                    <a:pt x="161" y="229"/>
                  </a:moveTo>
                  <a:lnTo>
                    <a:pt x="154" y="222"/>
                  </a:lnTo>
                  <a:lnTo>
                    <a:pt x="137" y="205"/>
                  </a:lnTo>
                  <a:lnTo>
                    <a:pt x="114" y="183"/>
                  </a:lnTo>
                  <a:lnTo>
                    <a:pt x="87" y="157"/>
                  </a:lnTo>
                  <a:lnTo>
                    <a:pt x="58" y="131"/>
                  </a:lnTo>
                  <a:lnTo>
                    <a:pt x="34" y="108"/>
                  </a:lnTo>
                  <a:lnTo>
                    <a:pt x="16" y="91"/>
                  </a:lnTo>
                  <a:lnTo>
                    <a:pt x="8" y="82"/>
                  </a:lnTo>
                  <a:lnTo>
                    <a:pt x="4" y="69"/>
                  </a:lnTo>
                  <a:lnTo>
                    <a:pt x="0" y="56"/>
                  </a:lnTo>
                  <a:lnTo>
                    <a:pt x="1" y="43"/>
                  </a:lnTo>
                  <a:lnTo>
                    <a:pt x="6" y="28"/>
                  </a:lnTo>
                  <a:lnTo>
                    <a:pt x="14" y="20"/>
                  </a:lnTo>
                  <a:lnTo>
                    <a:pt x="26" y="14"/>
                  </a:lnTo>
                  <a:lnTo>
                    <a:pt x="38" y="9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5" y="0"/>
                  </a:lnTo>
                  <a:lnTo>
                    <a:pt x="84" y="2"/>
                  </a:lnTo>
                  <a:lnTo>
                    <a:pt x="89" y="7"/>
                  </a:lnTo>
                  <a:lnTo>
                    <a:pt x="73" y="13"/>
                  </a:lnTo>
                  <a:lnTo>
                    <a:pt x="59" y="19"/>
                  </a:lnTo>
                  <a:lnTo>
                    <a:pt x="47" y="27"/>
                  </a:lnTo>
                  <a:lnTo>
                    <a:pt x="37" y="34"/>
                  </a:lnTo>
                  <a:lnTo>
                    <a:pt x="31" y="41"/>
                  </a:lnTo>
                  <a:lnTo>
                    <a:pt x="27" y="50"/>
                  </a:lnTo>
                  <a:lnTo>
                    <a:pt x="25" y="59"/>
                  </a:lnTo>
                  <a:lnTo>
                    <a:pt x="27" y="68"/>
                  </a:lnTo>
                  <a:lnTo>
                    <a:pt x="34" y="77"/>
                  </a:lnTo>
                  <a:lnTo>
                    <a:pt x="49" y="93"/>
                  </a:lnTo>
                  <a:lnTo>
                    <a:pt x="69" y="114"/>
                  </a:lnTo>
                  <a:lnTo>
                    <a:pt x="92" y="137"/>
                  </a:lnTo>
                  <a:lnTo>
                    <a:pt x="114" y="161"/>
                  </a:lnTo>
                  <a:lnTo>
                    <a:pt x="135" y="181"/>
                  </a:lnTo>
                  <a:lnTo>
                    <a:pt x="151" y="197"/>
                  </a:lnTo>
                  <a:lnTo>
                    <a:pt x="159" y="207"/>
                  </a:lnTo>
                  <a:lnTo>
                    <a:pt x="161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8" name="Freeform 50"/>
            <p:cNvSpPr>
              <a:spLocks/>
            </p:cNvSpPr>
            <p:nvPr/>
          </p:nvSpPr>
          <p:spPr bwMode="auto">
            <a:xfrm>
              <a:off x="7854950" y="2717801"/>
              <a:ext cx="22225" cy="22225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20" y="28"/>
                </a:cxn>
                <a:cxn ang="0">
                  <a:pos x="24" y="25"/>
                </a:cxn>
                <a:cxn ang="0">
                  <a:pos x="27" y="20"/>
                </a:cxn>
                <a:cxn ang="0">
                  <a:pos x="29" y="15"/>
                </a:cxn>
                <a:cxn ang="0">
                  <a:pos x="27" y="9"/>
                </a:cxn>
                <a:cxn ang="0">
                  <a:pos x="24" y="5"/>
                </a:cxn>
                <a:cxn ang="0">
                  <a:pos x="20" y="1"/>
                </a:cxn>
                <a:cxn ang="0">
                  <a:pos x="15" y="0"/>
                </a:cxn>
                <a:cxn ang="0">
                  <a:pos x="9" y="1"/>
                </a:cxn>
                <a:cxn ang="0">
                  <a:pos x="4" y="5"/>
                </a:cxn>
                <a:cxn ang="0">
                  <a:pos x="1" y="9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5"/>
                </a:cxn>
                <a:cxn ang="0">
                  <a:pos x="9" y="28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20" y="28"/>
                  </a:lnTo>
                  <a:lnTo>
                    <a:pt x="24" y="25"/>
                  </a:lnTo>
                  <a:lnTo>
                    <a:pt x="27" y="20"/>
                  </a:lnTo>
                  <a:lnTo>
                    <a:pt x="29" y="15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9" y="28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9" name="Freeform 51"/>
            <p:cNvSpPr>
              <a:spLocks/>
            </p:cNvSpPr>
            <p:nvPr/>
          </p:nvSpPr>
          <p:spPr bwMode="auto">
            <a:xfrm>
              <a:off x="7534275" y="3057526"/>
              <a:ext cx="633413" cy="365125"/>
            </a:xfrm>
            <a:custGeom>
              <a:avLst/>
              <a:gdLst/>
              <a:ahLst/>
              <a:cxnLst>
                <a:cxn ang="0">
                  <a:pos x="411" y="429"/>
                </a:cxn>
                <a:cxn ang="0">
                  <a:pos x="330" y="434"/>
                </a:cxn>
                <a:cxn ang="0">
                  <a:pos x="216" y="445"/>
                </a:cxn>
                <a:cxn ang="0">
                  <a:pos x="227" y="432"/>
                </a:cxn>
                <a:cxn ang="0">
                  <a:pos x="310" y="402"/>
                </a:cxn>
                <a:cxn ang="0">
                  <a:pos x="339" y="405"/>
                </a:cxn>
                <a:cxn ang="0">
                  <a:pos x="335" y="393"/>
                </a:cxn>
                <a:cxn ang="0">
                  <a:pos x="273" y="384"/>
                </a:cxn>
                <a:cxn ang="0">
                  <a:pos x="289" y="365"/>
                </a:cxn>
                <a:cxn ang="0">
                  <a:pos x="338" y="360"/>
                </a:cxn>
                <a:cxn ang="0">
                  <a:pos x="405" y="352"/>
                </a:cxn>
                <a:cxn ang="0">
                  <a:pos x="450" y="367"/>
                </a:cxn>
                <a:cxn ang="0">
                  <a:pos x="499" y="351"/>
                </a:cxn>
                <a:cxn ang="0">
                  <a:pos x="586" y="313"/>
                </a:cxn>
                <a:cxn ang="0">
                  <a:pos x="677" y="290"/>
                </a:cxn>
                <a:cxn ang="0">
                  <a:pos x="733" y="305"/>
                </a:cxn>
                <a:cxn ang="0">
                  <a:pos x="774" y="331"/>
                </a:cxn>
                <a:cxn ang="0">
                  <a:pos x="697" y="268"/>
                </a:cxn>
                <a:cxn ang="0">
                  <a:pos x="637" y="248"/>
                </a:cxn>
                <a:cxn ang="0">
                  <a:pos x="618" y="207"/>
                </a:cxn>
                <a:cxn ang="0">
                  <a:pos x="559" y="129"/>
                </a:cxn>
                <a:cxn ang="0">
                  <a:pos x="513" y="43"/>
                </a:cxn>
                <a:cxn ang="0">
                  <a:pos x="501" y="29"/>
                </a:cxn>
                <a:cxn ang="0">
                  <a:pos x="509" y="117"/>
                </a:cxn>
                <a:cxn ang="0">
                  <a:pos x="539" y="154"/>
                </a:cxn>
                <a:cxn ang="0">
                  <a:pos x="556" y="201"/>
                </a:cxn>
                <a:cxn ang="0">
                  <a:pos x="559" y="280"/>
                </a:cxn>
                <a:cxn ang="0">
                  <a:pos x="587" y="239"/>
                </a:cxn>
                <a:cxn ang="0">
                  <a:pos x="608" y="269"/>
                </a:cxn>
                <a:cxn ang="0">
                  <a:pos x="531" y="312"/>
                </a:cxn>
                <a:cxn ang="0">
                  <a:pos x="436" y="342"/>
                </a:cxn>
                <a:cxn ang="0">
                  <a:pos x="385" y="329"/>
                </a:cxn>
                <a:cxn ang="0">
                  <a:pos x="341" y="342"/>
                </a:cxn>
                <a:cxn ang="0">
                  <a:pos x="318" y="348"/>
                </a:cxn>
                <a:cxn ang="0">
                  <a:pos x="267" y="359"/>
                </a:cxn>
                <a:cxn ang="0">
                  <a:pos x="242" y="389"/>
                </a:cxn>
                <a:cxn ang="0">
                  <a:pos x="269" y="395"/>
                </a:cxn>
                <a:cxn ang="0">
                  <a:pos x="277" y="403"/>
                </a:cxn>
                <a:cxn ang="0">
                  <a:pos x="200" y="416"/>
                </a:cxn>
                <a:cxn ang="0">
                  <a:pos x="141" y="413"/>
                </a:cxn>
                <a:cxn ang="0">
                  <a:pos x="62" y="395"/>
                </a:cxn>
                <a:cxn ang="0">
                  <a:pos x="31" y="364"/>
                </a:cxn>
                <a:cxn ang="0">
                  <a:pos x="67" y="348"/>
                </a:cxn>
                <a:cxn ang="0">
                  <a:pos x="31" y="347"/>
                </a:cxn>
                <a:cxn ang="0">
                  <a:pos x="0" y="368"/>
                </a:cxn>
                <a:cxn ang="0">
                  <a:pos x="44" y="412"/>
                </a:cxn>
                <a:cxn ang="0">
                  <a:pos x="150" y="432"/>
                </a:cxn>
                <a:cxn ang="0">
                  <a:pos x="184" y="456"/>
                </a:cxn>
                <a:cxn ang="0">
                  <a:pos x="277" y="457"/>
                </a:cxn>
                <a:cxn ang="0">
                  <a:pos x="371" y="458"/>
                </a:cxn>
                <a:cxn ang="0">
                  <a:pos x="474" y="436"/>
                </a:cxn>
                <a:cxn ang="0">
                  <a:pos x="542" y="427"/>
                </a:cxn>
                <a:cxn ang="0">
                  <a:pos x="651" y="412"/>
                </a:cxn>
                <a:cxn ang="0">
                  <a:pos x="751" y="388"/>
                </a:cxn>
                <a:cxn ang="0">
                  <a:pos x="776" y="359"/>
                </a:cxn>
                <a:cxn ang="0">
                  <a:pos x="663" y="382"/>
                </a:cxn>
                <a:cxn ang="0">
                  <a:pos x="533" y="406"/>
                </a:cxn>
              </a:cxnLst>
              <a:rect l="0" t="0" r="r" b="b"/>
              <a:pathLst>
                <a:path w="797" h="460">
                  <a:moveTo>
                    <a:pt x="467" y="414"/>
                  </a:moveTo>
                  <a:lnTo>
                    <a:pt x="454" y="417"/>
                  </a:lnTo>
                  <a:lnTo>
                    <a:pt x="440" y="421"/>
                  </a:lnTo>
                  <a:lnTo>
                    <a:pt x="425" y="425"/>
                  </a:lnTo>
                  <a:lnTo>
                    <a:pt x="411" y="429"/>
                  </a:lnTo>
                  <a:lnTo>
                    <a:pt x="397" y="434"/>
                  </a:lnTo>
                  <a:lnTo>
                    <a:pt x="382" y="436"/>
                  </a:lnTo>
                  <a:lnTo>
                    <a:pt x="367" y="437"/>
                  </a:lnTo>
                  <a:lnTo>
                    <a:pt x="351" y="436"/>
                  </a:lnTo>
                  <a:lnTo>
                    <a:pt x="330" y="434"/>
                  </a:lnTo>
                  <a:lnTo>
                    <a:pt x="306" y="436"/>
                  </a:lnTo>
                  <a:lnTo>
                    <a:pt x="281" y="438"/>
                  </a:lnTo>
                  <a:lnTo>
                    <a:pt x="256" y="442"/>
                  </a:lnTo>
                  <a:lnTo>
                    <a:pt x="233" y="444"/>
                  </a:lnTo>
                  <a:lnTo>
                    <a:pt x="216" y="445"/>
                  </a:lnTo>
                  <a:lnTo>
                    <a:pt x="204" y="443"/>
                  </a:lnTo>
                  <a:lnTo>
                    <a:pt x="200" y="437"/>
                  </a:lnTo>
                  <a:lnTo>
                    <a:pt x="203" y="436"/>
                  </a:lnTo>
                  <a:lnTo>
                    <a:pt x="212" y="435"/>
                  </a:lnTo>
                  <a:lnTo>
                    <a:pt x="227" y="432"/>
                  </a:lnTo>
                  <a:lnTo>
                    <a:pt x="244" y="427"/>
                  </a:lnTo>
                  <a:lnTo>
                    <a:pt x="262" y="423"/>
                  </a:lnTo>
                  <a:lnTo>
                    <a:pt x="280" y="417"/>
                  </a:lnTo>
                  <a:lnTo>
                    <a:pt x="297" y="409"/>
                  </a:lnTo>
                  <a:lnTo>
                    <a:pt x="310" y="402"/>
                  </a:lnTo>
                  <a:lnTo>
                    <a:pt x="317" y="402"/>
                  </a:lnTo>
                  <a:lnTo>
                    <a:pt x="322" y="402"/>
                  </a:lnTo>
                  <a:lnTo>
                    <a:pt x="327" y="403"/>
                  </a:lnTo>
                  <a:lnTo>
                    <a:pt x="334" y="404"/>
                  </a:lnTo>
                  <a:lnTo>
                    <a:pt x="339" y="405"/>
                  </a:lnTo>
                  <a:lnTo>
                    <a:pt x="344" y="406"/>
                  </a:lnTo>
                  <a:lnTo>
                    <a:pt x="349" y="405"/>
                  </a:lnTo>
                  <a:lnTo>
                    <a:pt x="356" y="403"/>
                  </a:lnTo>
                  <a:lnTo>
                    <a:pt x="345" y="398"/>
                  </a:lnTo>
                  <a:lnTo>
                    <a:pt x="335" y="393"/>
                  </a:lnTo>
                  <a:lnTo>
                    <a:pt x="323" y="389"/>
                  </a:lnTo>
                  <a:lnTo>
                    <a:pt x="310" y="387"/>
                  </a:lnTo>
                  <a:lnTo>
                    <a:pt x="299" y="385"/>
                  </a:lnTo>
                  <a:lnTo>
                    <a:pt x="286" y="385"/>
                  </a:lnTo>
                  <a:lnTo>
                    <a:pt x="273" y="384"/>
                  </a:lnTo>
                  <a:lnTo>
                    <a:pt x="261" y="384"/>
                  </a:lnTo>
                  <a:lnTo>
                    <a:pt x="266" y="377"/>
                  </a:lnTo>
                  <a:lnTo>
                    <a:pt x="273" y="371"/>
                  </a:lnTo>
                  <a:lnTo>
                    <a:pt x="281" y="367"/>
                  </a:lnTo>
                  <a:lnTo>
                    <a:pt x="289" y="365"/>
                  </a:lnTo>
                  <a:lnTo>
                    <a:pt x="299" y="364"/>
                  </a:lnTo>
                  <a:lnTo>
                    <a:pt x="307" y="364"/>
                  </a:lnTo>
                  <a:lnTo>
                    <a:pt x="317" y="364"/>
                  </a:lnTo>
                  <a:lnTo>
                    <a:pt x="325" y="364"/>
                  </a:lnTo>
                  <a:lnTo>
                    <a:pt x="338" y="360"/>
                  </a:lnTo>
                  <a:lnTo>
                    <a:pt x="351" y="356"/>
                  </a:lnTo>
                  <a:lnTo>
                    <a:pt x="365" y="352"/>
                  </a:lnTo>
                  <a:lnTo>
                    <a:pt x="379" y="350"/>
                  </a:lnTo>
                  <a:lnTo>
                    <a:pt x="391" y="350"/>
                  </a:lnTo>
                  <a:lnTo>
                    <a:pt x="405" y="352"/>
                  </a:lnTo>
                  <a:lnTo>
                    <a:pt x="417" y="358"/>
                  </a:lnTo>
                  <a:lnTo>
                    <a:pt x="428" y="367"/>
                  </a:lnTo>
                  <a:lnTo>
                    <a:pt x="437" y="369"/>
                  </a:lnTo>
                  <a:lnTo>
                    <a:pt x="443" y="368"/>
                  </a:lnTo>
                  <a:lnTo>
                    <a:pt x="450" y="367"/>
                  </a:lnTo>
                  <a:lnTo>
                    <a:pt x="458" y="370"/>
                  </a:lnTo>
                  <a:lnTo>
                    <a:pt x="464" y="367"/>
                  </a:lnTo>
                  <a:lnTo>
                    <a:pt x="474" y="363"/>
                  </a:lnTo>
                  <a:lnTo>
                    <a:pt x="485" y="358"/>
                  </a:lnTo>
                  <a:lnTo>
                    <a:pt x="499" y="351"/>
                  </a:lnTo>
                  <a:lnTo>
                    <a:pt x="514" y="344"/>
                  </a:lnTo>
                  <a:lnTo>
                    <a:pt x="531" y="337"/>
                  </a:lnTo>
                  <a:lnTo>
                    <a:pt x="549" y="329"/>
                  </a:lnTo>
                  <a:lnTo>
                    <a:pt x="567" y="321"/>
                  </a:lnTo>
                  <a:lnTo>
                    <a:pt x="586" y="313"/>
                  </a:lnTo>
                  <a:lnTo>
                    <a:pt x="606" y="307"/>
                  </a:lnTo>
                  <a:lnTo>
                    <a:pt x="625" y="301"/>
                  </a:lnTo>
                  <a:lnTo>
                    <a:pt x="643" y="297"/>
                  </a:lnTo>
                  <a:lnTo>
                    <a:pt x="661" y="292"/>
                  </a:lnTo>
                  <a:lnTo>
                    <a:pt x="677" y="290"/>
                  </a:lnTo>
                  <a:lnTo>
                    <a:pt x="692" y="289"/>
                  </a:lnTo>
                  <a:lnTo>
                    <a:pt x="704" y="290"/>
                  </a:lnTo>
                  <a:lnTo>
                    <a:pt x="714" y="296"/>
                  </a:lnTo>
                  <a:lnTo>
                    <a:pt x="723" y="301"/>
                  </a:lnTo>
                  <a:lnTo>
                    <a:pt x="733" y="305"/>
                  </a:lnTo>
                  <a:lnTo>
                    <a:pt x="741" y="309"/>
                  </a:lnTo>
                  <a:lnTo>
                    <a:pt x="751" y="313"/>
                  </a:lnTo>
                  <a:lnTo>
                    <a:pt x="759" y="319"/>
                  </a:lnTo>
                  <a:lnTo>
                    <a:pt x="767" y="324"/>
                  </a:lnTo>
                  <a:lnTo>
                    <a:pt x="774" y="331"/>
                  </a:lnTo>
                  <a:lnTo>
                    <a:pt x="769" y="315"/>
                  </a:lnTo>
                  <a:lnTo>
                    <a:pt x="756" y="300"/>
                  </a:lnTo>
                  <a:lnTo>
                    <a:pt x="739" y="287"/>
                  </a:lnTo>
                  <a:lnTo>
                    <a:pt x="718" y="277"/>
                  </a:lnTo>
                  <a:lnTo>
                    <a:pt x="697" y="268"/>
                  </a:lnTo>
                  <a:lnTo>
                    <a:pt x="677" y="264"/>
                  </a:lnTo>
                  <a:lnTo>
                    <a:pt x="661" y="262"/>
                  </a:lnTo>
                  <a:lnTo>
                    <a:pt x="650" y="263"/>
                  </a:lnTo>
                  <a:lnTo>
                    <a:pt x="642" y="255"/>
                  </a:lnTo>
                  <a:lnTo>
                    <a:pt x="637" y="248"/>
                  </a:lnTo>
                  <a:lnTo>
                    <a:pt x="633" y="240"/>
                  </a:lnTo>
                  <a:lnTo>
                    <a:pt x="630" y="231"/>
                  </a:lnTo>
                  <a:lnTo>
                    <a:pt x="625" y="224"/>
                  </a:lnTo>
                  <a:lnTo>
                    <a:pt x="622" y="215"/>
                  </a:lnTo>
                  <a:lnTo>
                    <a:pt x="618" y="207"/>
                  </a:lnTo>
                  <a:lnTo>
                    <a:pt x="613" y="200"/>
                  </a:lnTo>
                  <a:lnTo>
                    <a:pt x="603" y="180"/>
                  </a:lnTo>
                  <a:lnTo>
                    <a:pt x="590" y="162"/>
                  </a:lnTo>
                  <a:lnTo>
                    <a:pt x="575" y="145"/>
                  </a:lnTo>
                  <a:lnTo>
                    <a:pt x="559" y="129"/>
                  </a:lnTo>
                  <a:lnTo>
                    <a:pt x="543" y="112"/>
                  </a:lnTo>
                  <a:lnTo>
                    <a:pt x="531" y="94"/>
                  </a:lnTo>
                  <a:lnTo>
                    <a:pt x="520" y="76"/>
                  </a:lnTo>
                  <a:lnTo>
                    <a:pt x="514" y="55"/>
                  </a:lnTo>
                  <a:lnTo>
                    <a:pt x="513" y="43"/>
                  </a:lnTo>
                  <a:lnTo>
                    <a:pt x="512" y="26"/>
                  </a:lnTo>
                  <a:lnTo>
                    <a:pt x="509" y="11"/>
                  </a:lnTo>
                  <a:lnTo>
                    <a:pt x="507" y="0"/>
                  </a:lnTo>
                  <a:lnTo>
                    <a:pt x="503" y="14"/>
                  </a:lnTo>
                  <a:lnTo>
                    <a:pt x="501" y="29"/>
                  </a:lnTo>
                  <a:lnTo>
                    <a:pt x="499" y="44"/>
                  </a:lnTo>
                  <a:lnTo>
                    <a:pt x="498" y="59"/>
                  </a:lnTo>
                  <a:lnTo>
                    <a:pt x="499" y="79"/>
                  </a:lnTo>
                  <a:lnTo>
                    <a:pt x="503" y="99"/>
                  </a:lnTo>
                  <a:lnTo>
                    <a:pt x="509" y="117"/>
                  </a:lnTo>
                  <a:lnTo>
                    <a:pt x="519" y="133"/>
                  </a:lnTo>
                  <a:lnTo>
                    <a:pt x="523" y="138"/>
                  </a:lnTo>
                  <a:lnTo>
                    <a:pt x="528" y="144"/>
                  </a:lnTo>
                  <a:lnTo>
                    <a:pt x="534" y="149"/>
                  </a:lnTo>
                  <a:lnTo>
                    <a:pt x="539" y="154"/>
                  </a:lnTo>
                  <a:lnTo>
                    <a:pt x="544" y="160"/>
                  </a:lnTo>
                  <a:lnTo>
                    <a:pt x="548" y="165"/>
                  </a:lnTo>
                  <a:lnTo>
                    <a:pt x="552" y="171"/>
                  </a:lnTo>
                  <a:lnTo>
                    <a:pt x="554" y="179"/>
                  </a:lnTo>
                  <a:lnTo>
                    <a:pt x="556" y="201"/>
                  </a:lnTo>
                  <a:lnTo>
                    <a:pt x="554" y="234"/>
                  </a:lnTo>
                  <a:lnTo>
                    <a:pt x="551" y="268"/>
                  </a:lnTo>
                  <a:lnTo>
                    <a:pt x="549" y="290"/>
                  </a:lnTo>
                  <a:lnTo>
                    <a:pt x="554" y="286"/>
                  </a:lnTo>
                  <a:lnTo>
                    <a:pt x="559" y="280"/>
                  </a:lnTo>
                  <a:lnTo>
                    <a:pt x="565" y="271"/>
                  </a:lnTo>
                  <a:lnTo>
                    <a:pt x="572" y="263"/>
                  </a:lnTo>
                  <a:lnTo>
                    <a:pt x="577" y="253"/>
                  </a:lnTo>
                  <a:lnTo>
                    <a:pt x="583" y="246"/>
                  </a:lnTo>
                  <a:lnTo>
                    <a:pt x="587" y="239"/>
                  </a:lnTo>
                  <a:lnTo>
                    <a:pt x="591" y="234"/>
                  </a:lnTo>
                  <a:lnTo>
                    <a:pt x="596" y="243"/>
                  </a:lnTo>
                  <a:lnTo>
                    <a:pt x="600" y="251"/>
                  </a:lnTo>
                  <a:lnTo>
                    <a:pt x="604" y="261"/>
                  </a:lnTo>
                  <a:lnTo>
                    <a:pt x="608" y="269"/>
                  </a:lnTo>
                  <a:lnTo>
                    <a:pt x="606" y="277"/>
                  </a:lnTo>
                  <a:lnTo>
                    <a:pt x="596" y="284"/>
                  </a:lnTo>
                  <a:lnTo>
                    <a:pt x="578" y="292"/>
                  </a:lnTo>
                  <a:lnTo>
                    <a:pt x="556" y="302"/>
                  </a:lnTo>
                  <a:lnTo>
                    <a:pt x="531" y="312"/>
                  </a:lnTo>
                  <a:lnTo>
                    <a:pt x="504" y="324"/>
                  </a:lnTo>
                  <a:lnTo>
                    <a:pt x="478" y="336"/>
                  </a:lnTo>
                  <a:lnTo>
                    <a:pt x="456" y="348"/>
                  </a:lnTo>
                  <a:lnTo>
                    <a:pt x="445" y="345"/>
                  </a:lnTo>
                  <a:lnTo>
                    <a:pt x="436" y="342"/>
                  </a:lnTo>
                  <a:lnTo>
                    <a:pt x="426" y="339"/>
                  </a:lnTo>
                  <a:lnTo>
                    <a:pt x="416" y="336"/>
                  </a:lnTo>
                  <a:lnTo>
                    <a:pt x="406" y="332"/>
                  </a:lnTo>
                  <a:lnTo>
                    <a:pt x="396" y="330"/>
                  </a:lnTo>
                  <a:lnTo>
                    <a:pt x="385" y="329"/>
                  </a:lnTo>
                  <a:lnTo>
                    <a:pt x="374" y="329"/>
                  </a:lnTo>
                  <a:lnTo>
                    <a:pt x="289" y="294"/>
                  </a:lnTo>
                  <a:lnTo>
                    <a:pt x="288" y="313"/>
                  </a:lnTo>
                  <a:lnTo>
                    <a:pt x="346" y="340"/>
                  </a:lnTo>
                  <a:lnTo>
                    <a:pt x="341" y="342"/>
                  </a:lnTo>
                  <a:lnTo>
                    <a:pt x="337" y="344"/>
                  </a:lnTo>
                  <a:lnTo>
                    <a:pt x="331" y="345"/>
                  </a:lnTo>
                  <a:lnTo>
                    <a:pt x="327" y="346"/>
                  </a:lnTo>
                  <a:lnTo>
                    <a:pt x="322" y="347"/>
                  </a:lnTo>
                  <a:lnTo>
                    <a:pt x="318" y="348"/>
                  </a:lnTo>
                  <a:lnTo>
                    <a:pt x="312" y="349"/>
                  </a:lnTo>
                  <a:lnTo>
                    <a:pt x="307" y="349"/>
                  </a:lnTo>
                  <a:lnTo>
                    <a:pt x="292" y="350"/>
                  </a:lnTo>
                  <a:lnTo>
                    <a:pt x="280" y="354"/>
                  </a:lnTo>
                  <a:lnTo>
                    <a:pt x="267" y="359"/>
                  </a:lnTo>
                  <a:lnTo>
                    <a:pt x="258" y="364"/>
                  </a:lnTo>
                  <a:lnTo>
                    <a:pt x="249" y="371"/>
                  </a:lnTo>
                  <a:lnTo>
                    <a:pt x="244" y="378"/>
                  </a:lnTo>
                  <a:lnTo>
                    <a:pt x="242" y="384"/>
                  </a:lnTo>
                  <a:lnTo>
                    <a:pt x="242" y="389"/>
                  </a:lnTo>
                  <a:lnTo>
                    <a:pt x="245" y="394"/>
                  </a:lnTo>
                  <a:lnTo>
                    <a:pt x="249" y="395"/>
                  </a:lnTo>
                  <a:lnTo>
                    <a:pt x="256" y="396"/>
                  </a:lnTo>
                  <a:lnTo>
                    <a:pt x="263" y="395"/>
                  </a:lnTo>
                  <a:lnTo>
                    <a:pt x="269" y="395"/>
                  </a:lnTo>
                  <a:lnTo>
                    <a:pt x="277" y="394"/>
                  </a:lnTo>
                  <a:lnTo>
                    <a:pt x="282" y="395"/>
                  </a:lnTo>
                  <a:lnTo>
                    <a:pt x="287" y="398"/>
                  </a:lnTo>
                  <a:lnTo>
                    <a:pt x="282" y="401"/>
                  </a:lnTo>
                  <a:lnTo>
                    <a:pt x="277" y="403"/>
                  </a:lnTo>
                  <a:lnTo>
                    <a:pt x="270" y="403"/>
                  </a:lnTo>
                  <a:lnTo>
                    <a:pt x="264" y="405"/>
                  </a:lnTo>
                  <a:lnTo>
                    <a:pt x="242" y="410"/>
                  </a:lnTo>
                  <a:lnTo>
                    <a:pt x="221" y="414"/>
                  </a:lnTo>
                  <a:lnTo>
                    <a:pt x="200" y="416"/>
                  </a:lnTo>
                  <a:lnTo>
                    <a:pt x="181" y="416"/>
                  </a:lnTo>
                  <a:lnTo>
                    <a:pt x="165" y="415"/>
                  </a:lnTo>
                  <a:lnTo>
                    <a:pt x="152" y="414"/>
                  </a:lnTo>
                  <a:lnTo>
                    <a:pt x="144" y="413"/>
                  </a:lnTo>
                  <a:lnTo>
                    <a:pt x="141" y="413"/>
                  </a:lnTo>
                  <a:lnTo>
                    <a:pt x="128" y="412"/>
                  </a:lnTo>
                  <a:lnTo>
                    <a:pt x="113" y="409"/>
                  </a:lnTo>
                  <a:lnTo>
                    <a:pt x="95" y="405"/>
                  </a:lnTo>
                  <a:lnTo>
                    <a:pt x="79" y="400"/>
                  </a:lnTo>
                  <a:lnTo>
                    <a:pt x="62" y="395"/>
                  </a:lnTo>
                  <a:lnTo>
                    <a:pt x="47" y="388"/>
                  </a:lnTo>
                  <a:lnTo>
                    <a:pt x="36" y="381"/>
                  </a:lnTo>
                  <a:lnTo>
                    <a:pt x="30" y="373"/>
                  </a:lnTo>
                  <a:lnTo>
                    <a:pt x="28" y="368"/>
                  </a:lnTo>
                  <a:lnTo>
                    <a:pt x="31" y="364"/>
                  </a:lnTo>
                  <a:lnTo>
                    <a:pt x="37" y="360"/>
                  </a:lnTo>
                  <a:lnTo>
                    <a:pt x="45" y="356"/>
                  </a:lnTo>
                  <a:lnTo>
                    <a:pt x="53" y="352"/>
                  </a:lnTo>
                  <a:lnTo>
                    <a:pt x="62" y="349"/>
                  </a:lnTo>
                  <a:lnTo>
                    <a:pt x="67" y="348"/>
                  </a:lnTo>
                  <a:lnTo>
                    <a:pt x="69" y="347"/>
                  </a:lnTo>
                  <a:lnTo>
                    <a:pt x="60" y="346"/>
                  </a:lnTo>
                  <a:lnTo>
                    <a:pt x="50" y="346"/>
                  </a:lnTo>
                  <a:lnTo>
                    <a:pt x="41" y="346"/>
                  </a:lnTo>
                  <a:lnTo>
                    <a:pt x="31" y="347"/>
                  </a:lnTo>
                  <a:lnTo>
                    <a:pt x="23" y="349"/>
                  </a:lnTo>
                  <a:lnTo>
                    <a:pt x="14" y="352"/>
                  </a:lnTo>
                  <a:lnTo>
                    <a:pt x="7" y="357"/>
                  </a:lnTo>
                  <a:lnTo>
                    <a:pt x="1" y="363"/>
                  </a:lnTo>
                  <a:lnTo>
                    <a:pt x="0" y="368"/>
                  </a:lnTo>
                  <a:lnTo>
                    <a:pt x="2" y="375"/>
                  </a:lnTo>
                  <a:lnTo>
                    <a:pt x="5" y="382"/>
                  </a:lnTo>
                  <a:lnTo>
                    <a:pt x="9" y="389"/>
                  </a:lnTo>
                  <a:lnTo>
                    <a:pt x="25" y="402"/>
                  </a:lnTo>
                  <a:lnTo>
                    <a:pt x="44" y="412"/>
                  </a:lnTo>
                  <a:lnTo>
                    <a:pt x="65" y="418"/>
                  </a:lnTo>
                  <a:lnTo>
                    <a:pt x="87" y="423"/>
                  </a:lnTo>
                  <a:lnTo>
                    <a:pt x="109" y="427"/>
                  </a:lnTo>
                  <a:lnTo>
                    <a:pt x="130" y="429"/>
                  </a:lnTo>
                  <a:lnTo>
                    <a:pt x="150" y="432"/>
                  </a:lnTo>
                  <a:lnTo>
                    <a:pt x="166" y="434"/>
                  </a:lnTo>
                  <a:lnTo>
                    <a:pt x="161" y="442"/>
                  </a:lnTo>
                  <a:lnTo>
                    <a:pt x="163" y="447"/>
                  </a:lnTo>
                  <a:lnTo>
                    <a:pt x="171" y="452"/>
                  </a:lnTo>
                  <a:lnTo>
                    <a:pt x="184" y="456"/>
                  </a:lnTo>
                  <a:lnTo>
                    <a:pt x="204" y="458"/>
                  </a:lnTo>
                  <a:lnTo>
                    <a:pt x="223" y="458"/>
                  </a:lnTo>
                  <a:lnTo>
                    <a:pt x="241" y="458"/>
                  </a:lnTo>
                  <a:lnTo>
                    <a:pt x="259" y="457"/>
                  </a:lnTo>
                  <a:lnTo>
                    <a:pt x="277" y="457"/>
                  </a:lnTo>
                  <a:lnTo>
                    <a:pt x="293" y="457"/>
                  </a:lnTo>
                  <a:lnTo>
                    <a:pt x="312" y="457"/>
                  </a:lnTo>
                  <a:lnTo>
                    <a:pt x="332" y="459"/>
                  </a:lnTo>
                  <a:lnTo>
                    <a:pt x="351" y="460"/>
                  </a:lnTo>
                  <a:lnTo>
                    <a:pt x="371" y="458"/>
                  </a:lnTo>
                  <a:lnTo>
                    <a:pt x="390" y="454"/>
                  </a:lnTo>
                  <a:lnTo>
                    <a:pt x="410" y="448"/>
                  </a:lnTo>
                  <a:lnTo>
                    <a:pt x="431" y="443"/>
                  </a:lnTo>
                  <a:lnTo>
                    <a:pt x="453" y="439"/>
                  </a:lnTo>
                  <a:lnTo>
                    <a:pt x="474" y="436"/>
                  </a:lnTo>
                  <a:lnTo>
                    <a:pt x="497" y="436"/>
                  </a:lnTo>
                  <a:lnTo>
                    <a:pt x="502" y="434"/>
                  </a:lnTo>
                  <a:lnTo>
                    <a:pt x="513" y="433"/>
                  </a:lnTo>
                  <a:lnTo>
                    <a:pt x="525" y="429"/>
                  </a:lnTo>
                  <a:lnTo>
                    <a:pt x="542" y="427"/>
                  </a:lnTo>
                  <a:lnTo>
                    <a:pt x="561" y="425"/>
                  </a:lnTo>
                  <a:lnTo>
                    <a:pt x="582" y="422"/>
                  </a:lnTo>
                  <a:lnTo>
                    <a:pt x="604" y="419"/>
                  </a:lnTo>
                  <a:lnTo>
                    <a:pt x="627" y="415"/>
                  </a:lnTo>
                  <a:lnTo>
                    <a:pt x="651" y="412"/>
                  </a:lnTo>
                  <a:lnTo>
                    <a:pt x="674" y="407"/>
                  </a:lnTo>
                  <a:lnTo>
                    <a:pt x="696" y="403"/>
                  </a:lnTo>
                  <a:lnTo>
                    <a:pt x="716" y="399"/>
                  </a:lnTo>
                  <a:lnTo>
                    <a:pt x="735" y="394"/>
                  </a:lnTo>
                  <a:lnTo>
                    <a:pt x="751" y="388"/>
                  </a:lnTo>
                  <a:lnTo>
                    <a:pt x="763" y="383"/>
                  </a:lnTo>
                  <a:lnTo>
                    <a:pt x="773" y="378"/>
                  </a:lnTo>
                  <a:lnTo>
                    <a:pt x="797" y="355"/>
                  </a:lnTo>
                  <a:lnTo>
                    <a:pt x="789" y="357"/>
                  </a:lnTo>
                  <a:lnTo>
                    <a:pt x="776" y="359"/>
                  </a:lnTo>
                  <a:lnTo>
                    <a:pt x="758" y="363"/>
                  </a:lnTo>
                  <a:lnTo>
                    <a:pt x="738" y="367"/>
                  </a:lnTo>
                  <a:lnTo>
                    <a:pt x="715" y="371"/>
                  </a:lnTo>
                  <a:lnTo>
                    <a:pt x="691" y="377"/>
                  </a:lnTo>
                  <a:lnTo>
                    <a:pt x="663" y="382"/>
                  </a:lnTo>
                  <a:lnTo>
                    <a:pt x="637" y="387"/>
                  </a:lnTo>
                  <a:lnTo>
                    <a:pt x="610" y="393"/>
                  </a:lnTo>
                  <a:lnTo>
                    <a:pt x="582" y="398"/>
                  </a:lnTo>
                  <a:lnTo>
                    <a:pt x="557" y="402"/>
                  </a:lnTo>
                  <a:lnTo>
                    <a:pt x="533" y="406"/>
                  </a:lnTo>
                  <a:lnTo>
                    <a:pt x="512" y="409"/>
                  </a:lnTo>
                  <a:lnTo>
                    <a:pt x="493" y="412"/>
                  </a:lnTo>
                  <a:lnTo>
                    <a:pt x="478" y="414"/>
                  </a:lnTo>
                  <a:lnTo>
                    <a:pt x="467" y="4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0" name="Freeform 52"/>
            <p:cNvSpPr>
              <a:spLocks/>
            </p:cNvSpPr>
            <p:nvPr/>
          </p:nvSpPr>
          <p:spPr bwMode="auto">
            <a:xfrm>
              <a:off x="7545388" y="3140076"/>
              <a:ext cx="204788" cy="228600"/>
            </a:xfrm>
            <a:custGeom>
              <a:avLst/>
              <a:gdLst/>
              <a:ahLst/>
              <a:cxnLst>
                <a:cxn ang="0">
                  <a:pos x="29" y="25"/>
                </a:cxn>
                <a:cxn ang="0">
                  <a:pos x="16" y="10"/>
                </a:cxn>
                <a:cxn ang="0">
                  <a:pos x="0" y="0"/>
                </a:cxn>
                <a:cxn ang="0">
                  <a:pos x="15" y="53"/>
                </a:cxn>
                <a:cxn ang="0">
                  <a:pos x="61" y="137"/>
                </a:cxn>
                <a:cxn ang="0">
                  <a:pos x="91" y="167"/>
                </a:cxn>
                <a:cxn ang="0">
                  <a:pos x="72" y="179"/>
                </a:cxn>
                <a:cxn ang="0">
                  <a:pos x="113" y="174"/>
                </a:cxn>
                <a:cxn ang="0">
                  <a:pos x="171" y="178"/>
                </a:cxn>
                <a:cxn ang="0">
                  <a:pos x="193" y="194"/>
                </a:cxn>
                <a:cxn ang="0">
                  <a:pos x="141" y="196"/>
                </a:cxn>
                <a:cxn ang="0">
                  <a:pos x="89" y="188"/>
                </a:cxn>
                <a:cxn ang="0">
                  <a:pos x="99" y="200"/>
                </a:cxn>
                <a:cxn ang="0">
                  <a:pos x="151" y="206"/>
                </a:cxn>
                <a:cxn ang="0">
                  <a:pos x="196" y="205"/>
                </a:cxn>
                <a:cxn ang="0">
                  <a:pos x="209" y="233"/>
                </a:cxn>
                <a:cxn ang="0">
                  <a:pos x="194" y="266"/>
                </a:cxn>
                <a:cxn ang="0">
                  <a:pos x="136" y="266"/>
                </a:cxn>
                <a:cxn ang="0">
                  <a:pos x="85" y="256"/>
                </a:cxn>
                <a:cxn ang="0">
                  <a:pos x="76" y="224"/>
                </a:cxn>
                <a:cxn ang="0">
                  <a:pos x="67" y="196"/>
                </a:cxn>
                <a:cxn ang="0">
                  <a:pos x="67" y="255"/>
                </a:cxn>
                <a:cxn ang="0">
                  <a:pos x="102" y="279"/>
                </a:cxn>
                <a:cxn ang="0">
                  <a:pos x="155" y="288"/>
                </a:cxn>
                <a:cxn ang="0">
                  <a:pos x="211" y="281"/>
                </a:cxn>
                <a:cxn ang="0">
                  <a:pos x="223" y="206"/>
                </a:cxn>
                <a:cxn ang="0">
                  <a:pos x="235" y="195"/>
                </a:cxn>
                <a:cxn ang="0">
                  <a:pos x="243" y="205"/>
                </a:cxn>
                <a:cxn ang="0">
                  <a:pos x="233" y="241"/>
                </a:cxn>
                <a:cxn ang="0">
                  <a:pos x="252" y="219"/>
                </a:cxn>
                <a:cxn ang="0">
                  <a:pos x="258" y="194"/>
                </a:cxn>
                <a:cxn ang="0">
                  <a:pos x="250" y="182"/>
                </a:cxn>
                <a:cxn ang="0">
                  <a:pos x="237" y="179"/>
                </a:cxn>
                <a:cxn ang="0">
                  <a:pos x="218" y="181"/>
                </a:cxn>
                <a:cxn ang="0">
                  <a:pos x="193" y="172"/>
                </a:cxn>
                <a:cxn ang="0">
                  <a:pos x="169" y="165"/>
                </a:cxn>
                <a:cxn ang="0">
                  <a:pos x="138" y="161"/>
                </a:cxn>
                <a:cxn ang="0">
                  <a:pos x="117" y="158"/>
                </a:cxn>
                <a:cxn ang="0">
                  <a:pos x="106" y="154"/>
                </a:cxn>
                <a:cxn ang="0">
                  <a:pos x="93" y="145"/>
                </a:cxn>
                <a:cxn ang="0">
                  <a:pos x="75" y="127"/>
                </a:cxn>
                <a:cxn ang="0">
                  <a:pos x="65" y="105"/>
                </a:cxn>
                <a:cxn ang="0">
                  <a:pos x="43" y="62"/>
                </a:cxn>
              </a:cxnLst>
              <a:rect l="0" t="0" r="r" b="b"/>
              <a:pathLst>
                <a:path w="258" h="288">
                  <a:moveTo>
                    <a:pt x="34" y="37"/>
                  </a:moveTo>
                  <a:lnTo>
                    <a:pt x="32" y="30"/>
                  </a:lnTo>
                  <a:lnTo>
                    <a:pt x="29" y="25"/>
                  </a:lnTo>
                  <a:lnTo>
                    <a:pt x="26" y="20"/>
                  </a:lnTo>
                  <a:lnTo>
                    <a:pt x="21" y="14"/>
                  </a:lnTo>
                  <a:lnTo>
                    <a:pt x="16" y="10"/>
                  </a:lnTo>
                  <a:lnTo>
                    <a:pt x="12" y="6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6" y="28"/>
                  </a:lnTo>
                  <a:lnTo>
                    <a:pt x="15" y="53"/>
                  </a:lnTo>
                  <a:lnTo>
                    <a:pt x="28" y="82"/>
                  </a:lnTo>
                  <a:lnTo>
                    <a:pt x="43" y="111"/>
                  </a:lnTo>
                  <a:lnTo>
                    <a:pt x="61" y="137"/>
                  </a:lnTo>
                  <a:lnTo>
                    <a:pt x="79" y="156"/>
                  </a:lnTo>
                  <a:lnTo>
                    <a:pt x="97" y="165"/>
                  </a:lnTo>
                  <a:lnTo>
                    <a:pt x="91" y="167"/>
                  </a:lnTo>
                  <a:lnTo>
                    <a:pt x="82" y="168"/>
                  </a:lnTo>
                  <a:lnTo>
                    <a:pt x="75" y="173"/>
                  </a:lnTo>
                  <a:lnTo>
                    <a:pt x="72" y="179"/>
                  </a:lnTo>
                  <a:lnTo>
                    <a:pt x="82" y="177"/>
                  </a:lnTo>
                  <a:lnTo>
                    <a:pt x="96" y="175"/>
                  </a:lnTo>
                  <a:lnTo>
                    <a:pt x="113" y="174"/>
                  </a:lnTo>
                  <a:lnTo>
                    <a:pt x="132" y="174"/>
                  </a:lnTo>
                  <a:lnTo>
                    <a:pt x="151" y="175"/>
                  </a:lnTo>
                  <a:lnTo>
                    <a:pt x="171" y="178"/>
                  </a:lnTo>
                  <a:lnTo>
                    <a:pt x="191" y="183"/>
                  </a:lnTo>
                  <a:lnTo>
                    <a:pt x="208" y="189"/>
                  </a:lnTo>
                  <a:lnTo>
                    <a:pt x="193" y="194"/>
                  </a:lnTo>
                  <a:lnTo>
                    <a:pt x="177" y="196"/>
                  </a:lnTo>
                  <a:lnTo>
                    <a:pt x="159" y="197"/>
                  </a:lnTo>
                  <a:lnTo>
                    <a:pt x="141" y="196"/>
                  </a:lnTo>
                  <a:lnTo>
                    <a:pt x="122" y="194"/>
                  </a:lnTo>
                  <a:lnTo>
                    <a:pt x="106" y="192"/>
                  </a:lnTo>
                  <a:lnTo>
                    <a:pt x="89" y="188"/>
                  </a:lnTo>
                  <a:lnTo>
                    <a:pt x="75" y="185"/>
                  </a:lnTo>
                  <a:lnTo>
                    <a:pt x="81" y="195"/>
                  </a:lnTo>
                  <a:lnTo>
                    <a:pt x="99" y="200"/>
                  </a:lnTo>
                  <a:lnTo>
                    <a:pt x="116" y="203"/>
                  </a:lnTo>
                  <a:lnTo>
                    <a:pt x="134" y="205"/>
                  </a:lnTo>
                  <a:lnTo>
                    <a:pt x="151" y="206"/>
                  </a:lnTo>
                  <a:lnTo>
                    <a:pt x="167" y="206"/>
                  </a:lnTo>
                  <a:lnTo>
                    <a:pt x="181" y="206"/>
                  </a:lnTo>
                  <a:lnTo>
                    <a:pt x="196" y="205"/>
                  </a:lnTo>
                  <a:lnTo>
                    <a:pt x="210" y="204"/>
                  </a:lnTo>
                  <a:lnTo>
                    <a:pt x="210" y="217"/>
                  </a:lnTo>
                  <a:lnTo>
                    <a:pt x="209" y="233"/>
                  </a:lnTo>
                  <a:lnTo>
                    <a:pt x="207" y="250"/>
                  </a:lnTo>
                  <a:lnTo>
                    <a:pt x="204" y="263"/>
                  </a:lnTo>
                  <a:lnTo>
                    <a:pt x="194" y="266"/>
                  </a:lnTo>
                  <a:lnTo>
                    <a:pt x="178" y="269"/>
                  </a:lnTo>
                  <a:lnTo>
                    <a:pt x="158" y="269"/>
                  </a:lnTo>
                  <a:lnTo>
                    <a:pt x="136" y="266"/>
                  </a:lnTo>
                  <a:lnTo>
                    <a:pt x="115" y="264"/>
                  </a:lnTo>
                  <a:lnTo>
                    <a:pt x="97" y="260"/>
                  </a:lnTo>
                  <a:lnTo>
                    <a:pt x="85" y="256"/>
                  </a:lnTo>
                  <a:lnTo>
                    <a:pt x="80" y="252"/>
                  </a:lnTo>
                  <a:lnTo>
                    <a:pt x="77" y="238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7" y="200"/>
                  </a:lnTo>
                  <a:lnTo>
                    <a:pt x="67" y="196"/>
                  </a:lnTo>
                  <a:lnTo>
                    <a:pt x="66" y="212"/>
                  </a:lnTo>
                  <a:lnTo>
                    <a:pt x="65" y="234"/>
                  </a:lnTo>
                  <a:lnTo>
                    <a:pt x="67" y="255"/>
                  </a:lnTo>
                  <a:lnTo>
                    <a:pt x="72" y="266"/>
                  </a:lnTo>
                  <a:lnTo>
                    <a:pt x="87" y="274"/>
                  </a:lnTo>
                  <a:lnTo>
                    <a:pt x="102" y="279"/>
                  </a:lnTo>
                  <a:lnTo>
                    <a:pt x="119" y="283"/>
                  </a:lnTo>
                  <a:lnTo>
                    <a:pt x="137" y="286"/>
                  </a:lnTo>
                  <a:lnTo>
                    <a:pt x="155" y="288"/>
                  </a:lnTo>
                  <a:lnTo>
                    <a:pt x="173" y="286"/>
                  </a:lnTo>
                  <a:lnTo>
                    <a:pt x="192" y="284"/>
                  </a:lnTo>
                  <a:lnTo>
                    <a:pt x="211" y="281"/>
                  </a:lnTo>
                  <a:lnTo>
                    <a:pt x="218" y="256"/>
                  </a:lnTo>
                  <a:lnTo>
                    <a:pt x="221" y="229"/>
                  </a:lnTo>
                  <a:lnTo>
                    <a:pt x="223" y="206"/>
                  </a:lnTo>
                  <a:lnTo>
                    <a:pt x="223" y="198"/>
                  </a:lnTo>
                  <a:lnTo>
                    <a:pt x="228" y="196"/>
                  </a:lnTo>
                  <a:lnTo>
                    <a:pt x="235" y="195"/>
                  </a:lnTo>
                  <a:lnTo>
                    <a:pt x="240" y="196"/>
                  </a:lnTo>
                  <a:lnTo>
                    <a:pt x="244" y="200"/>
                  </a:lnTo>
                  <a:lnTo>
                    <a:pt x="243" y="205"/>
                  </a:lnTo>
                  <a:lnTo>
                    <a:pt x="240" y="214"/>
                  </a:lnTo>
                  <a:lnTo>
                    <a:pt x="236" y="225"/>
                  </a:lnTo>
                  <a:lnTo>
                    <a:pt x="233" y="241"/>
                  </a:lnTo>
                  <a:lnTo>
                    <a:pt x="240" y="235"/>
                  </a:lnTo>
                  <a:lnTo>
                    <a:pt x="248" y="227"/>
                  </a:lnTo>
                  <a:lnTo>
                    <a:pt x="252" y="219"/>
                  </a:lnTo>
                  <a:lnTo>
                    <a:pt x="256" y="210"/>
                  </a:lnTo>
                  <a:lnTo>
                    <a:pt x="258" y="201"/>
                  </a:lnTo>
                  <a:lnTo>
                    <a:pt x="258" y="194"/>
                  </a:lnTo>
                  <a:lnTo>
                    <a:pt x="256" y="188"/>
                  </a:lnTo>
                  <a:lnTo>
                    <a:pt x="253" y="184"/>
                  </a:lnTo>
                  <a:lnTo>
                    <a:pt x="250" y="182"/>
                  </a:lnTo>
                  <a:lnTo>
                    <a:pt x="247" y="181"/>
                  </a:lnTo>
                  <a:lnTo>
                    <a:pt x="243" y="180"/>
                  </a:lnTo>
                  <a:lnTo>
                    <a:pt x="237" y="179"/>
                  </a:lnTo>
                  <a:lnTo>
                    <a:pt x="232" y="179"/>
                  </a:lnTo>
                  <a:lnTo>
                    <a:pt x="226" y="180"/>
                  </a:lnTo>
                  <a:lnTo>
                    <a:pt x="218" y="181"/>
                  </a:lnTo>
                  <a:lnTo>
                    <a:pt x="211" y="182"/>
                  </a:lnTo>
                  <a:lnTo>
                    <a:pt x="201" y="176"/>
                  </a:lnTo>
                  <a:lnTo>
                    <a:pt x="193" y="172"/>
                  </a:lnTo>
                  <a:lnTo>
                    <a:pt x="186" y="168"/>
                  </a:lnTo>
                  <a:lnTo>
                    <a:pt x="177" y="166"/>
                  </a:lnTo>
                  <a:lnTo>
                    <a:pt x="169" y="165"/>
                  </a:lnTo>
                  <a:lnTo>
                    <a:pt x="159" y="164"/>
                  </a:lnTo>
                  <a:lnTo>
                    <a:pt x="150" y="163"/>
                  </a:lnTo>
                  <a:lnTo>
                    <a:pt x="138" y="161"/>
                  </a:lnTo>
                  <a:lnTo>
                    <a:pt x="131" y="162"/>
                  </a:lnTo>
                  <a:lnTo>
                    <a:pt x="125" y="160"/>
                  </a:lnTo>
                  <a:lnTo>
                    <a:pt x="117" y="158"/>
                  </a:lnTo>
                  <a:lnTo>
                    <a:pt x="110" y="157"/>
                  </a:lnTo>
                  <a:lnTo>
                    <a:pt x="108" y="156"/>
                  </a:lnTo>
                  <a:lnTo>
                    <a:pt x="106" y="154"/>
                  </a:lnTo>
                  <a:lnTo>
                    <a:pt x="101" y="152"/>
                  </a:lnTo>
                  <a:lnTo>
                    <a:pt x="97" y="148"/>
                  </a:lnTo>
                  <a:lnTo>
                    <a:pt x="93" y="145"/>
                  </a:lnTo>
                  <a:lnTo>
                    <a:pt x="87" y="140"/>
                  </a:lnTo>
                  <a:lnTo>
                    <a:pt x="81" y="135"/>
                  </a:lnTo>
                  <a:lnTo>
                    <a:pt x="75" y="127"/>
                  </a:lnTo>
                  <a:lnTo>
                    <a:pt x="74" y="124"/>
                  </a:lnTo>
                  <a:lnTo>
                    <a:pt x="70" y="117"/>
                  </a:lnTo>
                  <a:lnTo>
                    <a:pt x="65" y="105"/>
                  </a:lnTo>
                  <a:lnTo>
                    <a:pt x="57" y="91"/>
                  </a:lnTo>
                  <a:lnTo>
                    <a:pt x="50" y="77"/>
                  </a:lnTo>
                  <a:lnTo>
                    <a:pt x="43" y="62"/>
                  </a:lnTo>
                  <a:lnTo>
                    <a:pt x="38" y="48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1" name="Freeform 66"/>
            <p:cNvSpPr>
              <a:spLocks/>
            </p:cNvSpPr>
            <p:nvPr/>
          </p:nvSpPr>
          <p:spPr bwMode="auto">
            <a:xfrm>
              <a:off x="7048500" y="3481388"/>
              <a:ext cx="88900" cy="15875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09" y="0"/>
                </a:cxn>
                <a:cxn ang="0">
                  <a:pos x="101" y="1"/>
                </a:cxn>
                <a:cxn ang="0">
                  <a:pos x="88" y="2"/>
                </a:cxn>
                <a:cxn ang="0">
                  <a:pos x="72" y="3"/>
                </a:cxn>
                <a:cxn ang="0">
                  <a:pos x="54" y="4"/>
                </a:cxn>
                <a:cxn ang="0">
                  <a:pos x="37" y="5"/>
                </a:cxn>
                <a:cxn ang="0">
                  <a:pos x="20" y="6"/>
                </a:cxn>
                <a:cxn ang="0">
                  <a:pos x="7" y="7"/>
                </a:cxn>
                <a:cxn ang="0">
                  <a:pos x="4" y="9"/>
                </a:cxn>
                <a:cxn ang="0">
                  <a:pos x="3" y="11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9" y="21"/>
                </a:cxn>
                <a:cxn ang="0">
                  <a:pos x="24" y="21"/>
                </a:cxn>
                <a:cxn ang="0">
                  <a:pos x="42" y="20"/>
                </a:cxn>
                <a:cxn ang="0">
                  <a:pos x="62" y="16"/>
                </a:cxn>
                <a:cxn ang="0">
                  <a:pos x="81" y="11"/>
                </a:cxn>
                <a:cxn ang="0">
                  <a:pos x="97" y="7"/>
                </a:cxn>
                <a:cxn ang="0">
                  <a:pos x="108" y="3"/>
                </a:cxn>
                <a:cxn ang="0">
                  <a:pos x="112" y="0"/>
                </a:cxn>
              </a:cxnLst>
              <a:rect l="0" t="0" r="r" b="b"/>
              <a:pathLst>
                <a:path w="112" h="21">
                  <a:moveTo>
                    <a:pt x="112" y="0"/>
                  </a:moveTo>
                  <a:lnTo>
                    <a:pt x="109" y="0"/>
                  </a:lnTo>
                  <a:lnTo>
                    <a:pt x="101" y="1"/>
                  </a:lnTo>
                  <a:lnTo>
                    <a:pt x="88" y="2"/>
                  </a:lnTo>
                  <a:lnTo>
                    <a:pt x="72" y="3"/>
                  </a:lnTo>
                  <a:lnTo>
                    <a:pt x="54" y="4"/>
                  </a:lnTo>
                  <a:lnTo>
                    <a:pt x="37" y="5"/>
                  </a:lnTo>
                  <a:lnTo>
                    <a:pt x="2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9" y="21"/>
                  </a:lnTo>
                  <a:lnTo>
                    <a:pt x="24" y="21"/>
                  </a:lnTo>
                  <a:lnTo>
                    <a:pt x="42" y="20"/>
                  </a:lnTo>
                  <a:lnTo>
                    <a:pt x="62" y="16"/>
                  </a:lnTo>
                  <a:lnTo>
                    <a:pt x="81" y="11"/>
                  </a:lnTo>
                  <a:lnTo>
                    <a:pt x="97" y="7"/>
                  </a:lnTo>
                  <a:lnTo>
                    <a:pt x="108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2" name="Freeform 69"/>
            <p:cNvSpPr>
              <a:spLocks/>
            </p:cNvSpPr>
            <p:nvPr/>
          </p:nvSpPr>
          <p:spPr bwMode="auto">
            <a:xfrm>
              <a:off x="7907338" y="3409951"/>
              <a:ext cx="287338" cy="158750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04" y="11"/>
                </a:cxn>
                <a:cxn ang="0">
                  <a:pos x="64" y="22"/>
                </a:cxn>
                <a:cxn ang="0">
                  <a:pos x="34" y="34"/>
                </a:cxn>
                <a:cxn ang="0">
                  <a:pos x="15" y="47"/>
                </a:cxn>
                <a:cxn ang="0">
                  <a:pos x="3" y="69"/>
                </a:cxn>
                <a:cxn ang="0">
                  <a:pos x="0" y="91"/>
                </a:cxn>
                <a:cxn ang="0">
                  <a:pos x="4" y="124"/>
                </a:cxn>
                <a:cxn ang="0">
                  <a:pos x="19" y="145"/>
                </a:cxn>
                <a:cxn ang="0">
                  <a:pos x="43" y="158"/>
                </a:cxn>
                <a:cxn ang="0">
                  <a:pos x="72" y="172"/>
                </a:cxn>
                <a:cxn ang="0">
                  <a:pos x="100" y="183"/>
                </a:cxn>
                <a:cxn ang="0">
                  <a:pos x="121" y="190"/>
                </a:cxn>
                <a:cxn ang="0">
                  <a:pos x="144" y="195"/>
                </a:cxn>
                <a:cxn ang="0">
                  <a:pos x="169" y="199"/>
                </a:cxn>
                <a:cxn ang="0">
                  <a:pos x="190" y="200"/>
                </a:cxn>
                <a:cxn ang="0">
                  <a:pos x="209" y="198"/>
                </a:cxn>
                <a:cxn ang="0">
                  <a:pos x="247" y="185"/>
                </a:cxn>
                <a:cxn ang="0">
                  <a:pos x="290" y="168"/>
                </a:cxn>
                <a:cxn ang="0">
                  <a:pos x="322" y="155"/>
                </a:cxn>
                <a:cxn ang="0">
                  <a:pos x="327" y="152"/>
                </a:cxn>
                <a:cxn ang="0">
                  <a:pos x="338" y="147"/>
                </a:cxn>
                <a:cxn ang="0">
                  <a:pos x="350" y="138"/>
                </a:cxn>
                <a:cxn ang="0">
                  <a:pos x="361" y="128"/>
                </a:cxn>
                <a:cxn ang="0">
                  <a:pos x="363" y="108"/>
                </a:cxn>
                <a:cxn ang="0">
                  <a:pos x="357" y="70"/>
                </a:cxn>
                <a:cxn ang="0">
                  <a:pos x="345" y="50"/>
                </a:cxn>
                <a:cxn ang="0">
                  <a:pos x="311" y="31"/>
                </a:cxn>
                <a:cxn ang="0">
                  <a:pos x="264" y="13"/>
                </a:cxn>
                <a:cxn ang="0">
                  <a:pos x="219" y="2"/>
                </a:cxn>
                <a:cxn ang="0">
                  <a:pos x="197" y="0"/>
                </a:cxn>
                <a:cxn ang="0">
                  <a:pos x="187" y="1"/>
                </a:cxn>
                <a:cxn ang="0">
                  <a:pos x="175" y="1"/>
                </a:cxn>
                <a:cxn ang="0">
                  <a:pos x="167" y="2"/>
                </a:cxn>
              </a:cxnLst>
              <a:rect l="0" t="0" r="r" b="b"/>
              <a:pathLst>
                <a:path w="363" h="200">
                  <a:moveTo>
                    <a:pt x="166" y="2"/>
                  </a:moveTo>
                  <a:lnTo>
                    <a:pt x="146" y="3"/>
                  </a:lnTo>
                  <a:lnTo>
                    <a:pt x="125" y="6"/>
                  </a:lnTo>
                  <a:lnTo>
                    <a:pt x="104" y="11"/>
                  </a:lnTo>
                  <a:lnTo>
                    <a:pt x="83" y="17"/>
                  </a:lnTo>
                  <a:lnTo>
                    <a:pt x="64" y="22"/>
                  </a:lnTo>
                  <a:lnTo>
                    <a:pt x="47" y="29"/>
                  </a:lnTo>
                  <a:lnTo>
                    <a:pt x="34" y="34"/>
                  </a:lnTo>
                  <a:lnTo>
                    <a:pt x="26" y="38"/>
                  </a:lnTo>
                  <a:lnTo>
                    <a:pt x="15" y="47"/>
                  </a:lnTo>
                  <a:lnTo>
                    <a:pt x="8" y="57"/>
                  </a:lnTo>
                  <a:lnTo>
                    <a:pt x="3" y="69"/>
                  </a:lnTo>
                  <a:lnTo>
                    <a:pt x="2" y="78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4" y="124"/>
                  </a:lnTo>
                  <a:lnTo>
                    <a:pt x="12" y="138"/>
                  </a:lnTo>
                  <a:lnTo>
                    <a:pt x="19" y="145"/>
                  </a:lnTo>
                  <a:lnTo>
                    <a:pt x="30" y="151"/>
                  </a:lnTo>
                  <a:lnTo>
                    <a:pt x="43" y="158"/>
                  </a:lnTo>
                  <a:lnTo>
                    <a:pt x="57" y="165"/>
                  </a:lnTo>
                  <a:lnTo>
                    <a:pt x="72" y="172"/>
                  </a:lnTo>
                  <a:lnTo>
                    <a:pt x="86" y="177"/>
                  </a:lnTo>
                  <a:lnTo>
                    <a:pt x="100" y="183"/>
                  </a:lnTo>
                  <a:lnTo>
                    <a:pt x="110" y="187"/>
                  </a:lnTo>
                  <a:lnTo>
                    <a:pt x="121" y="190"/>
                  </a:lnTo>
                  <a:lnTo>
                    <a:pt x="132" y="193"/>
                  </a:lnTo>
                  <a:lnTo>
                    <a:pt x="144" y="195"/>
                  </a:lnTo>
                  <a:lnTo>
                    <a:pt x="156" y="197"/>
                  </a:lnTo>
                  <a:lnTo>
                    <a:pt x="169" y="199"/>
                  </a:lnTo>
                  <a:lnTo>
                    <a:pt x="181" y="200"/>
                  </a:lnTo>
                  <a:lnTo>
                    <a:pt x="190" y="200"/>
                  </a:lnTo>
                  <a:lnTo>
                    <a:pt x="199" y="200"/>
                  </a:lnTo>
                  <a:lnTo>
                    <a:pt x="209" y="198"/>
                  </a:lnTo>
                  <a:lnTo>
                    <a:pt x="227" y="193"/>
                  </a:lnTo>
                  <a:lnTo>
                    <a:pt x="247" y="185"/>
                  </a:lnTo>
                  <a:lnTo>
                    <a:pt x="269" y="176"/>
                  </a:lnTo>
                  <a:lnTo>
                    <a:pt x="290" y="168"/>
                  </a:lnTo>
                  <a:lnTo>
                    <a:pt x="309" y="160"/>
                  </a:lnTo>
                  <a:lnTo>
                    <a:pt x="322" y="155"/>
                  </a:lnTo>
                  <a:lnTo>
                    <a:pt x="326" y="153"/>
                  </a:lnTo>
                  <a:lnTo>
                    <a:pt x="327" y="152"/>
                  </a:lnTo>
                  <a:lnTo>
                    <a:pt x="331" y="150"/>
                  </a:lnTo>
                  <a:lnTo>
                    <a:pt x="338" y="147"/>
                  </a:lnTo>
                  <a:lnTo>
                    <a:pt x="344" y="142"/>
                  </a:lnTo>
                  <a:lnTo>
                    <a:pt x="350" y="138"/>
                  </a:lnTo>
                  <a:lnTo>
                    <a:pt x="357" y="133"/>
                  </a:lnTo>
                  <a:lnTo>
                    <a:pt x="361" y="128"/>
                  </a:lnTo>
                  <a:lnTo>
                    <a:pt x="363" y="122"/>
                  </a:lnTo>
                  <a:lnTo>
                    <a:pt x="363" y="108"/>
                  </a:lnTo>
                  <a:lnTo>
                    <a:pt x="361" y="89"/>
                  </a:lnTo>
                  <a:lnTo>
                    <a:pt x="357" y="70"/>
                  </a:lnTo>
                  <a:lnTo>
                    <a:pt x="352" y="58"/>
                  </a:lnTo>
                  <a:lnTo>
                    <a:pt x="345" y="50"/>
                  </a:lnTo>
                  <a:lnTo>
                    <a:pt x="330" y="40"/>
                  </a:lnTo>
                  <a:lnTo>
                    <a:pt x="311" y="31"/>
                  </a:lnTo>
                  <a:lnTo>
                    <a:pt x="288" y="21"/>
                  </a:lnTo>
                  <a:lnTo>
                    <a:pt x="264" y="13"/>
                  </a:lnTo>
                  <a:lnTo>
                    <a:pt x="241" y="6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7" y="1"/>
                  </a:lnTo>
                  <a:lnTo>
                    <a:pt x="181" y="1"/>
                  </a:lnTo>
                  <a:lnTo>
                    <a:pt x="175" y="1"/>
                  </a:lnTo>
                  <a:lnTo>
                    <a:pt x="170" y="2"/>
                  </a:lnTo>
                  <a:lnTo>
                    <a:pt x="167" y="2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FF72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3" name="Freeform 70"/>
            <p:cNvSpPr>
              <a:spLocks/>
            </p:cNvSpPr>
            <p:nvPr/>
          </p:nvSpPr>
          <p:spPr bwMode="auto">
            <a:xfrm>
              <a:off x="7881938" y="3570288"/>
              <a:ext cx="309563" cy="150813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5" y="27"/>
                </a:cxn>
                <a:cxn ang="0">
                  <a:pos x="1" y="43"/>
                </a:cxn>
                <a:cxn ang="0">
                  <a:pos x="1" y="61"/>
                </a:cxn>
                <a:cxn ang="0">
                  <a:pos x="18" y="80"/>
                </a:cxn>
                <a:cxn ang="0">
                  <a:pos x="35" y="91"/>
                </a:cxn>
                <a:cxn ang="0">
                  <a:pos x="36" y="96"/>
                </a:cxn>
                <a:cxn ang="0">
                  <a:pos x="25" y="120"/>
                </a:cxn>
                <a:cxn ang="0">
                  <a:pos x="28" y="144"/>
                </a:cxn>
                <a:cxn ang="0">
                  <a:pos x="44" y="159"/>
                </a:cxn>
                <a:cxn ang="0">
                  <a:pos x="64" y="170"/>
                </a:cxn>
                <a:cxn ang="0">
                  <a:pos x="83" y="178"/>
                </a:cxn>
                <a:cxn ang="0">
                  <a:pos x="97" y="178"/>
                </a:cxn>
                <a:cxn ang="0">
                  <a:pos x="120" y="171"/>
                </a:cxn>
                <a:cxn ang="0">
                  <a:pos x="147" y="163"/>
                </a:cxn>
                <a:cxn ang="0">
                  <a:pos x="169" y="160"/>
                </a:cxn>
                <a:cxn ang="0">
                  <a:pos x="180" y="166"/>
                </a:cxn>
                <a:cxn ang="0">
                  <a:pos x="180" y="175"/>
                </a:cxn>
                <a:cxn ang="0">
                  <a:pos x="181" y="182"/>
                </a:cxn>
                <a:cxn ang="0">
                  <a:pos x="195" y="187"/>
                </a:cxn>
                <a:cxn ang="0">
                  <a:pos x="226" y="190"/>
                </a:cxn>
                <a:cxn ang="0">
                  <a:pos x="254" y="186"/>
                </a:cxn>
                <a:cxn ang="0">
                  <a:pos x="276" y="178"/>
                </a:cxn>
                <a:cxn ang="0">
                  <a:pos x="295" y="168"/>
                </a:cxn>
                <a:cxn ang="0">
                  <a:pos x="313" y="160"/>
                </a:cxn>
                <a:cxn ang="0">
                  <a:pos x="336" y="147"/>
                </a:cxn>
                <a:cxn ang="0">
                  <a:pos x="360" y="131"/>
                </a:cxn>
                <a:cxn ang="0">
                  <a:pos x="378" y="117"/>
                </a:cxn>
                <a:cxn ang="0">
                  <a:pos x="388" y="94"/>
                </a:cxn>
                <a:cxn ang="0">
                  <a:pos x="387" y="61"/>
                </a:cxn>
                <a:cxn ang="0">
                  <a:pos x="376" y="47"/>
                </a:cxn>
                <a:cxn ang="0">
                  <a:pos x="365" y="31"/>
                </a:cxn>
                <a:cxn ang="0">
                  <a:pos x="361" y="24"/>
                </a:cxn>
                <a:cxn ang="0">
                  <a:pos x="346" y="4"/>
                </a:cxn>
                <a:cxn ang="0">
                  <a:pos x="321" y="0"/>
                </a:cxn>
                <a:cxn ang="0">
                  <a:pos x="287" y="5"/>
                </a:cxn>
                <a:cxn ang="0">
                  <a:pos x="259" y="12"/>
                </a:cxn>
                <a:cxn ang="0">
                  <a:pos x="240" y="18"/>
                </a:cxn>
                <a:cxn ang="0">
                  <a:pos x="234" y="19"/>
                </a:cxn>
                <a:cxn ang="0">
                  <a:pos x="225" y="15"/>
                </a:cxn>
                <a:cxn ang="0">
                  <a:pos x="216" y="12"/>
                </a:cxn>
                <a:cxn ang="0">
                  <a:pos x="206" y="9"/>
                </a:cxn>
                <a:cxn ang="0">
                  <a:pos x="199" y="8"/>
                </a:cxn>
                <a:cxn ang="0">
                  <a:pos x="185" y="7"/>
                </a:cxn>
                <a:cxn ang="0">
                  <a:pos x="163" y="6"/>
                </a:cxn>
                <a:cxn ang="0">
                  <a:pos x="138" y="6"/>
                </a:cxn>
                <a:cxn ang="0">
                  <a:pos x="109" y="6"/>
                </a:cxn>
                <a:cxn ang="0">
                  <a:pos x="81" y="7"/>
                </a:cxn>
                <a:cxn ang="0">
                  <a:pos x="56" y="8"/>
                </a:cxn>
                <a:cxn ang="0">
                  <a:pos x="37" y="10"/>
                </a:cxn>
              </a:cxnLst>
              <a:rect l="0" t="0" r="r" b="b"/>
              <a:pathLst>
                <a:path w="389" h="190">
                  <a:moveTo>
                    <a:pt x="29" y="11"/>
                  </a:moveTo>
                  <a:lnTo>
                    <a:pt x="23" y="14"/>
                  </a:lnTo>
                  <a:lnTo>
                    <a:pt x="14" y="20"/>
                  </a:lnTo>
                  <a:lnTo>
                    <a:pt x="5" y="27"/>
                  </a:lnTo>
                  <a:lnTo>
                    <a:pt x="2" y="35"/>
                  </a:lnTo>
                  <a:lnTo>
                    <a:pt x="1" y="43"/>
                  </a:lnTo>
                  <a:lnTo>
                    <a:pt x="0" y="51"/>
                  </a:lnTo>
                  <a:lnTo>
                    <a:pt x="1" y="61"/>
                  </a:lnTo>
                  <a:lnTo>
                    <a:pt x="7" y="71"/>
                  </a:lnTo>
                  <a:lnTo>
                    <a:pt x="18" y="80"/>
                  </a:lnTo>
                  <a:lnTo>
                    <a:pt x="27" y="86"/>
                  </a:lnTo>
                  <a:lnTo>
                    <a:pt x="35" y="91"/>
                  </a:lnTo>
                  <a:lnTo>
                    <a:pt x="38" y="92"/>
                  </a:lnTo>
                  <a:lnTo>
                    <a:pt x="36" y="96"/>
                  </a:lnTo>
                  <a:lnTo>
                    <a:pt x="30" y="106"/>
                  </a:lnTo>
                  <a:lnTo>
                    <a:pt x="25" y="120"/>
                  </a:lnTo>
                  <a:lnTo>
                    <a:pt x="25" y="137"/>
                  </a:lnTo>
                  <a:lnTo>
                    <a:pt x="28" y="144"/>
                  </a:lnTo>
                  <a:lnTo>
                    <a:pt x="36" y="151"/>
                  </a:lnTo>
                  <a:lnTo>
                    <a:pt x="44" y="159"/>
                  </a:lnTo>
                  <a:lnTo>
                    <a:pt x="54" y="165"/>
                  </a:lnTo>
                  <a:lnTo>
                    <a:pt x="64" y="170"/>
                  </a:lnTo>
                  <a:lnTo>
                    <a:pt x="74" y="175"/>
                  </a:lnTo>
                  <a:lnTo>
                    <a:pt x="83" y="178"/>
                  </a:lnTo>
                  <a:lnTo>
                    <a:pt x="89" y="179"/>
                  </a:lnTo>
                  <a:lnTo>
                    <a:pt x="97" y="178"/>
                  </a:lnTo>
                  <a:lnTo>
                    <a:pt x="107" y="176"/>
                  </a:lnTo>
                  <a:lnTo>
                    <a:pt x="120" y="171"/>
                  </a:lnTo>
                  <a:lnTo>
                    <a:pt x="134" y="167"/>
                  </a:lnTo>
                  <a:lnTo>
                    <a:pt x="147" y="163"/>
                  </a:lnTo>
                  <a:lnTo>
                    <a:pt x="160" y="160"/>
                  </a:lnTo>
                  <a:lnTo>
                    <a:pt x="169" y="160"/>
                  </a:lnTo>
                  <a:lnTo>
                    <a:pt x="177" y="162"/>
                  </a:lnTo>
                  <a:lnTo>
                    <a:pt x="180" y="166"/>
                  </a:lnTo>
                  <a:lnTo>
                    <a:pt x="181" y="170"/>
                  </a:lnTo>
                  <a:lnTo>
                    <a:pt x="180" y="175"/>
                  </a:lnTo>
                  <a:lnTo>
                    <a:pt x="180" y="179"/>
                  </a:lnTo>
                  <a:lnTo>
                    <a:pt x="181" y="182"/>
                  </a:lnTo>
                  <a:lnTo>
                    <a:pt x="186" y="185"/>
                  </a:lnTo>
                  <a:lnTo>
                    <a:pt x="195" y="187"/>
                  </a:lnTo>
                  <a:lnTo>
                    <a:pt x="210" y="189"/>
                  </a:lnTo>
                  <a:lnTo>
                    <a:pt x="226" y="190"/>
                  </a:lnTo>
                  <a:lnTo>
                    <a:pt x="241" y="189"/>
                  </a:lnTo>
                  <a:lnTo>
                    <a:pt x="254" y="186"/>
                  </a:lnTo>
                  <a:lnTo>
                    <a:pt x="265" y="183"/>
                  </a:lnTo>
                  <a:lnTo>
                    <a:pt x="276" y="178"/>
                  </a:lnTo>
                  <a:lnTo>
                    <a:pt x="286" y="174"/>
                  </a:lnTo>
                  <a:lnTo>
                    <a:pt x="295" y="168"/>
                  </a:lnTo>
                  <a:lnTo>
                    <a:pt x="304" y="164"/>
                  </a:lnTo>
                  <a:lnTo>
                    <a:pt x="313" y="160"/>
                  </a:lnTo>
                  <a:lnTo>
                    <a:pt x="323" y="155"/>
                  </a:lnTo>
                  <a:lnTo>
                    <a:pt x="336" y="147"/>
                  </a:lnTo>
                  <a:lnTo>
                    <a:pt x="348" y="140"/>
                  </a:lnTo>
                  <a:lnTo>
                    <a:pt x="360" y="131"/>
                  </a:lnTo>
                  <a:lnTo>
                    <a:pt x="370" y="124"/>
                  </a:lnTo>
                  <a:lnTo>
                    <a:pt x="378" y="117"/>
                  </a:lnTo>
                  <a:lnTo>
                    <a:pt x="383" y="110"/>
                  </a:lnTo>
                  <a:lnTo>
                    <a:pt x="388" y="94"/>
                  </a:lnTo>
                  <a:lnTo>
                    <a:pt x="389" y="77"/>
                  </a:lnTo>
                  <a:lnTo>
                    <a:pt x="387" y="61"/>
                  </a:lnTo>
                  <a:lnTo>
                    <a:pt x="382" y="52"/>
                  </a:lnTo>
                  <a:lnTo>
                    <a:pt x="376" y="47"/>
                  </a:lnTo>
                  <a:lnTo>
                    <a:pt x="370" y="39"/>
                  </a:lnTo>
                  <a:lnTo>
                    <a:pt x="365" y="31"/>
                  </a:lnTo>
                  <a:lnTo>
                    <a:pt x="363" y="28"/>
                  </a:lnTo>
                  <a:lnTo>
                    <a:pt x="361" y="24"/>
                  </a:lnTo>
                  <a:lnTo>
                    <a:pt x="355" y="13"/>
                  </a:lnTo>
                  <a:lnTo>
                    <a:pt x="346" y="4"/>
                  </a:lnTo>
                  <a:lnTo>
                    <a:pt x="338" y="0"/>
                  </a:lnTo>
                  <a:lnTo>
                    <a:pt x="321" y="0"/>
                  </a:lnTo>
                  <a:lnTo>
                    <a:pt x="303" y="2"/>
                  </a:lnTo>
                  <a:lnTo>
                    <a:pt x="287" y="5"/>
                  </a:lnTo>
                  <a:lnTo>
                    <a:pt x="272" y="9"/>
                  </a:lnTo>
                  <a:lnTo>
                    <a:pt x="259" y="12"/>
                  </a:lnTo>
                  <a:lnTo>
                    <a:pt x="247" y="15"/>
                  </a:lnTo>
                  <a:lnTo>
                    <a:pt x="240" y="18"/>
                  </a:lnTo>
                  <a:lnTo>
                    <a:pt x="236" y="19"/>
                  </a:lnTo>
                  <a:lnTo>
                    <a:pt x="234" y="19"/>
                  </a:lnTo>
                  <a:lnTo>
                    <a:pt x="230" y="18"/>
                  </a:lnTo>
                  <a:lnTo>
                    <a:pt x="225" y="15"/>
                  </a:lnTo>
                  <a:lnTo>
                    <a:pt x="221" y="14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6" y="9"/>
                  </a:lnTo>
                  <a:lnTo>
                    <a:pt x="202" y="8"/>
                  </a:lnTo>
                  <a:lnTo>
                    <a:pt x="199" y="8"/>
                  </a:lnTo>
                  <a:lnTo>
                    <a:pt x="193" y="7"/>
                  </a:lnTo>
                  <a:lnTo>
                    <a:pt x="185" y="7"/>
                  </a:lnTo>
                  <a:lnTo>
                    <a:pt x="175" y="7"/>
                  </a:lnTo>
                  <a:lnTo>
                    <a:pt x="163" y="6"/>
                  </a:lnTo>
                  <a:lnTo>
                    <a:pt x="151" y="6"/>
                  </a:lnTo>
                  <a:lnTo>
                    <a:pt x="138" y="6"/>
                  </a:lnTo>
                  <a:lnTo>
                    <a:pt x="123" y="6"/>
                  </a:lnTo>
                  <a:lnTo>
                    <a:pt x="109" y="6"/>
                  </a:lnTo>
                  <a:lnTo>
                    <a:pt x="95" y="6"/>
                  </a:lnTo>
                  <a:lnTo>
                    <a:pt x="81" y="7"/>
                  </a:lnTo>
                  <a:lnTo>
                    <a:pt x="67" y="7"/>
                  </a:lnTo>
                  <a:lnTo>
                    <a:pt x="56" y="8"/>
                  </a:lnTo>
                  <a:lnTo>
                    <a:pt x="45" y="9"/>
                  </a:lnTo>
                  <a:lnTo>
                    <a:pt x="37" y="1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E8D1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4" name="Freeform 71"/>
            <p:cNvSpPr>
              <a:spLocks/>
            </p:cNvSpPr>
            <p:nvPr/>
          </p:nvSpPr>
          <p:spPr bwMode="auto">
            <a:xfrm>
              <a:off x="7926388" y="3405188"/>
              <a:ext cx="255588" cy="120650"/>
            </a:xfrm>
            <a:custGeom>
              <a:avLst/>
              <a:gdLst/>
              <a:ahLst/>
              <a:cxnLst>
                <a:cxn ang="0">
                  <a:pos x="196" y="143"/>
                </a:cxn>
                <a:cxn ang="0">
                  <a:pos x="254" y="122"/>
                </a:cxn>
                <a:cxn ang="0">
                  <a:pos x="294" y="100"/>
                </a:cxn>
                <a:cxn ang="0">
                  <a:pos x="317" y="81"/>
                </a:cxn>
                <a:cxn ang="0">
                  <a:pos x="322" y="70"/>
                </a:cxn>
                <a:cxn ang="0">
                  <a:pos x="305" y="56"/>
                </a:cxn>
                <a:cxn ang="0">
                  <a:pos x="270" y="41"/>
                </a:cxn>
                <a:cxn ang="0">
                  <a:pos x="220" y="24"/>
                </a:cxn>
                <a:cxn ang="0">
                  <a:pos x="194" y="19"/>
                </a:cxn>
                <a:cxn ang="0">
                  <a:pos x="220" y="33"/>
                </a:cxn>
                <a:cxn ang="0">
                  <a:pos x="257" y="51"/>
                </a:cxn>
                <a:cxn ang="0">
                  <a:pos x="285" y="67"/>
                </a:cxn>
                <a:cxn ang="0">
                  <a:pos x="277" y="79"/>
                </a:cxn>
                <a:cxn ang="0">
                  <a:pos x="246" y="92"/>
                </a:cxn>
                <a:cxn ang="0">
                  <a:pos x="214" y="102"/>
                </a:cxn>
                <a:cxn ang="0">
                  <a:pos x="182" y="112"/>
                </a:cxn>
                <a:cxn ang="0">
                  <a:pos x="148" y="118"/>
                </a:cxn>
                <a:cxn ang="0">
                  <a:pos x="110" y="114"/>
                </a:cxn>
                <a:cxn ang="0">
                  <a:pos x="73" y="100"/>
                </a:cxn>
                <a:cxn ang="0">
                  <a:pos x="40" y="79"/>
                </a:cxn>
                <a:cxn ang="0">
                  <a:pos x="31" y="60"/>
                </a:cxn>
                <a:cxn ang="0">
                  <a:pos x="71" y="43"/>
                </a:cxn>
                <a:cxn ang="0">
                  <a:pos x="126" y="26"/>
                </a:cxn>
                <a:cxn ang="0">
                  <a:pos x="168" y="16"/>
                </a:cxn>
                <a:cxn ang="0">
                  <a:pos x="168" y="14"/>
                </a:cxn>
                <a:cxn ang="0">
                  <a:pos x="155" y="15"/>
                </a:cxn>
                <a:cxn ang="0">
                  <a:pos x="142" y="16"/>
                </a:cxn>
                <a:cxn ang="0">
                  <a:pos x="129" y="17"/>
                </a:cxn>
                <a:cxn ang="0">
                  <a:pos x="79" y="0"/>
                </a:cxn>
                <a:cxn ang="0">
                  <a:pos x="83" y="23"/>
                </a:cxn>
                <a:cxn ang="0">
                  <a:pos x="54" y="29"/>
                </a:cxn>
                <a:cxn ang="0">
                  <a:pos x="30" y="38"/>
                </a:cxn>
                <a:cxn ang="0">
                  <a:pos x="12" y="48"/>
                </a:cxn>
                <a:cxn ang="0">
                  <a:pos x="0" y="61"/>
                </a:cxn>
                <a:cxn ang="0">
                  <a:pos x="6" y="81"/>
                </a:cxn>
                <a:cxn ang="0">
                  <a:pos x="30" y="107"/>
                </a:cxn>
                <a:cxn ang="0">
                  <a:pos x="81" y="133"/>
                </a:cxn>
                <a:cxn ang="0">
                  <a:pos x="162" y="151"/>
                </a:cxn>
              </a:cxnLst>
              <a:rect l="0" t="0" r="r" b="b"/>
              <a:pathLst>
                <a:path w="322" h="151">
                  <a:moveTo>
                    <a:pt x="162" y="151"/>
                  </a:moveTo>
                  <a:lnTo>
                    <a:pt x="196" y="143"/>
                  </a:lnTo>
                  <a:lnTo>
                    <a:pt x="226" y="134"/>
                  </a:lnTo>
                  <a:lnTo>
                    <a:pt x="254" y="122"/>
                  </a:lnTo>
                  <a:lnTo>
                    <a:pt x="276" y="112"/>
                  </a:lnTo>
                  <a:lnTo>
                    <a:pt x="294" y="100"/>
                  </a:lnTo>
                  <a:lnTo>
                    <a:pt x="308" y="91"/>
                  </a:lnTo>
                  <a:lnTo>
                    <a:pt x="317" y="81"/>
                  </a:lnTo>
                  <a:lnTo>
                    <a:pt x="322" y="75"/>
                  </a:lnTo>
                  <a:lnTo>
                    <a:pt x="322" y="70"/>
                  </a:lnTo>
                  <a:lnTo>
                    <a:pt x="316" y="63"/>
                  </a:lnTo>
                  <a:lnTo>
                    <a:pt x="305" y="56"/>
                  </a:lnTo>
                  <a:lnTo>
                    <a:pt x="289" y="48"/>
                  </a:lnTo>
                  <a:lnTo>
                    <a:pt x="270" y="41"/>
                  </a:lnTo>
                  <a:lnTo>
                    <a:pt x="247" y="33"/>
                  </a:lnTo>
                  <a:lnTo>
                    <a:pt x="220" y="24"/>
                  </a:lnTo>
                  <a:lnTo>
                    <a:pt x="190" y="16"/>
                  </a:lnTo>
                  <a:lnTo>
                    <a:pt x="194" y="19"/>
                  </a:lnTo>
                  <a:lnTo>
                    <a:pt x="204" y="24"/>
                  </a:lnTo>
                  <a:lnTo>
                    <a:pt x="220" y="33"/>
                  </a:lnTo>
                  <a:lnTo>
                    <a:pt x="239" y="41"/>
                  </a:lnTo>
                  <a:lnTo>
                    <a:pt x="257" y="51"/>
                  </a:lnTo>
                  <a:lnTo>
                    <a:pt x="274" y="60"/>
                  </a:lnTo>
                  <a:lnTo>
                    <a:pt x="285" y="67"/>
                  </a:lnTo>
                  <a:lnTo>
                    <a:pt x="290" y="73"/>
                  </a:lnTo>
                  <a:lnTo>
                    <a:pt x="277" y="79"/>
                  </a:lnTo>
                  <a:lnTo>
                    <a:pt x="262" y="85"/>
                  </a:lnTo>
                  <a:lnTo>
                    <a:pt x="246" y="92"/>
                  </a:lnTo>
                  <a:lnTo>
                    <a:pt x="230" y="97"/>
                  </a:lnTo>
                  <a:lnTo>
                    <a:pt x="214" y="102"/>
                  </a:lnTo>
                  <a:lnTo>
                    <a:pt x="198" y="106"/>
                  </a:lnTo>
                  <a:lnTo>
                    <a:pt x="182" y="112"/>
                  </a:lnTo>
                  <a:lnTo>
                    <a:pt x="167" y="116"/>
                  </a:lnTo>
                  <a:lnTo>
                    <a:pt x="148" y="118"/>
                  </a:lnTo>
                  <a:lnTo>
                    <a:pt x="129" y="117"/>
                  </a:lnTo>
                  <a:lnTo>
                    <a:pt x="110" y="114"/>
                  </a:lnTo>
                  <a:lnTo>
                    <a:pt x="91" y="107"/>
                  </a:lnTo>
                  <a:lnTo>
                    <a:pt x="73" y="100"/>
                  </a:lnTo>
                  <a:lnTo>
                    <a:pt x="55" y="90"/>
                  </a:lnTo>
                  <a:lnTo>
                    <a:pt x="40" y="79"/>
                  </a:lnTo>
                  <a:lnTo>
                    <a:pt x="26" y="66"/>
                  </a:lnTo>
                  <a:lnTo>
                    <a:pt x="31" y="60"/>
                  </a:lnTo>
                  <a:lnTo>
                    <a:pt x="47" y="53"/>
                  </a:lnTo>
                  <a:lnTo>
                    <a:pt x="71" y="43"/>
                  </a:lnTo>
                  <a:lnTo>
                    <a:pt x="99" y="35"/>
                  </a:lnTo>
                  <a:lnTo>
                    <a:pt x="126" y="26"/>
                  </a:lnTo>
                  <a:lnTo>
                    <a:pt x="150" y="20"/>
                  </a:lnTo>
                  <a:lnTo>
                    <a:pt x="168" y="16"/>
                  </a:lnTo>
                  <a:lnTo>
                    <a:pt x="175" y="14"/>
                  </a:lnTo>
                  <a:lnTo>
                    <a:pt x="168" y="14"/>
                  </a:lnTo>
                  <a:lnTo>
                    <a:pt x="161" y="15"/>
                  </a:lnTo>
                  <a:lnTo>
                    <a:pt x="155" y="15"/>
                  </a:lnTo>
                  <a:lnTo>
                    <a:pt x="148" y="16"/>
                  </a:lnTo>
                  <a:lnTo>
                    <a:pt x="142" y="16"/>
                  </a:lnTo>
                  <a:lnTo>
                    <a:pt x="136" y="17"/>
                  </a:lnTo>
                  <a:lnTo>
                    <a:pt x="129" y="17"/>
                  </a:lnTo>
                  <a:lnTo>
                    <a:pt x="123" y="18"/>
                  </a:lnTo>
                  <a:lnTo>
                    <a:pt x="79" y="0"/>
                  </a:lnTo>
                  <a:lnTo>
                    <a:pt x="45" y="7"/>
                  </a:lnTo>
                  <a:lnTo>
                    <a:pt x="83" y="23"/>
                  </a:lnTo>
                  <a:lnTo>
                    <a:pt x="68" y="26"/>
                  </a:lnTo>
                  <a:lnTo>
                    <a:pt x="54" y="29"/>
                  </a:lnTo>
                  <a:lnTo>
                    <a:pt x="42" y="34"/>
                  </a:lnTo>
                  <a:lnTo>
                    <a:pt x="30" y="38"/>
                  </a:lnTo>
                  <a:lnTo>
                    <a:pt x="21" y="43"/>
                  </a:lnTo>
                  <a:lnTo>
                    <a:pt x="12" y="48"/>
                  </a:lnTo>
                  <a:lnTo>
                    <a:pt x="5" y="55"/>
                  </a:lnTo>
                  <a:lnTo>
                    <a:pt x="0" y="61"/>
                  </a:lnTo>
                  <a:lnTo>
                    <a:pt x="1" y="70"/>
                  </a:lnTo>
                  <a:lnTo>
                    <a:pt x="6" y="81"/>
                  </a:lnTo>
                  <a:lnTo>
                    <a:pt x="15" y="94"/>
                  </a:lnTo>
                  <a:lnTo>
                    <a:pt x="30" y="107"/>
                  </a:lnTo>
                  <a:lnTo>
                    <a:pt x="51" y="120"/>
                  </a:lnTo>
                  <a:lnTo>
                    <a:pt x="81" y="133"/>
                  </a:lnTo>
                  <a:lnTo>
                    <a:pt x="117" y="143"/>
                  </a:lnTo>
                  <a:lnTo>
                    <a:pt x="162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5" name="Freeform 72"/>
            <p:cNvSpPr>
              <a:spLocks/>
            </p:cNvSpPr>
            <p:nvPr/>
          </p:nvSpPr>
          <p:spPr bwMode="auto">
            <a:xfrm>
              <a:off x="7856538" y="3465513"/>
              <a:ext cx="369888" cy="298450"/>
            </a:xfrm>
            <a:custGeom>
              <a:avLst/>
              <a:gdLst/>
              <a:ahLst/>
              <a:cxnLst>
                <a:cxn ang="0">
                  <a:pos x="450" y="236"/>
                </a:cxn>
                <a:cxn ang="0">
                  <a:pos x="419" y="263"/>
                </a:cxn>
                <a:cxn ang="0">
                  <a:pos x="380" y="292"/>
                </a:cxn>
                <a:cxn ang="0">
                  <a:pos x="331" y="317"/>
                </a:cxn>
                <a:cxn ang="0">
                  <a:pos x="272" y="337"/>
                </a:cxn>
                <a:cxn ang="0">
                  <a:pos x="212" y="346"/>
                </a:cxn>
                <a:cxn ang="0">
                  <a:pos x="167" y="336"/>
                </a:cxn>
                <a:cxn ang="0">
                  <a:pos x="118" y="315"/>
                </a:cxn>
                <a:cxn ang="0">
                  <a:pos x="75" y="291"/>
                </a:cxn>
                <a:cxn ang="0">
                  <a:pos x="42" y="270"/>
                </a:cxn>
                <a:cxn ang="0">
                  <a:pos x="28" y="261"/>
                </a:cxn>
                <a:cxn ang="0">
                  <a:pos x="19" y="174"/>
                </a:cxn>
                <a:cxn ang="0">
                  <a:pos x="29" y="117"/>
                </a:cxn>
                <a:cxn ang="0">
                  <a:pos x="48" y="85"/>
                </a:cxn>
                <a:cxn ang="0">
                  <a:pos x="81" y="63"/>
                </a:cxn>
                <a:cxn ang="0">
                  <a:pos x="97" y="79"/>
                </a:cxn>
                <a:cxn ang="0">
                  <a:pos x="128" y="97"/>
                </a:cxn>
                <a:cxn ang="0">
                  <a:pos x="169" y="113"/>
                </a:cxn>
                <a:cxn ang="0">
                  <a:pos x="212" y="125"/>
                </a:cxn>
                <a:cxn ang="0">
                  <a:pos x="254" y="131"/>
                </a:cxn>
                <a:cxn ang="0">
                  <a:pos x="298" y="124"/>
                </a:cxn>
                <a:cxn ang="0">
                  <a:pos x="356" y="103"/>
                </a:cxn>
                <a:cxn ang="0">
                  <a:pos x="405" y="80"/>
                </a:cxn>
                <a:cxn ang="0">
                  <a:pos x="441" y="119"/>
                </a:cxn>
                <a:cxn ang="0">
                  <a:pos x="454" y="177"/>
                </a:cxn>
                <a:cxn ang="0">
                  <a:pos x="457" y="175"/>
                </a:cxn>
                <a:cxn ang="0">
                  <a:pos x="451" y="123"/>
                </a:cxn>
                <a:cxn ang="0">
                  <a:pos x="429" y="77"/>
                </a:cxn>
                <a:cxn ang="0">
                  <a:pos x="419" y="48"/>
                </a:cxn>
                <a:cxn ang="0">
                  <a:pos x="416" y="33"/>
                </a:cxn>
                <a:cxn ang="0">
                  <a:pos x="403" y="42"/>
                </a:cxn>
                <a:cxn ang="0">
                  <a:pos x="377" y="59"/>
                </a:cxn>
                <a:cxn ang="0">
                  <a:pos x="342" y="79"/>
                </a:cxn>
                <a:cxn ang="0">
                  <a:pos x="297" y="97"/>
                </a:cxn>
                <a:cxn ang="0">
                  <a:pos x="248" y="107"/>
                </a:cxn>
                <a:cxn ang="0">
                  <a:pos x="168" y="88"/>
                </a:cxn>
                <a:cxn ang="0">
                  <a:pos x="111" y="64"/>
                </a:cxn>
                <a:cxn ang="0">
                  <a:pos x="85" y="0"/>
                </a:cxn>
                <a:cxn ang="0">
                  <a:pos x="73" y="40"/>
                </a:cxn>
                <a:cxn ang="0">
                  <a:pos x="43" y="62"/>
                </a:cxn>
                <a:cxn ang="0">
                  <a:pos x="17" y="93"/>
                </a:cxn>
                <a:cxn ang="0">
                  <a:pos x="2" y="126"/>
                </a:cxn>
                <a:cxn ang="0">
                  <a:pos x="1" y="228"/>
                </a:cxn>
                <a:cxn ang="0">
                  <a:pos x="24" y="287"/>
                </a:cxn>
                <a:cxn ang="0">
                  <a:pos x="61" y="313"/>
                </a:cxn>
                <a:cxn ang="0">
                  <a:pos x="106" y="337"/>
                </a:cxn>
                <a:cxn ang="0">
                  <a:pos x="151" y="357"/>
                </a:cxn>
                <a:cxn ang="0">
                  <a:pos x="195" y="371"/>
                </a:cxn>
                <a:cxn ang="0">
                  <a:pos x="235" y="374"/>
                </a:cxn>
                <a:cxn ang="0">
                  <a:pos x="285" y="360"/>
                </a:cxn>
                <a:cxn ang="0">
                  <a:pos x="337" y="337"/>
                </a:cxn>
                <a:cxn ang="0">
                  <a:pos x="389" y="309"/>
                </a:cxn>
                <a:cxn ang="0">
                  <a:pos x="434" y="278"/>
                </a:cxn>
                <a:cxn ang="0">
                  <a:pos x="467" y="251"/>
                </a:cxn>
              </a:cxnLst>
              <a:rect l="0" t="0" r="r" b="b"/>
              <a:pathLst>
                <a:path w="467" h="375">
                  <a:moveTo>
                    <a:pt x="466" y="220"/>
                  </a:moveTo>
                  <a:lnTo>
                    <a:pt x="458" y="228"/>
                  </a:lnTo>
                  <a:lnTo>
                    <a:pt x="450" y="236"/>
                  </a:lnTo>
                  <a:lnTo>
                    <a:pt x="441" y="246"/>
                  </a:lnTo>
                  <a:lnTo>
                    <a:pt x="430" y="255"/>
                  </a:lnTo>
                  <a:lnTo>
                    <a:pt x="419" y="263"/>
                  </a:lnTo>
                  <a:lnTo>
                    <a:pt x="407" y="273"/>
                  </a:lnTo>
                  <a:lnTo>
                    <a:pt x="394" y="282"/>
                  </a:lnTo>
                  <a:lnTo>
                    <a:pt x="380" y="292"/>
                  </a:lnTo>
                  <a:lnTo>
                    <a:pt x="365" y="301"/>
                  </a:lnTo>
                  <a:lnTo>
                    <a:pt x="349" y="310"/>
                  </a:lnTo>
                  <a:lnTo>
                    <a:pt x="331" y="317"/>
                  </a:lnTo>
                  <a:lnTo>
                    <a:pt x="313" y="325"/>
                  </a:lnTo>
                  <a:lnTo>
                    <a:pt x="293" y="332"/>
                  </a:lnTo>
                  <a:lnTo>
                    <a:pt x="272" y="337"/>
                  </a:lnTo>
                  <a:lnTo>
                    <a:pt x="250" y="343"/>
                  </a:lnTo>
                  <a:lnTo>
                    <a:pt x="226" y="346"/>
                  </a:lnTo>
                  <a:lnTo>
                    <a:pt x="212" y="346"/>
                  </a:lnTo>
                  <a:lnTo>
                    <a:pt x="197" y="345"/>
                  </a:lnTo>
                  <a:lnTo>
                    <a:pt x="182" y="341"/>
                  </a:lnTo>
                  <a:lnTo>
                    <a:pt x="167" y="336"/>
                  </a:lnTo>
                  <a:lnTo>
                    <a:pt x="151" y="330"/>
                  </a:lnTo>
                  <a:lnTo>
                    <a:pt x="134" y="322"/>
                  </a:lnTo>
                  <a:lnTo>
                    <a:pt x="118" y="315"/>
                  </a:lnTo>
                  <a:lnTo>
                    <a:pt x="103" y="307"/>
                  </a:lnTo>
                  <a:lnTo>
                    <a:pt x="89" y="299"/>
                  </a:lnTo>
                  <a:lnTo>
                    <a:pt x="75" y="291"/>
                  </a:lnTo>
                  <a:lnTo>
                    <a:pt x="62" y="283"/>
                  </a:lnTo>
                  <a:lnTo>
                    <a:pt x="52" y="276"/>
                  </a:lnTo>
                  <a:lnTo>
                    <a:pt x="42" y="270"/>
                  </a:lnTo>
                  <a:lnTo>
                    <a:pt x="35" y="266"/>
                  </a:lnTo>
                  <a:lnTo>
                    <a:pt x="31" y="262"/>
                  </a:lnTo>
                  <a:lnTo>
                    <a:pt x="28" y="261"/>
                  </a:lnTo>
                  <a:lnTo>
                    <a:pt x="22" y="234"/>
                  </a:lnTo>
                  <a:lnTo>
                    <a:pt x="19" y="203"/>
                  </a:lnTo>
                  <a:lnTo>
                    <a:pt x="19" y="174"/>
                  </a:lnTo>
                  <a:lnTo>
                    <a:pt x="20" y="146"/>
                  </a:lnTo>
                  <a:lnTo>
                    <a:pt x="24" y="131"/>
                  </a:lnTo>
                  <a:lnTo>
                    <a:pt x="29" y="117"/>
                  </a:lnTo>
                  <a:lnTo>
                    <a:pt x="34" y="105"/>
                  </a:lnTo>
                  <a:lnTo>
                    <a:pt x="40" y="95"/>
                  </a:lnTo>
                  <a:lnTo>
                    <a:pt x="48" y="85"/>
                  </a:lnTo>
                  <a:lnTo>
                    <a:pt x="57" y="77"/>
                  </a:lnTo>
                  <a:lnTo>
                    <a:pt x="69" y="69"/>
                  </a:lnTo>
                  <a:lnTo>
                    <a:pt x="81" y="63"/>
                  </a:lnTo>
                  <a:lnTo>
                    <a:pt x="84" y="68"/>
                  </a:lnTo>
                  <a:lnTo>
                    <a:pt x="90" y="74"/>
                  </a:lnTo>
                  <a:lnTo>
                    <a:pt x="97" y="79"/>
                  </a:lnTo>
                  <a:lnTo>
                    <a:pt x="107" y="85"/>
                  </a:lnTo>
                  <a:lnTo>
                    <a:pt x="116" y="91"/>
                  </a:lnTo>
                  <a:lnTo>
                    <a:pt x="128" y="97"/>
                  </a:lnTo>
                  <a:lnTo>
                    <a:pt x="140" y="102"/>
                  </a:lnTo>
                  <a:lnTo>
                    <a:pt x="154" y="107"/>
                  </a:lnTo>
                  <a:lnTo>
                    <a:pt x="169" y="113"/>
                  </a:lnTo>
                  <a:lnTo>
                    <a:pt x="182" y="118"/>
                  </a:lnTo>
                  <a:lnTo>
                    <a:pt x="197" y="122"/>
                  </a:lnTo>
                  <a:lnTo>
                    <a:pt x="212" y="125"/>
                  </a:lnTo>
                  <a:lnTo>
                    <a:pt x="227" y="128"/>
                  </a:lnTo>
                  <a:lnTo>
                    <a:pt x="240" y="130"/>
                  </a:lnTo>
                  <a:lnTo>
                    <a:pt x="254" y="131"/>
                  </a:lnTo>
                  <a:lnTo>
                    <a:pt x="267" y="131"/>
                  </a:lnTo>
                  <a:lnTo>
                    <a:pt x="281" y="128"/>
                  </a:lnTo>
                  <a:lnTo>
                    <a:pt x="298" y="124"/>
                  </a:lnTo>
                  <a:lnTo>
                    <a:pt x="317" y="118"/>
                  </a:lnTo>
                  <a:lnTo>
                    <a:pt x="336" y="112"/>
                  </a:lnTo>
                  <a:lnTo>
                    <a:pt x="356" y="103"/>
                  </a:lnTo>
                  <a:lnTo>
                    <a:pt x="374" y="95"/>
                  </a:lnTo>
                  <a:lnTo>
                    <a:pt x="391" y="87"/>
                  </a:lnTo>
                  <a:lnTo>
                    <a:pt x="405" y="80"/>
                  </a:lnTo>
                  <a:lnTo>
                    <a:pt x="419" y="86"/>
                  </a:lnTo>
                  <a:lnTo>
                    <a:pt x="431" y="100"/>
                  </a:lnTo>
                  <a:lnTo>
                    <a:pt x="441" y="119"/>
                  </a:lnTo>
                  <a:lnTo>
                    <a:pt x="447" y="140"/>
                  </a:lnTo>
                  <a:lnTo>
                    <a:pt x="451" y="160"/>
                  </a:lnTo>
                  <a:lnTo>
                    <a:pt x="454" y="177"/>
                  </a:lnTo>
                  <a:lnTo>
                    <a:pt x="456" y="189"/>
                  </a:lnTo>
                  <a:lnTo>
                    <a:pt x="457" y="192"/>
                  </a:lnTo>
                  <a:lnTo>
                    <a:pt x="457" y="175"/>
                  </a:lnTo>
                  <a:lnTo>
                    <a:pt x="456" y="158"/>
                  </a:lnTo>
                  <a:lnTo>
                    <a:pt x="454" y="140"/>
                  </a:lnTo>
                  <a:lnTo>
                    <a:pt x="451" y="123"/>
                  </a:lnTo>
                  <a:lnTo>
                    <a:pt x="447" y="106"/>
                  </a:lnTo>
                  <a:lnTo>
                    <a:pt x="439" y="92"/>
                  </a:lnTo>
                  <a:lnTo>
                    <a:pt x="429" y="77"/>
                  </a:lnTo>
                  <a:lnTo>
                    <a:pt x="416" y="64"/>
                  </a:lnTo>
                  <a:lnTo>
                    <a:pt x="418" y="57"/>
                  </a:lnTo>
                  <a:lnTo>
                    <a:pt x="419" y="48"/>
                  </a:lnTo>
                  <a:lnTo>
                    <a:pt x="419" y="41"/>
                  </a:lnTo>
                  <a:lnTo>
                    <a:pt x="417" y="33"/>
                  </a:lnTo>
                  <a:lnTo>
                    <a:pt x="416" y="33"/>
                  </a:lnTo>
                  <a:lnTo>
                    <a:pt x="413" y="35"/>
                  </a:lnTo>
                  <a:lnTo>
                    <a:pt x="409" y="38"/>
                  </a:lnTo>
                  <a:lnTo>
                    <a:pt x="403" y="42"/>
                  </a:lnTo>
                  <a:lnTo>
                    <a:pt x="395" y="47"/>
                  </a:lnTo>
                  <a:lnTo>
                    <a:pt x="387" y="53"/>
                  </a:lnTo>
                  <a:lnTo>
                    <a:pt x="377" y="59"/>
                  </a:lnTo>
                  <a:lnTo>
                    <a:pt x="366" y="66"/>
                  </a:lnTo>
                  <a:lnTo>
                    <a:pt x="354" y="73"/>
                  </a:lnTo>
                  <a:lnTo>
                    <a:pt x="342" y="79"/>
                  </a:lnTo>
                  <a:lnTo>
                    <a:pt x="327" y="86"/>
                  </a:lnTo>
                  <a:lnTo>
                    <a:pt x="313" y="92"/>
                  </a:lnTo>
                  <a:lnTo>
                    <a:pt x="297" y="97"/>
                  </a:lnTo>
                  <a:lnTo>
                    <a:pt x="281" y="102"/>
                  </a:lnTo>
                  <a:lnTo>
                    <a:pt x="265" y="105"/>
                  </a:lnTo>
                  <a:lnTo>
                    <a:pt x="248" y="107"/>
                  </a:lnTo>
                  <a:lnTo>
                    <a:pt x="218" y="102"/>
                  </a:lnTo>
                  <a:lnTo>
                    <a:pt x="192" y="96"/>
                  </a:lnTo>
                  <a:lnTo>
                    <a:pt x="168" y="88"/>
                  </a:lnTo>
                  <a:lnTo>
                    <a:pt x="147" y="81"/>
                  </a:lnTo>
                  <a:lnTo>
                    <a:pt x="128" y="74"/>
                  </a:lnTo>
                  <a:lnTo>
                    <a:pt x="111" y="64"/>
                  </a:lnTo>
                  <a:lnTo>
                    <a:pt x="97" y="55"/>
                  </a:lnTo>
                  <a:lnTo>
                    <a:pt x="85" y="43"/>
                  </a:lnTo>
                  <a:lnTo>
                    <a:pt x="85" y="0"/>
                  </a:lnTo>
                  <a:lnTo>
                    <a:pt x="76" y="11"/>
                  </a:lnTo>
                  <a:lnTo>
                    <a:pt x="74" y="26"/>
                  </a:lnTo>
                  <a:lnTo>
                    <a:pt x="73" y="40"/>
                  </a:lnTo>
                  <a:lnTo>
                    <a:pt x="65" y="48"/>
                  </a:lnTo>
                  <a:lnTo>
                    <a:pt x="54" y="55"/>
                  </a:lnTo>
                  <a:lnTo>
                    <a:pt x="43" y="62"/>
                  </a:lnTo>
                  <a:lnTo>
                    <a:pt x="34" y="72"/>
                  </a:lnTo>
                  <a:lnTo>
                    <a:pt x="25" y="82"/>
                  </a:lnTo>
                  <a:lnTo>
                    <a:pt x="17" y="93"/>
                  </a:lnTo>
                  <a:lnTo>
                    <a:pt x="11" y="104"/>
                  </a:lnTo>
                  <a:lnTo>
                    <a:pt x="5" y="116"/>
                  </a:lnTo>
                  <a:lnTo>
                    <a:pt x="2" y="126"/>
                  </a:lnTo>
                  <a:lnTo>
                    <a:pt x="1" y="142"/>
                  </a:lnTo>
                  <a:lnTo>
                    <a:pt x="0" y="181"/>
                  </a:lnTo>
                  <a:lnTo>
                    <a:pt x="1" y="228"/>
                  </a:lnTo>
                  <a:lnTo>
                    <a:pt x="5" y="269"/>
                  </a:lnTo>
                  <a:lnTo>
                    <a:pt x="14" y="277"/>
                  </a:lnTo>
                  <a:lnTo>
                    <a:pt x="24" y="287"/>
                  </a:lnTo>
                  <a:lnTo>
                    <a:pt x="35" y="295"/>
                  </a:lnTo>
                  <a:lnTo>
                    <a:pt x="48" y="303"/>
                  </a:lnTo>
                  <a:lnTo>
                    <a:pt x="61" y="313"/>
                  </a:lnTo>
                  <a:lnTo>
                    <a:pt x="75" y="321"/>
                  </a:lnTo>
                  <a:lnTo>
                    <a:pt x="90" y="329"/>
                  </a:lnTo>
                  <a:lnTo>
                    <a:pt x="106" y="337"/>
                  </a:lnTo>
                  <a:lnTo>
                    <a:pt x="120" y="345"/>
                  </a:lnTo>
                  <a:lnTo>
                    <a:pt x="136" y="351"/>
                  </a:lnTo>
                  <a:lnTo>
                    <a:pt x="151" y="357"/>
                  </a:lnTo>
                  <a:lnTo>
                    <a:pt x="167" y="363"/>
                  </a:lnTo>
                  <a:lnTo>
                    <a:pt x="181" y="367"/>
                  </a:lnTo>
                  <a:lnTo>
                    <a:pt x="195" y="371"/>
                  </a:lnTo>
                  <a:lnTo>
                    <a:pt x="208" y="373"/>
                  </a:lnTo>
                  <a:lnTo>
                    <a:pt x="220" y="375"/>
                  </a:lnTo>
                  <a:lnTo>
                    <a:pt x="235" y="374"/>
                  </a:lnTo>
                  <a:lnTo>
                    <a:pt x="251" y="371"/>
                  </a:lnTo>
                  <a:lnTo>
                    <a:pt x="268" y="367"/>
                  </a:lnTo>
                  <a:lnTo>
                    <a:pt x="285" y="360"/>
                  </a:lnTo>
                  <a:lnTo>
                    <a:pt x="303" y="354"/>
                  </a:lnTo>
                  <a:lnTo>
                    <a:pt x="319" y="346"/>
                  </a:lnTo>
                  <a:lnTo>
                    <a:pt x="337" y="337"/>
                  </a:lnTo>
                  <a:lnTo>
                    <a:pt x="355" y="328"/>
                  </a:lnTo>
                  <a:lnTo>
                    <a:pt x="372" y="318"/>
                  </a:lnTo>
                  <a:lnTo>
                    <a:pt x="389" y="309"/>
                  </a:lnTo>
                  <a:lnTo>
                    <a:pt x="405" y="298"/>
                  </a:lnTo>
                  <a:lnTo>
                    <a:pt x="419" y="288"/>
                  </a:lnTo>
                  <a:lnTo>
                    <a:pt x="434" y="278"/>
                  </a:lnTo>
                  <a:lnTo>
                    <a:pt x="447" y="269"/>
                  </a:lnTo>
                  <a:lnTo>
                    <a:pt x="457" y="259"/>
                  </a:lnTo>
                  <a:lnTo>
                    <a:pt x="467" y="251"/>
                  </a:lnTo>
                  <a:lnTo>
                    <a:pt x="466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6" name="Freeform 73"/>
            <p:cNvSpPr>
              <a:spLocks/>
            </p:cNvSpPr>
            <p:nvPr/>
          </p:nvSpPr>
          <p:spPr bwMode="auto">
            <a:xfrm>
              <a:off x="7723188" y="3546476"/>
              <a:ext cx="117475" cy="1333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2" y="11"/>
                </a:cxn>
                <a:cxn ang="0">
                  <a:pos x="37" y="20"/>
                </a:cxn>
                <a:cxn ang="0">
                  <a:pos x="30" y="31"/>
                </a:cxn>
                <a:cxn ang="0">
                  <a:pos x="24" y="41"/>
                </a:cxn>
                <a:cxn ang="0">
                  <a:pos x="18" y="52"/>
                </a:cxn>
                <a:cxn ang="0">
                  <a:pos x="11" y="63"/>
                </a:cxn>
                <a:cxn ang="0">
                  <a:pos x="6" y="74"/>
                </a:cxn>
                <a:cxn ang="0">
                  <a:pos x="0" y="84"/>
                </a:cxn>
                <a:cxn ang="0">
                  <a:pos x="102" y="170"/>
                </a:cxn>
                <a:cxn ang="0">
                  <a:pos x="105" y="161"/>
                </a:cxn>
                <a:cxn ang="0">
                  <a:pos x="110" y="147"/>
                </a:cxn>
                <a:cxn ang="0">
                  <a:pos x="117" y="130"/>
                </a:cxn>
                <a:cxn ang="0">
                  <a:pos x="122" y="115"/>
                </a:cxn>
                <a:cxn ang="0">
                  <a:pos x="125" y="123"/>
                </a:cxn>
                <a:cxn ang="0">
                  <a:pos x="131" y="132"/>
                </a:cxn>
                <a:cxn ang="0">
                  <a:pos x="138" y="139"/>
                </a:cxn>
                <a:cxn ang="0">
                  <a:pos x="146" y="142"/>
                </a:cxn>
                <a:cxn ang="0">
                  <a:pos x="141" y="70"/>
                </a:cxn>
                <a:cxn ang="0">
                  <a:pos x="48" y="0"/>
                </a:cxn>
              </a:cxnLst>
              <a:rect l="0" t="0" r="r" b="b"/>
              <a:pathLst>
                <a:path w="146" h="170">
                  <a:moveTo>
                    <a:pt x="48" y="0"/>
                  </a:moveTo>
                  <a:lnTo>
                    <a:pt x="42" y="11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4" y="41"/>
                  </a:lnTo>
                  <a:lnTo>
                    <a:pt x="18" y="52"/>
                  </a:lnTo>
                  <a:lnTo>
                    <a:pt x="11" y="63"/>
                  </a:lnTo>
                  <a:lnTo>
                    <a:pt x="6" y="74"/>
                  </a:lnTo>
                  <a:lnTo>
                    <a:pt x="0" y="84"/>
                  </a:lnTo>
                  <a:lnTo>
                    <a:pt x="102" y="170"/>
                  </a:lnTo>
                  <a:lnTo>
                    <a:pt x="105" y="161"/>
                  </a:lnTo>
                  <a:lnTo>
                    <a:pt x="110" y="147"/>
                  </a:lnTo>
                  <a:lnTo>
                    <a:pt x="117" y="130"/>
                  </a:lnTo>
                  <a:lnTo>
                    <a:pt x="122" y="115"/>
                  </a:lnTo>
                  <a:lnTo>
                    <a:pt x="125" y="123"/>
                  </a:lnTo>
                  <a:lnTo>
                    <a:pt x="131" y="132"/>
                  </a:lnTo>
                  <a:lnTo>
                    <a:pt x="138" y="139"/>
                  </a:lnTo>
                  <a:lnTo>
                    <a:pt x="146" y="142"/>
                  </a:lnTo>
                  <a:lnTo>
                    <a:pt x="141" y="7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7" name="Freeform 74"/>
            <p:cNvSpPr>
              <a:spLocks/>
            </p:cNvSpPr>
            <p:nvPr/>
          </p:nvSpPr>
          <p:spPr bwMode="auto">
            <a:xfrm>
              <a:off x="8066088" y="3575051"/>
              <a:ext cx="120650" cy="136525"/>
            </a:xfrm>
            <a:custGeom>
              <a:avLst/>
              <a:gdLst/>
              <a:ahLst/>
              <a:cxnLst>
                <a:cxn ang="0">
                  <a:pos x="21" y="105"/>
                </a:cxn>
                <a:cxn ang="0">
                  <a:pos x="46" y="97"/>
                </a:cxn>
                <a:cxn ang="0">
                  <a:pos x="73" y="86"/>
                </a:cxn>
                <a:cxn ang="0">
                  <a:pos x="98" y="73"/>
                </a:cxn>
                <a:cxn ang="0">
                  <a:pos x="112" y="64"/>
                </a:cxn>
                <a:cxn ang="0">
                  <a:pos x="126" y="66"/>
                </a:cxn>
                <a:cxn ang="0">
                  <a:pos x="126" y="78"/>
                </a:cxn>
                <a:cxn ang="0">
                  <a:pos x="90" y="98"/>
                </a:cxn>
                <a:cxn ang="0">
                  <a:pos x="42" y="120"/>
                </a:cxn>
                <a:cxn ang="0">
                  <a:pos x="6" y="136"/>
                </a:cxn>
                <a:cxn ang="0">
                  <a:pos x="6" y="141"/>
                </a:cxn>
                <a:cxn ang="0">
                  <a:pos x="33" y="134"/>
                </a:cxn>
                <a:cxn ang="0">
                  <a:pos x="70" y="120"/>
                </a:cxn>
                <a:cxn ang="0">
                  <a:pos x="105" y="106"/>
                </a:cxn>
                <a:cxn ang="0">
                  <a:pos x="115" y="110"/>
                </a:cxn>
                <a:cxn ang="0">
                  <a:pos x="87" y="131"/>
                </a:cxn>
                <a:cxn ang="0">
                  <a:pos x="47" y="153"/>
                </a:cxn>
                <a:cxn ang="0">
                  <a:pos x="18" y="169"/>
                </a:cxn>
                <a:cxn ang="0">
                  <a:pos x="30" y="166"/>
                </a:cxn>
                <a:cxn ang="0">
                  <a:pos x="64" y="154"/>
                </a:cxn>
                <a:cxn ang="0">
                  <a:pos x="95" y="139"/>
                </a:cxn>
                <a:cxn ang="0">
                  <a:pos x="126" y="121"/>
                </a:cxn>
                <a:cxn ang="0">
                  <a:pos x="146" y="98"/>
                </a:cxn>
                <a:cxn ang="0">
                  <a:pos x="151" y="72"/>
                </a:cxn>
                <a:cxn ang="0">
                  <a:pos x="147" y="54"/>
                </a:cxn>
                <a:cxn ang="0">
                  <a:pos x="141" y="48"/>
                </a:cxn>
                <a:cxn ang="0">
                  <a:pos x="132" y="45"/>
                </a:cxn>
                <a:cxn ang="0">
                  <a:pos x="123" y="43"/>
                </a:cxn>
                <a:cxn ang="0">
                  <a:pos x="121" y="35"/>
                </a:cxn>
                <a:cxn ang="0">
                  <a:pos x="114" y="17"/>
                </a:cxn>
                <a:cxn ang="0">
                  <a:pos x="99" y="3"/>
                </a:cxn>
                <a:cxn ang="0">
                  <a:pos x="86" y="2"/>
                </a:cxn>
                <a:cxn ang="0">
                  <a:pos x="75" y="0"/>
                </a:cxn>
                <a:cxn ang="0">
                  <a:pos x="64" y="0"/>
                </a:cxn>
                <a:cxn ang="0">
                  <a:pos x="52" y="3"/>
                </a:cxn>
                <a:cxn ang="0">
                  <a:pos x="59" y="6"/>
                </a:cxn>
                <a:cxn ang="0">
                  <a:pos x="74" y="9"/>
                </a:cxn>
                <a:cxn ang="0">
                  <a:pos x="89" y="13"/>
                </a:cxn>
                <a:cxn ang="0">
                  <a:pos x="97" y="14"/>
                </a:cxn>
                <a:cxn ang="0">
                  <a:pos x="79" y="35"/>
                </a:cxn>
                <a:cxn ang="0">
                  <a:pos x="56" y="51"/>
                </a:cxn>
                <a:cxn ang="0">
                  <a:pos x="38" y="61"/>
                </a:cxn>
                <a:cxn ang="0">
                  <a:pos x="29" y="65"/>
                </a:cxn>
                <a:cxn ang="0">
                  <a:pos x="45" y="63"/>
                </a:cxn>
                <a:cxn ang="0">
                  <a:pos x="61" y="60"/>
                </a:cxn>
                <a:cxn ang="0">
                  <a:pos x="74" y="55"/>
                </a:cxn>
                <a:cxn ang="0">
                  <a:pos x="88" y="47"/>
                </a:cxn>
                <a:cxn ang="0">
                  <a:pos x="82" y="65"/>
                </a:cxn>
                <a:cxn ang="0">
                  <a:pos x="53" y="80"/>
                </a:cxn>
                <a:cxn ang="0">
                  <a:pos x="22" y="91"/>
                </a:cxn>
                <a:cxn ang="0">
                  <a:pos x="8" y="96"/>
                </a:cxn>
              </a:cxnLst>
              <a:rect l="0" t="0" r="r" b="b"/>
              <a:pathLst>
                <a:path w="151" h="172">
                  <a:moveTo>
                    <a:pt x="10" y="109"/>
                  </a:moveTo>
                  <a:lnTo>
                    <a:pt x="21" y="105"/>
                  </a:lnTo>
                  <a:lnTo>
                    <a:pt x="33" y="101"/>
                  </a:lnTo>
                  <a:lnTo>
                    <a:pt x="46" y="97"/>
                  </a:lnTo>
                  <a:lnTo>
                    <a:pt x="60" y="92"/>
                  </a:lnTo>
                  <a:lnTo>
                    <a:pt x="73" y="86"/>
                  </a:lnTo>
                  <a:lnTo>
                    <a:pt x="86" y="80"/>
                  </a:lnTo>
                  <a:lnTo>
                    <a:pt x="98" y="73"/>
                  </a:lnTo>
                  <a:lnTo>
                    <a:pt x="106" y="65"/>
                  </a:lnTo>
                  <a:lnTo>
                    <a:pt x="112" y="64"/>
                  </a:lnTo>
                  <a:lnTo>
                    <a:pt x="120" y="64"/>
                  </a:lnTo>
                  <a:lnTo>
                    <a:pt x="126" y="66"/>
                  </a:lnTo>
                  <a:lnTo>
                    <a:pt x="131" y="71"/>
                  </a:lnTo>
                  <a:lnTo>
                    <a:pt x="126" y="78"/>
                  </a:lnTo>
                  <a:lnTo>
                    <a:pt x="111" y="87"/>
                  </a:lnTo>
                  <a:lnTo>
                    <a:pt x="90" y="98"/>
                  </a:lnTo>
                  <a:lnTo>
                    <a:pt x="66" y="110"/>
                  </a:lnTo>
                  <a:lnTo>
                    <a:pt x="42" y="120"/>
                  </a:lnTo>
                  <a:lnTo>
                    <a:pt x="21" y="129"/>
                  </a:lnTo>
                  <a:lnTo>
                    <a:pt x="6" y="136"/>
                  </a:lnTo>
                  <a:lnTo>
                    <a:pt x="0" y="140"/>
                  </a:lnTo>
                  <a:lnTo>
                    <a:pt x="6" y="141"/>
                  </a:lnTo>
                  <a:lnTo>
                    <a:pt x="19" y="139"/>
                  </a:lnTo>
                  <a:lnTo>
                    <a:pt x="33" y="134"/>
                  </a:lnTo>
                  <a:lnTo>
                    <a:pt x="51" y="127"/>
                  </a:lnTo>
                  <a:lnTo>
                    <a:pt x="70" y="120"/>
                  </a:lnTo>
                  <a:lnTo>
                    <a:pt x="88" y="113"/>
                  </a:lnTo>
                  <a:lnTo>
                    <a:pt x="105" y="106"/>
                  </a:lnTo>
                  <a:lnTo>
                    <a:pt x="118" y="102"/>
                  </a:lnTo>
                  <a:lnTo>
                    <a:pt x="115" y="110"/>
                  </a:lnTo>
                  <a:lnTo>
                    <a:pt x="104" y="120"/>
                  </a:lnTo>
                  <a:lnTo>
                    <a:pt x="87" y="131"/>
                  </a:lnTo>
                  <a:lnTo>
                    <a:pt x="67" y="142"/>
                  </a:lnTo>
                  <a:lnTo>
                    <a:pt x="47" y="153"/>
                  </a:lnTo>
                  <a:lnTo>
                    <a:pt x="29" y="162"/>
                  </a:lnTo>
                  <a:lnTo>
                    <a:pt x="18" y="169"/>
                  </a:lnTo>
                  <a:lnTo>
                    <a:pt x="13" y="172"/>
                  </a:lnTo>
                  <a:lnTo>
                    <a:pt x="30" y="166"/>
                  </a:lnTo>
                  <a:lnTo>
                    <a:pt x="47" y="160"/>
                  </a:lnTo>
                  <a:lnTo>
                    <a:pt x="64" y="154"/>
                  </a:lnTo>
                  <a:lnTo>
                    <a:pt x="80" y="146"/>
                  </a:lnTo>
                  <a:lnTo>
                    <a:pt x="95" y="139"/>
                  </a:lnTo>
                  <a:lnTo>
                    <a:pt x="110" y="130"/>
                  </a:lnTo>
                  <a:lnTo>
                    <a:pt x="126" y="121"/>
                  </a:lnTo>
                  <a:lnTo>
                    <a:pt x="141" y="111"/>
                  </a:lnTo>
                  <a:lnTo>
                    <a:pt x="146" y="98"/>
                  </a:lnTo>
                  <a:lnTo>
                    <a:pt x="150" y="85"/>
                  </a:lnTo>
                  <a:lnTo>
                    <a:pt x="151" y="72"/>
                  </a:lnTo>
                  <a:lnTo>
                    <a:pt x="150" y="58"/>
                  </a:lnTo>
                  <a:lnTo>
                    <a:pt x="147" y="54"/>
                  </a:lnTo>
                  <a:lnTo>
                    <a:pt x="144" y="51"/>
                  </a:lnTo>
                  <a:lnTo>
                    <a:pt x="141" y="48"/>
                  </a:lnTo>
                  <a:lnTo>
                    <a:pt x="137" y="46"/>
                  </a:lnTo>
                  <a:lnTo>
                    <a:pt x="132" y="45"/>
                  </a:lnTo>
                  <a:lnTo>
                    <a:pt x="127" y="44"/>
                  </a:lnTo>
                  <a:lnTo>
                    <a:pt x="123" y="43"/>
                  </a:lnTo>
                  <a:lnTo>
                    <a:pt x="118" y="43"/>
                  </a:lnTo>
                  <a:lnTo>
                    <a:pt x="121" y="35"/>
                  </a:lnTo>
                  <a:lnTo>
                    <a:pt x="119" y="25"/>
                  </a:lnTo>
                  <a:lnTo>
                    <a:pt x="114" y="17"/>
                  </a:lnTo>
                  <a:lnTo>
                    <a:pt x="109" y="9"/>
                  </a:lnTo>
                  <a:lnTo>
                    <a:pt x="99" y="3"/>
                  </a:lnTo>
                  <a:lnTo>
                    <a:pt x="92" y="2"/>
                  </a:lnTo>
                  <a:lnTo>
                    <a:pt x="86" y="2"/>
                  </a:lnTo>
                  <a:lnTo>
                    <a:pt x="81" y="1"/>
                  </a:lnTo>
                  <a:lnTo>
                    <a:pt x="75" y="0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59" y="1"/>
                  </a:lnTo>
                  <a:lnTo>
                    <a:pt x="52" y="3"/>
                  </a:lnTo>
                  <a:lnTo>
                    <a:pt x="54" y="5"/>
                  </a:lnTo>
                  <a:lnTo>
                    <a:pt x="59" y="6"/>
                  </a:lnTo>
                  <a:lnTo>
                    <a:pt x="66" y="8"/>
                  </a:lnTo>
                  <a:lnTo>
                    <a:pt x="74" y="9"/>
                  </a:lnTo>
                  <a:lnTo>
                    <a:pt x="82" y="12"/>
                  </a:lnTo>
                  <a:lnTo>
                    <a:pt x="89" y="13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89" y="24"/>
                  </a:lnTo>
                  <a:lnTo>
                    <a:pt x="79" y="35"/>
                  </a:lnTo>
                  <a:lnTo>
                    <a:pt x="68" y="43"/>
                  </a:lnTo>
                  <a:lnTo>
                    <a:pt x="56" y="51"/>
                  </a:lnTo>
                  <a:lnTo>
                    <a:pt x="46" y="57"/>
                  </a:lnTo>
                  <a:lnTo>
                    <a:pt x="38" y="61"/>
                  </a:lnTo>
                  <a:lnTo>
                    <a:pt x="31" y="64"/>
                  </a:lnTo>
                  <a:lnTo>
                    <a:pt x="29" y="65"/>
                  </a:lnTo>
                  <a:lnTo>
                    <a:pt x="36" y="64"/>
                  </a:lnTo>
                  <a:lnTo>
                    <a:pt x="45" y="63"/>
                  </a:lnTo>
                  <a:lnTo>
                    <a:pt x="52" y="61"/>
                  </a:lnTo>
                  <a:lnTo>
                    <a:pt x="61" y="60"/>
                  </a:lnTo>
                  <a:lnTo>
                    <a:pt x="68" y="58"/>
                  </a:lnTo>
                  <a:lnTo>
                    <a:pt x="74" y="55"/>
                  </a:lnTo>
                  <a:lnTo>
                    <a:pt x="82" y="52"/>
                  </a:lnTo>
                  <a:lnTo>
                    <a:pt x="88" y="47"/>
                  </a:lnTo>
                  <a:lnTo>
                    <a:pt x="89" y="57"/>
                  </a:lnTo>
                  <a:lnTo>
                    <a:pt x="82" y="65"/>
                  </a:lnTo>
                  <a:lnTo>
                    <a:pt x="69" y="73"/>
                  </a:lnTo>
                  <a:lnTo>
                    <a:pt x="53" y="80"/>
                  </a:lnTo>
                  <a:lnTo>
                    <a:pt x="36" y="85"/>
                  </a:lnTo>
                  <a:lnTo>
                    <a:pt x="22" y="91"/>
                  </a:lnTo>
                  <a:lnTo>
                    <a:pt x="11" y="94"/>
                  </a:lnTo>
                  <a:lnTo>
                    <a:pt x="8" y="96"/>
                  </a:lnTo>
                  <a:lnTo>
                    <a:pt x="1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8" name="Freeform 75"/>
            <p:cNvSpPr>
              <a:spLocks/>
            </p:cNvSpPr>
            <p:nvPr/>
          </p:nvSpPr>
          <p:spPr bwMode="auto">
            <a:xfrm>
              <a:off x="7891463" y="3578226"/>
              <a:ext cx="207963" cy="146050"/>
            </a:xfrm>
            <a:custGeom>
              <a:avLst/>
              <a:gdLst/>
              <a:ahLst/>
              <a:cxnLst>
                <a:cxn ang="0">
                  <a:pos x="213" y="90"/>
                </a:cxn>
                <a:cxn ang="0">
                  <a:pos x="233" y="53"/>
                </a:cxn>
                <a:cxn ang="0">
                  <a:pos x="258" y="36"/>
                </a:cxn>
                <a:cxn ang="0">
                  <a:pos x="262" y="15"/>
                </a:cxn>
                <a:cxn ang="0">
                  <a:pos x="244" y="12"/>
                </a:cxn>
                <a:cxn ang="0">
                  <a:pos x="227" y="21"/>
                </a:cxn>
                <a:cxn ang="0">
                  <a:pos x="242" y="24"/>
                </a:cxn>
                <a:cxn ang="0">
                  <a:pos x="236" y="37"/>
                </a:cxn>
                <a:cxn ang="0">
                  <a:pos x="215" y="44"/>
                </a:cxn>
                <a:cxn ang="0">
                  <a:pos x="207" y="30"/>
                </a:cxn>
                <a:cxn ang="0">
                  <a:pos x="196" y="6"/>
                </a:cxn>
                <a:cxn ang="0">
                  <a:pos x="193" y="38"/>
                </a:cxn>
                <a:cxn ang="0">
                  <a:pos x="140" y="58"/>
                </a:cxn>
                <a:cxn ang="0">
                  <a:pos x="53" y="68"/>
                </a:cxn>
                <a:cxn ang="0">
                  <a:pos x="33" y="56"/>
                </a:cxn>
                <a:cxn ang="0">
                  <a:pos x="77" y="54"/>
                </a:cxn>
                <a:cxn ang="0">
                  <a:pos x="144" y="43"/>
                </a:cxn>
                <a:cxn ang="0">
                  <a:pos x="181" y="26"/>
                </a:cxn>
                <a:cxn ang="0">
                  <a:pos x="129" y="32"/>
                </a:cxn>
                <a:cxn ang="0">
                  <a:pos x="63" y="38"/>
                </a:cxn>
                <a:cxn ang="0">
                  <a:pos x="35" y="33"/>
                </a:cxn>
                <a:cxn ang="0">
                  <a:pos x="26" y="20"/>
                </a:cxn>
                <a:cxn ang="0">
                  <a:pos x="72" y="14"/>
                </a:cxn>
                <a:cxn ang="0">
                  <a:pos x="128" y="15"/>
                </a:cxn>
                <a:cxn ang="0">
                  <a:pos x="141" y="4"/>
                </a:cxn>
                <a:cxn ang="0">
                  <a:pos x="67" y="1"/>
                </a:cxn>
                <a:cxn ang="0">
                  <a:pos x="22" y="8"/>
                </a:cxn>
                <a:cxn ang="0">
                  <a:pos x="0" y="38"/>
                </a:cxn>
                <a:cxn ang="0">
                  <a:pos x="12" y="65"/>
                </a:cxn>
                <a:cxn ang="0">
                  <a:pos x="32" y="76"/>
                </a:cxn>
                <a:cxn ang="0">
                  <a:pos x="31" y="94"/>
                </a:cxn>
                <a:cxn ang="0">
                  <a:pos x="30" y="136"/>
                </a:cxn>
                <a:cxn ang="0">
                  <a:pos x="57" y="153"/>
                </a:cxn>
                <a:cxn ang="0">
                  <a:pos x="103" y="157"/>
                </a:cxn>
                <a:cxn ang="0">
                  <a:pos x="173" y="123"/>
                </a:cxn>
                <a:cxn ang="0">
                  <a:pos x="175" y="109"/>
                </a:cxn>
                <a:cxn ang="0">
                  <a:pos x="132" y="133"/>
                </a:cxn>
                <a:cxn ang="0">
                  <a:pos x="90" y="149"/>
                </a:cxn>
                <a:cxn ang="0">
                  <a:pos x="67" y="142"/>
                </a:cxn>
                <a:cxn ang="0">
                  <a:pos x="82" y="129"/>
                </a:cxn>
                <a:cxn ang="0">
                  <a:pos x="133" y="112"/>
                </a:cxn>
                <a:cxn ang="0">
                  <a:pos x="150" y="94"/>
                </a:cxn>
                <a:cxn ang="0">
                  <a:pos x="87" y="111"/>
                </a:cxn>
                <a:cxn ang="0">
                  <a:pos x="45" y="115"/>
                </a:cxn>
                <a:cxn ang="0">
                  <a:pos x="74" y="84"/>
                </a:cxn>
                <a:cxn ang="0">
                  <a:pos x="156" y="75"/>
                </a:cxn>
                <a:cxn ang="0">
                  <a:pos x="194" y="94"/>
                </a:cxn>
                <a:cxn ang="0">
                  <a:pos x="204" y="178"/>
                </a:cxn>
              </a:cxnLst>
              <a:rect l="0" t="0" r="r" b="b"/>
              <a:pathLst>
                <a:path w="263" h="185">
                  <a:moveTo>
                    <a:pt x="204" y="178"/>
                  </a:moveTo>
                  <a:lnTo>
                    <a:pt x="209" y="151"/>
                  </a:lnTo>
                  <a:lnTo>
                    <a:pt x="212" y="120"/>
                  </a:lnTo>
                  <a:lnTo>
                    <a:pt x="213" y="90"/>
                  </a:lnTo>
                  <a:lnTo>
                    <a:pt x="212" y="60"/>
                  </a:lnTo>
                  <a:lnTo>
                    <a:pt x="220" y="58"/>
                  </a:lnTo>
                  <a:lnTo>
                    <a:pt x="226" y="56"/>
                  </a:lnTo>
                  <a:lnTo>
                    <a:pt x="233" y="53"/>
                  </a:lnTo>
                  <a:lnTo>
                    <a:pt x="241" y="50"/>
                  </a:lnTo>
                  <a:lnTo>
                    <a:pt x="247" y="47"/>
                  </a:lnTo>
                  <a:lnTo>
                    <a:pt x="252" y="41"/>
                  </a:lnTo>
                  <a:lnTo>
                    <a:pt x="258" y="36"/>
                  </a:lnTo>
                  <a:lnTo>
                    <a:pt x="262" y="30"/>
                  </a:lnTo>
                  <a:lnTo>
                    <a:pt x="263" y="25"/>
                  </a:lnTo>
                  <a:lnTo>
                    <a:pt x="263" y="20"/>
                  </a:lnTo>
                  <a:lnTo>
                    <a:pt x="262" y="15"/>
                  </a:lnTo>
                  <a:lnTo>
                    <a:pt x="259" y="11"/>
                  </a:lnTo>
                  <a:lnTo>
                    <a:pt x="253" y="10"/>
                  </a:lnTo>
                  <a:lnTo>
                    <a:pt x="248" y="11"/>
                  </a:lnTo>
                  <a:lnTo>
                    <a:pt x="244" y="12"/>
                  </a:lnTo>
                  <a:lnTo>
                    <a:pt x="240" y="13"/>
                  </a:lnTo>
                  <a:lnTo>
                    <a:pt x="235" y="16"/>
                  </a:lnTo>
                  <a:lnTo>
                    <a:pt x="231" y="18"/>
                  </a:lnTo>
                  <a:lnTo>
                    <a:pt x="227" y="21"/>
                  </a:lnTo>
                  <a:lnTo>
                    <a:pt x="224" y="24"/>
                  </a:lnTo>
                  <a:lnTo>
                    <a:pt x="229" y="31"/>
                  </a:lnTo>
                  <a:lnTo>
                    <a:pt x="235" y="29"/>
                  </a:lnTo>
                  <a:lnTo>
                    <a:pt x="242" y="24"/>
                  </a:lnTo>
                  <a:lnTo>
                    <a:pt x="249" y="24"/>
                  </a:lnTo>
                  <a:lnTo>
                    <a:pt x="245" y="29"/>
                  </a:lnTo>
                  <a:lnTo>
                    <a:pt x="241" y="33"/>
                  </a:lnTo>
                  <a:lnTo>
                    <a:pt x="236" y="37"/>
                  </a:lnTo>
                  <a:lnTo>
                    <a:pt x="231" y="40"/>
                  </a:lnTo>
                  <a:lnTo>
                    <a:pt x="226" y="42"/>
                  </a:lnTo>
                  <a:lnTo>
                    <a:pt x="221" y="44"/>
                  </a:lnTo>
                  <a:lnTo>
                    <a:pt x="215" y="44"/>
                  </a:lnTo>
                  <a:lnTo>
                    <a:pt x="209" y="44"/>
                  </a:lnTo>
                  <a:lnTo>
                    <a:pt x="209" y="39"/>
                  </a:lnTo>
                  <a:lnTo>
                    <a:pt x="208" y="34"/>
                  </a:lnTo>
                  <a:lnTo>
                    <a:pt x="207" y="30"/>
                  </a:lnTo>
                  <a:lnTo>
                    <a:pt x="208" y="24"/>
                  </a:lnTo>
                  <a:lnTo>
                    <a:pt x="206" y="16"/>
                  </a:lnTo>
                  <a:lnTo>
                    <a:pt x="203" y="10"/>
                  </a:lnTo>
                  <a:lnTo>
                    <a:pt x="196" y="6"/>
                  </a:lnTo>
                  <a:lnTo>
                    <a:pt x="188" y="9"/>
                  </a:lnTo>
                  <a:lnTo>
                    <a:pt x="189" y="18"/>
                  </a:lnTo>
                  <a:lnTo>
                    <a:pt x="192" y="29"/>
                  </a:lnTo>
                  <a:lnTo>
                    <a:pt x="193" y="38"/>
                  </a:lnTo>
                  <a:lnTo>
                    <a:pt x="192" y="50"/>
                  </a:lnTo>
                  <a:lnTo>
                    <a:pt x="181" y="52"/>
                  </a:lnTo>
                  <a:lnTo>
                    <a:pt x="162" y="55"/>
                  </a:lnTo>
                  <a:lnTo>
                    <a:pt x="140" y="58"/>
                  </a:lnTo>
                  <a:lnTo>
                    <a:pt x="115" y="62"/>
                  </a:lnTo>
                  <a:lnTo>
                    <a:pt x="91" y="65"/>
                  </a:lnTo>
                  <a:lnTo>
                    <a:pt x="70" y="68"/>
                  </a:lnTo>
                  <a:lnTo>
                    <a:pt x="53" y="68"/>
                  </a:lnTo>
                  <a:lnTo>
                    <a:pt x="43" y="67"/>
                  </a:lnTo>
                  <a:lnTo>
                    <a:pt x="38" y="63"/>
                  </a:lnTo>
                  <a:lnTo>
                    <a:pt x="35" y="60"/>
                  </a:lnTo>
                  <a:lnTo>
                    <a:pt x="33" y="56"/>
                  </a:lnTo>
                  <a:lnTo>
                    <a:pt x="33" y="53"/>
                  </a:lnTo>
                  <a:lnTo>
                    <a:pt x="46" y="55"/>
                  </a:lnTo>
                  <a:lnTo>
                    <a:pt x="62" y="55"/>
                  </a:lnTo>
                  <a:lnTo>
                    <a:pt x="77" y="54"/>
                  </a:lnTo>
                  <a:lnTo>
                    <a:pt x="94" y="52"/>
                  </a:lnTo>
                  <a:lnTo>
                    <a:pt x="112" y="49"/>
                  </a:lnTo>
                  <a:lnTo>
                    <a:pt x="128" y="45"/>
                  </a:lnTo>
                  <a:lnTo>
                    <a:pt x="144" y="43"/>
                  </a:lnTo>
                  <a:lnTo>
                    <a:pt x="157" y="41"/>
                  </a:lnTo>
                  <a:lnTo>
                    <a:pt x="170" y="37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0" y="24"/>
                  </a:lnTo>
                  <a:lnTo>
                    <a:pt x="164" y="26"/>
                  </a:lnTo>
                  <a:lnTo>
                    <a:pt x="147" y="29"/>
                  </a:lnTo>
                  <a:lnTo>
                    <a:pt x="129" y="32"/>
                  </a:lnTo>
                  <a:lnTo>
                    <a:pt x="111" y="34"/>
                  </a:lnTo>
                  <a:lnTo>
                    <a:pt x="93" y="37"/>
                  </a:lnTo>
                  <a:lnTo>
                    <a:pt x="76" y="38"/>
                  </a:lnTo>
                  <a:lnTo>
                    <a:pt x="63" y="38"/>
                  </a:lnTo>
                  <a:lnTo>
                    <a:pt x="50" y="37"/>
                  </a:lnTo>
                  <a:lnTo>
                    <a:pt x="45" y="36"/>
                  </a:lnTo>
                  <a:lnTo>
                    <a:pt x="40" y="35"/>
                  </a:lnTo>
                  <a:lnTo>
                    <a:pt x="35" y="33"/>
                  </a:lnTo>
                  <a:lnTo>
                    <a:pt x="30" y="31"/>
                  </a:lnTo>
                  <a:lnTo>
                    <a:pt x="25" y="26"/>
                  </a:lnTo>
                  <a:lnTo>
                    <a:pt x="23" y="23"/>
                  </a:lnTo>
                  <a:lnTo>
                    <a:pt x="26" y="20"/>
                  </a:lnTo>
                  <a:lnTo>
                    <a:pt x="32" y="16"/>
                  </a:lnTo>
                  <a:lnTo>
                    <a:pt x="45" y="14"/>
                  </a:lnTo>
                  <a:lnTo>
                    <a:pt x="58" y="14"/>
                  </a:lnTo>
                  <a:lnTo>
                    <a:pt x="72" y="14"/>
                  </a:lnTo>
                  <a:lnTo>
                    <a:pt x="87" y="14"/>
                  </a:lnTo>
                  <a:lnTo>
                    <a:pt x="101" y="15"/>
                  </a:lnTo>
                  <a:lnTo>
                    <a:pt x="114" y="15"/>
                  </a:lnTo>
                  <a:lnTo>
                    <a:pt x="128" y="15"/>
                  </a:lnTo>
                  <a:lnTo>
                    <a:pt x="142" y="13"/>
                  </a:lnTo>
                  <a:lnTo>
                    <a:pt x="142" y="10"/>
                  </a:lnTo>
                  <a:lnTo>
                    <a:pt x="142" y="6"/>
                  </a:lnTo>
                  <a:lnTo>
                    <a:pt x="141" y="4"/>
                  </a:lnTo>
                  <a:lnTo>
                    <a:pt x="137" y="3"/>
                  </a:lnTo>
                  <a:lnTo>
                    <a:pt x="91" y="0"/>
                  </a:lnTo>
                  <a:lnTo>
                    <a:pt x="79" y="1"/>
                  </a:lnTo>
                  <a:lnTo>
                    <a:pt x="67" y="1"/>
                  </a:lnTo>
                  <a:lnTo>
                    <a:pt x="55" y="2"/>
                  </a:lnTo>
                  <a:lnTo>
                    <a:pt x="44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1" y="13"/>
                  </a:lnTo>
                  <a:lnTo>
                    <a:pt x="3" y="20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2" y="49"/>
                  </a:lnTo>
                  <a:lnTo>
                    <a:pt x="5" y="57"/>
                  </a:lnTo>
                  <a:lnTo>
                    <a:pt x="8" y="61"/>
                  </a:lnTo>
                  <a:lnTo>
                    <a:pt x="12" y="65"/>
                  </a:lnTo>
                  <a:lnTo>
                    <a:pt x="16" y="69"/>
                  </a:lnTo>
                  <a:lnTo>
                    <a:pt x="22" y="72"/>
                  </a:lnTo>
                  <a:lnTo>
                    <a:pt x="27" y="75"/>
                  </a:lnTo>
                  <a:lnTo>
                    <a:pt x="32" y="76"/>
                  </a:lnTo>
                  <a:lnTo>
                    <a:pt x="37" y="78"/>
                  </a:lnTo>
                  <a:lnTo>
                    <a:pt x="43" y="78"/>
                  </a:lnTo>
                  <a:lnTo>
                    <a:pt x="39" y="83"/>
                  </a:lnTo>
                  <a:lnTo>
                    <a:pt x="31" y="94"/>
                  </a:lnTo>
                  <a:lnTo>
                    <a:pt x="24" y="108"/>
                  </a:lnTo>
                  <a:lnTo>
                    <a:pt x="23" y="121"/>
                  </a:lnTo>
                  <a:lnTo>
                    <a:pt x="25" y="130"/>
                  </a:lnTo>
                  <a:lnTo>
                    <a:pt x="30" y="136"/>
                  </a:lnTo>
                  <a:lnTo>
                    <a:pt x="35" y="141"/>
                  </a:lnTo>
                  <a:lnTo>
                    <a:pt x="43" y="146"/>
                  </a:lnTo>
                  <a:lnTo>
                    <a:pt x="49" y="150"/>
                  </a:lnTo>
                  <a:lnTo>
                    <a:pt x="57" y="153"/>
                  </a:lnTo>
                  <a:lnTo>
                    <a:pt x="65" y="157"/>
                  </a:lnTo>
                  <a:lnTo>
                    <a:pt x="71" y="161"/>
                  </a:lnTo>
                  <a:lnTo>
                    <a:pt x="85" y="160"/>
                  </a:lnTo>
                  <a:lnTo>
                    <a:pt x="103" y="157"/>
                  </a:lnTo>
                  <a:lnTo>
                    <a:pt x="123" y="151"/>
                  </a:lnTo>
                  <a:lnTo>
                    <a:pt x="142" y="142"/>
                  </a:lnTo>
                  <a:lnTo>
                    <a:pt x="160" y="133"/>
                  </a:lnTo>
                  <a:lnTo>
                    <a:pt x="173" y="123"/>
                  </a:lnTo>
                  <a:lnTo>
                    <a:pt x="181" y="113"/>
                  </a:lnTo>
                  <a:lnTo>
                    <a:pt x="182" y="105"/>
                  </a:lnTo>
                  <a:lnTo>
                    <a:pt x="180" y="106"/>
                  </a:lnTo>
                  <a:lnTo>
                    <a:pt x="175" y="109"/>
                  </a:lnTo>
                  <a:lnTo>
                    <a:pt x="168" y="113"/>
                  </a:lnTo>
                  <a:lnTo>
                    <a:pt x="158" y="118"/>
                  </a:lnTo>
                  <a:lnTo>
                    <a:pt x="146" y="126"/>
                  </a:lnTo>
                  <a:lnTo>
                    <a:pt x="132" y="133"/>
                  </a:lnTo>
                  <a:lnTo>
                    <a:pt x="116" y="140"/>
                  </a:lnTo>
                  <a:lnTo>
                    <a:pt x="99" y="148"/>
                  </a:lnTo>
                  <a:lnTo>
                    <a:pt x="95" y="149"/>
                  </a:lnTo>
                  <a:lnTo>
                    <a:pt x="90" y="149"/>
                  </a:lnTo>
                  <a:lnTo>
                    <a:pt x="84" y="148"/>
                  </a:lnTo>
                  <a:lnTo>
                    <a:pt x="78" y="147"/>
                  </a:lnTo>
                  <a:lnTo>
                    <a:pt x="72" y="145"/>
                  </a:lnTo>
                  <a:lnTo>
                    <a:pt x="67" y="142"/>
                  </a:lnTo>
                  <a:lnTo>
                    <a:pt x="63" y="139"/>
                  </a:lnTo>
                  <a:lnTo>
                    <a:pt x="59" y="136"/>
                  </a:lnTo>
                  <a:lnTo>
                    <a:pt x="70" y="132"/>
                  </a:lnTo>
                  <a:lnTo>
                    <a:pt x="82" y="129"/>
                  </a:lnTo>
                  <a:lnTo>
                    <a:pt x="94" y="125"/>
                  </a:lnTo>
                  <a:lnTo>
                    <a:pt x="108" y="120"/>
                  </a:lnTo>
                  <a:lnTo>
                    <a:pt x="121" y="117"/>
                  </a:lnTo>
                  <a:lnTo>
                    <a:pt x="133" y="112"/>
                  </a:lnTo>
                  <a:lnTo>
                    <a:pt x="145" y="108"/>
                  </a:lnTo>
                  <a:lnTo>
                    <a:pt x="155" y="102"/>
                  </a:lnTo>
                  <a:lnTo>
                    <a:pt x="155" y="94"/>
                  </a:lnTo>
                  <a:lnTo>
                    <a:pt x="150" y="94"/>
                  </a:lnTo>
                  <a:lnTo>
                    <a:pt x="138" y="96"/>
                  </a:lnTo>
                  <a:lnTo>
                    <a:pt x="124" y="100"/>
                  </a:lnTo>
                  <a:lnTo>
                    <a:pt x="106" y="106"/>
                  </a:lnTo>
                  <a:lnTo>
                    <a:pt x="87" y="111"/>
                  </a:lnTo>
                  <a:lnTo>
                    <a:pt x="69" y="115"/>
                  </a:lnTo>
                  <a:lnTo>
                    <a:pt x="54" y="119"/>
                  </a:lnTo>
                  <a:lnTo>
                    <a:pt x="44" y="120"/>
                  </a:lnTo>
                  <a:lnTo>
                    <a:pt x="45" y="115"/>
                  </a:lnTo>
                  <a:lnTo>
                    <a:pt x="48" y="105"/>
                  </a:lnTo>
                  <a:lnTo>
                    <a:pt x="52" y="93"/>
                  </a:lnTo>
                  <a:lnTo>
                    <a:pt x="57" y="83"/>
                  </a:lnTo>
                  <a:lnTo>
                    <a:pt x="74" y="84"/>
                  </a:lnTo>
                  <a:lnTo>
                    <a:pt x="93" y="83"/>
                  </a:lnTo>
                  <a:lnTo>
                    <a:pt x="115" y="81"/>
                  </a:lnTo>
                  <a:lnTo>
                    <a:pt x="136" y="78"/>
                  </a:lnTo>
                  <a:lnTo>
                    <a:pt x="156" y="75"/>
                  </a:lnTo>
                  <a:lnTo>
                    <a:pt x="174" y="72"/>
                  </a:lnTo>
                  <a:lnTo>
                    <a:pt x="187" y="71"/>
                  </a:lnTo>
                  <a:lnTo>
                    <a:pt x="194" y="70"/>
                  </a:lnTo>
                  <a:lnTo>
                    <a:pt x="194" y="94"/>
                  </a:lnTo>
                  <a:lnTo>
                    <a:pt x="192" y="128"/>
                  </a:lnTo>
                  <a:lnTo>
                    <a:pt x="190" y="161"/>
                  </a:lnTo>
                  <a:lnTo>
                    <a:pt x="186" y="185"/>
                  </a:lnTo>
                  <a:lnTo>
                    <a:pt x="204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9" name="Freeform 76"/>
            <p:cNvSpPr>
              <a:spLocks/>
            </p:cNvSpPr>
            <p:nvPr/>
          </p:nvSpPr>
          <p:spPr bwMode="auto">
            <a:xfrm>
              <a:off x="7735888" y="3560763"/>
              <a:ext cx="87313" cy="1016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61"/>
                </a:cxn>
                <a:cxn ang="0">
                  <a:pos x="83" y="129"/>
                </a:cxn>
                <a:cxn ang="0">
                  <a:pos x="110" y="53"/>
                </a:cxn>
                <a:cxn ang="0">
                  <a:pos x="37" y="0"/>
                </a:cxn>
              </a:cxnLst>
              <a:rect l="0" t="0" r="r" b="b"/>
              <a:pathLst>
                <a:path w="110" h="129">
                  <a:moveTo>
                    <a:pt x="37" y="0"/>
                  </a:moveTo>
                  <a:lnTo>
                    <a:pt x="0" y="61"/>
                  </a:lnTo>
                  <a:lnTo>
                    <a:pt x="83" y="129"/>
                  </a:lnTo>
                  <a:lnTo>
                    <a:pt x="110" y="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80" name="179 Flecha derecha"/>
          <p:cNvSpPr/>
          <p:nvPr/>
        </p:nvSpPr>
        <p:spPr>
          <a:xfrm>
            <a:off x="2123728" y="1979548"/>
            <a:ext cx="978408" cy="340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180 CuadroTexto"/>
          <p:cNvSpPr txBox="1"/>
          <p:nvPr/>
        </p:nvSpPr>
        <p:spPr>
          <a:xfrm>
            <a:off x="395536" y="27623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Proveedores</a:t>
            </a:r>
            <a:endParaRPr lang="es-MX" dirty="0"/>
          </a:p>
        </p:txBody>
      </p:sp>
      <p:sp>
        <p:nvSpPr>
          <p:cNvPr id="182" name="181 Flecha circular"/>
          <p:cNvSpPr/>
          <p:nvPr/>
        </p:nvSpPr>
        <p:spPr>
          <a:xfrm rot="10800000">
            <a:off x="4572000" y="1979548"/>
            <a:ext cx="1327296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3" name="182 Flecha derecha"/>
          <p:cNvSpPr/>
          <p:nvPr/>
        </p:nvSpPr>
        <p:spPr>
          <a:xfrm rot="7852020">
            <a:off x="2155408" y="3946811"/>
            <a:ext cx="978408" cy="340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4" name="183 Flecha derecha"/>
          <p:cNvSpPr/>
          <p:nvPr/>
        </p:nvSpPr>
        <p:spPr>
          <a:xfrm>
            <a:off x="3131840" y="5498648"/>
            <a:ext cx="978408" cy="340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89" name="288 Grupo"/>
          <p:cNvGrpSpPr/>
          <p:nvPr/>
        </p:nvGrpSpPr>
        <p:grpSpPr>
          <a:xfrm>
            <a:off x="6378575" y="4643844"/>
            <a:ext cx="2765425" cy="1962150"/>
            <a:chOff x="6156325" y="4076700"/>
            <a:chExt cx="2765425" cy="1962150"/>
          </a:xfrm>
        </p:grpSpPr>
        <p:sp>
          <p:nvSpPr>
            <p:cNvPr id="2131" name="AutoShape 83"/>
            <p:cNvSpPr>
              <a:spLocks noChangeAspect="1" noChangeArrowheads="1" noTextEdit="1"/>
            </p:cNvSpPr>
            <p:nvPr/>
          </p:nvSpPr>
          <p:spPr bwMode="auto">
            <a:xfrm>
              <a:off x="6156325" y="4076700"/>
              <a:ext cx="2765425" cy="196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6416675" y="4178300"/>
              <a:ext cx="2289175" cy="1758950"/>
            </a:xfrm>
            <a:custGeom>
              <a:avLst/>
              <a:gdLst/>
              <a:ahLst/>
              <a:cxnLst>
                <a:cxn ang="0">
                  <a:pos x="577" y="96"/>
                </a:cxn>
                <a:cxn ang="0">
                  <a:pos x="539" y="101"/>
                </a:cxn>
                <a:cxn ang="0">
                  <a:pos x="502" y="194"/>
                </a:cxn>
                <a:cxn ang="0">
                  <a:pos x="498" y="285"/>
                </a:cxn>
                <a:cxn ang="0">
                  <a:pos x="482" y="308"/>
                </a:cxn>
                <a:cxn ang="0">
                  <a:pos x="448" y="328"/>
                </a:cxn>
                <a:cxn ang="0">
                  <a:pos x="426" y="339"/>
                </a:cxn>
                <a:cxn ang="0">
                  <a:pos x="395" y="361"/>
                </a:cxn>
                <a:cxn ang="0">
                  <a:pos x="376" y="410"/>
                </a:cxn>
                <a:cxn ang="0">
                  <a:pos x="256" y="523"/>
                </a:cxn>
                <a:cxn ang="0">
                  <a:pos x="296" y="479"/>
                </a:cxn>
                <a:cxn ang="0">
                  <a:pos x="334" y="431"/>
                </a:cxn>
                <a:cxn ang="0">
                  <a:pos x="356" y="394"/>
                </a:cxn>
                <a:cxn ang="0">
                  <a:pos x="344" y="345"/>
                </a:cxn>
                <a:cxn ang="0">
                  <a:pos x="342" y="270"/>
                </a:cxn>
                <a:cxn ang="0">
                  <a:pos x="335" y="214"/>
                </a:cxn>
                <a:cxn ang="0">
                  <a:pos x="310" y="192"/>
                </a:cxn>
                <a:cxn ang="0">
                  <a:pos x="284" y="230"/>
                </a:cxn>
                <a:cxn ang="0">
                  <a:pos x="278" y="274"/>
                </a:cxn>
                <a:cxn ang="0">
                  <a:pos x="249" y="406"/>
                </a:cxn>
                <a:cxn ang="0">
                  <a:pos x="244" y="290"/>
                </a:cxn>
                <a:cxn ang="0">
                  <a:pos x="220" y="246"/>
                </a:cxn>
                <a:cxn ang="0">
                  <a:pos x="201" y="267"/>
                </a:cxn>
                <a:cxn ang="0">
                  <a:pos x="187" y="323"/>
                </a:cxn>
                <a:cxn ang="0">
                  <a:pos x="165" y="421"/>
                </a:cxn>
                <a:cxn ang="0">
                  <a:pos x="139" y="287"/>
                </a:cxn>
                <a:cxn ang="0">
                  <a:pos x="139" y="235"/>
                </a:cxn>
                <a:cxn ang="0">
                  <a:pos x="120" y="197"/>
                </a:cxn>
                <a:cxn ang="0">
                  <a:pos x="91" y="245"/>
                </a:cxn>
                <a:cxn ang="0">
                  <a:pos x="76" y="389"/>
                </a:cxn>
                <a:cxn ang="0">
                  <a:pos x="72" y="440"/>
                </a:cxn>
                <a:cxn ang="0">
                  <a:pos x="116" y="478"/>
                </a:cxn>
                <a:cxn ang="0">
                  <a:pos x="143" y="506"/>
                </a:cxn>
                <a:cxn ang="0">
                  <a:pos x="124" y="575"/>
                </a:cxn>
                <a:cxn ang="0">
                  <a:pos x="739" y="1108"/>
                </a:cxn>
                <a:cxn ang="0">
                  <a:pos x="963" y="1058"/>
                </a:cxn>
                <a:cxn ang="0">
                  <a:pos x="995" y="1052"/>
                </a:cxn>
                <a:cxn ang="0">
                  <a:pos x="1031" y="1042"/>
                </a:cxn>
                <a:cxn ang="0">
                  <a:pos x="1060" y="1034"/>
                </a:cxn>
                <a:cxn ang="0">
                  <a:pos x="1086" y="1033"/>
                </a:cxn>
                <a:cxn ang="0">
                  <a:pos x="1396" y="932"/>
                </a:cxn>
                <a:cxn ang="0">
                  <a:pos x="1442" y="665"/>
                </a:cxn>
                <a:cxn ang="0">
                  <a:pos x="1429" y="469"/>
                </a:cxn>
                <a:cxn ang="0">
                  <a:pos x="1376" y="408"/>
                </a:cxn>
                <a:cxn ang="0">
                  <a:pos x="1334" y="377"/>
                </a:cxn>
                <a:cxn ang="0">
                  <a:pos x="1269" y="195"/>
                </a:cxn>
                <a:cxn ang="0">
                  <a:pos x="1262" y="59"/>
                </a:cxn>
                <a:cxn ang="0">
                  <a:pos x="1199" y="19"/>
                </a:cxn>
                <a:cxn ang="0">
                  <a:pos x="1130" y="2"/>
                </a:cxn>
                <a:cxn ang="0">
                  <a:pos x="951" y="134"/>
                </a:cxn>
                <a:cxn ang="0">
                  <a:pos x="987" y="277"/>
                </a:cxn>
                <a:cxn ang="0">
                  <a:pos x="1047" y="374"/>
                </a:cxn>
                <a:cxn ang="0">
                  <a:pos x="946" y="482"/>
                </a:cxn>
                <a:cxn ang="0">
                  <a:pos x="788" y="454"/>
                </a:cxn>
                <a:cxn ang="0">
                  <a:pos x="758" y="350"/>
                </a:cxn>
                <a:cxn ang="0">
                  <a:pos x="681" y="271"/>
                </a:cxn>
              </a:cxnLst>
              <a:rect l="0" t="0" r="r" b="b"/>
              <a:pathLst>
                <a:path w="1442" h="1108">
                  <a:moveTo>
                    <a:pt x="593" y="97"/>
                  </a:moveTo>
                  <a:lnTo>
                    <a:pt x="591" y="97"/>
                  </a:lnTo>
                  <a:lnTo>
                    <a:pt x="585" y="96"/>
                  </a:lnTo>
                  <a:lnTo>
                    <a:pt x="577" y="96"/>
                  </a:lnTo>
                  <a:lnTo>
                    <a:pt x="568" y="96"/>
                  </a:lnTo>
                  <a:lnTo>
                    <a:pt x="556" y="97"/>
                  </a:lnTo>
                  <a:lnTo>
                    <a:pt x="547" y="99"/>
                  </a:lnTo>
                  <a:lnTo>
                    <a:pt x="539" y="101"/>
                  </a:lnTo>
                  <a:lnTo>
                    <a:pt x="533" y="107"/>
                  </a:lnTo>
                  <a:lnTo>
                    <a:pt x="523" y="129"/>
                  </a:lnTo>
                  <a:lnTo>
                    <a:pt x="511" y="163"/>
                  </a:lnTo>
                  <a:lnTo>
                    <a:pt x="502" y="194"/>
                  </a:lnTo>
                  <a:lnTo>
                    <a:pt x="498" y="208"/>
                  </a:lnTo>
                  <a:lnTo>
                    <a:pt x="498" y="224"/>
                  </a:lnTo>
                  <a:lnTo>
                    <a:pt x="498" y="255"/>
                  </a:lnTo>
                  <a:lnTo>
                    <a:pt x="498" y="285"/>
                  </a:lnTo>
                  <a:lnTo>
                    <a:pt x="498" y="298"/>
                  </a:lnTo>
                  <a:lnTo>
                    <a:pt x="496" y="299"/>
                  </a:lnTo>
                  <a:lnTo>
                    <a:pt x="490" y="302"/>
                  </a:lnTo>
                  <a:lnTo>
                    <a:pt x="482" y="308"/>
                  </a:lnTo>
                  <a:lnTo>
                    <a:pt x="473" y="314"/>
                  </a:lnTo>
                  <a:lnTo>
                    <a:pt x="463" y="320"/>
                  </a:lnTo>
                  <a:lnTo>
                    <a:pt x="454" y="326"/>
                  </a:lnTo>
                  <a:lnTo>
                    <a:pt x="448" y="328"/>
                  </a:lnTo>
                  <a:lnTo>
                    <a:pt x="444" y="330"/>
                  </a:lnTo>
                  <a:lnTo>
                    <a:pt x="441" y="331"/>
                  </a:lnTo>
                  <a:lnTo>
                    <a:pt x="435" y="334"/>
                  </a:lnTo>
                  <a:lnTo>
                    <a:pt x="426" y="339"/>
                  </a:lnTo>
                  <a:lnTo>
                    <a:pt x="417" y="345"/>
                  </a:lnTo>
                  <a:lnTo>
                    <a:pt x="408" y="350"/>
                  </a:lnTo>
                  <a:lnTo>
                    <a:pt x="401" y="356"/>
                  </a:lnTo>
                  <a:lnTo>
                    <a:pt x="395" y="361"/>
                  </a:lnTo>
                  <a:lnTo>
                    <a:pt x="392" y="364"/>
                  </a:lnTo>
                  <a:lnTo>
                    <a:pt x="388" y="374"/>
                  </a:lnTo>
                  <a:lnTo>
                    <a:pt x="382" y="393"/>
                  </a:lnTo>
                  <a:lnTo>
                    <a:pt x="376" y="410"/>
                  </a:lnTo>
                  <a:lnTo>
                    <a:pt x="373" y="418"/>
                  </a:lnTo>
                  <a:lnTo>
                    <a:pt x="331" y="471"/>
                  </a:lnTo>
                  <a:lnTo>
                    <a:pt x="291" y="516"/>
                  </a:lnTo>
                  <a:lnTo>
                    <a:pt x="256" y="523"/>
                  </a:lnTo>
                  <a:lnTo>
                    <a:pt x="262" y="517"/>
                  </a:lnTo>
                  <a:lnTo>
                    <a:pt x="274" y="503"/>
                  </a:lnTo>
                  <a:lnTo>
                    <a:pt x="287" y="488"/>
                  </a:lnTo>
                  <a:lnTo>
                    <a:pt x="296" y="479"/>
                  </a:lnTo>
                  <a:lnTo>
                    <a:pt x="303" y="469"/>
                  </a:lnTo>
                  <a:lnTo>
                    <a:pt x="316" y="453"/>
                  </a:lnTo>
                  <a:lnTo>
                    <a:pt x="328" y="438"/>
                  </a:lnTo>
                  <a:lnTo>
                    <a:pt x="334" y="431"/>
                  </a:lnTo>
                  <a:lnTo>
                    <a:pt x="337" y="428"/>
                  </a:lnTo>
                  <a:lnTo>
                    <a:pt x="345" y="421"/>
                  </a:lnTo>
                  <a:lnTo>
                    <a:pt x="353" y="409"/>
                  </a:lnTo>
                  <a:lnTo>
                    <a:pt x="356" y="394"/>
                  </a:lnTo>
                  <a:lnTo>
                    <a:pt x="353" y="378"/>
                  </a:lnTo>
                  <a:lnTo>
                    <a:pt x="350" y="365"/>
                  </a:lnTo>
                  <a:lnTo>
                    <a:pt x="345" y="352"/>
                  </a:lnTo>
                  <a:lnTo>
                    <a:pt x="344" y="345"/>
                  </a:lnTo>
                  <a:lnTo>
                    <a:pt x="344" y="328"/>
                  </a:lnTo>
                  <a:lnTo>
                    <a:pt x="344" y="304"/>
                  </a:lnTo>
                  <a:lnTo>
                    <a:pt x="342" y="280"/>
                  </a:lnTo>
                  <a:lnTo>
                    <a:pt x="342" y="270"/>
                  </a:lnTo>
                  <a:lnTo>
                    <a:pt x="342" y="263"/>
                  </a:lnTo>
                  <a:lnTo>
                    <a:pt x="340" y="245"/>
                  </a:lnTo>
                  <a:lnTo>
                    <a:pt x="338" y="226"/>
                  </a:lnTo>
                  <a:lnTo>
                    <a:pt x="335" y="214"/>
                  </a:lnTo>
                  <a:lnTo>
                    <a:pt x="329" y="207"/>
                  </a:lnTo>
                  <a:lnTo>
                    <a:pt x="321" y="200"/>
                  </a:lnTo>
                  <a:lnTo>
                    <a:pt x="313" y="194"/>
                  </a:lnTo>
                  <a:lnTo>
                    <a:pt x="310" y="192"/>
                  </a:lnTo>
                  <a:lnTo>
                    <a:pt x="306" y="197"/>
                  </a:lnTo>
                  <a:lnTo>
                    <a:pt x="299" y="208"/>
                  </a:lnTo>
                  <a:lnTo>
                    <a:pt x="290" y="222"/>
                  </a:lnTo>
                  <a:lnTo>
                    <a:pt x="284" y="230"/>
                  </a:lnTo>
                  <a:lnTo>
                    <a:pt x="282" y="241"/>
                  </a:lnTo>
                  <a:lnTo>
                    <a:pt x="281" y="255"/>
                  </a:lnTo>
                  <a:lnTo>
                    <a:pt x="278" y="268"/>
                  </a:lnTo>
                  <a:lnTo>
                    <a:pt x="278" y="274"/>
                  </a:lnTo>
                  <a:lnTo>
                    <a:pt x="275" y="371"/>
                  </a:lnTo>
                  <a:lnTo>
                    <a:pt x="262" y="396"/>
                  </a:lnTo>
                  <a:lnTo>
                    <a:pt x="265" y="421"/>
                  </a:lnTo>
                  <a:lnTo>
                    <a:pt x="249" y="406"/>
                  </a:lnTo>
                  <a:lnTo>
                    <a:pt x="241" y="333"/>
                  </a:lnTo>
                  <a:lnTo>
                    <a:pt x="241" y="326"/>
                  </a:lnTo>
                  <a:lnTo>
                    <a:pt x="243" y="309"/>
                  </a:lnTo>
                  <a:lnTo>
                    <a:pt x="244" y="290"/>
                  </a:lnTo>
                  <a:lnTo>
                    <a:pt x="243" y="274"/>
                  </a:lnTo>
                  <a:lnTo>
                    <a:pt x="237" y="263"/>
                  </a:lnTo>
                  <a:lnTo>
                    <a:pt x="228" y="252"/>
                  </a:lnTo>
                  <a:lnTo>
                    <a:pt x="220" y="246"/>
                  </a:lnTo>
                  <a:lnTo>
                    <a:pt x="215" y="244"/>
                  </a:lnTo>
                  <a:lnTo>
                    <a:pt x="212" y="246"/>
                  </a:lnTo>
                  <a:lnTo>
                    <a:pt x="208" y="255"/>
                  </a:lnTo>
                  <a:lnTo>
                    <a:pt x="201" y="267"/>
                  </a:lnTo>
                  <a:lnTo>
                    <a:pt x="196" y="276"/>
                  </a:lnTo>
                  <a:lnTo>
                    <a:pt x="192" y="289"/>
                  </a:lnTo>
                  <a:lnTo>
                    <a:pt x="189" y="307"/>
                  </a:lnTo>
                  <a:lnTo>
                    <a:pt x="187" y="323"/>
                  </a:lnTo>
                  <a:lnTo>
                    <a:pt x="186" y="330"/>
                  </a:lnTo>
                  <a:lnTo>
                    <a:pt x="179" y="369"/>
                  </a:lnTo>
                  <a:lnTo>
                    <a:pt x="186" y="418"/>
                  </a:lnTo>
                  <a:lnTo>
                    <a:pt x="165" y="421"/>
                  </a:lnTo>
                  <a:lnTo>
                    <a:pt x="155" y="389"/>
                  </a:lnTo>
                  <a:lnTo>
                    <a:pt x="139" y="383"/>
                  </a:lnTo>
                  <a:lnTo>
                    <a:pt x="139" y="293"/>
                  </a:lnTo>
                  <a:lnTo>
                    <a:pt x="139" y="287"/>
                  </a:lnTo>
                  <a:lnTo>
                    <a:pt x="140" y="276"/>
                  </a:lnTo>
                  <a:lnTo>
                    <a:pt x="142" y="261"/>
                  </a:lnTo>
                  <a:lnTo>
                    <a:pt x="142" y="248"/>
                  </a:lnTo>
                  <a:lnTo>
                    <a:pt x="139" y="235"/>
                  </a:lnTo>
                  <a:lnTo>
                    <a:pt x="132" y="217"/>
                  </a:lnTo>
                  <a:lnTo>
                    <a:pt x="126" y="201"/>
                  </a:lnTo>
                  <a:lnTo>
                    <a:pt x="123" y="195"/>
                  </a:lnTo>
                  <a:lnTo>
                    <a:pt x="120" y="197"/>
                  </a:lnTo>
                  <a:lnTo>
                    <a:pt x="113" y="203"/>
                  </a:lnTo>
                  <a:lnTo>
                    <a:pt x="104" y="211"/>
                  </a:lnTo>
                  <a:lnTo>
                    <a:pt x="97" y="224"/>
                  </a:lnTo>
                  <a:lnTo>
                    <a:pt x="91" y="245"/>
                  </a:lnTo>
                  <a:lnTo>
                    <a:pt x="86" y="271"/>
                  </a:lnTo>
                  <a:lnTo>
                    <a:pt x="85" y="295"/>
                  </a:lnTo>
                  <a:lnTo>
                    <a:pt x="83" y="305"/>
                  </a:lnTo>
                  <a:lnTo>
                    <a:pt x="76" y="389"/>
                  </a:lnTo>
                  <a:lnTo>
                    <a:pt x="60" y="412"/>
                  </a:lnTo>
                  <a:lnTo>
                    <a:pt x="64" y="432"/>
                  </a:lnTo>
                  <a:lnTo>
                    <a:pt x="66" y="434"/>
                  </a:lnTo>
                  <a:lnTo>
                    <a:pt x="72" y="440"/>
                  </a:lnTo>
                  <a:lnTo>
                    <a:pt x="82" y="449"/>
                  </a:lnTo>
                  <a:lnTo>
                    <a:pt x="97" y="462"/>
                  </a:lnTo>
                  <a:lnTo>
                    <a:pt x="105" y="469"/>
                  </a:lnTo>
                  <a:lnTo>
                    <a:pt x="116" y="478"/>
                  </a:lnTo>
                  <a:lnTo>
                    <a:pt x="124" y="487"/>
                  </a:lnTo>
                  <a:lnTo>
                    <a:pt x="132" y="494"/>
                  </a:lnTo>
                  <a:lnTo>
                    <a:pt x="138" y="500"/>
                  </a:lnTo>
                  <a:lnTo>
                    <a:pt x="143" y="506"/>
                  </a:lnTo>
                  <a:lnTo>
                    <a:pt x="146" y="509"/>
                  </a:lnTo>
                  <a:lnTo>
                    <a:pt x="148" y="510"/>
                  </a:lnTo>
                  <a:lnTo>
                    <a:pt x="160" y="547"/>
                  </a:lnTo>
                  <a:lnTo>
                    <a:pt x="124" y="575"/>
                  </a:lnTo>
                  <a:lnTo>
                    <a:pt x="0" y="633"/>
                  </a:lnTo>
                  <a:lnTo>
                    <a:pt x="57" y="889"/>
                  </a:lnTo>
                  <a:lnTo>
                    <a:pt x="189" y="1049"/>
                  </a:lnTo>
                  <a:lnTo>
                    <a:pt x="739" y="1108"/>
                  </a:lnTo>
                  <a:lnTo>
                    <a:pt x="840" y="1011"/>
                  </a:lnTo>
                  <a:lnTo>
                    <a:pt x="852" y="1043"/>
                  </a:lnTo>
                  <a:lnTo>
                    <a:pt x="908" y="1072"/>
                  </a:lnTo>
                  <a:lnTo>
                    <a:pt x="963" y="1058"/>
                  </a:lnTo>
                  <a:lnTo>
                    <a:pt x="966" y="1058"/>
                  </a:lnTo>
                  <a:lnTo>
                    <a:pt x="973" y="1056"/>
                  </a:lnTo>
                  <a:lnTo>
                    <a:pt x="984" y="1055"/>
                  </a:lnTo>
                  <a:lnTo>
                    <a:pt x="995" y="1052"/>
                  </a:lnTo>
                  <a:lnTo>
                    <a:pt x="1009" y="1049"/>
                  </a:lnTo>
                  <a:lnTo>
                    <a:pt x="1019" y="1046"/>
                  </a:lnTo>
                  <a:lnTo>
                    <a:pt x="1026" y="1045"/>
                  </a:lnTo>
                  <a:lnTo>
                    <a:pt x="1031" y="1042"/>
                  </a:lnTo>
                  <a:lnTo>
                    <a:pt x="1033" y="1040"/>
                  </a:lnTo>
                  <a:lnTo>
                    <a:pt x="1041" y="1037"/>
                  </a:lnTo>
                  <a:lnTo>
                    <a:pt x="1050" y="1036"/>
                  </a:lnTo>
                  <a:lnTo>
                    <a:pt x="1060" y="1034"/>
                  </a:lnTo>
                  <a:lnTo>
                    <a:pt x="1070" y="1034"/>
                  </a:lnTo>
                  <a:lnTo>
                    <a:pt x="1077" y="1033"/>
                  </a:lnTo>
                  <a:lnTo>
                    <a:pt x="1083" y="1033"/>
                  </a:lnTo>
                  <a:lnTo>
                    <a:pt x="1086" y="1033"/>
                  </a:lnTo>
                  <a:lnTo>
                    <a:pt x="1228" y="1072"/>
                  </a:lnTo>
                  <a:lnTo>
                    <a:pt x="1329" y="1014"/>
                  </a:lnTo>
                  <a:lnTo>
                    <a:pt x="1360" y="955"/>
                  </a:lnTo>
                  <a:lnTo>
                    <a:pt x="1396" y="932"/>
                  </a:lnTo>
                  <a:lnTo>
                    <a:pt x="1401" y="862"/>
                  </a:lnTo>
                  <a:lnTo>
                    <a:pt x="1418" y="778"/>
                  </a:lnTo>
                  <a:lnTo>
                    <a:pt x="1435" y="731"/>
                  </a:lnTo>
                  <a:lnTo>
                    <a:pt x="1442" y="665"/>
                  </a:lnTo>
                  <a:lnTo>
                    <a:pt x="1437" y="564"/>
                  </a:lnTo>
                  <a:lnTo>
                    <a:pt x="1437" y="548"/>
                  </a:lnTo>
                  <a:lnTo>
                    <a:pt x="1436" y="512"/>
                  </a:lnTo>
                  <a:lnTo>
                    <a:pt x="1429" y="469"/>
                  </a:lnTo>
                  <a:lnTo>
                    <a:pt x="1414" y="440"/>
                  </a:lnTo>
                  <a:lnTo>
                    <a:pt x="1402" y="430"/>
                  </a:lnTo>
                  <a:lnTo>
                    <a:pt x="1391" y="419"/>
                  </a:lnTo>
                  <a:lnTo>
                    <a:pt x="1376" y="408"/>
                  </a:lnTo>
                  <a:lnTo>
                    <a:pt x="1363" y="397"/>
                  </a:lnTo>
                  <a:lnTo>
                    <a:pt x="1350" y="389"/>
                  </a:lnTo>
                  <a:lnTo>
                    <a:pt x="1339" y="381"/>
                  </a:lnTo>
                  <a:lnTo>
                    <a:pt x="1334" y="377"/>
                  </a:lnTo>
                  <a:lnTo>
                    <a:pt x="1331" y="375"/>
                  </a:lnTo>
                  <a:lnTo>
                    <a:pt x="1282" y="336"/>
                  </a:lnTo>
                  <a:lnTo>
                    <a:pt x="1254" y="285"/>
                  </a:lnTo>
                  <a:lnTo>
                    <a:pt x="1269" y="195"/>
                  </a:lnTo>
                  <a:lnTo>
                    <a:pt x="1275" y="103"/>
                  </a:lnTo>
                  <a:lnTo>
                    <a:pt x="1274" y="96"/>
                  </a:lnTo>
                  <a:lnTo>
                    <a:pt x="1271" y="80"/>
                  </a:lnTo>
                  <a:lnTo>
                    <a:pt x="1262" y="59"/>
                  </a:lnTo>
                  <a:lnTo>
                    <a:pt x="1247" y="41"/>
                  </a:lnTo>
                  <a:lnTo>
                    <a:pt x="1235" y="34"/>
                  </a:lnTo>
                  <a:lnTo>
                    <a:pt x="1219" y="27"/>
                  </a:lnTo>
                  <a:lnTo>
                    <a:pt x="1199" y="19"/>
                  </a:lnTo>
                  <a:lnTo>
                    <a:pt x="1178" y="14"/>
                  </a:lnTo>
                  <a:lnTo>
                    <a:pt x="1158" y="8"/>
                  </a:lnTo>
                  <a:lnTo>
                    <a:pt x="1142" y="5"/>
                  </a:lnTo>
                  <a:lnTo>
                    <a:pt x="1130" y="2"/>
                  </a:lnTo>
                  <a:lnTo>
                    <a:pt x="1126" y="0"/>
                  </a:lnTo>
                  <a:lnTo>
                    <a:pt x="991" y="12"/>
                  </a:lnTo>
                  <a:lnTo>
                    <a:pt x="938" y="77"/>
                  </a:lnTo>
                  <a:lnTo>
                    <a:pt x="951" y="134"/>
                  </a:lnTo>
                  <a:lnTo>
                    <a:pt x="973" y="150"/>
                  </a:lnTo>
                  <a:lnTo>
                    <a:pt x="984" y="178"/>
                  </a:lnTo>
                  <a:lnTo>
                    <a:pt x="966" y="271"/>
                  </a:lnTo>
                  <a:lnTo>
                    <a:pt x="987" y="277"/>
                  </a:lnTo>
                  <a:lnTo>
                    <a:pt x="991" y="309"/>
                  </a:lnTo>
                  <a:lnTo>
                    <a:pt x="1003" y="324"/>
                  </a:lnTo>
                  <a:lnTo>
                    <a:pt x="1004" y="359"/>
                  </a:lnTo>
                  <a:lnTo>
                    <a:pt x="1047" y="374"/>
                  </a:lnTo>
                  <a:lnTo>
                    <a:pt x="1077" y="387"/>
                  </a:lnTo>
                  <a:lnTo>
                    <a:pt x="1020" y="434"/>
                  </a:lnTo>
                  <a:lnTo>
                    <a:pt x="973" y="451"/>
                  </a:lnTo>
                  <a:lnTo>
                    <a:pt x="946" y="482"/>
                  </a:lnTo>
                  <a:lnTo>
                    <a:pt x="893" y="488"/>
                  </a:lnTo>
                  <a:lnTo>
                    <a:pt x="842" y="492"/>
                  </a:lnTo>
                  <a:lnTo>
                    <a:pt x="789" y="463"/>
                  </a:lnTo>
                  <a:lnTo>
                    <a:pt x="788" y="454"/>
                  </a:lnTo>
                  <a:lnTo>
                    <a:pt x="785" y="432"/>
                  </a:lnTo>
                  <a:lnTo>
                    <a:pt x="777" y="403"/>
                  </a:lnTo>
                  <a:lnTo>
                    <a:pt x="768" y="374"/>
                  </a:lnTo>
                  <a:lnTo>
                    <a:pt x="758" y="350"/>
                  </a:lnTo>
                  <a:lnTo>
                    <a:pt x="748" y="334"/>
                  </a:lnTo>
                  <a:lnTo>
                    <a:pt x="739" y="326"/>
                  </a:lnTo>
                  <a:lnTo>
                    <a:pt x="736" y="323"/>
                  </a:lnTo>
                  <a:lnTo>
                    <a:pt x="681" y="271"/>
                  </a:lnTo>
                  <a:lnTo>
                    <a:pt x="703" y="189"/>
                  </a:lnTo>
                  <a:lnTo>
                    <a:pt x="659" y="103"/>
                  </a:lnTo>
                  <a:lnTo>
                    <a:pt x="593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6577013" y="4657725"/>
              <a:ext cx="41275" cy="174625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3" y="5"/>
                </a:cxn>
                <a:cxn ang="0">
                  <a:pos x="16" y="0"/>
                </a:cxn>
                <a:cxn ang="0">
                  <a:pos x="22" y="7"/>
                </a:cxn>
                <a:cxn ang="0">
                  <a:pos x="26" y="110"/>
                </a:cxn>
                <a:cxn ang="0">
                  <a:pos x="0" y="108"/>
                </a:cxn>
              </a:cxnLst>
              <a:rect l="0" t="0" r="r" b="b"/>
              <a:pathLst>
                <a:path w="26" h="110">
                  <a:moveTo>
                    <a:pt x="0" y="108"/>
                  </a:moveTo>
                  <a:lnTo>
                    <a:pt x="3" y="5"/>
                  </a:lnTo>
                  <a:lnTo>
                    <a:pt x="16" y="0"/>
                  </a:lnTo>
                  <a:lnTo>
                    <a:pt x="22" y="7"/>
                  </a:lnTo>
                  <a:lnTo>
                    <a:pt x="26" y="11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6742113" y="4721225"/>
              <a:ext cx="34925" cy="136525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" y="0"/>
                </a:cxn>
                <a:cxn ang="0">
                  <a:pos x="0" y="86"/>
                </a:cxn>
                <a:cxn ang="0">
                  <a:pos x="3" y="86"/>
                </a:cxn>
                <a:cxn ang="0">
                  <a:pos x="9" y="86"/>
                </a:cxn>
                <a:cxn ang="0">
                  <a:pos x="15" y="86"/>
                </a:cxn>
                <a:cxn ang="0">
                  <a:pos x="17" y="85"/>
                </a:cxn>
                <a:cxn ang="0">
                  <a:pos x="19" y="77"/>
                </a:cxn>
                <a:cxn ang="0">
                  <a:pos x="20" y="67"/>
                </a:cxn>
                <a:cxn ang="0">
                  <a:pos x="22" y="57"/>
                </a:cxn>
                <a:cxn ang="0">
                  <a:pos x="22" y="52"/>
                </a:cxn>
                <a:cxn ang="0">
                  <a:pos x="22" y="3"/>
                </a:cxn>
              </a:cxnLst>
              <a:rect l="0" t="0" r="r" b="b"/>
              <a:pathLst>
                <a:path w="22" h="86">
                  <a:moveTo>
                    <a:pt x="22" y="3"/>
                  </a:moveTo>
                  <a:lnTo>
                    <a:pt x="3" y="0"/>
                  </a:lnTo>
                  <a:lnTo>
                    <a:pt x="0" y="86"/>
                  </a:lnTo>
                  <a:lnTo>
                    <a:pt x="3" y="86"/>
                  </a:lnTo>
                  <a:lnTo>
                    <a:pt x="9" y="86"/>
                  </a:lnTo>
                  <a:lnTo>
                    <a:pt x="15" y="86"/>
                  </a:lnTo>
                  <a:lnTo>
                    <a:pt x="17" y="85"/>
                  </a:lnTo>
                  <a:lnTo>
                    <a:pt x="19" y="77"/>
                  </a:lnTo>
                  <a:lnTo>
                    <a:pt x="20" y="67"/>
                  </a:lnTo>
                  <a:lnTo>
                    <a:pt x="22" y="57"/>
                  </a:lnTo>
                  <a:lnTo>
                    <a:pt x="22" y="52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37" name="Freeform 89"/>
            <p:cNvSpPr>
              <a:spLocks/>
            </p:cNvSpPr>
            <p:nvPr/>
          </p:nvSpPr>
          <p:spPr bwMode="auto">
            <a:xfrm>
              <a:off x="6899275" y="4638675"/>
              <a:ext cx="28575" cy="1539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15"/>
                </a:cxn>
                <a:cxn ang="0">
                  <a:pos x="6" y="62"/>
                </a:cxn>
                <a:cxn ang="0">
                  <a:pos x="5" y="97"/>
                </a:cxn>
                <a:cxn ang="0">
                  <a:pos x="17" y="97"/>
                </a:cxn>
                <a:cxn ang="0">
                  <a:pos x="17" y="87"/>
                </a:cxn>
                <a:cxn ang="0">
                  <a:pos x="17" y="62"/>
                </a:cxn>
                <a:cxn ang="0">
                  <a:pos x="17" y="37"/>
                </a:cxn>
                <a:cxn ang="0">
                  <a:pos x="17" y="25"/>
                </a:cxn>
                <a:cxn ang="0">
                  <a:pos x="17" y="19"/>
                </a:cxn>
                <a:cxn ang="0">
                  <a:pos x="18" y="12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0" y="5"/>
                </a:cxn>
              </a:cxnLst>
              <a:rect l="0" t="0" r="r" b="b"/>
              <a:pathLst>
                <a:path w="18" h="97">
                  <a:moveTo>
                    <a:pt x="0" y="5"/>
                  </a:moveTo>
                  <a:lnTo>
                    <a:pt x="3" y="15"/>
                  </a:lnTo>
                  <a:lnTo>
                    <a:pt x="6" y="62"/>
                  </a:lnTo>
                  <a:lnTo>
                    <a:pt x="5" y="97"/>
                  </a:lnTo>
                  <a:lnTo>
                    <a:pt x="17" y="97"/>
                  </a:lnTo>
                  <a:lnTo>
                    <a:pt x="17" y="87"/>
                  </a:lnTo>
                  <a:lnTo>
                    <a:pt x="17" y="62"/>
                  </a:lnTo>
                  <a:lnTo>
                    <a:pt x="17" y="37"/>
                  </a:lnTo>
                  <a:lnTo>
                    <a:pt x="17" y="25"/>
                  </a:lnTo>
                  <a:lnTo>
                    <a:pt x="17" y="19"/>
                  </a:lnTo>
                  <a:lnTo>
                    <a:pt x="18" y="12"/>
                  </a:lnTo>
                  <a:lnTo>
                    <a:pt x="18" y="3"/>
                  </a:lnTo>
                  <a:lnTo>
                    <a:pt x="1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38" name="Freeform 90"/>
            <p:cNvSpPr>
              <a:spLocks/>
            </p:cNvSpPr>
            <p:nvPr/>
          </p:nvSpPr>
          <p:spPr bwMode="auto">
            <a:xfrm>
              <a:off x="6540500" y="4799013"/>
              <a:ext cx="411163" cy="619125"/>
            </a:xfrm>
            <a:custGeom>
              <a:avLst/>
              <a:gdLst/>
              <a:ahLst/>
              <a:cxnLst>
                <a:cxn ang="0">
                  <a:pos x="1" y="28"/>
                </a:cxn>
                <a:cxn ang="0">
                  <a:pos x="10" y="39"/>
                </a:cxn>
                <a:cxn ang="0">
                  <a:pos x="21" y="41"/>
                </a:cxn>
                <a:cxn ang="0">
                  <a:pos x="27" y="43"/>
                </a:cxn>
                <a:cxn ang="0">
                  <a:pos x="29" y="44"/>
                </a:cxn>
                <a:cxn ang="0">
                  <a:pos x="32" y="56"/>
                </a:cxn>
                <a:cxn ang="0">
                  <a:pos x="49" y="78"/>
                </a:cxn>
                <a:cxn ang="0">
                  <a:pos x="74" y="101"/>
                </a:cxn>
                <a:cxn ang="0">
                  <a:pos x="86" y="107"/>
                </a:cxn>
                <a:cxn ang="0">
                  <a:pos x="101" y="112"/>
                </a:cxn>
                <a:cxn ang="0">
                  <a:pos x="103" y="123"/>
                </a:cxn>
                <a:cxn ang="0">
                  <a:pos x="117" y="151"/>
                </a:cxn>
                <a:cxn ang="0">
                  <a:pos x="106" y="311"/>
                </a:cxn>
                <a:cxn ang="0">
                  <a:pos x="101" y="317"/>
                </a:cxn>
                <a:cxn ang="0">
                  <a:pos x="90" y="324"/>
                </a:cxn>
                <a:cxn ang="0">
                  <a:pos x="73" y="334"/>
                </a:cxn>
                <a:cxn ang="0">
                  <a:pos x="57" y="345"/>
                </a:cxn>
                <a:cxn ang="0">
                  <a:pos x="46" y="355"/>
                </a:cxn>
                <a:cxn ang="0">
                  <a:pos x="39" y="364"/>
                </a:cxn>
                <a:cxn ang="0">
                  <a:pos x="133" y="390"/>
                </a:cxn>
                <a:cxn ang="0">
                  <a:pos x="188" y="331"/>
                </a:cxn>
                <a:cxn ang="0">
                  <a:pos x="139" y="315"/>
                </a:cxn>
                <a:cxn ang="0">
                  <a:pos x="146" y="148"/>
                </a:cxn>
                <a:cxn ang="0">
                  <a:pos x="156" y="115"/>
                </a:cxn>
                <a:cxn ang="0">
                  <a:pos x="226" y="43"/>
                </a:cxn>
                <a:cxn ang="0">
                  <a:pos x="259" y="11"/>
                </a:cxn>
                <a:cxn ang="0">
                  <a:pos x="228" y="0"/>
                </a:cxn>
                <a:cxn ang="0">
                  <a:pos x="204" y="11"/>
                </a:cxn>
                <a:cxn ang="0">
                  <a:pos x="221" y="36"/>
                </a:cxn>
                <a:cxn ang="0">
                  <a:pos x="215" y="41"/>
                </a:cxn>
                <a:cxn ang="0">
                  <a:pos x="200" y="56"/>
                </a:cxn>
                <a:cxn ang="0">
                  <a:pos x="184" y="71"/>
                </a:cxn>
                <a:cxn ang="0">
                  <a:pos x="171" y="80"/>
                </a:cxn>
                <a:cxn ang="0">
                  <a:pos x="156" y="84"/>
                </a:cxn>
                <a:cxn ang="0">
                  <a:pos x="149" y="85"/>
                </a:cxn>
                <a:cxn ang="0">
                  <a:pos x="149" y="47"/>
                </a:cxn>
                <a:cxn ang="0">
                  <a:pos x="106" y="36"/>
                </a:cxn>
                <a:cxn ang="0">
                  <a:pos x="111" y="52"/>
                </a:cxn>
                <a:cxn ang="0">
                  <a:pos x="127" y="100"/>
                </a:cxn>
                <a:cxn ang="0">
                  <a:pos x="115" y="94"/>
                </a:cxn>
                <a:cxn ang="0">
                  <a:pos x="92" y="81"/>
                </a:cxn>
                <a:cxn ang="0">
                  <a:pos x="67" y="66"/>
                </a:cxn>
                <a:cxn ang="0">
                  <a:pos x="55" y="56"/>
                </a:cxn>
                <a:cxn ang="0">
                  <a:pos x="52" y="47"/>
                </a:cxn>
                <a:cxn ang="0">
                  <a:pos x="51" y="43"/>
                </a:cxn>
                <a:cxn ang="0">
                  <a:pos x="60" y="24"/>
                </a:cxn>
              </a:cxnLst>
              <a:rect l="0" t="0" r="r" b="b"/>
              <a:pathLst>
                <a:path w="259" h="390">
                  <a:moveTo>
                    <a:pt x="0" y="27"/>
                  </a:moveTo>
                  <a:lnTo>
                    <a:pt x="1" y="28"/>
                  </a:lnTo>
                  <a:lnTo>
                    <a:pt x="4" y="33"/>
                  </a:lnTo>
                  <a:lnTo>
                    <a:pt x="10" y="39"/>
                  </a:lnTo>
                  <a:lnTo>
                    <a:pt x="16" y="40"/>
                  </a:lnTo>
                  <a:lnTo>
                    <a:pt x="21" y="41"/>
                  </a:lnTo>
                  <a:lnTo>
                    <a:pt x="26" y="41"/>
                  </a:lnTo>
                  <a:lnTo>
                    <a:pt x="27" y="43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29" y="49"/>
                  </a:lnTo>
                  <a:lnTo>
                    <a:pt x="32" y="56"/>
                  </a:lnTo>
                  <a:lnTo>
                    <a:pt x="38" y="66"/>
                  </a:lnTo>
                  <a:lnTo>
                    <a:pt x="49" y="78"/>
                  </a:lnTo>
                  <a:lnTo>
                    <a:pt x="62" y="91"/>
                  </a:lnTo>
                  <a:lnTo>
                    <a:pt x="74" y="101"/>
                  </a:lnTo>
                  <a:lnTo>
                    <a:pt x="80" y="106"/>
                  </a:lnTo>
                  <a:lnTo>
                    <a:pt x="86" y="107"/>
                  </a:lnTo>
                  <a:lnTo>
                    <a:pt x="93" y="109"/>
                  </a:lnTo>
                  <a:lnTo>
                    <a:pt x="101" y="112"/>
                  </a:lnTo>
                  <a:lnTo>
                    <a:pt x="103" y="112"/>
                  </a:lnTo>
                  <a:lnTo>
                    <a:pt x="103" y="123"/>
                  </a:lnTo>
                  <a:lnTo>
                    <a:pt x="103" y="142"/>
                  </a:lnTo>
                  <a:lnTo>
                    <a:pt x="117" y="151"/>
                  </a:lnTo>
                  <a:lnTo>
                    <a:pt x="112" y="160"/>
                  </a:lnTo>
                  <a:lnTo>
                    <a:pt x="106" y="311"/>
                  </a:lnTo>
                  <a:lnTo>
                    <a:pt x="105" y="312"/>
                  </a:lnTo>
                  <a:lnTo>
                    <a:pt x="101" y="317"/>
                  </a:lnTo>
                  <a:lnTo>
                    <a:pt x="95" y="321"/>
                  </a:lnTo>
                  <a:lnTo>
                    <a:pt x="90" y="324"/>
                  </a:lnTo>
                  <a:lnTo>
                    <a:pt x="83" y="328"/>
                  </a:lnTo>
                  <a:lnTo>
                    <a:pt x="73" y="334"/>
                  </a:lnTo>
                  <a:lnTo>
                    <a:pt x="62" y="342"/>
                  </a:lnTo>
                  <a:lnTo>
                    <a:pt x="57" y="345"/>
                  </a:lnTo>
                  <a:lnTo>
                    <a:pt x="52" y="348"/>
                  </a:lnTo>
                  <a:lnTo>
                    <a:pt x="46" y="355"/>
                  </a:lnTo>
                  <a:lnTo>
                    <a:pt x="42" y="361"/>
                  </a:lnTo>
                  <a:lnTo>
                    <a:pt x="39" y="364"/>
                  </a:lnTo>
                  <a:lnTo>
                    <a:pt x="39" y="381"/>
                  </a:lnTo>
                  <a:lnTo>
                    <a:pt x="133" y="390"/>
                  </a:lnTo>
                  <a:lnTo>
                    <a:pt x="191" y="358"/>
                  </a:lnTo>
                  <a:lnTo>
                    <a:pt x="188" y="331"/>
                  </a:lnTo>
                  <a:lnTo>
                    <a:pt x="144" y="321"/>
                  </a:lnTo>
                  <a:lnTo>
                    <a:pt x="139" y="315"/>
                  </a:lnTo>
                  <a:lnTo>
                    <a:pt x="136" y="151"/>
                  </a:lnTo>
                  <a:lnTo>
                    <a:pt x="146" y="148"/>
                  </a:lnTo>
                  <a:lnTo>
                    <a:pt x="158" y="137"/>
                  </a:lnTo>
                  <a:lnTo>
                    <a:pt x="156" y="115"/>
                  </a:lnTo>
                  <a:lnTo>
                    <a:pt x="194" y="91"/>
                  </a:lnTo>
                  <a:lnTo>
                    <a:pt x="226" y="43"/>
                  </a:lnTo>
                  <a:lnTo>
                    <a:pt x="228" y="22"/>
                  </a:lnTo>
                  <a:lnTo>
                    <a:pt x="259" y="11"/>
                  </a:lnTo>
                  <a:lnTo>
                    <a:pt x="257" y="0"/>
                  </a:lnTo>
                  <a:lnTo>
                    <a:pt x="228" y="0"/>
                  </a:lnTo>
                  <a:lnTo>
                    <a:pt x="210" y="0"/>
                  </a:lnTo>
                  <a:lnTo>
                    <a:pt x="204" y="11"/>
                  </a:lnTo>
                  <a:lnTo>
                    <a:pt x="222" y="21"/>
                  </a:lnTo>
                  <a:lnTo>
                    <a:pt x="221" y="36"/>
                  </a:lnTo>
                  <a:lnTo>
                    <a:pt x="219" y="37"/>
                  </a:lnTo>
                  <a:lnTo>
                    <a:pt x="215" y="41"/>
                  </a:lnTo>
                  <a:lnTo>
                    <a:pt x="207" y="49"/>
                  </a:lnTo>
                  <a:lnTo>
                    <a:pt x="200" y="56"/>
                  </a:lnTo>
                  <a:lnTo>
                    <a:pt x="191" y="65"/>
                  </a:lnTo>
                  <a:lnTo>
                    <a:pt x="184" y="71"/>
                  </a:lnTo>
                  <a:lnTo>
                    <a:pt x="177" y="77"/>
                  </a:lnTo>
                  <a:lnTo>
                    <a:pt x="171" y="80"/>
                  </a:lnTo>
                  <a:lnTo>
                    <a:pt x="162" y="81"/>
                  </a:lnTo>
                  <a:lnTo>
                    <a:pt x="156" y="84"/>
                  </a:lnTo>
                  <a:lnTo>
                    <a:pt x="150" y="85"/>
                  </a:lnTo>
                  <a:lnTo>
                    <a:pt x="149" y="85"/>
                  </a:lnTo>
                  <a:lnTo>
                    <a:pt x="143" y="58"/>
                  </a:lnTo>
                  <a:lnTo>
                    <a:pt x="149" y="47"/>
                  </a:lnTo>
                  <a:lnTo>
                    <a:pt x="150" y="36"/>
                  </a:lnTo>
                  <a:lnTo>
                    <a:pt x="106" y="36"/>
                  </a:lnTo>
                  <a:lnTo>
                    <a:pt x="102" y="43"/>
                  </a:lnTo>
                  <a:lnTo>
                    <a:pt x="111" y="52"/>
                  </a:lnTo>
                  <a:lnTo>
                    <a:pt x="123" y="56"/>
                  </a:lnTo>
                  <a:lnTo>
                    <a:pt x="127" y="100"/>
                  </a:lnTo>
                  <a:lnTo>
                    <a:pt x="124" y="99"/>
                  </a:lnTo>
                  <a:lnTo>
                    <a:pt x="115" y="94"/>
                  </a:lnTo>
                  <a:lnTo>
                    <a:pt x="105" y="88"/>
                  </a:lnTo>
                  <a:lnTo>
                    <a:pt x="92" y="81"/>
                  </a:lnTo>
                  <a:lnTo>
                    <a:pt x="79" y="74"/>
                  </a:lnTo>
                  <a:lnTo>
                    <a:pt x="67" y="66"/>
                  </a:lnTo>
                  <a:lnTo>
                    <a:pt x="58" y="60"/>
                  </a:lnTo>
                  <a:lnTo>
                    <a:pt x="55" y="56"/>
                  </a:lnTo>
                  <a:lnTo>
                    <a:pt x="54" y="50"/>
                  </a:lnTo>
                  <a:lnTo>
                    <a:pt x="52" y="47"/>
                  </a:lnTo>
                  <a:lnTo>
                    <a:pt x="51" y="44"/>
                  </a:lnTo>
                  <a:lnTo>
                    <a:pt x="51" y="43"/>
                  </a:lnTo>
                  <a:lnTo>
                    <a:pt x="61" y="34"/>
                  </a:lnTo>
                  <a:lnTo>
                    <a:pt x="60" y="2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C499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39" name="Freeform 91"/>
            <p:cNvSpPr>
              <a:spLocks/>
            </p:cNvSpPr>
            <p:nvPr/>
          </p:nvSpPr>
          <p:spPr bwMode="auto">
            <a:xfrm>
              <a:off x="7229475" y="4356100"/>
              <a:ext cx="230188" cy="371475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120" y="23"/>
                </a:cxn>
                <a:cxn ang="0">
                  <a:pos x="91" y="35"/>
                </a:cxn>
                <a:cxn ang="0">
                  <a:pos x="69" y="45"/>
                </a:cxn>
                <a:cxn ang="0">
                  <a:pos x="60" y="52"/>
                </a:cxn>
                <a:cxn ang="0">
                  <a:pos x="49" y="70"/>
                </a:cxn>
                <a:cxn ang="0">
                  <a:pos x="40" y="83"/>
                </a:cxn>
                <a:cxn ang="0">
                  <a:pos x="37" y="80"/>
                </a:cxn>
                <a:cxn ang="0">
                  <a:pos x="33" y="80"/>
                </a:cxn>
                <a:cxn ang="0">
                  <a:pos x="27" y="89"/>
                </a:cxn>
                <a:cxn ang="0">
                  <a:pos x="22" y="95"/>
                </a:cxn>
                <a:cxn ang="0">
                  <a:pos x="27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1" y="137"/>
                </a:cxn>
                <a:cxn ang="0">
                  <a:pos x="47" y="224"/>
                </a:cxn>
                <a:cxn ang="0">
                  <a:pos x="18" y="234"/>
                </a:cxn>
                <a:cxn ang="0">
                  <a:pos x="9" y="233"/>
                </a:cxn>
                <a:cxn ang="0">
                  <a:pos x="3" y="221"/>
                </a:cxn>
                <a:cxn ang="0">
                  <a:pos x="0" y="195"/>
                </a:cxn>
                <a:cxn ang="0">
                  <a:pos x="11" y="86"/>
                </a:cxn>
                <a:cxn ang="0">
                  <a:pos x="18" y="70"/>
                </a:cxn>
                <a:cxn ang="0">
                  <a:pos x="21" y="44"/>
                </a:cxn>
                <a:cxn ang="0">
                  <a:pos x="31" y="26"/>
                </a:cxn>
                <a:cxn ang="0">
                  <a:pos x="54" y="10"/>
                </a:cxn>
                <a:cxn ang="0">
                  <a:pos x="66" y="6"/>
                </a:cxn>
                <a:cxn ang="0">
                  <a:pos x="76" y="1"/>
                </a:cxn>
                <a:cxn ang="0">
                  <a:pos x="87" y="0"/>
                </a:cxn>
                <a:cxn ang="0">
                  <a:pos x="91" y="0"/>
                </a:cxn>
                <a:cxn ang="0">
                  <a:pos x="103" y="1"/>
                </a:cxn>
                <a:cxn ang="0">
                  <a:pos x="120" y="6"/>
                </a:cxn>
                <a:cxn ang="0">
                  <a:pos x="142" y="13"/>
                </a:cxn>
              </a:cxnLst>
              <a:rect l="0" t="0" r="r" b="b"/>
              <a:pathLst>
                <a:path w="145" h="234">
                  <a:moveTo>
                    <a:pt x="145" y="14"/>
                  </a:moveTo>
                  <a:lnTo>
                    <a:pt x="142" y="16"/>
                  </a:lnTo>
                  <a:lnTo>
                    <a:pt x="134" y="19"/>
                  </a:lnTo>
                  <a:lnTo>
                    <a:pt x="120" y="23"/>
                  </a:lnTo>
                  <a:lnTo>
                    <a:pt x="106" y="29"/>
                  </a:lnTo>
                  <a:lnTo>
                    <a:pt x="91" y="35"/>
                  </a:lnTo>
                  <a:lnTo>
                    <a:pt x="79" y="41"/>
                  </a:lnTo>
                  <a:lnTo>
                    <a:pt x="69" y="45"/>
                  </a:lnTo>
                  <a:lnTo>
                    <a:pt x="65" y="48"/>
                  </a:lnTo>
                  <a:lnTo>
                    <a:pt x="60" y="52"/>
                  </a:lnTo>
                  <a:lnTo>
                    <a:pt x="54" y="61"/>
                  </a:lnTo>
                  <a:lnTo>
                    <a:pt x="49" y="70"/>
                  </a:lnTo>
                  <a:lnTo>
                    <a:pt x="46" y="74"/>
                  </a:lnTo>
                  <a:lnTo>
                    <a:pt x="40" y="83"/>
                  </a:lnTo>
                  <a:lnTo>
                    <a:pt x="38" y="82"/>
                  </a:lnTo>
                  <a:lnTo>
                    <a:pt x="37" y="80"/>
                  </a:lnTo>
                  <a:lnTo>
                    <a:pt x="34" y="79"/>
                  </a:lnTo>
                  <a:lnTo>
                    <a:pt x="33" y="80"/>
                  </a:lnTo>
                  <a:lnTo>
                    <a:pt x="30" y="83"/>
                  </a:lnTo>
                  <a:lnTo>
                    <a:pt x="27" y="89"/>
                  </a:lnTo>
                  <a:lnTo>
                    <a:pt x="24" y="93"/>
                  </a:lnTo>
                  <a:lnTo>
                    <a:pt x="22" y="95"/>
                  </a:lnTo>
                  <a:lnTo>
                    <a:pt x="24" y="99"/>
                  </a:lnTo>
                  <a:lnTo>
                    <a:pt x="27" y="108"/>
                  </a:lnTo>
                  <a:lnTo>
                    <a:pt x="30" y="118"/>
                  </a:lnTo>
                  <a:lnTo>
                    <a:pt x="31" y="126"/>
                  </a:lnTo>
                  <a:lnTo>
                    <a:pt x="34" y="130"/>
                  </a:lnTo>
                  <a:lnTo>
                    <a:pt x="37" y="133"/>
                  </a:lnTo>
                  <a:lnTo>
                    <a:pt x="40" y="136"/>
                  </a:lnTo>
                  <a:lnTo>
                    <a:pt x="41" y="137"/>
                  </a:lnTo>
                  <a:lnTo>
                    <a:pt x="49" y="152"/>
                  </a:lnTo>
                  <a:lnTo>
                    <a:pt x="47" y="224"/>
                  </a:lnTo>
                  <a:lnTo>
                    <a:pt x="19" y="234"/>
                  </a:lnTo>
                  <a:lnTo>
                    <a:pt x="18" y="234"/>
                  </a:lnTo>
                  <a:lnTo>
                    <a:pt x="13" y="234"/>
                  </a:lnTo>
                  <a:lnTo>
                    <a:pt x="9" y="233"/>
                  </a:lnTo>
                  <a:lnTo>
                    <a:pt x="5" y="230"/>
                  </a:lnTo>
                  <a:lnTo>
                    <a:pt x="3" y="221"/>
                  </a:lnTo>
                  <a:lnTo>
                    <a:pt x="2" y="208"/>
                  </a:lnTo>
                  <a:lnTo>
                    <a:pt x="0" y="195"/>
                  </a:lnTo>
                  <a:lnTo>
                    <a:pt x="0" y="189"/>
                  </a:lnTo>
                  <a:lnTo>
                    <a:pt x="11" y="86"/>
                  </a:lnTo>
                  <a:lnTo>
                    <a:pt x="18" y="76"/>
                  </a:lnTo>
                  <a:lnTo>
                    <a:pt x="18" y="70"/>
                  </a:lnTo>
                  <a:lnTo>
                    <a:pt x="19" y="57"/>
                  </a:lnTo>
                  <a:lnTo>
                    <a:pt x="21" y="44"/>
                  </a:lnTo>
                  <a:lnTo>
                    <a:pt x="24" y="33"/>
                  </a:lnTo>
                  <a:lnTo>
                    <a:pt x="31" y="26"/>
                  </a:lnTo>
                  <a:lnTo>
                    <a:pt x="43" y="17"/>
                  </a:lnTo>
                  <a:lnTo>
                    <a:pt x="54" y="10"/>
                  </a:lnTo>
                  <a:lnTo>
                    <a:pt x="62" y="7"/>
                  </a:lnTo>
                  <a:lnTo>
                    <a:pt x="66" y="6"/>
                  </a:lnTo>
                  <a:lnTo>
                    <a:pt x="72" y="4"/>
                  </a:lnTo>
                  <a:lnTo>
                    <a:pt x="76" y="1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88" y="0"/>
                  </a:lnTo>
                  <a:lnTo>
                    <a:pt x="91" y="0"/>
                  </a:lnTo>
                  <a:lnTo>
                    <a:pt x="95" y="0"/>
                  </a:lnTo>
                  <a:lnTo>
                    <a:pt x="103" y="1"/>
                  </a:lnTo>
                  <a:lnTo>
                    <a:pt x="112" y="3"/>
                  </a:lnTo>
                  <a:lnTo>
                    <a:pt x="120" y="6"/>
                  </a:lnTo>
                  <a:lnTo>
                    <a:pt x="131" y="9"/>
                  </a:lnTo>
                  <a:lnTo>
                    <a:pt x="142" y="13"/>
                  </a:lnTo>
                  <a:lnTo>
                    <a:pt x="145" y="14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>
              <a:off x="6883400" y="4686300"/>
              <a:ext cx="349250" cy="427038"/>
            </a:xfrm>
            <a:custGeom>
              <a:avLst/>
              <a:gdLst/>
              <a:ahLst/>
              <a:cxnLst>
                <a:cxn ang="0">
                  <a:pos x="217" y="1"/>
                </a:cxn>
                <a:cxn ang="0">
                  <a:pos x="201" y="7"/>
                </a:cxn>
                <a:cxn ang="0">
                  <a:pos x="185" y="13"/>
                </a:cxn>
                <a:cxn ang="0">
                  <a:pos x="163" y="23"/>
                </a:cxn>
                <a:cxn ang="0">
                  <a:pos x="150" y="30"/>
                </a:cxn>
                <a:cxn ang="0">
                  <a:pos x="123" y="51"/>
                </a:cxn>
                <a:cxn ang="0">
                  <a:pos x="114" y="66"/>
                </a:cxn>
                <a:cxn ang="0">
                  <a:pos x="104" y="89"/>
                </a:cxn>
                <a:cxn ang="0">
                  <a:pos x="100" y="96"/>
                </a:cxn>
                <a:cxn ang="0">
                  <a:pos x="89" y="114"/>
                </a:cxn>
                <a:cxn ang="0">
                  <a:pos x="78" y="129"/>
                </a:cxn>
                <a:cxn ang="0">
                  <a:pos x="53" y="162"/>
                </a:cxn>
                <a:cxn ang="0">
                  <a:pos x="40" y="177"/>
                </a:cxn>
                <a:cxn ang="0">
                  <a:pos x="22" y="199"/>
                </a:cxn>
                <a:cxn ang="0">
                  <a:pos x="16" y="212"/>
                </a:cxn>
                <a:cxn ang="0">
                  <a:pos x="8" y="237"/>
                </a:cxn>
                <a:cxn ang="0">
                  <a:pos x="2" y="244"/>
                </a:cxn>
                <a:cxn ang="0">
                  <a:pos x="0" y="249"/>
                </a:cxn>
                <a:cxn ang="0">
                  <a:pos x="6" y="259"/>
                </a:cxn>
                <a:cxn ang="0">
                  <a:pos x="22" y="268"/>
                </a:cxn>
                <a:cxn ang="0">
                  <a:pos x="31" y="269"/>
                </a:cxn>
                <a:cxn ang="0">
                  <a:pos x="46" y="266"/>
                </a:cxn>
                <a:cxn ang="0">
                  <a:pos x="63" y="262"/>
                </a:cxn>
                <a:cxn ang="0">
                  <a:pos x="79" y="257"/>
                </a:cxn>
                <a:cxn ang="0">
                  <a:pos x="91" y="252"/>
                </a:cxn>
                <a:cxn ang="0">
                  <a:pos x="104" y="244"/>
                </a:cxn>
                <a:cxn ang="0">
                  <a:pos x="117" y="235"/>
                </a:cxn>
                <a:cxn ang="0">
                  <a:pos x="128" y="230"/>
                </a:cxn>
                <a:cxn ang="0">
                  <a:pos x="136" y="225"/>
                </a:cxn>
                <a:cxn ang="0">
                  <a:pos x="152" y="216"/>
                </a:cxn>
                <a:cxn ang="0">
                  <a:pos x="161" y="202"/>
                </a:cxn>
                <a:cxn ang="0">
                  <a:pos x="169" y="202"/>
                </a:cxn>
                <a:cxn ang="0">
                  <a:pos x="179" y="202"/>
                </a:cxn>
                <a:cxn ang="0">
                  <a:pos x="189" y="203"/>
                </a:cxn>
                <a:cxn ang="0">
                  <a:pos x="196" y="203"/>
                </a:cxn>
                <a:cxn ang="0">
                  <a:pos x="202" y="202"/>
                </a:cxn>
                <a:cxn ang="0">
                  <a:pos x="210" y="197"/>
                </a:cxn>
                <a:cxn ang="0">
                  <a:pos x="214" y="187"/>
                </a:cxn>
                <a:cxn ang="0">
                  <a:pos x="215" y="180"/>
                </a:cxn>
                <a:cxn ang="0">
                  <a:pos x="215" y="177"/>
                </a:cxn>
                <a:cxn ang="0">
                  <a:pos x="215" y="172"/>
                </a:cxn>
                <a:cxn ang="0">
                  <a:pos x="212" y="168"/>
                </a:cxn>
                <a:cxn ang="0">
                  <a:pos x="208" y="162"/>
                </a:cxn>
                <a:cxn ang="0">
                  <a:pos x="208" y="155"/>
                </a:cxn>
                <a:cxn ang="0">
                  <a:pos x="207" y="152"/>
                </a:cxn>
                <a:cxn ang="0">
                  <a:pos x="193" y="143"/>
                </a:cxn>
                <a:cxn ang="0">
                  <a:pos x="176" y="133"/>
                </a:cxn>
                <a:cxn ang="0">
                  <a:pos x="163" y="129"/>
                </a:cxn>
                <a:cxn ang="0">
                  <a:pos x="157" y="126"/>
                </a:cxn>
                <a:cxn ang="0">
                  <a:pos x="163" y="41"/>
                </a:cxn>
                <a:cxn ang="0">
                  <a:pos x="182" y="19"/>
                </a:cxn>
                <a:cxn ang="0">
                  <a:pos x="220" y="20"/>
                </a:cxn>
                <a:cxn ang="0">
                  <a:pos x="220" y="8"/>
                </a:cxn>
              </a:cxnLst>
              <a:rect l="0" t="0" r="r" b="b"/>
              <a:pathLst>
                <a:path w="220" h="269">
                  <a:moveTo>
                    <a:pt x="220" y="0"/>
                  </a:moveTo>
                  <a:lnTo>
                    <a:pt x="217" y="1"/>
                  </a:lnTo>
                  <a:lnTo>
                    <a:pt x="210" y="4"/>
                  </a:lnTo>
                  <a:lnTo>
                    <a:pt x="201" y="7"/>
                  </a:lnTo>
                  <a:lnTo>
                    <a:pt x="192" y="10"/>
                  </a:lnTo>
                  <a:lnTo>
                    <a:pt x="185" y="13"/>
                  </a:lnTo>
                  <a:lnTo>
                    <a:pt x="173" y="17"/>
                  </a:lnTo>
                  <a:lnTo>
                    <a:pt x="163" y="23"/>
                  </a:lnTo>
                  <a:lnTo>
                    <a:pt x="157" y="26"/>
                  </a:lnTo>
                  <a:lnTo>
                    <a:pt x="150" y="30"/>
                  </a:lnTo>
                  <a:lnTo>
                    <a:pt x="136" y="41"/>
                  </a:lnTo>
                  <a:lnTo>
                    <a:pt x="123" y="51"/>
                  </a:lnTo>
                  <a:lnTo>
                    <a:pt x="117" y="58"/>
                  </a:lnTo>
                  <a:lnTo>
                    <a:pt x="114" y="66"/>
                  </a:lnTo>
                  <a:lnTo>
                    <a:pt x="110" y="77"/>
                  </a:lnTo>
                  <a:lnTo>
                    <a:pt x="104" y="89"/>
                  </a:lnTo>
                  <a:lnTo>
                    <a:pt x="103" y="93"/>
                  </a:lnTo>
                  <a:lnTo>
                    <a:pt x="100" y="96"/>
                  </a:lnTo>
                  <a:lnTo>
                    <a:pt x="95" y="105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78" y="129"/>
                  </a:lnTo>
                  <a:lnTo>
                    <a:pt x="66" y="145"/>
                  </a:lnTo>
                  <a:lnTo>
                    <a:pt x="53" y="162"/>
                  </a:lnTo>
                  <a:lnTo>
                    <a:pt x="46" y="171"/>
                  </a:lnTo>
                  <a:lnTo>
                    <a:pt x="40" y="177"/>
                  </a:lnTo>
                  <a:lnTo>
                    <a:pt x="31" y="187"/>
                  </a:lnTo>
                  <a:lnTo>
                    <a:pt x="22" y="199"/>
                  </a:lnTo>
                  <a:lnTo>
                    <a:pt x="18" y="205"/>
                  </a:lnTo>
                  <a:lnTo>
                    <a:pt x="16" y="212"/>
                  </a:lnTo>
                  <a:lnTo>
                    <a:pt x="12" y="224"/>
                  </a:lnTo>
                  <a:lnTo>
                    <a:pt x="8" y="237"/>
                  </a:lnTo>
                  <a:lnTo>
                    <a:pt x="3" y="243"/>
                  </a:lnTo>
                  <a:lnTo>
                    <a:pt x="2" y="244"/>
                  </a:lnTo>
                  <a:lnTo>
                    <a:pt x="0" y="246"/>
                  </a:lnTo>
                  <a:lnTo>
                    <a:pt x="0" y="249"/>
                  </a:lnTo>
                  <a:lnTo>
                    <a:pt x="2" y="253"/>
                  </a:lnTo>
                  <a:lnTo>
                    <a:pt x="6" y="259"/>
                  </a:lnTo>
                  <a:lnTo>
                    <a:pt x="13" y="263"/>
                  </a:lnTo>
                  <a:lnTo>
                    <a:pt x="22" y="268"/>
                  </a:lnTo>
                  <a:lnTo>
                    <a:pt x="28" y="269"/>
                  </a:lnTo>
                  <a:lnTo>
                    <a:pt x="31" y="269"/>
                  </a:lnTo>
                  <a:lnTo>
                    <a:pt x="38" y="268"/>
                  </a:lnTo>
                  <a:lnTo>
                    <a:pt x="46" y="266"/>
                  </a:lnTo>
                  <a:lnTo>
                    <a:pt x="54" y="263"/>
                  </a:lnTo>
                  <a:lnTo>
                    <a:pt x="63" y="262"/>
                  </a:lnTo>
                  <a:lnTo>
                    <a:pt x="72" y="259"/>
                  </a:lnTo>
                  <a:lnTo>
                    <a:pt x="79" y="257"/>
                  </a:lnTo>
                  <a:lnTo>
                    <a:pt x="85" y="255"/>
                  </a:lnTo>
                  <a:lnTo>
                    <a:pt x="91" y="252"/>
                  </a:lnTo>
                  <a:lnTo>
                    <a:pt x="97" y="247"/>
                  </a:lnTo>
                  <a:lnTo>
                    <a:pt x="104" y="244"/>
                  </a:lnTo>
                  <a:lnTo>
                    <a:pt x="111" y="240"/>
                  </a:lnTo>
                  <a:lnTo>
                    <a:pt x="117" y="235"/>
                  </a:lnTo>
                  <a:lnTo>
                    <a:pt x="123" y="233"/>
                  </a:lnTo>
                  <a:lnTo>
                    <a:pt x="128" y="230"/>
                  </a:lnTo>
                  <a:lnTo>
                    <a:pt x="130" y="228"/>
                  </a:lnTo>
                  <a:lnTo>
                    <a:pt x="136" y="225"/>
                  </a:lnTo>
                  <a:lnTo>
                    <a:pt x="145" y="221"/>
                  </a:lnTo>
                  <a:lnTo>
                    <a:pt x="152" y="216"/>
                  </a:lnTo>
                  <a:lnTo>
                    <a:pt x="155" y="215"/>
                  </a:lnTo>
                  <a:lnTo>
                    <a:pt x="161" y="202"/>
                  </a:lnTo>
                  <a:lnTo>
                    <a:pt x="163" y="202"/>
                  </a:lnTo>
                  <a:lnTo>
                    <a:pt x="169" y="202"/>
                  </a:lnTo>
                  <a:lnTo>
                    <a:pt x="174" y="202"/>
                  </a:lnTo>
                  <a:lnTo>
                    <a:pt x="179" y="202"/>
                  </a:lnTo>
                  <a:lnTo>
                    <a:pt x="183" y="203"/>
                  </a:lnTo>
                  <a:lnTo>
                    <a:pt x="189" y="203"/>
                  </a:lnTo>
                  <a:lnTo>
                    <a:pt x="195" y="203"/>
                  </a:lnTo>
                  <a:lnTo>
                    <a:pt x="196" y="203"/>
                  </a:lnTo>
                  <a:lnTo>
                    <a:pt x="198" y="203"/>
                  </a:lnTo>
                  <a:lnTo>
                    <a:pt x="202" y="202"/>
                  </a:lnTo>
                  <a:lnTo>
                    <a:pt x="207" y="200"/>
                  </a:lnTo>
                  <a:lnTo>
                    <a:pt x="210" y="197"/>
                  </a:lnTo>
                  <a:lnTo>
                    <a:pt x="211" y="193"/>
                  </a:lnTo>
                  <a:lnTo>
                    <a:pt x="214" y="187"/>
                  </a:lnTo>
                  <a:lnTo>
                    <a:pt x="215" y="181"/>
                  </a:lnTo>
                  <a:lnTo>
                    <a:pt x="215" y="180"/>
                  </a:lnTo>
                  <a:lnTo>
                    <a:pt x="215" y="178"/>
                  </a:lnTo>
                  <a:lnTo>
                    <a:pt x="215" y="177"/>
                  </a:lnTo>
                  <a:lnTo>
                    <a:pt x="215" y="175"/>
                  </a:lnTo>
                  <a:lnTo>
                    <a:pt x="215" y="172"/>
                  </a:lnTo>
                  <a:lnTo>
                    <a:pt x="214" y="171"/>
                  </a:lnTo>
                  <a:lnTo>
                    <a:pt x="212" y="168"/>
                  </a:lnTo>
                  <a:lnTo>
                    <a:pt x="210" y="165"/>
                  </a:lnTo>
                  <a:lnTo>
                    <a:pt x="208" y="162"/>
                  </a:lnTo>
                  <a:lnTo>
                    <a:pt x="208" y="159"/>
                  </a:lnTo>
                  <a:lnTo>
                    <a:pt x="208" y="155"/>
                  </a:lnTo>
                  <a:lnTo>
                    <a:pt x="207" y="153"/>
                  </a:lnTo>
                  <a:lnTo>
                    <a:pt x="207" y="152"/>
                  </a:lnTo>
                  <a:lnTo>
                    <a:pt x="202" y="149"/>
                  </a:lnTo>
                  <a:lnTo>
                    <a:pt x="193" y="143"/>
                  </a:lnTo>
                  <a:lnTo>
                    <a:pt x="183" y="136"/>
                  </a:lnTo>
                  <a:lnTo>
                    <a:pt x="176" y="133"/>
                  </a:lnTo>
                  <a:lnTo>
                    <a:pt x="169" y="130"/>
                  </a:lnTo>
                  <a:lnTo>
                    <a:pt x="163" y="129"/>
                  </a:lnTo>
                  <a:lnTo>
                    <a:pt x="158" y="126"/>
                  </a:lnTo>
                  <a:lnTo>
                    <a:pt x="157" y="126"/>
                  </a:lnTo>
                  <a:lnTo>
                    <a:pt x="161" y="96"/>
                  </a:lnTo>
                  <a:lnTo>
                    <a:pt x="163" y="41"/>
                  </a:lnTo>
                  <a:lnTo>
                    <a:pt x="171" y="26"/>
                  </a:lnTo>
                  <a:lnTo>
                    <a:pt x="182" y="19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20" y="14"/>
                  </a:lnTo>
                  <a:lnTo>
                    <a:pt x="220" y="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7269163" y="4383088"/>
              <a:ext cx="230188" cy="381000"/>
            </a:xfrm>
            <a:custGeom>
              <a:avLst/>
              <a:gdLst/>
              <a:ahLst/>
              <a:cxnLst>
                <a:cxn ang="0">
                  <a:pos x="22" y="123"/>
                </a:cxn>
                <a:cxn ang="0">
                  <a:pos x="16" y="122"/>
                </a:cxn>
                <a:cxn ang="0">
                  <a:pos x="9" y="113"/>
                </a:cxn>
                <a:cxn ang="0">
                  <a:pos x="3" y="101"/>
                </a:cxn>
                <a:cxn ang="0">
                  <a:pos x="0" y="85"/>
                </a:cxn>
                <a:cxn ang="0">
                  <a:pos x="6" y="66"/>
                </a:cxn>
                <a:cxn ang="0">
                  <a:pos x="12" y="63"/>
                </a:cxn>
                <a:cxn ang="0">
                  <a:pos x="16" y="69"/>
                </a:cxn>
                <a:cxn ang="0">
                  <a:pos x="18" y="72"/>
                </a:cxn>
                <a:cxn ang="0">
                  <a:pos x="19" y="66"/>
                </a:cxn>
                <a:cxn ang="0">
                  <a:pos x="24" y="53"/>
                </a:cxn>
                <a:cxn ang="0">
                  <a:pos x="28" y="40"/>
                </a:cxn>
                <a:cxn ang="0">
                  <a:pos x="40" y="28"/>
                </a:cxn>
                <a:cxn ang="0">
                  <a:pos x="60" y="16"/>
                </a:cxn>
                <a:cxn ang="0">
                  <a:pos x="75" y="9"/>
                </a:cxn>
                <a:cxn ang="0">
                  <a:pos x="97" y="5"/>
                </a:cxn>
                <a:cxn ang="0">
                  <a:pos x="113" y="0"/>
                </a:cxn>
                <a:cxn ang="0">
                  <a:pos x="119" y="0"/>
                </a:cxn>
                <a:cxn ang="0">
                  <a:pos x="123" y="0"/>
                </a:cxn>
                <a:cxn ang="0">
                  <a:pos x="136" y="27"/>
                </a:cxn>
                <a:cxn ang="0">
                  <a:pos x="145" y="53"/>
                </a:cxn>
                <a:cxn ang="0">
                  <a:pos x="144" y="72"/>
                </a:cxn>
                <a:cxn ang="0">
                  <a:pos x="142" y="95"/>
                </a:cxn>
                <a:cxn ang="0">
                  <a:pos x="136" y="117"/>
                </a:cxn>
                <a:cxn ang="0">
                  <a:pos x="123" y="154"/>
                </a:cxn>
                <a:cxn ang="0">
                  <a:pos x="113" y="170"/>
                </a:cxn>
                <a:cxn ang="0">
                  <a:pos x="110" y="182"/>
                </a:cxn>
                <a:cxn ang="0">
                  <a:pos x="110" y="205"/>
                </a:cxn>
                <a:cxn ang="0">
                  <a:pos x="117" y="239"/>
                </a:cxn>
                <a:cxn ang="0">
                  <a:pos x="110" y="240"/>
                </a:cxn>
                <a:cxn ang="0">
                  <a:pos x="94" y="239"/>
                </a:cxn>
                <a:cxn ang="0">
                  <a:pos x="78" y="233"/>
                </a:cxn>
                <a:cxn ang="0">
                  <a:pos x="70" y="230"/>
                </a:cxn>
                <a:cxn ang="0">
                  <a:pos x="63" y="214"/>
                </a:cxn>
                <a:cxn ang="0">
                  <a:pos x="50" y="210"/>
                </a:cxn>
                <a:cxn ang="0">
                  <a:pos x="38" y="208"/>
                </a:cxn>
                <a:cxn ang="0">
                  <a:pos x="25" y="207"/>
                </a:cxn>
                <a:cxn ang="0">
                  <a:pos x="19" y="166"/>
                </a:cxn>
              </a:cxnLst>
              <a:rect l="0" t="0" r="r" b="b"/>
              <a:pathLst>
                <a:path w="145" h="240">
                  <a:moveTo>
                    <a:pt x="27" y="156"/>
                  </a:moveTo>
                  <a:lnTo>
                    <a:pt x="22" y="123"/>
                  </a:lnTo>
                  <a:lnTo>
                    <a:pt x="21" y="123"/>
                  </a:lnTo>
                  <a:lnTo>
                    <a:pt x="16" y="122"/>
                  </a:lnTo>
                  <a:lnTo>
                    <a:pt x="12" y="119"/>
                  </a:lnTo>
                  <a:lnTo>
                    <a:pt x="9" y="113"/>
                  </a:lnTo>
                  <a:lnTo>
                    <a:pt x="8" y="107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0" y="85"/>
                  </a:lnTo>
                  <a:lnTo>
                    <a:pt x="3" y="74"/>
                  </a:lnTo>
                  <a:lnTo>
                    <a:pt x="6" y="66"/>
                  </a:lnTo>
                  <a:lnTo>
                    <a:pt x="9" y="62"/>
                  </a:lnTo>
                  <a:lnTo>
                    <a:pt x="12" y="63"/>
                  </a:lnTo>
                  <a:lnTo>
                    <a:pt x="13" y="66"/>
                  </a:lnTo>
                  <a:lnTo>
                    <a:pt x="16" y="69"/>
                  </a:lnTo>
                  <a:lnTo>
                    <a:pt x="18" y="71"/>
                  </a:lnTo>
                  <a:lnTo>
                    <a:pt x="18" y="72"/>
                  </a:lnTo>
                  <a:lnTo>
                    <a:pt x="18" y="71"/>
                  </a:lnTo>
                  <a:lnTo>
                    <a:pt x="19" y="66"/>
                  </a:lnTo>
                  <a:lnTo>
                    <a:pt x="21" y="60"/>
                  </a:lnTo>
                  <a:lnTo>
                    <a:pt x="24" y="53"/>
                  </a:lnTo>
                  <a:lnTo>
                    <a:pt x="27" y="46"/>
                  </a:lnTo>
                  <a:lnTo>
                    <a:pt x="28" y="40"/>
                  </a:lnTo>
                  <a:lnTo>
                    <a:pt x="31" y="34"/>
                  </a:lnTo>
                  <a:lnTo>
                    <a:pt x="40" y="28"/>
                  </a:lnTo>
                  <a:lnTo>
                    <a:pt x="50" y="22"/>
                  </a:lnTo>
                  <a:lnTo>
                    <a:pt x="60" y="16"/>
                  </a:lnTo>
                  <a:lnTo>
                    <a:pt x="68" y="12"/>
                  </a:lnTo>
                  <a:lnTo>
                    <a:pt x="75" y="9"/>
                  </a:lnTo>
                  <a:lnTo>
                    <a:pt x="84" y="8"/>
                  </a:lnTo>
                  <a:lnTo>
                    <a:pt x="97" y="5"/>
                  </a:lnTo>
                  <a:lnTo>
                    <a:pt x="107" y="2"/>
                  </a:lnTo>
                  <a:lnTo>
                    <a:pt x="113" y="0"/>
                  </a:lnTo>
                  <a:lnTo>
                    <a:pt x="116" y="0"/>
                  </a:lnTo>
                  <a:lnTo>
                    <a:pt x="119" y="0"/>
                  </a:lnTo>
                  <a:lnTo>
                    <a:pt x="122" y="0"/>
                  </a:lnTo>
                  <a:lnTo>
                    <a:pt x="123" y="0"/>
                  </a:lnTo>
                  <a:lnTo>
                    <a:pt x="135" y="21"/>
                  </a:lnTo>
                  <a:lnTo>
                    <a:pt x="136" y="27"/>
                  </a:lnTo>
                  <a:lnTo>
                    <a:pt x="141" y="38"/>
                  </a:lnTo>
                  <a:lnTo>
                    <a:pt x="145" y="53"/>
                  </a:lnTo>
                  <a:lnTo>
                    <a:pt x="145" y="63"/>
                  </a:lnTo>
                  <a:lnTo>
                    <a:pt x="144" y="72"/>
                  </a:lnTo>
                  <a:lnTo>
                    <a:pt x="144" y="84"/>
                  </a:lnTo>
                  <a:lnTo>
                    <a:pt x="142" y="95"/>
                  </a:lnTo>
                  <a:lnTo>
                    <a:pt x="142" y="100"/>
                  </a:lnTo>
                  <a:lnTo>
                    <a:pt x="136" y="117"/>
                  </a:lnTo>
                  <a:lnTo>
                    <a:pt x="126" y="151"/>
                  </a:lnTo>
                  <a:lnTo>
                    <a:pt x="123" y="154"/>
                  </a:lnTo>
                  <a:lnTo>
                    <a:pt x="119" y="161"/>
                  </a:lnTo>
                  <a:lnTo>
                    <a:pt x="113" y="170"/>
                  </a:lnTo>
                  <a:lnTo>
                    <a:pt x="110" y="175"/>
                  </a:lnTo>
                  <a:lnTo>
                    <a:pt x="110" y="182"/>
                  </a:lnTo>
                  <a:lnTo>
                    <a:pt x="110" y="194"/>
                  </a:lnTo>
                  <a:lnTo>
                    <a:pt x="110" y="205"/>
                  </a:lnTo>
                  <a:lnTo>
                    <a:pt x="110" y="211"/>
                  </a:lnTo>
                  <a:lnTo>
                    <a:pt x="117" y="239"/>
                  </a:lnTo>
                  <a:lnTo>
                    <a:pt x="114" y="239"/>
                  </a:lnTo>
                  <a:lnTo>
                    <a:pt x="110" y="240"/>
                  </a:lnTo>
                  <a:lnTo>
                    <a:pt x="101" y="240"/>
                  </a:lnTo>
                  <a:lnTo>
                    <a:pt x="94" y="239"/>
                  </a:lnTo>
                  <a:lnTo>
                    <a:pt x="87" y="236"/>
                  </a:lnTo>
                  <a:lnTo>
                    <a:pt x="78" y="233"/>
                  </a:lnTo>
                  <a:lnTo>
                    <a:pt x="73" y="232"/>
                  </a:lnTo>
                  <a:lnTo>
                    <a:pt x="70" y="230"/>
                  </a:lnTo>
                  <a:lnTo>
                    <a:pt x="65" y="216"/>
                  </a:lnTo>
                  <a:lnTo>
                    <a:pt x="63" y="214"/>
                  </a:lnTo>
                  <a:lnTo>
                    <a:pt x="57" y="211"/>
                  </a:lnTo>
                  <a:lnTo>
                    <a:pt x="50" y="210"/>
                  </a:lnTo>
                  <a:lnTo>
                    <a:pt x="44" y="208"/>
                  </a:lnTo>
                  <a:lnTo>
                    <a:pt x="38" y="208"/>
                  </a:lnTo>
                  <a:lnTo>
                    <a:pt x="31" y="207"/>
                  </a:lnTo>
                  <a:lnTo>
                    <a:pt x="25" y="207"/>
                  </a:lnTo>
                  <a:lnTo>
                    <a:pt x="22" y="207"/>
                  </a:lnTo>
                  <a:lnTo>
                    <a:pt x="19" y="166"/>
                  </a:lnTo>
                  <a:lnTo>
                    <a:pt x="27" y="156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42" name="Freeform 94"/>
            <p:cNvSpPr>
              <a:spLocks/>
            </p:cNvSpPr>
            <p:nvPr/>
          </p:nvSpPr>
          <p:spPr bwMode="auto">
            <a:xfrm>
              <a:off x="7534275" y="4767263"/>
              <a:ext cx="104775" cy="19526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1" y="1"/>
                </a:cxn>
                <a:cxn ang="0">
                  <a:pos x="35" y="6"/>
                </a:cxn>
                <a:cxn ang="0">
                  <a:pos x="41" y="12"/>
                </a:cxn>
                <a:cxn ang="0">
                  <a:pos x="45" y="18"/>
                </a:cxn>
                <a:cxn ang="0">
                  <a:pos x="48" y="25"/>
                </a:cxn>
                <a:cxn ang="0">
                  <a:pos x="53" y="37"/>
                </a:cxn>
                <a:cxn ang="0">
                  <a:pos x="57" y="48"/>
                </a:cxn>
                <a:cxn ang="0">
                  <a:pos x="59" y="53"/>
                </a:cxn>
                <a:cxn ang="0">
                  <a:pos x="60" y="57"/>
                </a:cxn>
                <a:cxn ang="0">
                  <a:pos x="62" y="67"/>
                </a:cxn>
                <a:cxn ang="0">
                  <a:pos x="64" y="80"/>
                </a:cxn>
                <a:cxn ang="0">
                  <a:pos x="66" y="88"/>
                </a:cxn>
                <a:cxn ang="0">
                  <a:pos x="66" y="95"/>
                </a:cxn>
                <a:cxn ang="0">
                  <a:pos x="64" y="105"/>
                </a:cxn>
                <a:cxn ang="0">
                  <a:pos x="63" y="116"/>
                </a:cxn>
                <a:cxn ang="0">
                  <a:pos x="62" y="121"/>
                </a:cxn>
                <a:cxn ang="0">
                  <a:pos x="56" y="123"/>
                </a:cxn>
                <a:cxn ang="0">
                  <a:pos x="44" y="121"/>
                </a:cxn>
                <a:cxn ang="0">
                  <a:pos x="34" y="120"/>
                </a:cxn>
                <a:cxn ang="0">
                  <a:pos x="28" y="120"/>
                </a:cxn>
                <a:cxn ang="0">
                  <a:pos x="23" y="119"/>
                </a:cxn>
                <a:cxn ang="0">
                  <a:pos x="15" y="117"/>
                </a:cxn>
                <a:cxn ang="0">
                  <a:pos x="6" y="116"/>
                </a:cxn>
                <a:cxn ang="0">
                  <a:pos x="3" y="114"/>
                </a:cxn>
                <a:cxn ang="0">
                  <a:pos x="3" y="113"/>
                </a:cxn>
                <a:cxn ang="0">
                  <a:pos x="2" y="108"/>
                </a:cxn>
                <a:cxn ang="0">
                  <a:pos x="0" y="101"/>
                </a:cxn>
                <a:cxn ang="0">
                  <a:pos x="2" y="91"/>
                </a:cxn>
                <a:cxn ang="0">
                  <a:pos x="4" y="76"/>
                </a:cxn>
                <a:cxn ang="0">
                  <a:pos x="9" y="57"/>
                </a:cxn>
                <a:cxn ang="0">
                  <a:pos x="13" y="41"/>
                </a:cxn>
                <a:cxn ang="0">
                  <a:pos x="15" y="34"/>
                </a:cxn>
                <a:cxn ang="0">
                  <a:pos x="28" y="0"/>
                </a:cxn>
              </a:cxnLst>
              <a:rect l="0" t="0" r="r" b="b"/>
              <a:pathLst>
                <a:path w="66" h="123">
                  <a:moveTo>
                    <a:pt x="28" y="0"/>
                  </a:moveTo>
                  <a:lnTo>
                    <a:pt x="31" y="1"/>
                  </a:lnTo>
                  <a:lnTo>
                    <a:pt x="35" y="6"/>
                  </a:lnTo>
                  <a:lnTo>
                    <a:pt x="41" y="12"/>
                  </a:lnTo>
                  <a:lnTo>
                    <a:pt x="45" y="18"/>
                  </a:lnTo>
                  <a:lnTo>
                    <a:pt x="48" y="25"/>
                  </a:lnTo>
                  <a:lnTo>
                    <a:pt x="53" y="37"/>
                  </a:lnTo>
                  <a:lnTo>
                    <a:pt x="57" y="48"/>
                  </a:lnTo>
                  <a:lnTo>
                    <a:pt x="59" y="53"/>
                  </a:lnTo>
                  <a:lnTo>
                    <a:pt x="60" y="57"/>
                  </a:lnTo>
                  <a:lnTo>
                    <a:pt x="62" y="67"/>
                  </a:lnTo>
                  <a:lnTo>
                    <a:pt x="64" y="80"/>
                  </a:lnTo>
                  <a:lnTo>
                    <a:pt x="66" y="88"/>
                  </a:lnTo>
                  <a:lnTo>
                    <a:pt x="66" y="95"/>
                  </a:lnTo>
                  <a:lnTo>
                    <a:pt x="64" y="105"/>
                  </a:lnTo>
                  <a:lnTo>
                    <a:pt x="63" y="116"/>
                  </a:lnTo>
                  <a:lnTo>
                    <a:pt x="62" y="121"/>
                  </a:lnTo>
                  <a:lnTo>
                    <a:pt x="56" y="123"/>
                  </a:lnTo>
                  <a:lnTo>
                    <a:pt x="44" y="121"/>
                  </a:lnTo>
                  <a:lnTo>
                    <a:pt x="34" y="120"/>
                  </a:lnTo>
                  <a:lnTo>
                    <a:pt x="28" y="120"/>
                  </a:lnTo>
                  <a:lnTo>
                    <a:pt x="23" y="119"/>
                  </a:lnTo>
                  <a:lnTo>
                    <a:pt x="15" y="117"/>
                  </a:lnTo>
                  <a:lnTo>
                    <a:pt x="6" y="116"/>
                  </a:lnTo>
                  <a:lnTo>
                    <a:pt x="3" y="114"/>
                  </a:lnTo>
                  <a:lnTo>
                    <a:pt x="3" y="113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2" y="91"/>
                  </a:lnTo>
                  <a:lnTo>
                    <a:pt x="4" y="76"/>
                  </a:lnTo>
                  <a:lnTo>
                    <a:pt x="9" y="57"/>
                  </a:lnTo>
                  <a:lnTo>
                    <a:pt x="13" y="41"/>
                  </a:lnTo>
                  <a:lnTo>
                    <a:pt x="15" y="3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43" name="Freeform 95"/>
            <p:cNvSpPr>
              <a:spLocks/>
            </p:cNvSpPr>
            <p:nvPr/>
          </p:nvSpPr>
          <p:spPr bwMode="auto">
            <a:xfrm>
              <a:off x="7323138" y="4868863"/>
              <a:ext cx="481013" cy="282575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0"/>
                </a:cxn>
                <a:cxn ang="0">
                  <a:pos x="51" y="0"/>
                </a:cxn>
                <a:cxn ang="0">
                  <a:pos x="31" y="2"/>
                </a:cxn>
                <a:cxn ang="0">
                  <a:pos x="14" y="5"/>
                </a:cxn>
                <a:cxn ang="0">
                  <a:pos x="9" y="27"/>
                </a:cxn>
                <a:cxn ang="0">
                  <a:pos x="3" y="30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17" y="55"/>
                </a:cxn>
                <a:cxn ang="0">
                  <a:pos x="9" y="77"/>
                </a:cxn>
                <a:cxn ang="0">
                  <a:pos x="28" y="93"/>
                </a:cxn>
                <a:cxn ang="0">
                  <a:pos x="53" y="87"/>
                </a:cxn>
                <a:cxn ang="0">
                  <a:pos x="64" y="96"/>
                </a:cxn>
                <a:cxn ang="0">
                  <a:pos x="79" y="104"/>
                </a:cxn>
                <a:cxn ang="0">
                  <a:pos x="102" y="106"/>
                </a:cxn>
                <a:cxn ang="0">
                  <a:pos x="120" y="107"/>
                </a:cxn>
                <a:cxn ang="0">
                  <a:pos x="139" y="113"/>
                </a:cxn>
                <a:cxn ang="0">
                  <a:pos x="171" y="128"/>
                </a:cxn>
                <a:cxn ang="0">
                  <a:pos x="215" y="150"/>
                </a:cxn>
                <a:cxn ang="0">
                  <a:pos x="252" y="167"/>
                </a:cxn>
                <a:cxn ang="0">
                  <a:pos x="269" y="173"/>
                </a:cxn>
                <a:cxn ang="0">
                  <a:pos x="291" y="176"/>
                </a:cxn>
                <a:cxn ang="0">
                  <a:pos x="303" y="84"/>
                </a:cxn>
                <a:cxn ang="0">
                  <a:pos x="296" y="82"/>
                </a:cxn>
                <a:cxn ang="0">
                  <a:pos x="278" y="79"/>
                </a:cxn>
                <a:cxn ang="0">
                  <a:pos x="259" y="77"/>
                </a:cxn>
                <a:cxn ang="0">
                  <a:pos x="247" y="75"/>
                </a:cxn>
                <a:cxn ang="0">
                  <a:pos x="234" y="72"/>
                </a:cxn>
                <a:cxn ang="0">
                  <a:pos x="212" y="68"/>
                </a:cxn>
                <a:cxn ang="0">
                  <a:pos x="190" y="65"/>
                </a:cxn>
                <a:cxn ang="0">
                  <a:pos x="177" y="62"/>
                </a:cxn>
                <a:cxn ang="0">
                  <a:pos x="159" y="56"/>
                </a:cxn>
                <a:cxn ang="0">
                  <a:pos x="136" y="50"/>
                </a:cxn>
                <a:cxn ang="0">
                  <a:pos x="117" y="44"/>
                </a:cxn>
                <a:cxn ang="0">
                  <a:pos x="104" y="37"/>
                </a:cxn>
                <a:cxn ang="0">
                  <a:pos x="89" y="19"/>
                </a:cxn>
                <a:cxn ang="0">
                  <a:pos x="77" y="5"/>
                </a:cxn>
              </a:cxnLst>
              <a:rect l="0" t="0" r="r" b="b"/>
              <a:pathLst>
                <a:path w="303" h="178">
                  <a:moveTo>
                    <a:pt x="77" y="5"/>
                  </a:moveTo>
                  <a:lnTo>
                    <a:pt x="75" y="3"/>
                  </a:lnTo>
                  <a:lnTo>
                    <a:pt x="69" y="2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1" y="0"/>
                  </a:lnTo>
                  <a:lnTo>
                    <a:pt x="31" y="2"/>
                  </a:lnTo>
                  <a:lnTo>
                    <a:pt x="26" y="2"/>
                  </a:lnTo>
                  <a:lnTo>
                    <a:pt x="14" y="5"/>
                  </a:lnTo>
                  <a:lnTo>
                    <a:pt x="10" y="27"/>
                  </a:lnTo>
                  <a:lnTo>
                    <a:pt x="9" y="27"/>
                  </a:lnTo>
                  <a:lnTo>
                    <a:pt x="6" y="28"/>
                  </a:lnTo>
                  <a:lnTo>
                    <a:pt x="3" y="30"/>
                  </a:lnTo>
                  <a:lnTo>
                    <a:pt x="1" y="33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7" y="55"/>
                  </a:lnTo>
                  <a:lnTo>
                    <a:pt x="7" y="57"/>
                  </a:lnTo>
                  <a:lnTo>
                    <a:pt x="9" y="77"/>
                  </a:lnTo>
                  <a:lnTo>
                    <a:pt x="13" y="90"/>
                  </a:lnTo>
                  <a:lnTo>
                    <a:pt x="28" y="93"/>
                  </a:lnTo>
                  <a:lnTo>
                    <a:pt x="45" y="88"/>
                  </a:lnTo>
                  <a:lnTo>
                    <a:pt x="53" y="87"/>
                  </a:lnTo>
                  <a:lnTo>
                    <a:pt x="55" y="90"/>
                  </a:lnTo>
                  <a:lnTo>
                    <a:pt x="64" y="96"/>
                  </a:lnTo>
                  <a:lnTo>
                    <a:pt x="73" y="101"/>
                  </a:lnTo>
                  <a:lnTo>
                    <a:pt x="79" y="104"/>
                  </a:lnTo>
                  <a:lnTo>
                    <a:pt x="88" y="104"/>
                  </a:lnTo>
                  <a:lnTo>
                    <a:pt x="102" y="106"/>
                  </a:lnTo>
                  <a:lnTo>
                    <a:pt x="114" y="107"/>
                  </a:lnTo>
                  <a:lnTo>
                    <a:pt x="120" y="107"/>
                  </a:lnTo>
                  <a:lnTo>
                    <a:pt x="135" y="110"/>
                  </a:lnTo>
                  <a:lnTo>
                    <a:pt x="139" y="113"/>
                  </a:lnTo>
                  <a:lnTo>
                    <a:pt x="152" y="119"/>
                  </a:lnTo>
                  <a:lnTo>
                    <a:pt x="171" y="128"/>
                  </a:lnTo>
                  <a:lnTo>
                    <a:pt x="193" y="140"/>
                  </a:lnTo>
                  <a:lnTo>
                    <a:pt x="215" y="150"/>
                  </a:lnTo>
                  <a:lnTo>
                    <a:pt x="236" y="160"/>
                  </a:lnTo>
                  <a:lnTo>
                    <a:pt x="252" y="167"/>
                  </a:lnTo>
                  <a:lnTo>
                    <a:pt x="259" y="170"/>
                  </a:lnTo>
                  <a:lnTo>
                    <a:pt x="269" y="173"/>
                  </a:lnTo>
                  <a:lnTo>
                    <a:pt x="281" y="175"/>
                  </a:lnTo>
                  <a:lnTo>
                    <a:pt x="291" y="176"/>
                  </a:lnTo>
                  <a:lnTo>
                    <a:pt x="296" y="178"/>
                  </a:lnTo>
                  <a:lnTo>
                    <a:pt x="303" y="84"/>
                  </a:lnTo>
                  <a:lnTo>
                    <a:pt x="301" y="84"/>
                  </a:lnTo>
                  <a:lnTo>
                    <a:pt x="296" y="82"/>
                  </a:lnTo>
                  <a:lnTo>
                    <a:pt x="287" y="81"/>
                  </a:lnTo>
                  <a:lnTo>
                    <a:pt x="278" y="79"/>
                  </a:lnTo>
                  <a:lnTo>
                    <a:pt x="268" y="78"/>
                  </a:lnTo>
                  <a:lnTo>
                    <a:pt x="259" y="77"/>
                  </a:lnTo>
                  <a:lnTo>
                    <a:pt x="252" y="75"/>
                  </a:lnTo>
                  <a:lnTo>
                    <a:pt x="247" y="75"/>
                  </a:lnTo>
                  <a:lnTo>
                    <a:pt x="243" y="74"/>
                  </a:lnTo>
                  <a:lnTo>
                    <a:pt x="234" y="72"/>
                  </a:lnTo>
                  <a:lnTo>
                    <a:pt x="224" y="71"/>
                  </a:lnTo>
                  <a:lnTo>
                    <a:pt x="212" y="68"/>
                  </a:lnTo>
                  <a:lnTo>
                    <a:pt x="200" y="66"/>
                  </a:lnTo>
                  <a:lnTo>
                    <a:pt x="190" y="65"/>
                  </a:lnTo>
                  <a:lnTo>
                    <a:pt x="181" y="63"/>
                  </a:lnTo>
                  <a:lnTo>
                    <a:pt x="177" y="62"/>
                  </a:lnTo>
                  <a:lnTo>
                    <a:pt x="170" y="60"/>
                  </a:lnTo>
                  <a:lnTo>
                    <a:pt x="159" y="56"/>
                  </a:lnTo>
                  <a:lnTo>
                    <a:pt x="146" y="52"/>
                  </a:lnTo>
                  <a:lnTo>
                    <a:pt x="136" y="50"/>
                  </a:lnTo>
                  <a:lnTo>
                    <a:pt x="126" y="49"/>
                  </a:lnTo>
                  <a:lnTo>
                    <a:pt x="117" y="44"/>
                  </a:lnTo>
                  <a:lnTo>
                    <a:pt x="108" y="41"/>
                  </a:lnTo>
                  <a:lnTo>
                    <a:pt x="104" y="37"/>
                  </a:lnTo>
                  <a:lnTo>
                    <a:pt x="98" y="30"/>
                  </a:lnTo>
                  <a:lnTo>
                    <a:pt x="89" y="19"/>
                  </a:lnTo>
                  <a:lnTo>
                    <a:pt x="82" y="9"/>
                  </a:lnTo>
                  <a:lnTo>
                    <a:pt x="77" y="5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>
              <a:off x="7294563" y="4899025"/>
              <a:ext cx="25400" cy="920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8"/>
                </a:cxn>
                <a:cxn ang="0">
                  <a:pos x="0" y="28"/>
                </a:cxn>
                <a:cxn ang="0">
                  <a:pos x="8" y="43"/>
                </a:cxn>
                <a:cxn ang="0">
                  <a:pos x="16" y="58"/>
                </a:cxn>
                <a:cxn ang="0">
                  <a:pos x="12" y="17"/>
                </a:cxn>
                <a:cxn ang="0">
                  <a:pos x="6" y="0"/>
                </a:cxn>
              </a:cxnLst>
              <a:rect l="0" t="0" r="r" b="b"/>
              <a:pathLst>
                <a:path w="16" h="58">
                  <a:moveTo>
                    <a:pt x="6" y="0"/>
                  </a:moveTo>
                  <a:lnTo>
                    <a:pt x="3" y="18"/>
                  </a:lnTo>
                  <a:lnTo>
                    <a:pt x="0" y="28"/>
                  </a:lnTo>
                  <a:lnTo>
                    <a:pt x="8" y="43"/>
                  </a:lnTo>
                  <a:lnTo>
                    <a:pt x="16" y="58"/>
                  </a:lnTo>
                  <a:lnTo>
                    <a:pt x="12" y="1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45" name="Freeform 97"/>
            <p:cNvSpPr>
              <a:spLocks/>
            </p:cNvSpPr>
            <p:nvPr/>
          </p:nvSpPr>
          <p:spPr bwMode="auto">
            <a:xfrm>
              <a:off x="7989888" y="4305300"/>
              <a:ext cx="396875" cy="498475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29" y="20"/>
                </a:cxn>
                <a:cxn ang="0">
                  <a:pos x="20" y="41"/>
                </a:cxn>
                <a:cxn ang="0">
                  <a:pos x="15" y="60"/>
                </a:cxn>
                <a:cxn ang="0">
                  <a:pos x="10" y="71"/>
                </a:cxn>
                <a:cxn ang="0">
                  <a:pos x="12" y="79"/>
                </a:cxn>
                <a:cxn ang="0">
                  <a:pos x="13" y="83"/>
                </a:cxn>
                <a:cxn ang="0">
                  <a:pos x="3" y="149"/>
                </a:cxn>
                <a:cxn ang="0">
                  <a:pos x="15" y="171"/>
                </a:cxn>
                <a:cxn ang="0">
                  <a:pos x="16" y="178"/>
                </a:cxn>
                <a:cxn ang="0">
                  <a:pos x="19" y="188"/>
                </a:cxn>
                <a:cxn ang="0">
                  <a:pos x="23" y="191"/>
                </a:cxn>
                <a:cxn ang="0">
                  <a:pos x="26" y="193"/>
                </a:cxn>
                <a:cxn ang="0">
                  <a:pos x="57" y="194"/>
                </a:cxn>
                <a:cxn ang="0">
                  <a:pos x="51" y="200"/>
                </a:cxn>
                <a:cxn ang="0">
                  <a:pos x="44" y="206"/>
                </a:cxn>
                <a:cxn ang="0">
                  <a:pos x="32" y="212"/>
                </a:cxn>
                <a:cxn ang="0">
                  <a:pos x="23" y="218"/>
                </a:cxn>
                <a:cxn ang="0">
                  <a:pos x="20" y="219"/>
                </a:cxn>
                <a:cxn ang="0">
                  <a:pos x="20" y="222"/>
                </a:cxn>
                <a:cxn ang="0">
                  <a:pos x="28" y="227"/>
                </a:cxn>
                <a:cxn ang="0">
                  <a:pos x="31" y="228"/>
                </a:cxn>
                <a:cxn ang="0">
                  <a:pos x="29" y="237"/>
                </a:cxn>
                <a:cxn ang="0">
                  <a:pos x="28" y="248"/>
                </a:cxn>
                <a:cxn ang="0">
                  <a:pos x="31" y="256"/>
                </a:cxn>
                <a:cxn ang="0">
                  <a:pos x="34" y="262"/>
                </a:cxn>
                <a:cxn ang="0">
                  <a:pos x="44" y="262"/>
                </a:cxn>
                <a:cxn ang="0">
                  <a:pos x="57" y="262"/>
                </a:cxn>
                <a:cxn ang="0">
                  <a:pos x="73" y="262"/>
                </a:cxn>
                <a:cxn ang="0">
                  <a:pos x="88" y="265"/>
                </a:cxn>
                <a:cxn ang="0">
                  <a:pos x="101" y="275"/>
                </a:cxn>
                <a:cxn ang="0">
                  <a:pos x="108" y="282"/>
                </a:cxn>
                <a:cxn ang="0">
                  <a:pos x="250" y="228"/>
                </a:cxn>
                <a:cxn ang="0">
                  <a:pos x="246" y="213"/>
                </a:cxn>
                <a:cxn ang="0">
                  <a:pos x="240" y="197"/>
                </a:cxn>
                <a:cxn ang="0">
                  <a:pos x="236" y="191"/>
                </a:cxn>
                <a:cxn ang="0">
                  <a:pos x="222" y="186"/>
                </a:cxn>
                <a:cxn ang="0">
                  <a:pos x="206" y="174"/>
                </a:cxn>
                <a:cxn ang="0">
                  <a:pos x="192" y="156"/>
                </a:cxn>
                <a:cxn ang="0">
                  <a:pos x="186" y="143"/>
                </a:cxn>
                <a:cxn ang="0">
                  <a:pos x="182" y="134"/>
                </a:cxn>
                <a:cxn ang="0">
                  <a:pos x="182" y="121"/>
                </a:cxn>
                <a:cxn ang="0">
                  <a:pos x="173" y="106"/>
                </a:cxn>
                <a:cxn ang="0">
                  <a:pos x="157" y="95"/>
                </a:cxn>
                <a:cxn ang="0">
                  <a:pos x="143" y="93"/>
                </a:cxn>
                <a:cxn ang="0">
                  <a:pos x="132" y="99"/>
                </a:cxn>
                <a:cxn ang="0">
                  <a:pos x="123" y="101"/>
                </a:cxn>
                <a:cxn ang="0">
                  <a:pos x="117" y="101"/>
                </a:cxn>
                <a:cxn ang="0">
                  <a:pos x="114" y="102"/>
                </a:cxn>
                <a:cxn ang="0">
                  <a:pos x="110" y="124"/>
                </a:cxn>
                <a:cxn ang="0">
                  <a:pos x="94" y="124"/>
                </a:cxn>
                <a:cxn ang="0">
                  <a:pos x="94" y="118"/>
                </a:cxn>
                <a:cxn ang="0">
                  <a:pos x="94" y="103"/>
                </a:cxn>
                <a:cxn ang="0">
                  <a:pos x="86" y="95"/>
                </a:cxn>
                <a:cxn ang="0">
                  <a:pos x="79" y="92"/>
                </a:cxn>
                <a:cxn ang="0">
                  <a:pos x="75" y="92"/>
                </a:cxn>
                <a:cxn ang="0">
                  <a:pos x="69" y="86"/>
                </a:cxn>
                <a:cxn ang="0">
                  <a:pos x="73" y="65"/>
                </a:cxn>
                <a:cxn ang="0">
                  <a:pos x="78" y="51"/>
                </a:cxn>
                <a:cxn ang="0">
                  <a:pos x="89" y="0"/>
                </a:cxn>
              </a:cxnLst>
              <a:rect l="0" t="0" r="r" b="b"/>
              <a:pathLst>
                <a:path w="250" h="314">
                  <a:moveTo>
                    <a:pt x="89" y="0"/>
                  </a:moveTo>
                  <a:lnTo>
                    <a:pt x="34" y="10"/>
                  </a:lnTo>
                  <a:lnTo>
                    <a:pt x="32" y="13"/>
                  </a:lnTo>
                  <a:lnTo>
                    <a:pt x="29" y="20"/>
                  </a:lnTo>
                  <a:lnTo>
                    <a:pt x="25" y="29"/>
                  </a:lnTo>
                  <a:lnTo>
                    <a:pt x="20" y="41"/>
                  </a:lnTo>
                  <a:lnTo>
                    <a:pt x="18" y="51"/>
                  </a:lnTo>
                  <a:lnTo>
                    <a:pt x="15" y="60"/>
                  </a:lnTo>
                  <a:lnTo>
                    <a:pt x="12" y="67"/>
                  </a:lnTo>
                  <a:lnTo>
                    <a:pt x="10" y="71"/>
                  </a:lnTo>
                  <a:lnTo>
                    <a:pt x="10" y="74"/>
                  </a:lnTo>
                  <a:lnTo>
                    <a:pt x="12" y="79"/>
                  </a:lnTo>
                  <a:lnTo>
                    <a:pt x="13" y="82"/>
                  </a:lnTo>
                  <a:lnTo>
                    <a:pt x="13" y="83"/>
                  </a:lnTo>
                  <a:lnTo>
                    <a:pt x="18" y="105"/>
                  </a:lnTo>
                  <a:lnTo>
                    <a:pt x="3" y="149"/>
                  </a:lnTo>
                  <a:lnTo>
                    <a:pt x="0" y="168"/>
                  </a:lnTo>
                  <a:lnTo>
                    <a:pt x="15" y="171"/>
                  </a:lnTo>
                  <a:lnTo>
                    <a:pt x="15" y="174"/>
                  </a:lnTo>
                  <a:lnTo>
                    <a:pt x="16" y="178"/>
                  </a:lnTo>
                  <a:lnTo>
                    <a:pt x="18" y="184"/>
                  </a:lnTo>
                  <a:lnTo>
                    <a:pt x="19" y="188"/>
                  </a:lnTo>
                  <a:lnTo>
                    <a:pt x="22" y="190"/>
                  </a:lnTo>
                  <a:lnTo>
                    <a:pt x="23" y="191"/>
                  </a:lnTo>
                  <a:lnTo>
                    <a:pt x="26" y="193"/>
                  </a:lnTo>
                  <a:lnTo>
                    <a:pt x="26" y="193"/>
                  </a:lnTo>
                  <a:lnTo>
                    <a:pt x="53" y="191"/>
                  </a:lnTo>
                  <a:lnTo>
                    <a:pt x="57" y="194"/>
                  </a:lnTo>
                  <a:lnTo>
                    <a:pt x="56" y="196"/>
                  </a:lnTo>
                  <a:lnTo>
                    <a:pt x="51" y="200"/>
                  </a:lnTo>
                  <a:lnTo>
                    <a:pt x="47" y="203"/>
                  </a:lnTo>
                  <a:lnTo>
                    <a:pt x="44" y="206"/>
                  </a:lnTo>
                  <a:lnTo>
                    <a:pt x="40" y="209"/>
                  </a:lnTo>
                  <a:lnTo>
                    <a:pt x="32" y="212"/>
                  </a:lnTo>
                  <a:lnTo>
                    <a:pt x="26" y="216"/>
                  </a:lnTo>
                  <a:lnTo>
                    <a:pt x="23" y="218"/>
                  </a:lnTo>
                  <a:lnTo>
                    <a:pt x="22" y="218"/>
                  </a:lnTo>
                  <a:lnTo>
                    <a:pt x="20" y="219"/>
                  </a:lnTo>
                  <a:lnTo>
                    <a:pt x="19" y="221"/>
                  </a:lnTo>
                  <a:lnTo>
                    <a:pt x="20" y="222"/>
                  </a:lnTo>
                  <a:lnTo>
                    <a:pt x="23" y="224"/>
                  </a:lnTo>
                  <a:lnTo>
                    <a:pt x="28" y="227"/>
                  </a:lnTo>
                  <a:lnTo>
                    <a:pt x="29" y="228"/>
                  </a:lnTo>
                  <a:lnTo>
                    <a:pt x="31" y="228"/>
                  </a:lnTo>
                  <a:lnTo>
                    <a:pt x="31" y="231"/>
                  </a:lnTo>
                  <a:lnTo>
                    <a:pt x="29" y="237"/>
                  </a:lnTo>
                  <a:lnTo>
                    <a:pt x="28" y="244"/>
                  </a:lnTo>
                  <a:lnTo>
                    <a:pt x="28" y="248"/>
                  </a:lnTo>
                  <a:lnTo>
                    <a:pt x="29" y="251"/>
                  </a:lnTo>
                  <a:lnTo>
                    <a:pt x="31" y="256"/>
                  </a:lnTo>
                  <a:lnTo>
                    <a:pt x="34" y="260"/>
                  </a:lnTo>
                  <a:lnTo>
                    <a:pt x="34" y="262"/>
                  </a:lnTo>
                  <a:lnTo>
                    <a:pt x="37" y="262"/>
                  </a:lnTo>
                  <a:lnTo>
                    <a:pt x="44" y="262"/>
                  </a:lnTo>
                  <a:lnTo>
                    <a:pt x="51" y="262"/>
                  </a:lnTo>
                  <a:lnTo>
                    <a:pt x="57" y="262"/>
                  </a:lnTo>
                  <a:lnTo>
                    <a:pt x="64" y="262"/>
                  </a:lnTo>
                  <a:lnTo>
                    <a:pt x="73" y="262"/>
                  </a:lnTo>
                  <a:lnTo>
                    <a:pt x="81" y="263"/>
                  </a:lnTo>
                  <a:lnTo>
                    <a:pt x="88" y="265"/>
                  </a:lnTo>
                  <a:lnTo>
                    <a:pt x="94" y="269"/>
                  </a:lnTo>
                  <a:lnTo>
                    <a:pt x="101" y="275"/>
                  </a:lnTo>
                  <a:lnTo>
                    <a:pt x="107" y="279"/>
                  </a:lnTo>
                  <a:lnTo>
                    <a:pt x="108" y="282"/>
                  </a:lnTo>
                  <a:lnTo>
                    <a:pt x="120" y="314"/>
                  </a:lnTo>
                  <a:lnTo>
                    <a:pt x="250" y="228"/>
                  </a:lnTo>
                  <a:lnTo>
                    <a:pt x="249" y="224"/>
                  </a:lnTo>
                  <a:lnTo>
                    <a:pt x="246" y="213"/>
                  </a:lnTo>
                  <a:lnTo>
                    <a:pt x="242" y="203"/>
                  </a:lnTo>
                  <a:lnTo>
                    <a:pt x="240" y="197"/>
                  </a:lnTo>
                  <a:lnTo>
                    <a:pt x="239" y="194"/>
                  </a:lnTo>
                  <a:lnTo>
                    <a:pt x="236" y="191"/>
                  </a:lnTo>
                  <a:lnTo>
                    <a:pt x="230" y="188"/>
                  </a:lnTo>
                  <a:lnTo>
                    <a:pt x="222" y="186"/>
                  </a:lnTo>
                  <a:lnTo>
                    <a:pt x="215" y="181"/>
                  </a:lnTo>
                  <a:lnTo>
                    <a:pt x="206" y="174"/>
                  </a:lnTo>
                  <a:lnTo>
                    <a:pt x="198" y="166"/>
                  </a:lnTo>
                  <a:lnTo>
                    <a:pt x="192" y="156"/>
                  </a:lnTo>
                  <a:lnTo>
                    <a:pt x="189" y="147"/>
                  </a:lnTo>
                  <a:lnTo>
                    <a:pt x="186" y="143"/>
                  </a:lnTo>
                  <a:lnTo>
                    <a:pt x="184" y="139"/>
                  </a:lnTo>
                  <a:lnTo>
                    <a:pt x="182" y="134"/>
                  </a:lnTo>
                  <a:lnTo>
                    <a:pt x="180" y="128"/>
                  </a:lnTo>
                  <a:lnTo>
                    <a:pt x="182" y="121"/>
                  </a:lnTo>
                  <a:lnTo>
                    <a:pt x="179" y="114"/>
                  </a:lnTo>
                  <a:lnTo>
                    <a:pt x="173" y="106"/>
                  </a:lnTo>
                  <a:lnTo>
                    <a:pt x="164" y="99"/>
                  </a:lnTo>
                  <a:lnTo>
                    <a:pt x="157" y="95"/>
                  </a:lnTo>
                  <a:lnTo>
                    <a:pt x="151" y="92"/>
                  </a:lnTo>
                  <a:lnTo>
                    <a:pt x="143" y="93"/>
                  </a:lnTo>
                  <a:lnTo>
                    <a:pt x="136" y="96"/>
                  </a:lnTo>
                  <a:lnTo>
                    <a:pt x="132" y="99"/>
                  </a:lnTo>
                  <a:lnTo>
                    <a:pt x="126" y="101"/>
                  </a:lnTo>
                  <a:lnTo>
                    <a:pt x="123" y="101"/>
                  </a:lnTo>
                  <a:lnTo>
                    <a:pt x="119" y="101"/>
                  </a:lnTo>
                  <a:lnTo>
                    <a:pt x="117" y="101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8" y="124"/>
                  </a:lnTo>
                  <a:lnTo>
                    <a:pt x="94" y="124"/>
                  </a:lnTo>
                  <a:lnTo>
                    <a:pt x="94" y="123"/>
                  </a:lnTo>
                  <a:lnTo>
                    <a:pt x="94" y="118"/>
                  </a:lnTo>
                  <a:lnTo>
                    <a:pt x="94" y="111"/>
                  </a:lnTo>
                  <a:lnTo>
                    <a:pt x="94" y="103"/>
                  </a:lnTo>
                  <a:lnTo>
                    <a:pt x="91" y="98"/>
                  </a:lnTo>
                  <a:lnTo>
                    <a:pt x="86" y="95"/>
                  </a:lnTo>
                  <a:lnTo>
                    <a:pt x="82" y="92"/>
                  </a:lnTo>
                  <a:lnTo>
                    <a:pt x="79" y="92"/>
                  </a:lnTo>
                  <a:lnTo>
                    <a:pt x="78" y="92"/>
                  </a:lnTo>
                  <a:lnTo>
                    <a:pt x="75" y="92"/>
                  </a:lnTo>
                  <a:lnTo>
                    <a:pt x="72" y="90"/>
                  </a:lnTo>
                  <a:lnTo>
                    <a:pt x="69" y="86"/>
                  </a:lnTo>
                  <a:lnTo>
                    <a:pt x="70" y="77"/>
                  </a:lnTo>
                  <a:lnTo>
                    <a:pt x="73" y="65"/>
                  </a:lnTo>
                  <a:lnTo>
                    <a:pt x="76" y="55"/>
                  </a:lnTo>
                  <a:lnTo>
                    <a:pt x="78" y="51"/>
                  </a:lnTo>
                  <a:lnTo>
                    <a:pt x="89" y="1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46" name="Freeform 98"/>
            <p:cNvSpPr>
              <a:spLocks/>
            </p:cNvSpPr>
            <p:nvPr/>
          </p:nvSpPr>
          <p:spPr bwMode="auto">
            <a:xfrm>
              <a:off x="8035925" y="5553075"/>
              <a:ext cx="455613" cy="22542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163" y="1"/>
                </a:cxn>
                <a:cxn ang="0">
                  <a:pos x="154" y="4"/>
                </a:cxn>
                <a:cxn ang="0">
                  <a:pos x="144" y="10"/>
                </a:cxn>
                <a:cxn ang="0">
                  <a:pos x="131" y="16"/>
                </a:cxn>
                <a:cxn ang="0">
                  <a:pos x="116" y="22"/>
                </a:cxn>
                <a:cxn ang="0">
                  <a:pos x="104" y="26"/>
                </a:cxn>
                <a:cxn ang="0">
                  <a:pos x="94" y="31"/>
                </a:cxn>
                <a:cxn ang="0">
                  <a:pos x="90" y="32"/>
                </a:cxn>
                <a:cxn ang="0">
                  <a:pos x="85" y="34"/>
                </a:cxn>
                <a:cxn ang="0">
                  <a:pos x="76" y="37"/>
                </a:cxn>
                <a:cxn ang="0">
                  <a:pos x="65" y="41"/>
                </a:cxn>
                <a:cxn ang="0">
                  <a:pos x="53" y="47"/>
                </a:cxn>
                <a:cxn ang="0">
                  <a:pos x="40" y="51"/>
                </a:cxn>
                <a:cxn ang="0">
                  <a:pos x="30" y="56"/>
                </a:cxn>
                <a:cxn ang="0">
                  <a:pos x="22" y="59"/>
                </a:cxn>
                <a:cxn ang="0">
                  <a:pos x="19" y="60"/>
                </a:cxn>
                <a:cxn ang="0">
                  <a:pos x="3" y="67"/>
                </a:cxn>
                <a:cxn ang="0">
                  <a:pos x="0" y="95"/>
                </a:cxn>
                <a:cxn ang="0">
                  <a:pos x="2" y="97"/>
                </a:cxn>
                <a:cxn ang="0">
                  <a:pos x="3" y="100"/>
                </a:cxn>
                <a:cxn ang="0">
                  <a:pos x="8" y="104"/>
                </a:cxn>
                <a:cxn ang="0">
                  <a:pos x="12" y="110"/>
                </a:cxn>
                <a:cxn ang="0">
                  <a:pos x="16" y="119"/>
                </a:cxn>
                <a:cxn ang="0">
                  <a:pos x="19" y="129"/>
                </a:cxn>
                <a:cxn ang="0">
                  <a:pos x="21" y="138"/>
                </a:cxn>
                <a:cxn ang="0">
                  <a:pos x="22" y="142"/>
                </a:cxn>
                <a:cxn ang="0">
                  <a:pos x="27" y="142"/>
                </a:cxn>
                <a:cxn ang="0">
                  <a:pos x="35" y="141"/>
                </a:cxn>
                <a:cxn ang="0">
                  <a:pos x="46" y="141"/>
                </a:cxn>
                <a:cxn ang="0">
                  <a:pos x="53" y="141"/>
                </a:cxn>
                <a:cxn ang="0">
                  <a:pos x="57" y="141"/>
                </a:cxn>
                <a:cxn ang="0">
                  <a:pos x="69" y="138"/>
                </a:cxn>
                <a:cxn ang="0">
                  <a:pos x="84" y="135"/>
                </a:cxn>
                <a:cxn ang="0">
                  <a:pos x="100" y="132"/>
                </a:cxn>
                <a:cxn ang="0">
                  <a:pos x="117" y="129"/>
                </a:cxn>
                <a:cxn ang="0">
                  <a:pos x="135" y="124"/>
                </a:cxn>
                <a:cxn ang="0">
                  <a:pos x="150" y="121"/>
                </a:cxn>
                <a:cxn ang="0">
                  <a:pos x="161" y="119"/>
                </a:cxn>
                <a:cxn ang="0">
                  <a:pos x="173" y="116"/>
                </a:cxn>
                <a:cxn ang="0">
                  <a:pos x="185" y="113"/>
                </a:cxn>
                <a:cxn ang="0">
                  <a:pos x="198" y="110"/>
                </a:cxn>
                <a:cxn ang="0">
                  <a:pos x="213" y="105"/>
                </a:cxn>
                <a:cxn ang="0">
                  <a:pos x="224" y="101"/>
                </a:cxn>
                <a:cxn ang="0">
                  <a:pos x="234" y="98"/>
                </a:cxn>
                <a:cxn ang="0">
                  <a:pos x="242" y="95"/>
                </a:cxn>
                <a:cxn ang="0">
                  <a:pos x="245" y="94"/>
                </a:cxn>
                <a:cxn ang="0">
                  <a:pos x="251" y="89"/>
                </a:cxn>
                <a:cxn ang="0">
                  <a:pos x="261" y="83"/>
                </a:cxn>
                <a:cxn ang="0">
                  <a:pos x="271" y="78"/>
                </a:cxn>
                <a:cxn ang="0">
                  <a:pos x="277" y="75"/>
                </a:cxn>
                <a:cxn ang="0">
                  <a:pos x="280" y="70"/>
                </a:cxn>
                <a:cxn ang="0">
                  <a:pos x="284" y="64"/>
                </a:cxn>
                <a:cxn ang="0">
                  <a:pos x="286" y="59"/>
                </a:cxn>
                <a:cxn ang="0">
                  <a:pos x="287" y="56"/>
                </a:cxn>
                <a:cxn ang="0">
                  <a:pos x="211" y="44"/>
                </a:cxn>
                <a:cxn ang="0">
                  <a:pos x="177" y="23"/>
                </a:cxn>
                <a:cxn ang="0">
                  <a:pos x="166" y="0"/>
                </a:cxn>
              </a:cxnLst>
              <a:rect l="0" t="0" r="r" b="b"/>
              <a:pathLst>
                <a:path w="287" h="142">
                  <a:moveTo>
                    <a:pt x="166" y="0"/>
                  </a:moveTo>
                  <a:lnTo>
                    <a:pt x="163" y="1"/>
                  </a:lnTo>
                  <a:lnTo>
                    <a:pt x="154" y="4"/>
                  </a:lnTo>
                  <a:lnTo>
                    <a:pt x="144" y="10"/>
                  </a:lnTo>
                  <a:lnTo>
                    <a:pt x="131" y="16"/>
                  </a:lnTo>
                  <a:lnTo>
                    <a:pt x="116" y="22"/>
                  </a:lnTo>
                  <a:lnTo>
                    <a:pt x="104" y="26"/>
                  </a:lnTo>
                  <a:lnTo>
                    <a:pt x="94" y="31"/>
                  </a:lnTo>
                  <a:lnTo>
                    <a:pt x="90" y="32"/>
                  </a:lnTo>
                  <a:lnTo>
                    <a:pt x="85" y="34"/>
                  </a:lnTo>
                  <a:lnTo>
                    <a:pt x="76" y="37"/>
                  </a:lnTo>
                  <a:lnTo>
                    <a:pt x="65" y="41"/>
                  </a:lnTo>
                  <a:lnTo>
                    <a:pt x="53" y="47"/>
                  </a:lnTo>
                  <a:lnTo>
                    <a:pt x="40" y="51"/>
                  </a:lnTo>
                  <a:lnTo>
                    <a:pt x="30" y="56"/>
                  </a:lnTo>
                  <a:lnTo>
                    <a:pt x="22" y="59"/>
                  </a:lnTo>
                  <a:lnTo>
                    <a:pt x="19" y="60"/>
                  </a:lnTo>
                  <a:lnTo>
                    <a:pt x="3" y="67"/>
                  </a:lnTo>
                  <a:lnTo>
                    <a:pt x="0" y="95"/>
                  </a:lnTo>
                  <a:lnTo>
                    <a:pt x="2" y="97"/>
                  </a:lnTo>
                  <a:lnTo>
                    <a:pt x="3" y="100"/>
                  </a:lnTo>
                  <a:lnTo>
                    <a:pt x="8" y="104"/>
                  </a:lnTo>
                  <a:lnTo>
                    <a:pt x="12" y="110"/>
                  </a:lnTo>
                  <a:lnTo>
                    <a:pt x="16" y="119"/>
                  </a:lnTo>
                  <a:lnTo>
                    <a:pt x="19" y="129"/>
                  </a:lnTo>
                  <a:lnTo>
                    <a:pt x="21" y="138"/>
                  </a:lnTo>
                  <a:lnTo>
                    <a:pt x="22" y="142"/>
                  </a:lnTo>
                  <a:lnTo>
                    <a:pt x="27" y="142"/>
                  </a:lnTo>
                  <a:lnTo>
                    <a:pt x="35" y="141"/>
                  </a:lnTo>
                  <a:lnTo>
                    <a:pt x="46" y="141"/>
                  </a:lnTo>
                  <a:lnTo>
                    <a:pt x="53" y="141"/>
                  </a:lnTo>
                  <a:lnTo>
                    <a:pt x="57" y="141"/>
                  </a:lnTo>
                  <a:lnTo>
                    <a:pt x="69" y="138"/>
                  </a:lnTo>
                  <a:lnTo>
                    <a:pt x="84" y="135"/>
                  </a:lnTo>
                  <a:lnTo>
                    <a:pt x="100" y="132"/>
                  </a:lnTo>
                  <a:lnTo>
                    <a:pt x="117" y="129"/>
                  </a:lnTo>
                  <a:lnTo>
                    <a:pt x="135" y="124"/>
                  </a:lnTo>
                  <a:lnTo>
                    <a:pt x="150" y="121"/>
                  </a:lnTo>
                  <a:lnTo>
                    <a:pt x="161" y="119"/>
                  </a:lnTo>
                  <a:lnTo>
                    <a:pt x="173" y="116"/>
                  </a:lnTo>
                  <a:lnTo>
                    <a:pt x="185" y="113"/>
                  </a:lnTo>
                  <a:lnTo>
                    <a:pt x="198" y="110"/>
                  </a:lnTo>
                  <a:lnTo>
                    <a:pt x="213" y="105"/>
                  </a:lnTo>
                  <a:lnTo>
                    <a:pt x="224" y="101"/>
                  </a:lnTo>
                  <a:lnTo>
                    <a:pt x="234" y="98"/>
                  </a:lnTo>
                  <a:lnTo>
                    <a:pt x="242" y="95"/>
                  </a:lnTo>
                  <a:lnTo>
                    <a:pt x="245" y="94"/>
                  </a:lnTo>
                  <a:lnTo>
                    <a:pt x="251" y="89"/>
                  </a:lnTo>
                  <a:lnTo>
                    <a:pt x="261" y="83"/>
                  </a:lnTo>
                  <a:lnTo>
                    <a:pt x="271" y="78"/>
                  </a:lnTo>
                  <a:lnTo>
                    <a:pt x="277" y="75"/>
                  </a:lnTo>
                  <a:lnTo>
                    <a:pt x="280" y="70"/>
                  </a:lnTo>
                  <a:lnTo>
                    <a:pt x="284" y="64"/>
                  </a:lnTo>
                  <a:lnTo>
                    <a:pt x="286" y="59"/>
                  </a:lnTo>
                  <a:lnTo>
                    <a:pt x="287" y="56"/>
                  </a:lnTo>
                  <a:lnTo>
                    <a:pt x="211" y="44"/>
                  </a:lnTo>
                  <a:lnTo>
                    <a:pt x="177" y="2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47" name="Freeform 99"/>
            <p:cNvSpPr>
              <a:spLocks/>
            </p:cNvSpPr>
            <p:nvPr/>
          </p:nvSpPr>
          <p:spPr bwMode="auto">
            <a:xfrm>
              <a:off x="7794625" y="5667375"/>
              <a:ext cx="223838" cy="177800"/>
            </a:xfrm>
            <a:custGeom>
              <a:avLst/>
              <a:gdLst/>
              <a:ahLst/>
              <a:cxnLst>
                <a:cxn ang="0">
                  <a:pos x="132" y="26"/>
                </a:cxn>
                <a:cxn ang="0">
                  <a:pos x="126" y="7"/>
                </a:cxn>
                <a:cxn ang="0">
                  <a:pos x="124" y="7"/>
                </a:cxn>
                <a:cxn ang="0">
                  <a:pos x="119" y="6"/>
                </a:cxn>
                <a:cxn ang="0">
                  <a:pos x="111" y="4"/>
                </a:cxn>
                <a:cxn ang="0">
                  <a:pos x="102" y="3"/>
                </a:cxn>
                <a:cxn ang="0">
                  <a:pos x="94" y="3"/>
                </a:cxn>
                <a:cxn ang="0">
                  <a:pos x="86" y="1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3" y="0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63" y="1"/>
                </a:cxn>
                <a:cxn ang="0">
                  <a:pos x="59" y="4"/>
                </a:cxn>
                <a:cxn ang="0">
                  <a:pos x="50" y="10"/>
                </a:cxn>
                <a:cxn ang="0">
                  <a:pos x="40" y="17"/>
                </a:cxn>
                <a:cxn ang="0">
                  <a:pos x="34" y="20"/>
                </a:cxn>
                <a:cxn ang="0">
                  <a:pos x="28" y="23"/>
                </a:cxn>
                <a:cxn ang="0">
                  <a:pos x="21" y="26"/>
                </a:cxn>
                <a:cxn ang="0">
                  <a:pos x="13" y="30"/>
                </a:cxn>
                <a:cxn ang="0">
                  <a:pos x="10" y="32"/>
                </a:cxn>
                <a:cxn ang="0">
                  <a:pos x="0" y="42"/>
                </a:cxn>
                <a:cxn ang="0">
                  <a:pos x="0" y="83"/>
                </a:cxn>
                <a:cxn ang="0">
                  <a:pos x="3" y="85"/>
                </a:cxn>
                <a:cxn ang="0">
                  <a:pos x="10" y="90"/>
                </a:cxn>
                <a:cxn ang="0">
                  <a:pos x="19" y="96"/>
                </a:cxn>
                <a:cxn ang="0">
                  <a:pos x="25" y="101"/>
                </a:cxn>
                <a:cxn ang="0">
                  <a:pos x="31" y="105"/>
                </a:cxn>
                <a:cxn ang="0">
                  <a:pos x="38" y="108"/>
                </a:cxn>
                <a:cxn ang="0">
                  <a:pos x="44" y="111"/>
                </a:cxn>
                <a:cxn ang="0">
                  <a:pos x="47" y="112"/>
                </a:cxn>
                <a:cxn ang="0">
                  <a:pos x="48" y="111"/>
                </a:cxn>
                <a:cxn ang="0">
                  <a:pos x="54" y="110"/>
                </a:cxn>
                <a:cxn ang="0">
                  <a:pos x="59" y="107"/>
                </a:cxn>
                <a:cxn ang="0">
                  <a:pos x="63" y="105"/>
                </a:cxn>
                <a:cxn ang="0">
                  <a:pos x="67" y="104"/>
                </a:cxn>
                <a:cxn ang="0">
                  <a:pos x="76" y="101"/>
                </a:cxn>
                <a:cxn ang="0">
                  <a:pos x="83" y="98"/>
                </a:cxn>
                <a:cxn ang="0">
                  <a:pos x="86" y="96"/>
                </a:cxn>
                <a:cxn ang="0">
                  <a:pos x="107" y="101"/>
                </a:cxn>
                <a:cxn ang="0">
                  <a:pos x="127" y="93"/>
                </a:cxn>
                <a:cxn ang="0">
                  <a:pos x="135" y="86"/>
                </a:cxn>
                <a:cxn ang="0">
                  <a:pos x="141" y="74"/>
                </a:cxn>
                <a:cxn ang="0">
                  <a:pos x="139" y="73"/>
                </a:cxn>
                <a:cxn ang="0">
                  <a:pos x="135" y="67"/>
                </a:cxn>
                <a:cxn ang="0">
                  <a:pos x="130" y="63"/>
                </a:cxn>
                <a:cxn ang="0">
                  <a:pos x="129" y="58"/>
                </a:cxn>
                <a:cxn ang="0">
                  <a:pos x="130" y="52"/>
                </a:cxn>
                <a:cxn ang="0">
                  <a:pos x="130" y="45"/>
                </a:cxn>
                <a:cxn ang="0">
                  <a:pos x="132" y="38"/>
                </a:cxn>
                <a:cxn ang="0">
                  <a:pos x="132" y="35"/>
                </a:cxn>
                <a:cxn ang="0">
                  <a:pos x="132" y="26"/>
                </a:cxn>
              </a:cxnLst>
              <a:rect l="0" t="0" r="r" b="b"/>
              <a:pathLst>
                <a:path w="141" h="112">
                  <a:moveTo>
                    <a:pt x="132" y="26"/>
                  </a:moveTo>
                  <a:lnTo>
                    <a:pt x="126" y="7"/>
                  </a:lnTo>
                  <a:lnTo>
                    <a:pt x="124" y="7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2" y="3"/>
                  </a:lnTo>
                  <a:lnTo>
                    <a:pt x="94" y="3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4" y="1"/>
                  </a:lnTo>
                  <a:lnTo>
                    <a:pt x="63" y="1"/>
                  </a:lnTo>
                  <a:lnTo>
                    <a:pt x="59" y="4"/>
                  </a:lnTo>
                  <a:lnTo>
                    <a:pt x="50" y="10"/>
                  </a:lnTo>
                  <a:lnTo>
                    <a:pt x="40" y="17"/>
                  </a:lnTo>
                  <a:lnTo>
                    <a:pt x="34" y="20"/>
                  </a:lnTo>
                  <a:lnTo>
                    <a:pt x="28" y="23"/>
                  </a:lnTo>
                  <a:lnTo>
                    <a:pt x="21" y="26"/>
                  </a:lnTo>
                  <a:lnTo>
                    <a:pt x="13" y="30"/>
                  </a:lnTo>
                  <a:lnTo>
                    <a:pt x="10" y="32"/>
                  </a:lnTo>
                  <a:lnTo>
                    <a:pt x="0" y="42"/>
                  </a:lnTo>
                  <a:lnTo>
                    <a:pt x="0" y="83"/>
                  </a:lnTo>
                  <a:lnTo>
                    <a:pt x="3" y="85"/>
                  </a:lnTo>
                  <a:lnTo>
                    <a:pt x="10" y="90"/>
                  </a:lnTo>
                  <a:lnTo>
                    <a:pt x="19" y="96"/>
                  </a:lnTo>
                  <a:lnTo>
                    <a:pt x="25" y="101"/>
                  </a:lnTo>
                  <a:lnTo>
                    <a:pt x="31" y="105"/>
                  </a:lnTo>
                  <a:lnTo>
                    <a:pt x="38" y="108"/>
                  </a:lnTo>
                  <a:lnTo>
                    <a:pt x="44" y="111"/>
                  </a:lnTo>
                  <a:lnTo>
                    <a:pt x="47" y="112"/>
                  </a:lnTo>
                  <a:lnTo>
                    <a:pt x="48" y="111"/>
                  </a:lnTo>
                  <a:lnTo>
                    <a:pt x="54" y="110"/>
                  </a:lnTo>
                  <a:lnTo>
                    <a:pt x="59" y="107"/>
                  </a:lnTo>
                  <a:lnTo>
                    <a:pt x="63" y="105"/>
                  </a:lnTo>
                  <a:lnTo>
                    <a:pt x="67" y="104"/>
                  </a:lnTo>
                  <a:lnTo>
                    <a:pt x="76" y="101"/>
                  </a:lnTo>
                  <a:lnTo>
                    <a:pt x="83" y="98"/>
                  </a:lnTo>
                  <a:lnTo>
                    <a:pt x="86" y="96"/>
                  </a:lnTo>
                  <a:lnTo>
                    <a:pt x="107" y="101"/>
                  </a:lnTo>
                  <a:lnTo>
                    <a:pt x="127" y="93"/>
                  </a:lnTo>
                  <a:lnTo>
                    <a:pt x="135" y="86"/>
                  </a:lnTo>
                  <a:lnTo>
                    <a:pt x="141" y="74"/>
                  </a:lnTo>
                  <a:lnTo>
                    <a:pt x="139" y="73"/>
                  </a:lnTo>
                  <a:lnTo>
                    <a:pt x="135" y="67"/>
                  </a:lnTo>
                  <a:lnTo>
                    <a:pt x="130" y="63"/>
                  </a:lnTo>
                  <a:lnTo>
                    <a:pt x="129" y="58"/>
                  </a:lnTo>
                  <a:lnTo>
                    <a:pt x="130" y="52"/>
                  </a:lnTo>
                  <a:lnTo>
                    <a:pt x="130" y="45"/>
                  </a:lnTo>
                  <a:lnTo>
                    <a:pt x="132" y="38"/>
                  </a:lnTo>
                  <a:lnTo>
                    <a:pt x="132" y="35"/>
                  </a:lnTo>
                  <a:lnTo>
                    <a:pt x="132" y="26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>
              <a:off x="7442200" y="4618038"/>
              <a:ext cx="101600" cy="1460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6" y="16"/>
                </a:cxn>
                <a:cxn ang="0">
                  <a:pos x="35" y="31"/>
                </a:cxn>
                <a:cxn ang="0">
                  <a:pos x="45" y="47"/>
                </a:cxn>
                <a:cxn ang="0">
                  <a:pos x="52" y="59"/>
                </a:cxn>
                <a:cxn ang="0">
                  <a:pos x="57" y="68"/>
                </a:cxn>
                <a:cxn ang="0">
                  <a:pos x="58" y="71"/>
                </a:cxn>
                <a:cxn ang="0">
                  <a:pos x="64" y="71"/>
                </a:cxn>
                <a:cxn ang="0">
                  <a:pos x="64" y="73"/>
                </a:cxn>
                <a:cxn ang="0">
                  <a:pos x="62" y="78"/>
                </a:cxn>
                <a:cxn ang="0">
                  <a:pos x="57" y="85"/>
                </a:cxn>
                <a:cxn ang="0">
                  <a:pos x="46" y="91"/>
                </a:cxn>
                <a:cxn ang="0">
                  <a:pos x="32" y="92"/>
                </a:cxn>
                <a:cxn ang="0">
                  <a:pos x="20" y="92"/>
                </a:cxn>
                <a:cxn ang="0">
                  <a:pos x="11" y="91"/>
                </a:cxn>
                <a:cxn ang="0">
                  <a:pos x="8" y="91"/>
                </a:cxn>
                <a:cxn ang="0">
                  <a:pos x="2" y="79"/>
                </a:cxn>
                <a:cxn ang="0">
                  <a:pos x="0" y="53"/>
                </a:cxn>
                <a:cxn ang="0">
                  <a:pos x="1" y="30"/>
                </a:cxn>
                <a:cxn ang="0">
                  <a:pos x="2" y="27"/>
                </a:cxn>
                <a:cxn ang="0">
                  <a:pos x="5" y="21"/>
                </a:cxn>
                <a:cxn ang="0">
                  <a:pos x="8" y="13"/>
                </a:cxn>
                <a:cxn ang="0">
                  <a:pos x="11" y="9"/>
                </a:cxn>
                <a:cxn ang="0">
                  <a:pos x="13" y="8"/>
                </a:cxn>
                <a:cxn ang="0">
                  <a:pos x="14" y="5"/>
                </a:cxn>
                <a:cxn ang="0">
                  <a:pos x="17" y="2"/>
                </a:cxn>
                <a:cxn ang="0">
                  <a:pos x="17" y="0"/>
                </a:cxn>
              </a:cxnLst>
              <a:rect l="0" t="0" r="r" b="b"/>
              <a:pathLst>
                <a:path w="64" h="92">
                  <a:moveTo>
                    <a:pt x="17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6" y="16"/>
                  </a:lnTo>
                  <a:lnTo>
                    <a:pt x="35" y="31"/>
                  </a:lnTo>
                  <a:lnTo>
                    <a:pt x="45" y="47"/>
                  </a:lnTo>
                  <a:lnTo>
                    <a:pt x="52" y="59"/>
                  </a:lnTo>
                  <a:lnTo>
                    <a:pt x="57" y="68"/>
                  </a:lnTo>
                  <a:lnTo>
                    <a:pt x="58" y="71"/>
                  </a:lnTo>
                  <a:lnTo>
                    <a:pt x="64" y="71"/>
                  </a:lnTo>
                  <a:lnTo>
                    <a:pt x="64" y="73"/>
                  </a:lnTo>
                  <a:lnTo>
                    <a:pt x="62" y="78"/>
                  </a:lnTo>
                  <a:lnTo>
                    <a:pt x="57" y="85"/>
                  </a:lnTo>
                  <a:lnTo>
                    <a:pt x="46" y="91"/>
                  </a:lnTo>
                  <a:lnTo>
                    <a:pt x="32" y="92"/>
                  </a:lnTo>
                  <a:lnTo>
                    <a:pt x="20" y="92"/>
                  </a:lnTo>
                  <a:lnTo>
                    <a:pt x="11" y="91"/>
                  </a:lnTo>
                  <a:lnTo>
                    <a:pt x="8" y="91"/>
                  </a:lnTo>
                  <a:lnTo>
                    <a:pt x="2" y="79"/>
                  </a:lnTo>
                  <a:lnTo>
                    <a:pt x="0" y="53"/>
                  </a:lnTo>
                  <a:lnTo>
                    <a:pt x="1" y="30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8" y="13"/>
                  </a:lnTo>
                  <a:lnTo>
                    <a:pt x="11" y="9"/>
                  </a:lnTo>
                  <a:lnTo>
                    <a:pt x="13" y="8"/>
                  </a:lnTo>
                  <a:lnTo>
                    <a:pt x="14" y="5"/>
                  </a:lnTo>
                  <a:lnTo>
                    <a:pt x="17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49" name="Freeform 101"/>
            <p:cNvSpPr>
              <a:spLocks/>
            </p:cNvSpPr>
            <p:nvPr/>
          </p:nvSpPr>
          <p:spPr bwMode="auto">
            <a:xfrm>
              <a:off x="7345363" y="4725988"/>
              <a:ext cx="244475" cy="222250"/>
            </a:xfrm>
            <a:custGeom>
              <a:avLst/>
              <a:gdLst/>
              <a:ahLst/>
              <a:cxnLst>
                <a:cxn ang="0">
                  <a:pos x="154" y="5"/>
                </a:cxn>
                <a:cxn ang="0">
                  <a:pos x="129" y="0"/>
                </a:cxn>
                <a:cxn ang="0">
                  <a:pos x="109" y="27"/>
                </a:cxn>
                <a:cxn ang="0">
                  <a:pos x="106" y="27"/>
                </a:cxn>
                <a:cxn ang="0">
                  <a:pos x="100" y="26"/>
                </a:cxn>
                <a:cxn ang="0">
                  <a:pos x="93" y="26"/>
                </a:cxn>
                <a:cxn ang="0">
                  <a:pos x="87" y="26"/>
                </a:cxn>
                <a:cxn ang="0">
                  <a:pos x="78" y="26"/>
                </a:cxn>
                <a:cxn ang="0">
                  <a:pos x="65" y="24"/>
                </a:cxn>
                <a:cxn ang="0">
                  <a:pos x="52" y="23"/>
                </a:cxn>
                <a:cxn ang="0">
                  <a:pos x="46" y="23"/>
                </a:cxn>
                <a:cxn ang="0">
                  <a:pos x="22" y="14"/>
                </a:cxn>
                <a:cxn ang="0">
                  <a:pos x="0" y="95"/>
                </a:cxn>
                <a:cxn ang="0">
                  <a:pos x="2" y="95"/>
                </a:cxn>
                <a:cxn ang="0">
                  <a:pos x="8" y="95"/>
                </a:cxn>
                <a:cxn ang="0">
                  <a:pos x="15" y="95"/>
                </a:cxn>
                <a:cxn ang="0">
                  <a:pos x="22" y="95"/>
                </a:cxn>
                <a:cxn ang="0">
                  <a:pos x="30" y="93"/>
                </a:cxn>
                <a:cxn ang="0">
                  <a:pos x="40" y="92"/>
                </a:cxn>
                <a:cxn ang="0">
                  <a:pos x="47" y="90"/>
                </a:cxn>
                <a:cxn ang="0">
                  <a:pos x="53" y="90"/>
                </a:cxn>
                <a:cxn ang="0">
                  <a:pos x="58" y="93"/>
                </a:cxn>
                <a:cxn ang="0">
                  <a:pos x="62" y="96"/>
                </a:cxn>
                <a:cxn ang="0">
                  <a:pos x="65" y="99"/>
                </a:cxn>
                <a:cxn ang="0">
                  <a:pos x="66" y="101"/>
                </a:cxn>
                <a:cxn ang="0">
                  <a:pos x="87" y="121"/>
                </a:cxn>
                <a:cxn ang="0">
                  <a:pos x="88" y="123"/>
                </a:cxn>
                <a:cxn ang="0">
                  <a:pos x="90" y="124"/>
                </a:cxn>
                <a:cxn ang="0">
                  <a:pos x="94" y="127"/>
                </a:cxn>
                <a:cxn ang="0">
                  <a:pos x="100" y="131"/>
                </a:cxn>
                <a:cxn ang="0">
                  <a:pos x="107" y="136"/>
                </a:cxn>
                <a:cxn ang="0">
                  <a:pos x="115" y="137"/>
                </a:cxn>
                <a:cxn ang="0">
                  <a:pos x="121" y="140"/>
                </a:cxn>
                <a:cxn ang="0">
                  <a:pos x="122" y="140"/>
                </a:cxn>
                <a:cxn ang="0">
                  <a:pos x="122" y="137"/>
                </a:cxn>
                <a:cxn ang="0">
                  <a:pos x="123" y="128"/>
                </a:cxn>
                <a:cxn ang="0">
                  <a:pos x="125" y="117"/>
                </a:cxn>
                <a:cxn ang="0">
                  <a:pos x="125" y="105"/>
                </a:cxn>
                <a:cxn ang="0">
                  <a:pos x="125" y="93"/>
                </a:cxn>
                <a:cxn ang="0">
                  <a:pos x="126" y="82"/>
                </a:cxn>
                <a:cxn ang="0">
                  <a:pos x="128" y="70"/>
                </a:cxn>
                <a:cxn ang="0">
                  <a:pos x="131" y="60"/>
                </a:cxn>
                <a:cxn ang="0">
                  <a:pos x="134" y="51"/>
                </a:cxn>
                <a:cxn ang="0">
                  <a:pos x="137" y="42"/>
                </a:cxn>
                <a:cxn ang="0">
                  <a:pos x="141" y="35"/>
                </a:cxn>
                <a:cxn ang="0">
                  <a:pos x="144" y="29"/>
                </a:cxn>
                <a:cxn ang="0">
                  <a:pos x="147" y="23"/>
                </a:cxn>
                <a:cxn ang="0">
                  <a:pos x="150" y="14"/>
                </a:cxn>
                <a:cxn ang="0">
                  <a:pos x="153" y="8"/>
                </a:cxn>
                <a:cxn ang="0">
                  <a:pos x="154" y="5"/>
                </a:cxn>
              </a:cxnLst>
              <a:rect l="0" t="0" r="r" b="b"/>
              <a:pathLst>
                <a:path w="154" h="140">
                  <a:moveTo>
                    <a:pt x="154" y="5"/>
                  </a:moveTo>
                  <a:lnTo>
                    <a:pt x="129" y="0"/>
                  </a:lnTo>
                  <a:lnTo>
                    <a:pt x="109" y="27"/>
                  </a:lnTo>
                  <a:lnTo>
                    <a:pt x="106" y="27"/>
                  </a:lnTo>
                  <a:lnTo>
                    <a:pt x="100" y="26"/>
                  </a:lnTo>
                  <a:lnTo>
                    <a:pt x="93" y="26"/>
                  </a:lnTo>
                  <a:lnTo>
                    <a:pt x="87" y="26"/>
                  </a:lnTo>
                  <a:lnTo>
                    <a:pt x="78" y="26"/>
                  </a:lnTo>
                  <a:lnTo>
                    <a:pt x="65" y="24"/>
                  </a:lnTo>
                  <a:lnTo>
                    <a:pt x="52" y="23"/>
                  </a:lnTo>
                  <a:lnTo>
                    <a:pt x="46" y="23"/>
                  </a:lnTo>
                  <a:lnTo>
                    <a:pt x="22" y="14"/>
                  </a:lnTo>
                  <a:lnTo>
                    <a:pt x="0" y="95"/>
                  </a:lnTo>
                  <a:lnTo>
                    <a:pt x="2" y="95"/>
                  </a:lnTo>
                  <a:lnTo>
                    <a:pt x="8" y="95"/>
                  </a:lnTo>
                  <a:lnTo>
                    <a:pt x="15" y="95"/>
                  </a:lnTo>
                  <a:lnTo>
                    <a:pt x="22" y="95"/>
                  </a:lnTo>
                  <a:lnTo>
                    <a:pt x="30" y="93"/>
                  </a:lnTo>
                  <a:lnTo>
                    <a:pt x="40" y="92"/>
                  </a:lnTo>
                  <a:lnTo>
                    <a:pt x="47" y="90"/>
                  </a:lnTo>
                  <a:lnTo>
                    <a:pt x="53" y="90"/>
                  </a:lnTo>
                  <a:lnTo>
                    <a:pt x="58" y="93"/>
                  </a:lnTo>
                  <a:lnTo>
                    <a:pt x="62" y="96"/>
                  </a:lnTo>
                  <a:lnTo>
                    <a:pt x="65" y="99"/>
                  </a:lnTo>
                  <a:lnTo>
                    <a:pt x="66" y="101"/>
                  </a:lnTo>
                  <a:lnTo>
                    <a:pt x="87" y="121"/>
                  </a:lnTo>
                  <a:lnTo>
                    <a:pt x="88" y="123"/>
                  </a:lnTo>
                  <a:lnTo>
                    <a:pt x="90" y="124"/>
                  </a:lnTo>
                  <a:lnTo>
                    <a:pt x="94" y="127"/>
                  </a:lnTo>
                  <a:lnTo>
                    <a:pt x="100" y="131"/>
                  </a:lnTo>
                  <a:lnTo>
                    <a:pt x="107" y="136"/>
                  </a:lnTo>
                  <a:lnTo>
                    <a:pt x="115" y="137"/>
                  </a:lnTo>
                  <a:lnTo>
                    <a:pt x="121" y="140"/>
                  </a:lnTo>
                  <a:lnTo>
                    <a:pt x="122" y="140"/>
                  </a:lnTo>
                  <a:lnTo>
                    <a:pt x="122" y="137"/>
                  </a:lnTo>
                  <a:lnTo>
                    <a:pt x="123" y="128"/>
                  </a:lnTo>
                  <a:lnTo>
                    <a:pt x="125" y="117"/>
                  </a:lnTo>
                  <a:lnTo>
                    <a:pt x="125" y="105"/>
                  </a:lnTo>
                  <a:lnTo>
                    <a:pt x="125" y="93"/>
                  </a:lnTo>
                  <a:lnTo>
                    <a:pt x="126" y="82"/>
                  </a:lnTo>
                  <a:lnTo>
                    <a:pt x="128" y="70"/>
                  </a:lnTo>
                  <a:lnTo>
                    <a:pt x="131" y="60"/>
                  </a:lnTo>
                  <a:lnTo>
                    <a:pt x="134" y="51"/>
                  </a:lnTo>
                  <a:lnTo>
                    <a:pt x="137" y="42"/>
                  </a:lnTo>
                  <a:lnTo>
                    <a:pt x="141" y="35"/>
                  </a:lnTo>
                  <a:lnTo>
                    <a:pt x="144" y="29"/>
                  </a:lnTo>
                  <a:lnTo>
                    <a:pt x="147" y="23"/>
                  </a:lnTo>
                  <a:lnTo>
                    <a:pt x="150" y="14"/>
                  </a:lnTo>
                  <a:lnTo>
                    <a:pt x="153" y="8"/>
                  </a:lnTo>
                  <a:lnTo>
                    <a:pt x="154" y="5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50" name="Freeform 102"/>
            <p:cNvSpPr>
              <a:spLocks/>
            </p:cNvSpPr>
            <p:nvPr/>
          </p:nvSpPr>
          <p:spPr bwMode="auto">
            <a:xfrm>
              <a:off x="7202488" y="4806950"/>
              <a:ext cx="117475" cy="23495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9" y="38"/>
                </a:cxn>
                <a:cxn ang="0">
                  <a:pos x="4" y="64"/>
                </a:cxn>
                <a:cxn ang="0">
                  <a:pos x="9" y="73"/>
                </a:cxn>
                <a:cxn ang="0">
                  <a:pos x="7" y="86"/>
                </a:cxn>
                <a:cxn ang="0">
                  <a:pos x="10" y="88"/>
                </a:cxn>
                <a:cxn ang="0">
                  <a:pos x="14" y="91"/>
                </a:cxn>
                <a:cxn ang="0">
                  <a:pos x="17" y="95"/>
                </a:cxn>
                <a:cxn ang="0">
                  <a:pos x="17" y="99"/>
                </a:cxn>
                <a:cxn ang="0">
                  <a:pos x="16" y="102"/>
                </a:cxn>
                <a:cxn ang="0">
                  <a:pos x="14" y="105"/>
                </a:cxn>
                <a:cxn ang="0">
                  <a:pos x="13" y="107"/>
                </a:cxn>
                <a:cxn ang="0">
                  <a:pos x="13" y="108"/>
                </a:cxn>
                <a:cxn ang="0">
                  <a:pos x="9" y="121"/>
                </a:cxn>
                <a:cxn ang="0">
                  <a:pos x="0" y="124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9" y="133"/>
                </a:cxn>
                <a:cxn ang="0">
                  <a:pos x="14" y="135"/>
                </a:cxn>
                <a:cxn ang="0">
                  <a:pos x="20" y="137"/>
                </a:cxn>
                <a:cxn ang="0">
                  <a:pos x="25" y="140"/>
                </a:cxn>
                <a:cxn ang="0">
                  <a:pos x="28" y="145"/>
                </a:cxn>
                <a:cxn ang="0">
                  <a:pos x="30" y="146"/>
                </a:cxn>
                <a:cxn ang="0">
                  <a:pos x="30" y="148"/>
                </a:cxn>
                <a:cxn ang="0">
                  <a:pos x="41" y="146"/>
                </a:cxn>
                <a:cxn ang="0">
                  <a:pos x="42" y="145"/>
                </a:cxn>
                <a:cxn ang="0">
                  <a:pos x="47" y="143"/>
                </a:cxn>
                <a:cxn ang="0">
                  <a:pos x="52" y="140"/>
                </a:cxn>
                <a:cxn ang="0">
                  <a:pos x="60" y="137"/>
                </a:cxn>
                <a:cxn ang="0">
                  <a:pos x="66" y="136"/>
                </a:cxn>
                <a:cxn ang="0">
                  <a:pos x="70" y="135"/>
                </a:cxn>
                <a:cxn ang="0">
                  <a:pos x="71" y="132"/>
                </a:cxn>
                <a:cxn ang="0">
                  <a:pos x="73" y="132"/>
                </a:cxn>
                <a:cxn ang="0">
                  <a:pos x="74" y="116"/>
                </a:cxn>
                <a:cxn ang="0">
                  <a:pos x="73" y="114"/>
                </a:cxn>
                <a:cxn ang="0">
                  <a:pos x="69" y="110"/>
                </a:cxn>
                <a:cxn ang="0">
                  <a:pos x="66" y="104"/>
                </a:cxn>
                <a:cxn ang="0">
                  <a:pos x="63" y="101"/>
                </a:cxn>
                <a:cxn ang="0">
                  <a:pos x="61" y="96"/>
                </a:cxn>
                <a:cxn ang="0">
                  <a:pos x="61" y="91"/>
                </a:cxn>
                <a:cxn ang="0">
                  <a:pos x="60" y="86"/>
                </a:cxn>
                <a:cxn ang="0">
                  <a:pos x="60" y="83"/>
                </a:cxn>
                <a:cxn ang="0">
                  <a:pos x="64" y="73"/>
                </a:cxn>
                <a:cxn ang="0">
                  <a:pos x="69" y="57"/>
                </a:cxn>
                <a:cxn ang="0">
                  <a:pos x="32" y="0"/>
                </a:cxn>
              </a:cxnLst>
              <a:rect l="0" t="0" r="r" b="b"/>
              <a:pathLst>
                <a:path w="74" h="148">
                  <a:moveTo>
                    <a:pt x="32" y="0"/>
                  </a:moveTo>
                  <a:lnTo>
                    <a:pt x="19" y="38"/>
                  </a:lnTo>
                  <a:lnTo>
                    <a:pt x="4" y="64"/>
                  </a:lnTo>
                  <a:lnTo>
                    <a:pt x="9" y="73"/>
                  </a:lnTo>
                  <a:lnTo>
                    <a:pt x="7" y="86"/>
                  </a:lnTo>
                  <a:lnTo>
                    <a:pt x="10" y="88"/>
                  </a:lnTo>
                  <a:lnTo>
                    <a:pt x="14" y="91"/>
                  </a:lnTo>
                  <a:lnTo>
                    <a:pt x="17" y="95"/>
                  </a:lnTo>
                  <a:lnTo>
                    <a:pt x="17" y="99"/>
                  </a:lnTo>
                  <a:lnTo>
                    <a:pt x="16" y="102"/>
                  </a:lnTo>
                  <a:lnTo>
                    <a:pt x="14" y="105"/>
                  </a:lnTo>
                  <a:lnTo>
                    <a:pt x="13" y="107"/>
                  </a:lnTo>
                  <a:lnTo>
                    <a:pt x="13" y="108"/>
                  </a:lnTo>
                  <a:lnTo>
                    <a:pt x="9" y="121"/>
                  </a:lnTo>
                  <a:lnTo>
                    <a:pt x="0" y="124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9" y="133"/>
                  </a:lnTo>
                  <a:lnTo>
                    <a:pt x="14" y="135"/>
                  </a:lnTo>
                  <a:lnTo>
                    <a:pt x="20" y="137"/>
                  </a:lnTo>
                  <a:lnTo>
                    <a:pt x="25" y="140"/>
                  </a:lnTo>
                  <a:lnTo>
                    <a:pt x="28" y="145"/>
                  </a:lnTo>
                  <a:lnTo>
                    <a:pt x="30" y="146"/>
                  </a:lnTo>
                  <a:lnTo>
                    <a:pt x="30" y="148"/>
                  </a:lnTo>
                  <a:lnTo>
                    <a:pt x="41" y="146"/>
                  </a:lnTo>
                  <a:lnTo>
                    <a:pt x="42" y="145"/>
                  </a:lnTo>
                  <a:lnTo>
                    <a:pt x="47" y="143"/>
                  </a:lnTo>
                  <a:lnTo>
                    <a:pt x="52" y="140"/>
                  </a:lnTo>
                  <a:lnTo>
                    <a:pt x="60" y="137"/>
                  </a:lnTo>
                  <a:lnTo>
                    <a:pt x="66" y="136"/>
                  </a:lnTo>
                  <a:lnTo>
                    <a:pt x="70" y="135"/>
                  </a:lnTo>
                  <a:lnTo>
                    <a:pt x="71" y="132"/>
                  </a:lnTo>
                  <a:lnTo>
                    <a:pt x="73" y="132"/>
                  </a:lnTo>
                  <a:lnTo>
                    <a:pt x="74" y="116"/>
                  </a:lnTo>
                  <a:lnTo>
                    <a:pt x="73" y="114"/>
                  </a:lnTo>
                  <a:lnTo>
                    <a:pt x="69" y="110"/>
                  </a:lnTo>
                  <a:lnTo>
                    <a:pt x="66" y="104"/>
                  </a:lnTo>
                  <a:lnTo>
                    <a:pt x="63" y="101"/>
                  </a:lnTo>
                  <a:lnTo>
                    <a:pt x="61" y="96"/>
                  </a:lnTo>
                  <a:lnTo>
                    <a:pt x="61" y="91"/>
                  </a:lnTo>
                  <a:lnTo>
                    <a:pt x="60" y="86"/>
                  </a:lnTo>
                  <a:lnTo>
                    <a:pt x="60" y="83"/>
                  </a:lnTo>
                  <a:lnTo>
                    <a:pt x="64" y="73"/>
                  </a:lnTo>
                  <a:lnTo>
                    <a:pt x="69" y="5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51" name="Freeform 103"/>
            <p:cNvSpPr>
              <a:spLocks/>
            </p:cNvSpPr>
            <p:nvPr/>
          </p:nvSpPr>
          <p:spPr bwMode="auto">
            <a:xfrm>
              <a:off x="7183438" y="5003800"/>
              <a:ext cx="341313" cy="134938"/>
            </a:xfrm>
            <a:custGeom>
              <a:avLst/>
              <a:gdLst/>
              <a:ahLst/>
              <a:cxnLst>
                <a:cxn ang="0">
                  <a:pos x="214" y="27"/>
                </a:cxn>
                <a:cxn ang="0">
                  <a:pos x="211" y="40"/>
                </a:cxn>
                <a:cxn ang="0">
                  <a:pos x="214" y="55"/>
                </a:cxn>
                <a:cxn ang="0">
                  <a:pos x="214" y="74"/>
                </a:cxn>
                <a:cxn ang="0">
                  <a:pos x="214" y="84"/>
                </a:cxn>
                <a:cxn ang="0">
                  <a:pos x="179" y="82"/>
                </a:cxn>
                <a:cxn ang="0">
                  <a:pos x="174" y="72"/>
                </a:cxn>
                <a:cxn ang="0">
                  <a:pos x="167" y="60"/>
                </a:cxn>
                <a:cxn ang="0">
                  <a:pos x="157" y="57"/>
                </a:cxn>
                <a:cxn ang="0">
                  <a:pos x="138" y="53"/>
                </a:cxn>
                <a:cxn ang="0">
                  <a:pos x="119" y="50"/>
                </a:cxn>
                <a:cxn ang="0">
                  <a:pos x="110" y="49"/>
                </a:cxn>
                <a:cxn ang="0">
                  <a:pos x="3" y="41"/>
                </a:cxn>
                <a:cxn ang="0">
                  <a:pos x="0" y="40"/>
                </a:cxn>
                <a:cxn ang="0">
                  <a:pos x="7" y="37"/>
                </a:cxn>
                <a:cxn ang="0">
                  <a:pos x="29" y="31"/>
                </a:cxn>
                <a:cxn ang="0">
                  <a:pos x="41" y="25"/>
                </a:cxn>
                <a:cxn ang="0">
                  <a:pos x="53" y="22"/>
                </a:cxn>
                <a:cxn ang="0">
                  <a:pos x="56" y="31"/>
                </a:cxn>
                <a:cxn ang="0">
                  <a:pos x="67" y="31"/>
                </a:cxn>
                <a:cxn ang="0">
                  <a:pos x="79" y="31"/>
                </a:cxn>
                <a:cxn ang="0">
                  <a:pos x="102" y="28"/>
                </a:cxn>
                <a:cxn ang="0">
                  <a:pos x="114" y="25"/>
                </a:cxn>
                <a:cxn ang="0">
                  <a:pos x="124" y="21"/>
                </a:cxn>
                <a:cxn ang="0">
                  <a:pos x="120" y="13"/>
                </a:cxn>
                <a:cxn ang="0">
                  <a:pos x="141" y="0"/>
                </a:cxn>
                <a:cxn ang="0">
                  <a:pos x="143" y="6"/>
                </a:cxn>
                <a:cxn ang="0">
                  <a:pos x="152" y="13"/>
                </a:cxn>
                <a:cxn ang="0">
                  <a:pos x="170" y="21"/>
                </a:cxn>
                <a:cxn ang="0">
                  <a:pos x="184" y="24"/>
                </a:cxn>
                <a:cxn ang="0">
                  <a:pos x="202" y="24"/>
                </a:cxn>
                <a:cxn ang="0">
                  <a:pos x="215" y="24"/>
                </a:cxn>
              </a:cxnLst>
              <a:rect l="0" t="0" r="r" b="b"/>
              <a:pathLst>
                <a:path w="215" h="85">
                  <a:moveTo>
                    <a:pt x="215" y="24"/>
                  </a:moveTo>
                  <a:lnTo>
                    <a:pt x="214" y="27"/>
                  </a:lnTo>
                  <a:lnTo>
                    <a:pt x="212" y="33"/>
                  </a:lnTo>
                  <a:lnTo>
                    <a:pt x="211" y="40"/>
                  </a:lnTo>
                  <a:lnTo>
                    <a:pt x="212" y="47"/>
                  </a:lnTo>
                  <a:lnTo>
                    <a:pt x="214" y="55"/>
                  </a:lnTo>
                  <a:lnTo>
                    <a:pt x="214" y="65"/>
                  </a:lnTo>
                  <a:lnTo>
                    <a:pt x="214" y="74"/>
                  </a:lnTo>
                  <a:lnTo>
                    <a:pt x="214" y="76"/>
                  </a:lnTo>
                  <a:lnTo>
                    <a:pt x="214" y="84"/>
                  </a:lnTo>
                  <a:lnTo>
                    <a:pt x="204" y="85"/>
                  </a:lnTo>
                  <a:lnTo>
                    <a:pt x="179" y="82"/>
                  </a:lnTo>
                  <a:lnTo>
                    <a:pt x="177" y="79"/>
                  </a:lnTo>
                  <a:lnTo>
                    <a:pt x="174" y="72"/>
                  </a:lnTo>
                  <a:lnTo>
                    <a:pt x="170" y="65"/>
                  </a:lnTo>
                  <a:lnTo>
                    <a:pt x="167" y="60"/>
                  </a:lnTo>
                  <a:lnTo>
                    <a:pt x="164" y="59"/>
                  </a:lnTo>
                  <a:lnTo>
                    <a:pt x="157" y="57"/>
                  </a:lnTo>
                  <a:lnTo>
                    <a:pt x="148" y="56"/>
                  </a:lnTo>
                  <a:lnTo>
                    <a:pt x="138" y="53"/>
                  </a:lnTo>
                  <a:lnTo>
                    <a:pt x="127" y="52"/>
                  </a:lnTo>
                  <a:lnTo>
                    <a:pt x="119" y="50"/>
                  </a:lnTo>
                  <a:lnTo>
                    <a:pt x="113" y="49"/>
                  </a:lnTo>
                  <a:lnTo>
                    <a:pt x="110" y="49"/>
                  </a:lnTo>
                  <a:lnTo>
                    <a:pt x="41" y="43"/>
                  </a:lnTo>
                  <a:lnTo>
                    <a:pt x="3" y="41"/>
                  </a:lnTo>
                  <a:lnTo>
                    <a:pt x="1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7" y="37"/>
                  </a:lnTo>
                  <a:lnTo>
                    <a:pt x="18" y="34"/>
                  </a:lnTo>
                  <a:lnTo>
                    <a:pt x="29" y="31"/>
                  </a:lnTo>
                  <a:lnTo>
                    <a:pt x="38" y="27"/>
                  </a:lnTo>
                  <a:lnTo>
                    <a:pt x="41" y="25"/>
                  </a:lnTo>
                  <a:lnTo>
                    <a:pt x="44" y="21"/>
                  </a:lnTo>
                  <a:lnTo>
                    <a:pt x="53" y="22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62" y="31"/>
                  </a:lnTo>
                  <a:lnTo>
                    <a:pt x="67" y="31"/>
                  </a:lnTo>
                  <a:lnTo>
                    <a:pt x="72" y="31"/>
                  </a:lnTo>
                  <a:lnTo>
                    <a:pt x="79" y="31"/>
                  </a:lnTo>
                  <a:lnTo>
                    <a:pt x="91" y="30"/>
                  </a:lnTo>
                  <a:lnTo>
                    <a:pt x="102" y="28"/>
                  </a:lnTo>
                  <a:lnTo>
                    <a:pt x="110" y="27"/>
                  </a:lnTo>
                  <a:lnTo>
                    <a:pt x="114" y="25"/>
                  </a:lnTo>
                  <a:lnTo>
                    <a:pt x="120" y="24"/>
                  </a:lnTo>
                  <a:lnTo>
                    <a:pt x="124" y="21"/>
                  </a:lnTo>
                  <a:lnTo>
                    <a:pt x="126" y="21"/>
                  </a:lnTo>
                  <a:lnTo>
                    <a:pt x="120" y="13"/>
                  </a:lnTo>
                  <a:lnTo>
                    <a:pt x="119" y="8"/>
                  </a:lnTo>
                  <a:lnTo>
                    <a:pt x="141" y="0"/>
                  </a:lnTo>
                  <a:lnTo>
                    <a:pt x="141" y="2"/>
                  </a:lnTo>
                  <a:lnTo>
                    <a:pt x="143" y="6"/>
                  </a:lnTo>
                  <a:lnTo>
                    <a:pt x="146" y="11"/>
                  </a:lnTo>
                  <a:lnTo>
                    <a:pt x="152" y="13"/>
                  </a:lnTo>
                  <a:lnTo>
                    <a:pt x="161" y="16"/>
                  </a:lnTo>
                  <a:lnTo>
                    <a:pt x="170" y="21"/>
                  </a:lnTo>
                  <a:lnTo>
                    <a:pt x="179" y="24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2" y="24"/>
                  </a:lnTo>
                  <a:lnTo>
                    <a:pt x="211" y="24"/>
                  </a:lnTo>
                  <a:lnTo>
                    <a:pt x="215" y="24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52" name="Freeform 104"/>
            <p:cNvSpPr>
              <a:spLocks/>
            </p:cNvSpPr>
            <p:nvPr/>
          </p:nvSpPr>
          <p:spPr bwMode="auto">
            <a:xfrm>
              <a:off x="7046913" y="5118100"/>
              <a:ext cx="82550" cy="3016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1" y="0"/>
                </a:cxn>
                <a:cxn ang="0">
                  <a:pos x="47" y="0"/>
                </a:cxn>
                <a:cxn ang="0">
                  <a:pos x="41" y="0"/>
                </a:cxn>
                <a:cxn ang="0">
                  <a:pos x="32" y="0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10" y="3"/>
                </a:cxn>
                <a:cxn ang="0">
                  <a:pos x="6" y="6"/>
                </a:cxn>
                <a:cxn ang="0">
                  <a:pos x="3" y="9"/>
                </a:cxn>
                <a:cxn ang="0">
                  <a:pos x="0" y="13"/>
                </a:cxn>
                <a:cxn ang="0">
                  <a:pos x="1" y="16"/>
                </a:cxn>
                <a:cxn ang="0">
                  <a:pos x="8" y="18"/>
                </a:cxn>
                <a:cxn ang="0">
                  <a:pos x="20" y="18"/>
                </a:cxn>
                <a:cxn ang="0">
                  <a:pos x="33" y="18"/>
                </a:cxn>
                <a:cxn ang="0">
                  <a:pos x="44" y="19"/>
                </a:cxn>
                <a:cxn ang="0">
                  <a:pos x="48" y="19"/>
                </a:cxn>
                <a:cxn ang="0">
                  <a:pos x="52" y="4"/>
                </a:cxn>
                <a:cxn ang="0">
                  <a:pos x="52" y="0"/>
                </a:cxn>
              </a:cxnLst>
              <a:rect l="0" t="0" r="r" b="b"/>
              <a:pathLst>
                <a:path w="52" h="19">
                  <a:moveTo>
                    <a:pt x="52" y="0"/>
                  </a:moveTo>
                  <a:lnTo>
                    <a:pt x="51" y="0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10" y="3"/>
                  </a:lnTo>
                  <a:lnTo>
                    <a:pt x="6" y="6"/>
                  </a:lnTo>
                  <a:lnTo>
                    <a:pt x="3" y="9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8" y="18"/>
                  </a:lnTo>
                  <a:lnTo>
                    <a:pt x="20" y="18"/>
                  </a:lnTo>
                  <a:lnTo>
                    <a:pt x="33" y="18"/>
                  </a:lnTo>
                  <a:lnTo>
                    <a:pt x="44" y="19"/>
                  </a:lnTo>
                  <a:lnTo>
                    <a:pt x="48" y="19"/>
                  </a:lnTo>
                  <a:lnTo>
                    <a:pt x="52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53" name="Freeform 105"/>
            <p:cNvSpPr>
              <a:spLocks/>
            </p:cNvSpPr>
            <p:nvPr/>
          </p:nvSpPr>
          <p:spPr bwMode="auto">
            <a:xfrm>
              <a:off x="7224713" y="5121275"/>
              <a:ext cx="68263" cy="50800"/>
            </a:xfrm>
            <a:custGeom>
              <a:avLst/>
              <a:gdLst/>
              <a:ahLst/>
              <a:cxnLst>
                <a:cxn ang="0">
                  <a:pos x="43" y="13"/>
                </a:cxn>
                <a:cxn ang="0">
                  <a:pos x="38" y="8"/>
                </a:cxn>
                <a:cxn ang="0">
                  <a:pos x="34" y="5"/>
                </a:cxn>
                <a:cxn ang="0">
                  <a:pos x="28" y="1"/>
                </a:cxn>
                <a:cxn ang="0">
                  <a:pos x="22" y="0"/>
                </a:cxn>
                <a:cxn ang="0">
                  <a:pos x="15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5" y="20"/>
                </a:cxn>
                <a:cxn ang="0">
                  <a:pos x="6" y="32"/>
                </a:cxn>
                <a:cxn ang="0">
                  <a:pos x="11" y="30"/>
                </a:cxn>
                <a:cxn ang="0">
                  <a:pos x="19" y="29"/>
                </a:cxn>
                <a:cxn ang="0">
                  <a:pos x="30" y="26"/>
                </a:cxn>
                <a:cxn ang="0">
                  <a:pos x="36" y="23"/>
                </a:cxn>
                <a:cxn ang="0">
                  <a:pos x="38" y="20"/>
                </a:cxn>
                <a:cxn ang="0">
                  <a:pos x="41" y="17"/>
                </a:cxn>
                <a:cxn ang="0">
                  <a:pos x="43" y="14"/>
                </a:cxn>
                <a:cxn ang="0">
                  <a:pos x="43" y="13"/>
                </a:cxn>
              </a:cxnLst>
              <a:rect l="0" t="0" r="r" b="b"/>
              <a:pathLst>
                <a:path w="43" h="32">
                  <a:moveTo>
                    <a:pt x="43" y="13"/>
                  </a:moveTo>
                  <a:lnTo>
                    <a:pt x="38" y="8"/>
                  </a:lnTo>
                  <a:lnTo>
                    <a:pt x="34" y="5"/>
                  </a:lnTo>
                  <a:lnTo>
                    <a:pt x="28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5" y="20"/>
                  </a:lnTo>
                  <a:lnTo>
                    <a:pt x="6" y="32"/>
                  </a:lnTo>
                  <a:lnTo>
                    <a:pt x="11" y="30"/>
                  </a:lnTo>
                  <a:lnTo>
                    <a:pt x="19" y="29"/>
                  </a:lnTo>
                  <a:lnTo>
                    <a:pt x="30" y="26"/>
                  </a:lnTo>
                  <a:lnTo>
                    <a:pt x="36" y="23"/>
                  </a:lnTo>
                  <a:lnTo>
                    <a:pt x="38" y="20"/>
                  </a:lnTo>
                  <a:lnTo>
                    <a:pt x="41" y="17"/>
                  </a:lnTo>
                  <a:lnTo>
                    <a:pt x="43" y="14"/>
                  </a:lnTo>
                  <a:lnTo>
                    <a:pt x="43" y="13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54" name="Freeform 106"/>
            <p:cNvSpPr>
              <a:spLocks/>
            </p:cNvSpPr>
            <p:nvPr/>
          </p:nvSpPr>
          <p:spPr bwMode="auto">
            <a:xfrm>
              <a:off x="7354888" y="5113338"/>
              <a:ext cx="65088" cy="30163"/>
            </a:xfrm>
            <a:custGeom>
              <a:avLst/>
              <a:gdLst/>
              <a:ahLst/>
              <a:cxnLst>
                <a:cxn ang="0">
                  <a:pos x="41" y="3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5" y="0"/>
                </a:cxn>
                <a:cxn ang="0">
                  <a:pos x="16" y="2"/>
                </a:cxn>
                <a:cxn ang="0">
                  <a:pos x="8" y="3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5" y="16"/>
                </a:cxn>
                <a:cxn ang="0">
                  <a:pos x="9" y="18"/>
                </a:cxn>
                <a:cxn ang="0">
                  <a:pos x="14" y="19"/>
                </a:cxn>
                <a:cxn ang="0">
                  <a:pos x="18" y="19"/>
                </a:cxn>
                <a:cxn ang="0">
                  <a:pos x="22" y="19"/>
                </a:cxn>
                <a:cxn ang="0">
                  <a:pos x="25" y="19"/>
                </a:cxn>
                <a:cxn ang="0">
                  <a:pos x="28" y="19"/>
                </a:cxn>
                <a:cxn ang="0">
                  <a:pos x="31" y="16"/>
                </a:cxn>
                <a:cxn ang="0">
                  <a:pos x="34" y="13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41" y="3"/>
                </a:cxn>
              </a:cxnLst>
              <a:rect l="0" t="0" r="r" b="b"/>
              <a:pathLst>
                <a:path w="41" h="19">
                  <a:moveTo>
                    <a:pt x="41" y="3"/>
                  </a:moveTo>
                  <a:lnTo>
                    <a:pt x="40" y="2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16" y="2"/>
                  </a:lnTo>
                  <a:lnTo>
                    <a:pt x="8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6"/>
                  </a:lnTo>
                  <a:lnTo>
                    <a:pt x="9" y="18"/>
                  </a:lnTo>
                  <a:lnTo>
                    <a:pt x="14" y="19"/>
                  </a:lnTo>
                  <a:lnTo>
                    <a:pt x="18" y="19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8" y="19"/>
                  </a:lnTo>
                  <a:lnTo>
                    <a:pt x="31" y="16"/>
                  </a:lnTo>
                  <a:lnTo>
                    <a:pt x="34" y="13"/>
                  </a:lnTo>
                  <a:lnTo>
                    <a:pt x="37" y="10"/>
                  </a:lnTo>
                  <a:lnTo>
                    <a:pt x="38" y="9"/>
                  </a:lnTo>
                  <a:lnTo>
                    <a:pt x="41" y="3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55" name="Freeform 107"/>
            <p:cNvSpPr>
              <a:spLocks/>
            </p:cNvSpPr>
            <p:nvPr/>
          </p:nvSpPr>
          <p:spPr bwMode="auto">
            <a:xfrm>
              <a:off x="7502525" y="5268913"/>
              <a:ext cx="112713" cy="49213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8" y="6"/>
                </a:cxn>
                <a:cxn ang="0">
                  <a:pos x="16" y="3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3" y="3"/>
                </a:cxn>
                <a:cxn ang="0">
                  <a:pos x="55" y="6"/>
                </a:cxn>
                <a:cxn ang="0">
                  <a:pos x="64" y="8"/>
                </a:cxn>
                <a:cxn ang="0">
                  <a:pos x="67" y="9"/>
                </a:cxn>
                <a:cxn ang="0">
                  <a:pos x="68" y="11"/>
                </a:cxn>
                <a:cxn ang="0">
                  <a:pos x="70" y="15"/>
                </a:cxn>
                <a:cxn ang="0">
                  <a:pos x="71" y="18"/>
                </a:cxn>
                <a:cxn ang="0">
                  <a:pos x="70" y="21"/>
                </a:cxn>
                <a:cxn ang="0">
                  <a:pos x="67" y="22"/>
                </a:cxn>
                <a:cxn ang="0">
                  <a:pos x="65" y="24"/>
                </a:cxn>
                <a:cxn ang="0">
                  <a:pos x="61" y="25"/>
                </a:cxn>
                <a:cxn ang="0">
                  <a:pos x="51" y="27"/>
                </a:cxn>
                <a:cxn ang="0">
                  <a:pos x="43" y="27"/>
                </a:cxn>
                <a:cxn ang="0">
                  <a:pos x="36" y="28"/>
                </a:cxn>
                <a:cxn ang="0">
                  <a:pos x="27" y="28"/>
                </a:cxn>
                <a:cxn ang="0">
                  <a:pos x="20" y="30"/>
                </a:cxn>
                <a:cxn ang="0">
                  <a:pos x="13" y="30"/>
                </a:cxn>
                <a:cxn ang="0">
                  <a:pos x="7" y="31"/>
                </a:cxn>
                <a:cxn ang="0">
                  <a:pos x="3" y="31"/>
                </a:cxn>
                <a:cxn ang="0">
                  <a:pos x="1" y="31"/>
                </a:cxn>
                <a:cxn ang="0">
                  <a:pos x="0" y="27"/>
                </a:cxn>
                <a:cxn ang="0">
                  <a:pos x="5" y="8"/>
                </a:cxn>
              </a:cxnLst>
              <a:rect l="0" t="0" r="r" b="b"/>
              <a:pathLst>
                <a:path w="71" h="31">
                  <a:moveTo>
                    <a:pt x="5" y="8"/>
                  </a:moveTo>
                  <a:lnTo>
                    <a:pt x="8" y="6"/>
                  </a:lnTo>
                  <a:lnTo>
                    <a:pt x="16" y="3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3"/>
                  </a:lnTo>
                  <a:lnTo>
                    <a:pt x="55" y="6"/>
                  </a:lnTo>
                  <a:lnTo>
                    <a:pt x="64" y="8"/>
                  </a:lnTo>
                  <a:lnTo>
                    <a:pt x="67" y="9"/>
                  </a:lnTo>
                  <a:lnTo>
                    <a:pt x="68" y="11"/>
                  </a:lnTo>
                  <a:lnTo>
                    <a:pt x="70" y="15"/>
                  </a:lnTo>
                  <a:lnTo>
                    <a:pt x="71" y="18"/>
                  </a:lnTo>
                  <a:lnTo>
                    <a:pt x="70" y="21"/>
                  </a:lnTo>
                  <a:lnTo>
                    <a:pt x="67" y="22"/>
                  </a:lnTo>
                  <a:lnTo>
                    <a:pt x="65" y="24"/>
                  </a:lnTo>
                  <a:lnTo>
                    <a:pt x="61" y="25"/>
                  </a:lnTo>
                  <a:lnTo>
                    <a:pt x="51" y="27"/>
                  </a:lnTo>
                  <a:lnTo>
                    <a:pt x="43" y="27"/>
                  </a:lnTo>
                  <a:lnTo>
                    <a:pt x="36" y="28"/>
                  </a:lnTo>
                  <a:lnTo>
                    <a:pt x="27" y="28"/>
                  </a:lnTo>
                  <a:lnTo>
                    <a:pt x="20" y="30"/>
                  </a:lnTo>
                  <a:lnTo>
                    <a:pt x="13" y="30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56" name="Freeform 108"/>
            <p:cNvSpPr>
              <a:spLocks/>
            </p:cNvSpPr>
            <p:nvPr/>
          </p:nvSpPr>
          <p:spPr bwMode="auto">
            <a:xfrm>
              <a:off x="7559675" y="5267325"/>
              <a:ext cx="134938" cy="60325"/>
            </a:xfrm>
            <a:custGeom>
              <a:avLst/>
              <a:gdLst/>
              <a:ahLst/>
              <a:cxnLst>
                <a:cxn ang="0">
                  <a:pos x="28" y="6"/>
                </a:cxn>
                <a:cxn ang="0">
                  <a:pos x="29" y="4"/>
                </a:cxn>
                <a:cxn ang="0">
                  <a:pos x="34" y="1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5" y="6"/>
                </a:cxn>
                <a:cxn ang="0">
                  <a:pos x="75" y="10"/>
                </a:cxn>
                <a:cxn ang="0">
                  <a:pos x="81" y="13"/>
                </a:cxn>
                <a:cxn ang="0">
                  <a:pos x="82" y="14"/>
                </a:cxn>
                <a:cxn ang="0">
                  <a:pos x="84" y="17"/>
                </a:cxn>
                <a:cxn ang="0">
                  <a:pos x="85" y="23"/>
                </a:cxn>
                <a:cxn ang="0">
                  <a:pos x="84" y="28"/>
                </a:cxn>
                <a:cxn ang="0">
                  <a:pos x="76" y="32"/>
                </a:cxn>
                <a:cxn ang="0">
                  <a:pos x="65" y="35"/>
                </a:cxn>
                <a:cxn ang="0">
                  <a:pos x="51" y="36"/>
                </a:cxn>
                <a:cxn ang="0">
                  <a:pos x="41" y="38"/>
                </a:cxn>
                <a:cxn ang="0">
                  <a:pos x="34" y="38"/>
                </a:cxn>
                <a:cxn ang="0">
                  <a:pos x="27" y="36"/>
                </a:cxn>
                <a:cxn ang="0">
                  <a:pos x="15" y="33"/>
                </a:cxn>
                <a:cxn ang="0">
                  <a:pos x="5" y="31"/>
                </a:cxn>
                <a:cxn ang="0">
                  <a:pos x="0" y="29"/>
                </a:cxn>
                <a:cxn ang="0">
                  <a:pos x="28" y="6"/>
                </a:cxn>
              </a:cxnLst>
              <a:rect l="0" t="0" r="r" b="b"/>
              <a:pathLst>
                <a:path w="85" h="38">
                  <a:moveTo>
                    <a:pt x="28" y="6"/>
                  </a:moveTo>
                  <a:lnTo>
                    <a:pt x="29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5" y="6"/>
                  </a:lnTo>
                  <a:lnTo>
                    <a:pt x="75" y="10"/>
                  </a:lnTo>
                  <a:lnTo>
                    <a:pt x="81" y="13"/>
                  </a:lnTo>
                  <a:lnTo>
                    <a:pt x="82" y="14"/>
                  </a:lnTo>
                  <a:lnTo>
                    <a:pt x="84" y="17"/>
                  </a:lnTo>
                  <a:lnTo>
                    <a:pt x="85" y="23"/>
                  </a:lnTo>
                  <a:lnTo>
                    <a:pt x="84" y="28"/>
                  </a:lnTo>
                  <a:lnTo>
                    <a:pt x="76" y="32"/>
                  </a:lnTo>
                  <a:lnTo>
                    <a:pt x="65" y="35"/>
                  </a:lnTo>
                  <a:lnTo>
                    <a:pt x="51" y="36"/>
                  </a:lnTo>
                  <a:lnTo>
                    <a:pt x="41" y="38"/>
                  </a:lnTo>
                  <a:lnTo>
                    <a:pt x="34" y="38"/>
                  </a:lnTo>
                  <a:lnTo>
                    <a:pt x="27" y="36"/>
                  </a:lnTo>
                  <a:lnTo>
                    <a:pt x="15" y="33"/>
                  </a:lnTo>
                  <a:lnTo>
                    <a:pt x="5" y="31"/>
                  </a:lnTo>
                  <a:lnTo>
                    <a:pt x="0" y="29"/>
                  </a:lnTo>
                  <a:lnTo>
                    <a:pt x="28" y="6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57" name="Freeform 109"/>
            <p:cNvSpPr>
              <a:spLocks/>
            </p:cNvSpPr>
            <p:nvPr/>
          </p:nvSpPr>
          <p:spPr bwMode="auto">
            <a:xfrm>
              <a:off x="7132638" y="5099050"/>
              <a:ext cx="100013" cy="93663"/>
            </a:xfrm>
            <a:custGeom>
              <a:avLst/>
              <a:gdLst/>
              <a:ahLst/>
              <a:cxnLst>
                <a:cxn ang="0">
                  <a:pos x="53" y="5"/>
                </a:cxn>
                <a:cxn ang="0">
                  <a:pos x="51" y="5"/>
                </a:cxn>
                <a:cxn ang="0">
                  <a:pos x="47" y="2"/>
                </a:cxn>
                <a:cxn ang="0">
                  <a:pos x="41" y="0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0" y="3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7"/>
                </a:cxn>
                <a:cxn ang="0">
                  <a:pos x="0" y="33"/>
                </a:cxn>
                <a:cxn ang="0">
                  <a:pos x="0" y="38"/>
                </a:cxn>
                <a:cxn ang="0">
                  <a:pos x="0" y="41"/>
                </a:cxn>
                <a:cxn ang="0">
                  <a:pos x="12" y="57"/>
                </a:cxn>
                <a:cxn ang="0">
                  <a:pos x="17" y="57"/>
                </a:cxn>
                <a:cxn ang="0">
                  <a:pos x="31" y="57"/>
                </a:cxn>
                <a:cxn ang="0">
                  <a:pos x="44" y="57"/>
                </a:cxn>
                <a:cxn ang="0">
                  <a:pos x="53" y="59"/>
                </a:cxn>
                <a:cxn ang="0">
                  <a:pos x="55" y="59"/>
                </a:cxn>
                <a:cxn ang="0">
                  <a:pos x="58" y="56"/>
                </a:cxn>
                <a:cxn ang="0">
                  <a:pos x="61" y="55"/>
                </a:cxn>
                <a:cxn ang="0">
                  <a:pos x="63" y="55"/>
                </a:cxn>
                <a:cxn ang="0">
                  <a:pos x="63" y="52"/>
                </a:cxn>
                <a:cxn ang="0">
                  <a:pos x="61" y="44"/>
                </a:cxn>
                <a:cxn ang="0">
                  <a:pos x="60" y="36"/>
                </a:cxn>
                <a:cxn ang="0">
                  <a:pos x="58" y="30"/>
                </a:cxn>
                <a:cxn ang="0">
                  <a:pos x="57" y="25"/>
                </a:cxn>
                <a:cxn ang="0">
                  <a:pos x="55" y="19"/>
                </a:cxn>
                <a:cxn ang="0">
                  <a:pos x="53" y="14"/>
                </a:cxn>
                <a:cxn ang="0">
                  <a:pos x="53" y="12"/>
                </a:cxn>
                <a:cxn ang="0">
                  <a:pos x="53" y="5"/>
                </a:cxn>
              </a:cxnLst>
              <a:rect l="0" t="0" r="r" b="b"/>
              <a:pathLst>
                <a:path w="63" h="59">
                  <a:moveTo>
                    <a:pt x="53" y="5"/>
                  </a:moveTo>
                  <a:lnTo>
                    <a:pt x="51" y="5"/>
                  </a:lnTo>
                  <a:lnTo>
                    <a:pt x="47" y="2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8" y="2"/>
                  </a:lnTo>
                  <a:lnTo>
                    <a:pt x="20" y="3"/>
                  </a:lnTo>
                  <a:lnTo>
                    <a:pt x="13" y="6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12" y="57"/>
                  </a:lnTo>
                  <a:lnTo>
                    <a:pt x="17" y="57"/>
                  </a:lnTo>
                  <a:lnTo>
                    <a:pt x="31" y="57"/>
                  </a:lnTo>
                  <a:lnTo>
                    <a:pt x="44" y="57"/>
                  </a:lnTo>
                  <a:lnTo>
                    <a:pt x="53" y="59"/>
                  </a:lnTo>
                  <a:lnTo>
                    <a:pt x="55" y="59"/>
                  </a:lnTo>
                  <a:lnTo>
                    <a:pt x="58" y="56"/>
                  </a:lnTo>
                  <a:lnTo>
                    <a:pt x="61" y="55"/>
                  </a:lnTo>
                  <a:lnTo>
                    <a:pt x="63" y="55"/>
                  </a:lnTo>
                  <a:lnTo>
                    <a:pt x="63" y="52"/>
                  </a:lnTo>
                  <a:lnTo>
                    <a:pt x="61" y="44"/>
                  </a:lnTo>
                  <a:lnTo>
                    <a:pt x="60" y="36"/>
                  </a:lnTo>
                  <a:lnTo>
                    <a:pt x="58" y="30"/>
                  </a:lnTo>
                  <a:lnTo>
                    <a:pt x="57" y="25"/>
                  </a:lnTo>
                  <a:lnTo>
                    <a:pt x="55" y="19"/>
                  </a:lnTo>
                  <a:lnTo>
                    <a:pt x="53" y="14"/>
                  </a:lnTo>
                  <a:lnTo>
                    <a:pt x="53" y="12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58" name="Freeform 110"/>
            <p:cNvSpPr>
              <a:spLocks/>
            </p:cNvSpPr>
            <p:nvPr/>
          </p:nvSpPr>
          <p:spPr bwMode="auto">
            <a:xfrm>
              <a:off x="7372350" y="5251450"/>
              <a:ext cx="134938" cy="77788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2" y="2"/>
                </a:cxn>
                <a:cxn ang="0">
                  <a:pos x="73" y="1"/>
                </a:cxn>
                <a:cxn ang="0">
                  <a:pos x="61" y="0"/>
                </a:cxn>
                <a:cxn ang="0">
                  <a:pos x="48" y="0"/>
                </a:cxn>
                <a:cxn ang="0">
                  <a:pos x="35" y="1"/>
                </a:cxn>
                <a:cxn ang="0">
                  <a:pos x="24" y="4"/>
                </a:cxn>
                <a:cxn ang="0">
                  <a:pos x="16" y="5"/>
                </a:cxn>
                <a:cxn ang="0">
                  <a:pos x="13" y="8"/>
                </a:cxn>
                <a:cxn ang="0">
                  <a:pos x="10" y="10"/>
                </a:cxn>
                <a:cxn ang="0">
                  <a:pos x="5" y="13"/>
                </a:cxn>
                <a:cxn ang="0">
                  <a:pos x="1" y="17"/>
                </a:cxn>
                <a:cxn ang="0">
                  <a:pos x="0" y="22"/>
                </a:cxn>
                <a:cxn ang="0">
                  <a:pos x="1" y="27"/>
                </a:cxn>
                <a:cxn ang="0">
                  <a:pos x="4" y="33"/>
                </a:cxn>
                <a:cxn ang="0">
                  <a:pos x="7" y="39"/>
                </a:cxn>
                <a:cxn ang="0">
                  <a:pos x="8" y="42"/>
                </a:cxn>
                <a:cxn ang="0">
                  <a:pos x="11" y="43"/>
                </a:cxn>
                <a:cxn ang="0">
                  <a:pos x="17" y="46"/>
                </a:cxn>
                <a:cxn ang="0">
                  <a:pos x="26" y="48"/>
                </a:cxn>
                <a:cxn ang="0">
                  <a:pos x="33" y="49"/>
                </a:cxn>
                <a:cxn ang="0">
                  <a:pos x="42" y="49"/>
                </a:cxn>
                <a:cxn ang="0">
                  <a:pos x="49" y="48"/>
                </a:cxn>
                <a:cxn ang="0">
                  <a:pos x="57" y="46"/>
                </a:cxn>
                <a:cxn ang="0">
                  <a:pos x="61" y="45"/>
                </a:cxn>
                <a:cxn ang="0">
                  <a:pos x="65" y="45"/>
                </a:cxn>
                <a:cxn ang="0">
                  <a:pos x="71" y="43"/>
                </a:cxn>
                <a:cxn ang="0">
                  <a:pos x="76" y="41"/>
                </a:cxn>
                <a:cxn ang="0">
                  <a:pos x="77" y="38"/>
                </a:cxn>
                <a:cxn ang="0">
                  <a:pos x="79" y="30"/>
                </a:cxn>
                <a:cxn ang="0">
                  <a:pos x="82" y="19"/>
                </a:cxn>
                <a:cxn ang="0">
                  <a:pos x="83" y="8"/>
                </a:cxn>
                <a:cxn ang="0">
                  <a:pos x="85" y="4"/>
                </a:cxn>
              </a:cxnLst>
              <a:rect l="0" t="0" r="r" b="b"/>
              <a:pathLst>
                <a:path w="85" h="49">
                  <a:moveTo>
                    <a:pt x="85" y="4"/>
                  </a:moveTo>
                  <a:lnTo>
                    <a:pt x="82" y="2"/>
                  </a:lnTo>
                  <a:lnTo>
                    <a:pt x="73" y="1"/>
                  </a:lnTo>
                  <a:lnTo>
                    <a:pt x="61" y="0"/>
                  </a:lnTo>
                  <a:lnTo>
                    <a:pt x="48" y="0"/>
                  </a:lnTo>
                  <a:lnTo>
                    <a:pt x="35" y="1"/>
                  </a:lnTo>
                  <a:lnTo>
                    <a:pt x="24" y="4"/>
                  </a:lnTo>
                  <a:lnTo>
                    <a:pt x="16" y="5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5" y="13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1" y="27"/>
                  </a:lnTo>
                  <a:lnTo>
                    <a:pt x="4" y="33"/>
                  </a:lnTo>
                  <a:lnTo>
                    <a:pt x="7" y="39"/>
                  </a:lnTo>
                  <a:lnTo>
                    <a:pt x="8" y="42"/>
                  </a:lnTo>
                  <a:lnTo>
                    <a:pt x="11" y="43"/>
                  </a:lnTo>
                  <a:lnTo>
                    <a:pt x="17" y="46"/>
                  </a:lnTo>
                  <a:lnTo>
                    <a:pt x="26" y="48"/>
                  </a:lnTo>
                  <a:lnTo>
                    <a:pt x="33" y="49"/>
                  </a:lnTo>
                  <a:lnTo>
                    <a:pt x="42" y="49"/>
                  </a:lnTo>
                  <a:lnTo>
                    <a:pt x="49" y="48"/>
                  </a:lnTo>
                  <a:lnTo>
                    <a:pt x="57" y="46"/>
                  </a:lnTo>
                  <a:lnTo>
                    <a:pt x="61" y="45"/>
                  </a:lnTo>
                  <a:lnTo>
                    <a:pt x="65" y="45"/>
                  </a:lnTo>
                  <a:lnTo>
                    <a:pt x="71" y="43"/>
                  </a:lnTo>
                  <a:lnTo>
                    <a:pt x="76" y="41"/>
                  </a:lnTo>
                  <a:lnTo>
                    <a:pt x="77" y="38"/>
                  </a:lnTo>
                  <a:lnTo>
                    <a:pt x="79" y="30"/>
                  </a:lnTo>
                  <a:lnTo>
                    <a:pt x="82" y="19"/>
                  </a:lnTo>
                  <a:lnTo>
                    <a:pt x="83" y="8"/>
                  </a:lnTo>
                  <a:lnTo>
                    <a:pt x="85" y="4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59" name="Freeform 111"/>
            <p:cNvSpPr>
              <a:spLocks/>
            </p:cNvSpPr>
            <p:nvPr/>
          </p:nvSpPr>
          <p:spPr bwMode="auto">
            <a:xfrm>
              <a:off x="7569200" y="5127625"/>
              <a:ext cx="134938" cy="50800"/>
            </a:xfrm>
            <a:custGeom>
              <a:avLst/>
              <a:gdLst/>
              <a:ahLst/>
              <a:cxnLst>
                <a:cxn ang="0">
                  <a:pos x="81" y="12"/>
                </a:cxn>
                <a:cxn ang="0">
                  <a:pos x="81" y="10"/>
                </a:cxn>
                <a:cxn ang="0">
                  <a:pos x="79" y="7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1" y="0"/>
                </a:cxn>
                <a:cxn ang="0">
                  <a:pos x="40" y="0"/>
                </a:cxn>
                <a:cxn ang="0">
                  <a:pos x="29" y="0"/>
                </a:cxn>
                <a:cxn ang="0">
                  <a:pos x="23" y="1"/>
                </a:cxn>
                <a:cxn ang="0">
                  <a:pos x="19" y="3"/>
                </a:cxn>
                <a:cxn ang="0">
                  <a:pos x="15" y="4"/>
                </a:cxn>
                <a:cxn ang="0">
                  <a:pos x="10" y="6"/>
                </a:cxn>
                <a:cxn ang="0">
                  <a:pos x="7" y="7"/>
                </a:cxn>
                <a:cxn ang="0">
                  <a:pos x="3" y="10"/>
                </a:cxn>
                <a:cxn ang="0">
                  <a:pos x="1" y="13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4" y="23"/>
                </a:cxn>
                <a:cxn ang="0">
                  <a:pos x="7" y="28"/>
                </a:cxn>
                <a:cxn ang="0">
                  <a:pos x="12" y="31"/>
                </a:cxn>
                <a:cxn ang="0">
                  <a:pos x="18" y="32"/>
                </a:cxn>
                <a:cxn ang="0">
                  <a:pos x="26" y="32"/>
                </a:cxn>
                <a:cxn ang="0">
                  <a:pos x="37" y="32"/>
                </a:cxn>
                <a:cxn ang="0">
                  <a:pos x="47" y="32"/>
                </a:cxn>
                <a:cxn ang="0">
                  <a:pos x="60" y="31"/>
                </a:cxn>
                <a:cxn ang="0">
                  <a:pos x="72" y="28"/>
                </a:cxn>
                <a:cxn ang="0">
                  <a:pos x="79" y="23"/>
                </a:cxn>
                <a:cxn ang="0">
                  <a:pos x="83" y="20"/>
                </a:cxn>
                <a:cxn ang="0">
                  <a:pos x="85" y="19"/>
                </a:cxn>
                <a:cxn ang="0">
                  <a:pos x="81" y="12"/>
                </a:cxn>
              </a:cxnLst>
              <a:rect l="0" t="0" r="r" b="b"/>
              <a:pathLst>
                <a:path w="85" h="32">
                  <a:moveTo>
                    <a:pt x="81" y="12"/>
                  </a:moveTo>
                  <a:lnTo>
                    <a:pt x="81" y="10"/>
                  </a:lnTo>
                  <a:lnTo>
                    <a:pt x="79" y="7"/>
                  </a:lnTo>
                  <a:lnTo>
                    <a:pt x="75" y="4"/>
                  </a:lnTo>
                  <a:lnTo>
                    <a:pt x="64" y="1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9" y="3"/>
                  </a:lnTo>
                  <a:lnTo>
                    <a:pt x="15" y="4"/>
                  </a:lnTo>
                  <a:lnTo>
                    <a:pt x="10" y="6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7" y="28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26" y="32"/>
                  </a:lnTo>
                  <a:lnTo>
                    <a:pt x="37" y="32"/>
                  </a:lnTo>
                  <a:lnTo>
                    <a:pt x="47" y="32"/>
                  </a:lnTo>
                  <a:lnTo>
                    <a:pt x="60" y="31"/>
                  </a:lnTo>
                  <a:lnTo>
                    <a:pt x="72" y="28"/>
                  </a:lnTo>
                  <a:lnTo>
                    <a:pt x="79" y="23"/>
                  </a:lnTo>
                  <a:lnTo>
                    <a:pt x="83" y="20"/>
                  </a:lnTo>
                  <a:lnTo>
                    <a:pt x="85" y="19"/>
                  </a:lnTo>
                  <a:lnTo>
                    <a:pt x="81" y="12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60" name="Freeform 112"/>
            <p:cNvSpPr>
              <a:spLocks/>
            </p:cNvSpPr>
            <p:nvPr/>
          </p:nvSpPr>
          <p:spPr bwMode="auto">
            <a:xfrm>
              <a:off x="7073900" y="5378450"/>
              <a:ext cx="142875" cy="93663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68" y="2"/>
                </a:cxn>
                <a:cxn ang="0">
                  <a:pos x="62" y="2"/>
                </a:cxn>
                <a:cxn ang="0">
                  <a:pos x="54" y="2"/>
                </a:cxn>
                <a:cxn ang="0">
                  <a:pos x="49" y="0"/>
                </a:cxn>
                <a:cxn ang="0">
                  <a:pos x="43" y="0"/>
                </a:cxn>
                <a:cxn ang="0">
                  <a:pos x="35" y="2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9" y="9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0" y="47"/>
                </a:cxn>
                <a:cxn ang="0">
                  <a:pos x="16" y="50"/>
                </a:cxn>
                <a:cxn ang="0">
                  <a:pos x="22" y="51"/>
                </a:cxn>
                <a:cxn ang="0">
                  <a:pos x="30" y="54"/>
                </a:cxn>
                <a:cxn ang="0">
                  <a:pos x="35" y="57"/>
                </a:cxn>
                <a:cxn ang="0">
                  <a:pos x="41" y="59"/>
                </a:cxn>
                <a:cxn ang="0">
                  <a:pos x="47" y="59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4" y="51"/>
                </a:cxn>
                <a:cxn ang="0">
                  <a:pos x="90" y="47"/>
                </a:cxn>
                <a:cxn ang="0">
                  <a:pos x="90" y="38"/>
                </a:cxn>
                <a:cxn ang="0">
                  <a:pos x="87" y="24"/>
                </a:cxn>
                <a:cxn ang="0">
                  <a:pos x="81" y="9"/>
                </a:cxn>
                <a:cxn ang="0">
                  <a:pos x="72" y="2"/>
                </a:cxn>
              </a:cxnLst>
              <a:rect l="0" t="0" r="r" b="b"/>
              <a:pathLst>
                <a:path w="90" h="59">
                  <a:moveTo>
                    <a:pt x="72" y="2"/>
                  </a:moveTo>
                  <a:lnTo>
                    <a:pt x="68" y="2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5" y="2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9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3" y="41"/>
                  </a:lnTo>
                  <a:lnTo>
                    <a:pt x="6" y="44"/>
                  </a:lnTo>
                  <a:lnTo>
                    <a:pt x="10" y="47"/>
                  </a:lnTo>
                  <a:lnTo>
                    <a:pt x="16" y="50"/>
                  </a:lnTo>
                  <a:lnTo>
                    <a:pt x="22" y="51"/>
                  </a:lnTo>
                  <a:lnTo>
                    <a:pt x="30" y="54"/>
                  </a:lnTo>
                  <a:lnTo>
                    <a:pt x="35" y="57"/>
                  </a:lnTo>
                  <a:lnTo>
                    <a:pt x="41" y="59"/>
                  </a:lnTo>
                  <a:lnTo>
                    <a:pt x="47" y="59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4" y="51"/>
                  </a:lnTo>
                  <a:lnTo>
                    <a:pt x="90" y="47"/>
                  </a:lnTo>
                  <a:lnTo>
                    <a:pt x="90" y="38"/>
                  </a:lnTo>
                  <a:lnTo>
                    <a:pt x="87" y="24"/>
                  </a:lnTo>
                  <a:lnTo>
                    <a:pt x="81" y="9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61" name="Freeform 113"/>
            <p:cNvSpPr>
              <a:spLocks/>
            </p:cNvSpPr>
            <p:nvPr/>
          </p:nvSpPr>
          <p:spPr bwMode="auto">
            <a:xfrm>
              <a:off x="6530975" y="5568950"/>
              <a:ext cx="346075" cy="244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18"/>
                </a:cxn>
                <a:cxn ang="0">
                  <a:pos x="178" y="18"/>
                </a:cxn>
                <a:cxn ang="0">
                  <a:pos x="218" y="35"/>
                </a:cxn>
                <a:cxn ang="0">
                  <a:pos x="197" y="50"/>
                </a:cxn>
                <a:cxn ang="0">
                  <a:pos x="126" y="138"/>
                </a:cxn>
                <a:cxn ang="0">
                  <a:pos x="107" y="154"/>
                </a:cxn>
                <a:cxn ang="0">
                  <a:pos x="0" y="0"/>
                </a:cxn>
              </a:cxnLst>
              <a:rect l="0" t="0" r="r" b="b"/>
              <a:pathLst>
                <a:path w="218" h="154">
                  <a:moveTo>
                    <a:pt x="0" y="0"/>
                  </a:moveTo>
                  <a:lnTo>
                    <a:pt x="123" y="18"/>
                  </a:lnTo>
                  <a:lnTo>
                    <a:pt x="178" y="18"/>
                  </a:lnTo>
                  <a:lnTo>
                    <a:pt x="218" y="35"/>
                  </a:lnTo>
                  <a:lnTo>
                    <a:pt x="197" y="50"/>
                  </a:lnTo>
                  <a:lnTo>
                    <a:pt x="126" y="138"/>
                  </a:lnTo>
                  <a:lnTo>
                    <a:pt x="10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62" name="Freeform 114"/>
            <p:cNvSpPr>
              <a:spLocks/>
            </p:cNvSpPr>
            <p:nvPr/>
          </p:nvSpPr>
          <p:spPr bwMode="auto">
            <a:xfrm>
              <a:off x="7680325" y="5299075"/>
              <a:ext cx="198438" cy="47466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1" y="169"/>
                </a:cxn>
                <a:cxn ang="0">
                  <a:pos x="27" y="299"/>
                </a:cxn>
                <a:cxn ang="0">
                  <a:pos x="125" y="169"/>
                </a:cxn>
                <a:cxn ang="0">
                  <a:pos x="112" y="0"/>
                </a:cxn>
                <a:cxn ang="0">
                  <a:pos x="0" y="134"/>
                </a:cxn>
              </a:cxnLst>
              <a:rect l="0" t="0" r="r" b="b"/>
              <a:pathLst>
                <a:path w="125" h="299">
                  <a:moveTo>
                    <a:pt x="0" y="134"/>
                  </a:moveTo>
                  <a:lnTo>
                    <a:pt x="21" y="169"/>
                  </a:lnTo>
                  <a:lnTo>
                    <a:pt x="27" y="299"/>
                  </a:lnTo>
                  <a:lnTo>
                    <a:pt x="125" y="169"/>
                  </a:lnTo>
                  <a:lnTo>
                    <a:pt x="112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D3D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63" name="Freeform 115"/>
            <p:cNvSpPr>
              <a:spLocks/>
            </p:cNvSpPr>
            <p:nvPr/>
          </p:nvSpPr>
          <p:spPr bwMode="auto">
            <a:xfrm>
              <a:off x="6565900" y="5078413"/>
              <a:ext cx="152400" cy="603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85" y="37"/>
                </a:cxn>
                <a:cxn ang="0">
                  <a:pos x="96" y="0"/>
                </a:cxn>
                <a:cxn ang="0">
                  <a:pos x="0" y="38"/>
                </a:cxn>
              </a:cxnLst>
              <a:rect l="0" t="0" r="r" b="b"/>
              <a:pathLst>
                <a:path w="96" h="38">
                  <a:moveTo>
                    <a:pt x="0" y="38"/>
                  </a:moveTo>
                  <a:lnTo>
                    <a:pt x="85" y="37"/>
                  </a:lnTo>
                  <a:lnTo>
                    <a:pt x="96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84C1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64" name="Freeform 116"/>
            <p:cNvSpPr>
              <a:spLocks/>
            </p:cNvSpPr>
            <p:nvPr/>
          </p:nvSpPr>
          <p:spPr bwMode="auto">
            <a:xfrm>
              <a:off x="6708775" y="5594350"/>
              <a:ext cx="865188" cy="325438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104" y="28"/>
                </a:cxn>
                <a:cxn ang="0">
                  <a:pos x="85" y="34"/>
                </a:cxn>
                <a:cxn ang="0">
                  <a:pos x="0" y="141"/>
                </a:cxn>
                <a:cxn ang="0">
                  <a:pos x="17" y="153"/>
                </a:cxn>
                <a:cxn ang="0">
                  <a:pos x="545" y="205"/>
                </a:cxn>
                <a:cxn ang="0">
                  <a:pos x="545" y="201"/>
                </a:cxn>
                <a:cxn ang="0">
                  <a:pos x="545" y="191"/>
                </a:cxn>
                <a:cxn ang="0">
                  <a:pos x="545" y="179"/>
                </a:cxn>
                <a:cxn ang="0">
                  <a:pos x="543" y="169"/>
                </a:cxn>
                <a:cxn ang="0">
                  <a:pos x="542" y="154"/>
                </a:cxn>
                <a:cxn ang="0">
                  <a:pos x="541" y="132"/>
                </a:cxn>
                <a:cxn ang="0">
                  <a:pos x="541" y="112"/>
                </a:cxn>
                <a:cxn ang="0">
                  <a:pos x="539" y="100"/>
                </a:cxn>
                <a:cxn ang="0">
                  <a:pos x="536" y="90"/>
                </a:cxn>
                <a:cxn ang="0">
                  <a:pos x="533" y="75"/>
                </a:cxn>
                <a:cxn ang="0">
                  <a:pos x="530" y="60"/>
                </a:cxn>
                <a:cxn ang="0">
                  <a:pos x="529" y="54"/>
                </a:cxn>
                <a:cxn ang="0">
                  <a:pos x="516" y="97"/>
                </a:cxn>
                <a:cxn ang="0">
                  <a:pos x="491" y="46"/>
                </a:cxn>
                <a:cxn ang="0">
                  <a:pos x="483" y="46"/>
                </a:cxn>
                <a:cxn ang="0">
                  <a:pos x="462" y="44"/>
                </a:cxn>
                <a:cxn ang="0">
                  <a:pos x="431" y="43"/>
                </a:cxn>
                <a:cxn ang="0">
                  <a:pos x="396" y="40"/>
                </a:cxn>
                <a:cxn ang="0">
                  <a:pos x="359" y="37"/>
                </a:cxn>
                <a:cxn ang="0">
                  <a:pos x="325" y="34"/>
                </a:cxn>
                <a:cxn ang="0">
                  <a:pos x="299" y="33"/>
                </a:cxn>
                <a:cxn ang="0">
                  <a:pos x="283" y="30"/>
                </a:cxn>
                <a:cxn ang="0">
                  <a:pos x="270" y="27"/>
                </a:cxn>
                <a:cxn ang="0">
                  <a:pos x="251" y="24"/>
                </a:cxn>
                <a:cxn ang="0">
                  <a:pos x="227" y="21"/>
                </a:cxn>
                <a:cxn ang="0">
                  <a:pos x="204" y="16"/>
                </a:cxn>
                <a:cxn ang="0">
                  <a:pos x="182" y="12"/>
                </a:cxn>
                <a:cxn ang="0">
                  <a:pos x="161" y="9"/>
                </a:cxn>
                <a:cxn ang="0">
                  <a:pos x="148" y="8"/>
                </a:cxn>
                <a:cxn ang="0">
                  <a:pos x="144" y="6"/>
                </a:cxn>
                <a:cxn ang="0">
                  <a:pos x="141" y="5"/>
                </a:cxn>
                <a:cxn ang="0">
                  <a:pos x="135" y="3"/>
                </a:cxn>
                <a:cxn ang="0">
                  <a:pos x="128" y="0"/>
                </a:cxn>
                <a:cxn ang="0">
                  <a:pos x="122" y="0"/>
                </a:cxn>
                <a:cxn ang="0">
                  <a:pos x="116" y="3"/>
                </a:cxn>
                <a:cxn ang="0">
                  <a:pos x="109" y="6"/>
                </a:cxn>
                <a:cxn ang="0">
                  <a:pos x="103" y="11"/>
                </a:cxn>
                <a:cxn ang="0">
                  <a:pos x="100" y="12"/>
                </a:cxn>
                <a:cxn ang="0">
                  <a:pos x="98" y="18"/>
                </a:cxn>
              </a:cxnLst>
              <a:rect l="0" t="0" r="r" b="b"/>
              <a:pathLst>
                <a:path w="545" h="205">
                  <a:moveTo>
                    <a:pt x="98" y="18"/>
                  </a:moveTo>
                  <a:lnTo>
                    <a:pt x="104" y="28"/>
                  </a:lnTo>
                  <a:lnTo>
                    <a:pt x="85" y="34"/>
                  </a:lnTo>
                  <a:lnTo>
                    <a:pt x="0" y="141"/>
                  </a:lnTo>
                  <a:lnTo>
                    <a:pt x="17" y="153"/>
                  </a:lnTo>
                  <a:lnTo>
                    <a:pt x="545" y="205"/>
                  </a:lnTo>
                  <a:lnTo>
                    <a:pt x="545" y="201"/>
                  </a:lnTo>
                  <a:lnTo>
                    <a:pt x="545" y="191"/>
                  </a:lnTo>
                  <a:lnTo>
                    <a:pt x="545" y="179"/>
                  </a:lnTo>
                  <a:lnTo>
                    <a:pt x="543" y="169"/>
                  </a:lnTo>
                  <a:lnTo>
                    <a:pt x="542" y="154"/>
                  </a:lnTo>
                  <a:lnTo>
                    <a:pt x="541" y="132"/>
                  </a:lnTo>
                  <a:lnTo>
                    <a:pt x="541" y="112"/>
                  </a:lnTo>
                  <a:lnTo>
                    <a:pt x="539" y="100"/>
                  </a:lnTo>
                  <a:lnTo>
                    <a:pt x="536" y="90"/>
                  </a:lnTo>
                  <a:lnTo>
                    <a:pt x="533" y="75"/>
                  </a:lnTo>
                  <a:lnTo>
                    <a:pt x="530" y="60"/>
                  </a:lnTo>
                  <a:lnTo>
                    <a:pt x="529" y="54"/>
                  </a:lnTo>
                  <a:lnTo>
                    <a:pt x="516" y="97"/>
                  </a:lnTo>
                  <a:lnTo>
                    <a:pt x="491" y="46"/>
                  </a:lnTo>
                  <a:lnTo>
                    <a:pt x="483" y="46"/>
                  </a:lnTo>
                  <a:lnTo>
                    <a:pt x="462" y="44"/>
                  </a:lnTo>
                  <a:lnTo>
                    <a:pt x="431" y="43"/>
                  </a:lnTo>
                  <a:lnTo>
                    <a:pt x="396" y="40"/>
                  </a:lnTo>
                  <a:lnTo>
                    <a:pt x="359" y="37"/>
                  </a:lnTo>
                  <a:lnTo>
                    <a:pt x="325" y="34"/>
                  </a:lnTo>
                  <a:lnTo>
                    <a:pt x="299" y="33"/>
                  </a:lnTo>
                  <a:lnTo>
                    <a:pt x="283" y="30"/>
                  </a:lnTo>
                  <a:lnTo>
                    <a:pt x="270" y="27"/>
                  </a:lnTo>
                  <a:lnTo>
                    <a:pt x="251" y="24"/>
                  </a:lnTo>
                  <a:lnTo>
                    <a:pt x="227" y="21"/>
                  </a:lnTo>
                  <a:lnTo>
                    <a:pt x="204" y="16"/>
                  </a:lnTo>
                  <a:lnTo>
                    <a:pt x="182" y="12"/>
                  </a:lnTo>
                  <a:lnTo>
                    <a:pt x="161" y="9"/>
                  </a:lnTo>
                  <a:lnTo>
                    <a:pt x="148" y="8"/>
                  </a:lnTo>
                  <a:lnTo>
                    <a:pt x="144" y="6"/>
                  </a:lnTo>
                  <a:lnTo>
                    <a:pt x="141" y="5"/>
                  </a:lnTo>
                  <a:lnTo>
                    <a:pt x="135" y="3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16" y="3"/>
                  </a:lnTo>
                  <a:lnTo>
                    <a:pt x="109" y="6"/>
                  </a:lnTo>
                  <a:lnTo>
                    <a:pt x="103" y="11"/>
                  </a:lnTo>
                  <a:lnTo>
                    <a:pt x="100" y="12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4CA5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65" name="Freeform 117"/>
            <p:cNvSpPr>
              <a:spLocks/>
            </p:cNvSpPr>
            <p:nvPr/>
          </p:nvSpPr>
          <p:spPr bwMode="auto">
            <a:xfrm>
              <a:off x="6953250" y="5519738"/>
              <a:ext cx="706438" cy="20478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" y="59"/>
                </a:cxn>
                <a:cxn ang="0">
                  <a:pos x="6" y="60"/>
                </a:cxn>
                <a:cxn ang="0">
                  <a:pos x="15" y="63"/>
                </a:cxn>
                <a:cxn ang="0">
                  <a:pos x="28" y="65"/>
                </a:cxn>
                <a:cxn ang="0">
                  <a:pos x="40" y="65"/>
                </a:cxn>
                <a:cxn ang="0">
                  <a:pos x="59" y="66"/>
                </a:cxn>
                <a:cxn ang="0">
                  <a:pos x="82" y="69"/>
                </a:cxn>
                <a:cxn ang="0">
                  <a:pos x="106" y="71"/>
                </a:cxn>
                <a:cxn ang="0">
                  <a:pos x="129" y="74"/>
                </a:cxn>
                <a:cxn ang="0">
                  <a:pos x="149" y="77"/>
                </a:cxn>
                <a:cxn ang="0">
                  <a:pos x="163" y="78"/>
                </a:cxn>
                <a:cxn ang="0">
                  <a:pos x="168" y="78"/>
                </a:cxn>
                <a:cxn ang="0">
                  <a:pos x="171" y="78"/>
                </a:cxn>
                <a:cxn ang="0">
                  <a:pos x="182" y="80"/>
                </a:cxn>
                <a:cxn ang="0">
                  <a:pos x="195" y="81"/>
                </a:cxn>
                <a:cxn ang="0">
                  <a:pos x="209" y="82"/>
                </a:cxn>
                <a:cxn ang="0">
                  <a:pos x="226" y="84"/>
                </a:cxn>
                <a:cxn ang="0">
                  <a:pos x="240" y="85"/>
                </a:cxn>
                <a:cxn ang="0">
                  <a:pos x="252" y="85"/>
                </a:cxn>
                <a:cxn ang="0">
                  <a:pos x="258" y="87"/>
                </a:cxn>
                <a:cxn ang="0">
                  <a:pos x="264" y="88"/>
                </a:cxn>
                <a:cxn ang="0">
                  <a:pos x="272" y="90"/>
                </a:cxn>
                <a:cxn ang="0">
                  <a:pos x="284" y="91"/>
                </a:cxn>
                <a:cxn ang="0">
                  <a:pos x="297" y="93"/>
                </a:cxn>
                <a:cxn ang="0">
                  <a:pos x="310" y="94"/>
                </a:cxn>
                <a:cxn ang="0">
                  <a:pos x="322" y="96"/>
                </a:cxn>
                <a:cxn ang="0">
                  <a:pos x="329" y="97"/>
                </a:cxn>
                <a:cxn ang="0">
                  <a:pos x="332" y="97"/>
                </a:cxn>
                <a:cxn ang="0">
                  <a:pos x="359" y="129"/>
                </a:cxn>
                <a:cxn ang="0">
                  <a:pos x="373" y="93"/>
                </a:cxn>
                <a:cxn ang="0">
                  <a:pos x="445" y="0"/>
                </a:cxn>
                <a:cxn ang="0">
                  <a:pos x="436" y="2"/>
                </a:cxn>
                <a:cxn ang="0">
                  <a:pos x="414" y="3"/>
                </a:cxn>
                <a:cxn ang="0">
                  <a:pos x="382" y="8"/>
                </a:cxn>
                <a:cxn ang="0">
                  <a:pos x="344" y="11"/>
                </a:cxn>
                <a:cxn ang="0">
                  <a:pos x="303" y="15"/>
                </a:cxn>
                <a:cxn ang="0">
                  <a:pos x="267" y="19"/>
                </a:cxn>
                <a:cxn ang="0">
                  <a:pos x="236" y="21"/>
                </a:cxn>
                <a:cxn ang="0">
                  <a:pos x="215" y="22"/>
                </a:cxn>
                <a:cxn ang="0">
                  <a:pos x="199" y="22"/>
                </a:cxn>
                <a:cxn ang="0">
                  <a:pos x="179" y="25"/>
                </a:cxn>
                <a:cxn ang="0">
                  <a:pos x="155" y="27"/>
                </a:cxn>
                <a:cxn ang="0">
                  <a:pos x="133" y="30"/>
                </a:cxn>
                <a:cxn ang="0">
                  <a:pos x="111" y="34"/>
                </a:cxn>
                <a:cxn ang="0">
                  <a:pos x="92" y="36"/>
                </a:cxn>
                <a:cxn ang="0">
                  <a:pos x="81" y="39"/>
                </a:cxn>
                <a:cxn ang="0">
                  <a:pos x="76" y="39"/>
                </a:cxn>
                <a:cxn ang="0">
                  <a:pos x="0" y="58"/>
                </a:cxn>
              </a:cxnLst>
              <a:rect l="0" t="0" r="r" b="b"/>
              <a:pathLst>
                <a:path w="445" h="129">
                  <a:moveTo>
                    <a:pt x="0" y="58"/>
                  </a:moveTo>
                  <a:lnTo>
                    <a:pt x="2" y="59"/>
                  </a:lnTo>
                  <a:lnTo>
                    <a:pt x="6" y="60"/>
                  </a:lnTo>
                  <a:lnTo>
                    <a:pt x="15" y="63"/>
                  </a:lnTo>
                  <a:lnTo>
                    <a:pt x="28" y="65"/>
                  </a:lnTo>
                  <a:lnTo>
                    <a:pt x="40" y="65"/>
                  </a:lnTo>
                  <a:lnTo>
                    <a:pt x="59" y="66"/>
                  </a:lnTo>
                  <a:lnTo>
                    <a:pt x="82" y="69"/>
                  </a:lnTo>
                  <a:lnTo>
                    <a:pt x="106" y="71"/>
                  </a:lnTo>
                  <a:lnTo>
                    <a:pt x="129" y="74"/>
                  </a:lnTo>
                  <a:lnTo>
                    <a:pt x="149" y="77"/>
                  </a:lnTo>
                  <a:lnTo>
                    <a:pt x="163" y="78"/>
                  </a:lnTo>
                  <a:lnTo>
                    <a:pt x="168" y="78"/>
                  </a:lnTo>
                  <a:lnTo>
                    <a:pt x="171" y="78"/>
                  </a:lnTo>
                  <a:lnTo>
                    <a:pt x="182" y="80"/>
                  </a:lnTo>
                  <a:lnTo>
                    <a:pt x="195" y="81"/>
                  </a:lnTo>
                  <a:lnTo>
                    <a:pt x="209" y="82"/>
                  </a:lnTo>
                  <a:lnTo>
                    <a:pt x="226" y="84"/>
                  </a:lnTo>
                  <a:lnTo>
                    <a:pt x="240" y="85"/>
                  </a:lnTo>
                  <a:lnTo>
                    <a:pt x="252" y="85"/>
                  </a:lnTo>
                  <a:lnTo>
                    <a:pt x="258" y="87"/>
                  </a:lnTo>
                  <a:lnTo>
                    <a:pt x="264" y="88"/>
                  </a:lnTo>
                  <a:lnTo>
                    <a:pt x="272" y="90"/>
                  </a:lnTo>
                  <a:lnTo>
                    <a:pt x="284" y="91"/>
                  </a:lnTo>
                  <a:lnTo>
                    <a:pt x="297" y="93"/>
                  </a:lnTo>
                  <a:lnTo>
                    <a:pt x="310" y="94"/>
                  </a:lnTo>
                  <a:lnTo>
                    <a:pt x="322" y="96"/>
                  </a:lnTo>
                  <a:lnTo>
                    <a:pt x="329" y="97"/>
                  </a:lnTo>
                  <a:lnTo>
                    <a:pt x="332" y="97"/>
                  </a:lnTo>
                  <a:lnTo>
                    <a:pt x="359" y="129"/>
                  </a:lnTo>
                  <a:lnTo>
                    <a:pt x="373" y="93"/>
                  </a:lnTo>
                  <a:lnTo>
                    <a:pt x="445" y="0"/>
                  </a:lnTo>
                  <a:lnTo>
                    <a:pt x="436" y="2"/>
                  </a:lnTo>
                  <a:lnTo>
                    <a:pt x="414" y="3"/>
                  </a:lnTo>
                  <a:lnTo>
                    <a:pt x="382" y="8"/>
                  </a:lnTo>
                  <a:lnTo>
                    <a:pt x="344" y="11"/>
                  </a:lnTo>
                  <a:lnTo>
                    <a:pt x="303" y="15"/>
                  </a:lnTo>
                  <a:lnTo>
                    <a:pt x="267" y="19"/>
                  </a:lnTo>
                  <a:lnTo>
                    <a:pt x="236" y="21"/>
                  </a:lnTo>
                  <a:lnTo>
                    <a:pt x="215" y="22"/>
                  </a:lnTo>
                  <a:lnTo>
                    <a:pt x="199" y="22"/>
                  </a:lnTo>
                  <a:lnTo>
                    <a:pt x="179" y="25"/>
                  </a:lnTo>
                  <a:lnTo>
                    <a:pt x="155" y="27"/>
                  </a:lnTo>
                  <a:lnTo>
                    <a:pt x="133" y="30"/>
                  </a:lnTo>
                  <a:lnTo>
                    <a:pt x="111" y="34"/>
                  </a:lnTo>
                  <a:lnTo>
                    <a:pt x="92" y="36"/>
                  </a:lnTo>
                  <a:lnTo>
                    <a:pt x="81" y="39"/>
                  </a:lnTo>
                  <a:lnTo>
                    <a:pt x="76" y="3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66" name="Freeform 118"/>
            <p:cNvSpPr>
              <a:spLocks/>
            </p:cNvSpPr>
            <p:nvPr/>
          </p:nvSpPr>
          <p:spPr bwMode="auto">
            <a:xfrm>
              <a:off x="7545388" y="5511800"/>
              <a:ext cx="177800" cy="39687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12" y="140"/>
                </a:cxn>
                <a:cxn ang="0">
                  <a:pos x="19" y="250"/>
                </a:cxn>
                <a:cxn ang="0">
                  <a:pos x="107" y="172"/>
                </a:cxn>
                <a:cxn ang="0">
                  <a:pos x="109" y="152"/>
                </a:cxn>
                <a:cxn ang="0">
                  <a:pos x="112" y="105"/>
                </a:cxn>
                <a:cxn ang="0">
                  <a:pos x="112" y="55"/>
                </a:cxn>
                <a:cxn ang="0">
                  <a:pos x="104" y="23"/>
                </a:cxn>
                <a:cxn ang="0">
                  <a:pos x="96" y="11"/>
                </a:cxn>
                <a:cxn ang="0">
                  <a:pos x="90" y="4"/>
                </a:cxn>
                <a:cxn ang="0">
                  <a:pos x="87" y="1"/>
                </a:cxn>
                <a:cxn ang="0">
                  <a:pos x="85" y="0"/>
                </a:cxn>
                <a:cxn ang="0">
                  <a:pos x="72" y="5"/>
                </a:cxn>
                <a:cxn ang="0">
                  <a:pos x="0" y="98"/>
                </a:cxn>
              </a:cxnLst>
              <a:rect l="0" t="0" r="r" b="b"/>
              <a:pathLst>
                <a:path w="112" h="250">
                  <a:moveTo>
                    <a:pt x="0" y="98"/>
                  </a:moveTo>
                  <a:lnTo>
                    <a:pt x="12" y="140"/>
                  </a:lnTo>
                  <a:lnTo>
                    <a:pt x="19" y="250"/>
                  </a:lnTo>
                  <a:lnTo>
                    <a:pt x="107" y="172"/>
                  </a:lnTo>
                  <a:lnTo>
                    <a:pt x="109" y="152"/>
                  </a:lnTo>
                  <a:lnTo>
                    <a:pt x="112" y="105"/>
                  </a:lnTo>
                  <a:lnTo>
                    <a:pt x="112" y="55"/>
                  </a:lnTo>
                  <a:lnTo>
                    <a:pt x="104" y="23"/>
                  </a:lnTo>
                  <a:lnTo>
                    <a:pt x="96" y="11"/>
                  </a:lnTo>
                  <a:lnTo>
                    <a:pt x="90" y="4"/>
                  </a:lnTo>
                  <a:lnTo>
                    <a:pt x="87" y="1"/>
                  </a:lnTo>
                  <a:lnTo>
                    <a:pt x="85" y="0"/>
                  </a:lnTo>
                  <a:lnTo>
                    <a:pt x="72" y="5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44A3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67" name="Freeform 119"/>
            <p:cNvSpPr>
              <a:spLocks/>
            </p:cNvSpPr>
            <p:nvPr/>
          </p:nvSpPr>
          <p:spPr bwMode="auto">
            <a:xfrm>
              <a:off x="7759700" y="5151438"/>
              <a:ext cx="204788" cy="325438"/>
            </a:xfrm>
            <a:custGeom>
              <a:avLst/>
              <a:gdLst/>
              <a:ahLst/>
              <a:cxnLst>
                <a:cxn ang="0">
                  <a:pos x="62" y="93"/>
                </a:cxn>
                <a:cxn ang="0">
                  <a:pos x="3" y="29"/>
                </a:cxn>
                <a:cxn ang="0">
                  <a:pos x="0" y="14"/>
                </a:cxn>
                <a:cxn ang="0">
                  <a:pos x="9" y="1"/>
                </a:cxn>
                <a:cxn ang="0">
                  <a:pos x="21" y="0"/>
                </a:cxn>
                <a:cxn ang="0">
                  <a:pos x="25" y="32"/>
                </a:cxn>
                <a:cxn ang="0">
                  <a:pos x="72" y="39"/>
                </a:cxn>
                <a:cxn ang="0">
                  <a:pos x="88" y="44"/>
                </a:cxn>
                <a:cxn ang="0">
                  <a:pos x="100" y="35"/>
                </a:cxn>
                <a:cxn ang="0">
                  <a:pos x="126" y="36"/>
                </a:cxn>
                <a:cxn ang="0">
                  <a:pos x="129" y="123"/>
                </a:cxn>
                <a:cxn ang="0">
                  <a:pos x="123" y="130"/>
                </a:cxn>
                <a:cxn ang="0">
                  <a:pos x="111" y="149"/>
                </a:cxn>
                <a:cxn ang="0">
                  <a:pos x="97" y="169"/>
                </a:cxn>
                <a:cxn ang="0">
                  <a:pos x="88" y="184"/>
                </a:cxn>
                <a:cxn ang="0">
                  <a:pos x="82" y="193"/>
                </a:cxn>
                <a:cxn ang="0">
                  <a:pos x="76" y="199"/>
                </a:cxn>
                <a:cxn ang="0">
                  <a:pos x="72" y="203"/>
                </a:cxn>
                <a:cxn ang="0">
                  <a:pos x="70" y="205"/>
                </a:cxn>
                <a:cxn ang="0">
                  <a:pos x="62" y="93"/>
                </a:cxn>
              </a:cxnLst>
              <a:rect l="0" t="0" r="r" b="b"/>
              <a:pathLst>
                <a:path w="129" h="205">
                  <a:moveTo>
                    <a:pt x="62" y="93"/>
                  </a:moveTo>
                  <a:lnTo>
                    <a:pt x="3" y="29"/>
                  </a:lnTo>
                  <a:lnTo>
                    <a:pt x="0" y="14"/>
                  </a:lnTo>
                  <a:lnTo>
                    <a:pt x="9" y="1"/>
                  </a:lnTo>
                  <a:lnTo>
                    <a:pt x="21" y="0"/>
                  </a:lnTo>
                  <a:lnTo>
                    <a:pt x="25" y="32"/>
                  </a:lnTo>
                  <a:lnTo>
                    <a:pt x="72" y="39"/>
                  </a:lnTo>
                  <a:lnTo>
                    <a:pt x="88" y="44"/>
                  </a:lnTo>
                  <a:lnTo>
                    <a:pt x="100" y="35"/>
                  </a:lnTo>
                  <a:lnTo>
                    <a:pt x="126" y="36"/>
                  </a:lnTo>
                  <a:lnTo>
                    <a:pt x="129" y="123"/>
                  </a:lnTo>
                  <a:lnTo>
                    <a:pt x="123" y="130"/>
                  </a:lnTo>
                  <a:lnTo>
                    <a:pt x="111" y="149"/>
                  </a:lnTo>
                  <a:lnTo>
                    <a:pt x="97" y="169"/>
                  </a:lnTo>
                  <a:lnTo>
                    <a:pt x="88" y="184"/>
                  </a:lnTo>
                  <a:lnTo>
                    <a:pt x="82" y="193"/>
                  </a:lnTo>
                  <a:lnTo>
                    <a:pt x="76" y="199"/>
                  </a:lnTo>
                  <a:lnTo>
                    <a:pt x="72" y="203"/>
                  </a:lnTo>
                  <a:lnTo>
                    <a:pt x="70" y="205"/>
                  </a:lnTo>
                  <a:lnTo>
                    <a:pt x="62" y="93"/>
                  </a:lnTo>
                  <a:close/>
                </a:path>
              </a:pathLst>
            </a:custGeom>
            <a:solidFill>
              <a:srgbClr val="44A3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68" name="Freeform 120"/>
            <p:cNvSpPr>
              <a:spLocks/>
            </p:cNvSpPr>
            <p:nvPr/>
          </p:nvSpPr>
          <p:spPr bwMode="auto">
            <a:xfrm>
              <a:off x="8048625" y="4241800"/>
              <a:ext cx="357188" cy="36671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16" y="20"/>
                </a:cxn>
                <a:cxn ang="0">
                  <a:pos x="49" y="10"/>
                </a:cxn>
                <a:cxn ang="0">
                  <a:pos x="79" y="6"/>
                </a:cxn>
                <a:cxn ang="0">
                  <a:pos x="106" y="1"/>
                </a:cxn>
                <a:cxn ang="0">
                  <a:pos x="124" y="0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9" y="4"/>
                </a:cxn>
                <a:cxn ang="0">
                  <a:pos x="175" y="10"/>
                </a:cxn>
                <a:cxn ang="0">
                  <a:pos x="196" y="25"/>
                </a:cxn>
                <a:cxn ang="0">
                  <a:pos x="221" y="50"/>
                </a:cxn>
                <a:cxn ang="0">
                  <a:pos x="225" y="124"/>
                </a:cxn>
                <a:cxn ang="0">
                  <a:pos x="203" y="231"/>
                </a:cxn>
                <a:cxn ang="0">
                  <a:pos x="199" y="227"/>
                </a:cxn>
                <a:cxn ang="0">
                  <a:pos x="187" y="221"/>
                </a:cxn>
                <a:cxn ang="0">
                  <a:pos x="174" y="215"/>
                </a:cxn>
                <a:cxn ang="0">
                  <a:pos x="166" y="212"/>
                </a:cxn>
                <a:cxn ang="0">
                  <a:pos x="140" y="155"/>
                </a:cxn>
                <a:cxn ang="0">
                  <a:pos x="134" y="143"/>
                </a:cxn>
                <a:cxn ang="0">
                  <a:pos x="118" y="132"/>
                </a:cxn>
                <a:cxn ang="0">
                  <a:pos x="104" y="136"/>
                </a:cxn>
                <a:cxn ang="0">
                  <a:pos x="96" y="141"/>
                </a:cxn>
                <a:cxn ang="0">
                  <a:pos x="77" y="160"/>
                </a:cxn>
                <a:cxn ang="0">
                  <a:pos x="58" y="160"/>
                </a:cxn>
                <a:cxn ang="0">
                  <a:pos x="61" y="139"/>
                </a:cxn>
                <a:cxn ang="0">
                  <a:pos x="45" y="129"/>
                </a:cxn>
                <a:cxn ang="0">
                  <a:pos x="33" y="126"/>
                </a:cxn>
                <a:cxn ang="0">
                  <a:pos x="42" y="85"/>
                </a:cxn>
                <a:cxn ang="0">
                  <a:pos x="52" y="51"/>
                </a:cxn>
                <a:cxn ang="0">
                  <a:pos x="52" y="41"/>
                </a:cxn>
                <a:cxn ang="0">
                  <a:pos x="44" y="40"/>
                </a:cxn>
                <a:cxn ang="0">
                  <a:pos x="29" y="41"/>
                </a:cxn>
                <a:cxn ang="0">
                  <a:pos x="13" y="42"/>
                </a:cxn>
                <a:cxn ang="0">
                  <a:pos x="1" y="44"/>
                </a:cxn>
              </a:cxnLst>
              <a:rect l="0" t="0" r="r" b="b"/>
              <a:pathLst>
                <a:path w="225" h="231">
                  <a:moveTo>
                    <a:pt x="0" y="44"/>
                  </a:moveTo>
                  <a:lnTo>
                    <a:pt x="1" y="40"/>
                  </a:lnTo>
                  <a:lnTo>
                    <a:pt x="5" y="31"/>
                  </a:lnTo>
                  <a:lnTo>
                    <a:pt x="16" y="20"/>
                  </a:lnTo>
                  <a:lnTo>
                    <a:pt x="36" y="12"/>
                  </a:lnTo>
                  <a:lnTo>
                    <a:pt x="49" y="10"/>
                  </a:lnTo>
                  <a:lnTo>
                    <a:pt x="64" y="7"/>
                  </a:lnTo>
                  <a:lnTo>
                    <a:pt x="79" y="6"/>
                  </a:lnTo>
                  <a:lnTo>
                    <a:pt x="93" y="3"/>
                  </a:lnTo>
                  <a:lnTo>
                    <a:pt x="106" y="1"/>
                  </a:lnTo>
                  <a:lnTo>
                    <a:pt x="117" y="1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34" y="0"/>
                  </a:lnTo>
                  <a:lnTo>
                    <a:pt x="140" y="1"/>
                  </a:lnTo>
                  <a:lnTo>
                    <a:pt x="149" y="3"/>
                  </a:lnTo>
                  <a:lnTo>
                    <a:pt x="159" y="4"/>
                  </a:lnTo>
                  <a:lnTo>
                    <a:pt x="168" y="7"/>
                  </a:lnTo>
                  <a:lnTo>
                    <a:pt x="175" y="10"/>
                  </a:lnTo>
                  <a:lnTo>
                    <a:pt x="183" y="15"/>
                  </a:lnTo>
                  <a:lnTo>
                    <a:pt x="196" y="25"/>
                  </a:lnTo>
                  <a:lnTo>
                    <a:pt x="210" y="38"/>
                  </a:lnTo>
                  <a:lnTo>
                    <a:pt x="221" y="50"/>
                  </a:lnTo>
                  <a:lnTo>
                    <a:pt x="225" y="54"/>
                  </a:lnTo>
                  <a:lnTo>
                    <a:pt x="225" y="124"/>
                  </a:lnTo>
                  <a:lnTo>
                    <a:pt x="210" y="186"/>
                  </a:lnTo>
                  <a:lnTo>
                    <a:pt x="203" y="231"/>
                  </a:lnTo>
                  <a:lnTo>
                    <a:pt x="202" y="230"/>
                  </a:lnTo>
                  <a:lnTo>
                    <a:pt x="199" y="227"/>
                  </a:lnTo>
                  <a:lnTo>
                    <a:pt x="193" y="224"/>
                  </a:lnTo>
                  <a:lnTo>
                    <a:pt x="187" y="221"/>
                  </a:lnTo>
                  <a:lnTo>
                    <a:pt x="180" y="218"/>
                  </a:lnTo>
                  <a:lnTo>
                    <a:pt x="174" y="215"/>
                  </a:lnTo>
                  <a:lnTo>
                    <a:pt x="168" y="214"/>
                  </a:lnTo>
                  <a:lnTo>
                    <a:pt x="166" y="212"/>
                  </a:lnTo>
                  <a:lnTo>
                    <a:pt x="152" y="187"/>
                  </a:lnTo>
                  <a:lnTo>
                    <a:pt x="140" y="155"/>
                  </a:lnTo>
                  <a:lnTo>
                    <a:pt x="139" y="151"/>
                  </a:lnTo>
                  <a:lnTo>
                    <a:pt x="134" y="143"/>
                  </a:lnTo>
                  <a:lnTo>
                    <a:pt x="127" y="135"/>
                  </a:lnTo>
                  <a:lnTo>
                    <a:pt x="118" y="132"/>
                  </a:lnTo>
                  <a:lnTo>
                    <a:pt x="109" y="133"/>
                  </a:lnTo>
                  <a:lnTo>
                    <a:pt x="104" y="136"/>
                  </a:lnTo>
                  <a:lnTo>
                    <a:pt x="98" y="139"/>
                  </a:lnTo>
                  <a:lnTo>
                    <a:pt x="96" y="141"/>
                  </a:lnTo>
                  <a:lnTo>
                    <a:pt x="77" y="142"/>
                  </a:lnTo>
                  <a:lnTo>
                    <a:pt x="77" y="160"/>
                  </a:lnTo>
                  <a:lnTo>
                    <a:pt x="57" y="164"/>
                  </a:lnTo>
                  <a:lnTo>
                    <a:pt x="58" y="160"/>
                  </a:lnTo>
                  <a:lnTo>
                    <a:pt x="61" y="149"/>
                  </a:lnTo>
                  <a:lnTo>
                    <a:pt x="61" y="139"/>
                  </a:lnTo>
                  <a:lnTo>
                    <a:pt x="55" y="132"/>
                  </a:lnTo>
                  <a:lnTo>
                    <a:pt x="45" y="129"/>
                  </a:lnTo>
                  <a:lnTo>
                    <a:pt x="38" y="127"/>
                  </a:lnTo>
                  <a:lnTo>
                    <a:pt x="33" y="126"/>
                  </a:lnTo>
                  <a:lnTo>
                    <a:pt x="32" y="126"/>
                  </a:lnTo>
                  <a:lnTo>
                    <a:pt x="42" y="85"/>
                  </a:lnTo>
                  <a:lnTo>
                    <a:pt x="52" y="53"/>
                  </a:lnTo>
                  <a:lnTo>
                    <a:pt x="52" y="51"/>
                  </a:lnTo>
                  <a:lnTo>
                    <a:pt x="54" y="45"/>
                  </a:lnTo>
                  <a:lnTo>
                    <a:pt x="52" y="41"/>
                  </a:lnTo>
                  <a:lnTo>
                    <a:pt x="48" y="40"/>
                  </a:lnTo>
                  <a:lnTo>
                    <a:pt x="44" y="40"/>
                  </a:lnTo>
                  <a:lnTo>
                    <a:pt x="36" y="40"/>
                  </a:lnTo>
                  <a:lnTo>
                    <a:pt x="29" y="41"/>
                  </a:lnTo>
                  <a:lnTo>
                    <a:pt x="20" y="41"/>
                  </a:lnTo>
                  <a:lnTo>
                    <a:pt x="13" y="42"/>
                  </a:lnTo>
                  <a:lnTo>
                    <a:pt x="5" y="44"/>
                  </a:lnTo>
                  <a:lnTo>
                    <a:pt x="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69" name="Freeform 121"/>
            <p:cNvSpPr>
              <a:spLocks/>
            </p:cNvSpPr>
            <p:nvPr/>
          </p:nvSpPr>
          <p:spPr bwMode="auto">
            <a:xfrm>
              <a:off x="7904163" y="4667250"/>
              <a:ext cx="750888" cy="987425"/>
            </a:xfrm>
            <a:custGeom>
              <a:avLst/>
              <a:gdLst/>
              <a:ahLst/>
              <a:cxnLst>
                <a:cxn ang="0">
                  <a:pos x="168" y="152"/>
                </a:cxn>
                <a:cxn ang="0">
                  <a:pos x="146" y="183"/>
                </a:cxn>
                <a:cxn ang="0">
                  <a:pos x="140" y="221"/>
                </a:cxn>
                <a:cxn ang="0">
                  <a:pos x="132" y="265"/>
                </a:cxn>
                <a:cxn ang="0">
                  <a:pos x="123" y="287"/>
                </a:cxn>
                <a:cxn ang="0">
                  <a:pos x="108" y="325"/>
                </a:cxn>
                <a:cxn ang="0">
                  <a:pos x="94" y="362"/>
                </a:cxn>
                <a:cxn ang="0">
                  <a:pos x="88" y="378"/>
                </a:cxn>
                <a:cxn ang="0">
                  <a:pos x="79" y="401"/>
                </a:cxn>
                <a:cxn ang="0">
                  <a:pos x="69" y="431"/>
                </a:cxn>
                <a:cxn ang="0">
                  <a:pos x="58" y="458"/>
                </a:cxn>
                <a:cxn ang="0">
                  <a:pos x="48" y="483"/>
                </a:cxn>
                <a:cxn ang="0">
                  <a:pos x="45" y="499"/>
                </a:cxn>
                <a:cxn ang="0">
                  <a:pos x="31" y="521"/>
                </a:cxn>
                <a:cxn ang="0">
                  <a:pos x="10" y="537"/>
                </a:cxn>
                <a:cxn ang="0">
                  <a:pos x="0" y="548"/>
                </a:cxn>
                <a:cxn ang="0">
                  <a:pos x="13" y="573"/>
                </a:cxn>
                <a:cxn ang="0">
                  <a:pos x="33" y="605"/>
                </a:cxn>
                <a:cxn ang="0">
                  <a:pos x="55" y="617"/>
                </a:cxn>
                <a:cxn ang="0">
                  <a:pos x="69" y="622"/>
                </a:cxn>
                <a:cxn ang="0">
                  <a:pos x="218" y="568"/>
                </a:cxn>
                <a:cxn ang="0">
                  <a:pos x="250" y="562"/>
                </a:cxn>
                <a:cxn ang="0">
                  <a:pos x="260" y="583"/>
                </a:cxn>
                <a:cxn ang="0">
                  <a:pos x="282" y="592"/>
                </a:cxn>
                <a:cxn ang="0">
                  <a:pos x="300" y="597"/>
                </a:cxn>
                <a:cxn ang="0">
                  <a:pos x="317" y="603"/>
                </a:cxn>
                <a:cxn ang="0">
                  <a:pos x="337" y="609"/>
                </a:cxn>
                <a:cxn ang="0">
                  <a:pos x="356" y="612"/>
                </a:cxn>
                <a:cxn ang="0">
                  <a:pos x="376" y="615"/>
                </a:cxn>
                <a:cxn ang="0">
                  <a:pos x="395" y="618"/>
                </a:cxn>
                <a:cxn ang="0">
                  <a:pos x="407" y="619"/>
                </a:cxn>
                <a:cxn ang="0">
                  <a:pos x="411" y="618"/>
                </a:cxn>
                <a:cxn ang="0">
                  <a:pos x="424" y="612"/>
                </a:cxn>
                <a:cxn ang="0">
                  <a:pos x="433" y="596"/>
                </a:cxn>
                <a:cxn ang="0">
                  <a:pos x="438" y="564"/>
                </a:cxn>
                <a:cxn ang="0">
                  <a:pos x="442" y="537"/>
                </a:cxn>
                <a:cxn ang="0">
                  <a:pos x="455" y="482"/>
                </a:cxn>
                <a:cxn ang="0">
                  <a:pos x="454" y="450"/>
                </a:cxn>
                <a:cxn ang="0">
                  <a:pos x="454" y="435"/>
                </a:cxn>
                <a:cxn ang="0">
                  <a:pos x="465" y="413"/>
                </a:cxn>
                <a:cxn ang="0">
                  <a:pos x="471" y="390"/>
                </a:cxn>
                <a:cxn ang="0">
                  <a:pos x="468" y="376"/>
                </a:cxn>
                <a:cxn ang="0">
                  <a:pos x="471" y="327"/>
                </a:cxn>
                <a:cxn ang="0">
                  <a:pos x="473" y="264"/>
                </a:cxn>
                <a:cxn ang="0">
                  <a:pos x="468" y="217"/>
                </a:cxn>
                <a:cxn ang="0">
                  <a:pos x="458" y="171"/>
                </a:cxn>
                <a:cxn ang="0">
                  <a:pos x="446" y="155"/>
                </a:cxn>
                <a:cxn ang="0">
                  <a:pos x="430" y="135"/>
                </a:cxn>
                <a:cxn ang="0">
                  <a:pos x="414" y="117"/>
                </a:cxn>
                <a:cxn ang="0">
                  <a:pos x="404" y="108"/>
                </a:cxn>
                <a:cxn ang="0">
                  <a:pos x="392" y="98"/>
                </a:cxn>
                <a:cxn ang="0">
                  <a:pos x="369" y="78"/>
                </a:cxn>
                <a:cxn ang="0">
                  <a:pos x="347" y="57"/>
                </a:cxn>
                <a:cxn ang="0">
                  <a:pos x="337" y="48"/>
                </a:cxn>
                <a:cxn ang="0">
                  <a:pos x="304" y="0"/>
                </a:cxn>
              </a:cxnLst>
              <a:rect l="0" t="0" r="r" b="b"/>
              <a:pathLst>
                <a:path w="473" h="622">
                  <a:moveTo>
                    <a:pt x="161" y="95"/>
                  </a:moveTo>
                  <a:lnTo>
                    <a:pt x="168" y="152"/>
                  </a:lnTo>
                  <a:lnTo>
                    <a:pt x="151" y="170"/>
                  </a:lnTo>
                  <a:lnTo>
                    <a:pt x="146" y="183"/>
                  </a:lnTo>
                  <a:lnTo>
                    <a:pt x="145" y="195"/>
                  </a:lnTo>
                  <a:lnTo>
                    <a:pt x="140" y="221"/>
                  </a:lnTo>
                  <a:lnTo>
                    <a:pt x="135" y="249"/>
                  </a:lnTo>
                  <a:lnTo>
                    <a:pt x="132" y="265"/>
                  </a:lnTo>
                  <a:lnTo>
                    <a:pt x="129" y="272"/>
                  </a:lnTo>
                  <a:lnTo>
                    <a:pt x="123" y="287"/>
                  </a:lnTo>
                  <a:lnTo>
                    <a:pt x="117" y="305"/>
                  </a:lnTo>
                  <a:lnTo>
                    <a:pt x="108" y="325"/>
                  </a:lnTo>
                  <a:lnTo>
                    <a:pt x="101" y="344"/>
                  </a:lnTo>
                  <a:lnTo>
                    <a:pt x="94" y="362"/>
                  </a:lnTo>
                  <a:lnTo>
                    <a:pt x="89" y="373"/>
                  </a:lnTo>
                  <a:lnTo>
                    <a:pt x="88" y="378"/>
                  </a:lnTo>
                  <a:lnTo>
                    <a:pt x="85" y="385"/>
                  </a:lnTo>
                  <a:lnTo>
                    <a:pt x="79" y="401"/>
                  </a:lnTo>
                  <a:lnTo>
                    <a:pt x="73" y="420"/>
                  </a:lnTo>
                  <a:lnTo>
                    <a:pt x="69" y="431"/>
                  </a:lnTo>
                  <a:lnTo>
                    <a:pt x="64" y="441"/>
                  </a:lnTo>
                  <a:lnTo>
                    <a:pt x="58" y="458"/>
                  </a:lnTo>
                  <a:lnTo>
                    <a:pt x="51" y="476"/>
                  </a:lnTo>
                  <a:lnTo>
                    <a:pt x="48" y="483"/>
                  </a:lnTo>
                  <a:lnTo>
                    <a:pt x="48" y="488"/>
                  </a:lnTo>
                  <a:lnTo>
                    <a:pt x="45" y="499"/>
                  </a:lnTo>
                  <a:lnTo>
                    <a:pt x="39" y="511"/>
                  </a:lnTo>
                  <a:lnTo>
                    <a:pt x="31" y="521"/>
                  </a:lnTo>
                  <a:lnTo>
                    <a:pt x="20" y="529"/>
                  </a:lnTo>
                  <a:lnTo>
                    <a:pt x="10" y="537"/>
                  </a:lnTo>
                  <a:lnTo>
                    <a:pt x="3" y="545"/>
                  </a:lnTo>
                  <a:lnTo>
                    <a:pt x="0" y="548"/>
                  </a:lnTo>
                  <a:lnTo>
                    <a:pt x="3" y="555"/>
                  </a:lnTo>
                  <a:lnTo>
                    <a:pt x="13" y="573"/>
                  </a:lnTo>
                  <a:lnTo>
                    <a:pt x="23" y="592"/>
                  </a:lnTo>
                  <a:lnTo>
                    <a:pt x="33" y="605"/>
                  </a:lnTo>
                  <a:lnTo>
                    <a:pt x="44" y="611"/>
                  </a:lnTo>
                  <a:lnTo>
                    <a:pt x="55" y="617"/>
                  </a:lnTo>
                  <a:lnTo>
                    <a:pt x="64" y="621"/>
                  </a:lnTo>
                  <a:lnTo>
                    <a:pt x="69" y="622"/>
                  </a:lnTo>
                  <a:lnTo>
                    <a:pt x="118" y="615"/>
                  </a:lnTo>
                  <a:lnTo>
                    <a:pt x="218" y="568"/>
                  </a:lnTo>
                  <a:lnTo>
                    <a:pt x="249" y="558"/>
                  </a:lnTo>
                  <a:lnTo>
                    <a:pt x="250" y="562"/>
                  </a:lnTo>
                  <a:lnTo>
                    <a:pt x="253" y="571"/>
                  </a:lnTo>
                  <a:lnTo>
                    <a:pt x="260" y="583"/>
                  </a:lnTo>
                  <a:lnTo>
                    <a:pt x="274" y="590"/>
                  </a:lnTo>
                  <a:lnTo>
                    <a:pt x="282" y="592"/>
                  </a:lnTo>
                  <a:lnTo>
                    <a:pt x="291" y="595"/>
                  </a:lnTo>
                  <a:lnTo>
                    <a:pt x="300" y="597"/>
                  </a:lnTo>
                  <a:lnTo>
                    <a:pt x="309" y="600"/>
                  </a:lnTo>
                  <a:lnTo>
                    <a:pt x="317" y="603"/>
                  </a:lnTo>
                  <a:lnTo>
                    <a:pt x="326" y="606"/>
                  </a:lnTo>
                  <a:lnTo>
                    <a:pt x="337" y="609"/>
                  </a:lnTo>
                  <a:lnTo>
                    <a:pt x="345" y="611"/>
                  </a:lnTo>
                  <a:lnTo>
                    <a:pt x="356" y="612"/>
                  </a:lnTo>
                  <a:lnTo>
                    <a:pt x="366" y="614"/>
                  </a:lnTo>
                  <a:lnTo>
                    <a:pt x="376" y="615"/>
                  </a:lnTo>
                  <a:lnTo>
                    <a:pt x="386" y="617"/>
                  </a:lnTo>
                  <a:lnTo>
                    <a:pt x="395" y="618"/>
                  </a:lnTo>
                  <a:lnTo>
                    <a:pt x="402" y="618"/>
                  </a:lnTo>
                  <a:lnTo>
                    <a:pt x="407" y="619"/>
                  </a:lnTo>
                  <a:lnTo>
                    <a:pt x="408" y="619"/>
                  </a:lnTo>
                  <a:lnTo>
                    <a:pt x="411" y="618"/>
                  </a:lnTo>
                  <a:lnTo>
                    <a:pt x="417" y="617"/>
                  </a:lnTo>
                  <a:lnTo>
                    <a:pt x="424" y="612"/>
                  </a:lnTo>
                  <a:lnTo>
                    <a:pt x="430" y="606"/>
                  </a:lnTo>
                  <a:lnTo>
                    <a:pt x="433" y="596"/>
                  </a:lnTo>
                  <a:lnTo>
                    <a:pt x="436" y="580"/>
                  </a:lnTo>
                  <a:lnTo>
                    <a:pt x="438" y="564"/>
                  </a:lnTo>
                  <a:lnTo>
                    <a:pt x="439" y="554"/>
                  </a:lnTo>
                  <a:lnTo>
                    <a:pt x="442" y="537"/>
                  </a:lnTo>
                  <a:lnTo>
                    <a:pt x="449" y="510"/>
                  </a:lnTo>
                  <a:lnTo>
                    <a:pt x="455" y="482"/>
                  </a:lnTo>
                  <a:lnTo>
                    <a:pt x="458" y="470"/>
                  </a:lnTo>
                  <a:lnTo>
                    <a:pt x="454" y="450"/>
                  </a:lnTo>
                  <a:lnTo>
                    <a:pt x="454" y="445"/>
                  </a:lnTo>
                  <a:lnTo>
                    <a:pt x="454" y="435"/>
                  </a:lnTo>
                  <a:lnTo>
                    <a:pt x="458" y="423"/>
                  </a:lnTo>
                  <a:lnTo>
                    <a:pt x="465" y="413"/>
                  </a:lnTo>
                  <a:lnTo>
                    <a:pt x="471" y="401"/>
                  </a:lnTo>
                  <a:lnTo>
                    <a:pt x="471" y="390"/>
                  </a:lnTo>
                  <a:lnTo>
                    <a:pt x="470" y="381"/>
                  </a:lnTo>
                  <a:lnTo>
                    <a:pt x="468" y="376"/>
                  </a:lnTo>
                  <a:lnTo>
                    <a:pt x="468" y="362"/>
                  </a:lnTo>
                  <a:lnTo>
                    <a:pt x="471" y="327"/>
                  </a:lnTo>
                  <a:lnTo>
                    <a:pt x="473" y="288"/>
                  </a:lnTo>
                  <a:lnTo>
                    <a:pt x="473" y="264"/>
                  </a:lnTo>
                  <a:lnTo>
                    <a:pt x="471" y="245"/>
                  </a:lnTo>
                  <a:lnTo>
                    <a:pt x="468" y="217"/>
                  </a:lnTo>
                  <a:lnTo>
                    <a:pt x="464" y="190"/>
                  </a:lnTo>
                  <a:lnTo>
                    <a:pt x="458" y="171"/>
                  </a:lnTo>
                  <a:lnTo>
                    <a:pt x="454" y="164"/>
                  </a:lnTo>
                  <a:lnTo>
                    <a:pt x="446" y="155"/>
                  </a:lnTo>
                  <a:lnTo>
                    <a:pt x="439" y="145"/>
                  </a:lnTo>
                  <a:lnTo>
                    <a:pt x="430" y="135"/>
                  </a:lnTo>
                  <a:lnTo>
                    <a:pt x="421" y="126"/>
                  </a:lnTo>
                  <a:lnTo>
                    <a:pt x="414" y="117"/>
                  </a:lnTo>
                  <a:lnTo>
                    <a:pt x="407" y="111"/>
                  </a:lnTo>
                  <a:lnTo>
                    <a:pt x="404" y="108"/>
                  </a:lnTo>
                  <a:lnTo>
                    <a:pt x="399" y="105"/>
                  </a:lnTo>
                  <a:lnTo>
                    <a:pt x="392" y="98"/>
                  </a:lnTo>
                  <a:lnTo>
                    <a:pt x="380" y="88"/>
                  </a:lnTo>
                  <a:lnTo>
                    <a:pt x="369" y="78"/>
                  </a:lnTo>
                  <a:lnTo>
                    <a:pt x="357" y="66"/>
                  </a:lnTo>
                  <a:lnTo>
                    <a:pt x="347" y="57"/>
                  </a:lnTo>
                  <a:lnTo>
                    <a:pt x="339" y="51"/>
                  </a:lnTo>
                  <a:lnTo>
                    <a:pt x="337" y="48"/>
                  </a:lnTo>
                  <a:lnTo>
                    <a:pt x="319" y="31"/>
                  </a:lnTo>
                  <a:lnTo>
                    <a:pt x="304" y="0"/>
                  </a:lnTo>
                  <a:lnTo>
                    <a:pt x="161" y="95"/>
                  </a:lnTo>
                  <a:close/>
                </a:path>
              </a:pathLst>
            </a:custGeom>
            <a:solidFill>
              <a:srgbClr val="FFDB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70" name="Freeform 122"/>
            <p:cNvSpPr>
              <a:spLocks/>
            </p:cNvSpPr>
            <p:nvPr/>
          </p:nvSpPr>
          <p:spPr bwMode="auto">
            <a:xfrm>
              <a:off x="7800975" y="4822825"/>
              <a:ext cx="338138" cy="428625"/>
            </a:xfrm>
            <a:custGeom>
              <a:avLst/>
              <a:gdLst/>
              <a:ahLst/>
              <a:cxnLst>
                <a:cxn ang="0">
                  <a:pos x="211" y="2"/>
                </a:cxn>
                <a:cxn ang="0">
                  <a:pos x="200" y="12"/>
                </a:cxn>
                <a:cxn ang="0">
                  <a:pos x="183" y="28"/>
                </a:cxn>
                <a:cxn ang="0">
                  <a:pos x="170" y="41"/>
                </a:cxn>
                <a:cxn ang="0">
                  <a:pos x="163" y="47"/>
                </a:cxn>
                <a:cxn ang="0">
                  <a:pos x="150" y="51"/>
                </a:cxn>
                <a:cxn ang="0">
                  <a:pos x="131" y="56"/>
                </a:cxn>
                <a:cxn ang="0">
                  <a:pos x="107" y="67"/>
                </a:cxn>
                <a:cxn ang="0">
                  <a:pos x="98" y="81"/>
                </a:cxn>
                <a:cxn ang="0">
                  <a:pos x="96" y="100"/>
                </a:cxn>
                <a:cxn ang="0">
                  <a:pos x="75" y="119"/>
                </a:cxn>
                <a:cxn ang="0">
                  <a:pos x="58" y="103"/>
                </a:cxn>
                <a:cxn ang="0">
                  <a:pos x="44" y="101"/>
                </a:cxn>
                <a:cxn ang="0">
                  <a:pos x="25" y="100"/>
                </a:cxn>
                <a:cxn ang="0">
                  <a:pos x="12" y="101"/>
                </a:cxn>
                <a:cxn ang="0">
                  <a:pos x="5" y="104"/>
                </a:cxn>
                <a:cxn ang="0">
                  <a:pos x="8" y="245"/>
                </a:cxn>
                <a:cxn ang="0">
                  <a:pos x="65" y="248"/>
                </a:cxn>
                <a:cxn ang="0">
                  <a:pos x="81" y="237"/>
                </a:cxn>
                <a:cxn ang="0">
                  <a:pos x="96" y="240"/>
                </a:cxn>
                <a:cxn ang="0">
                  <a:pos x="119" y="251"/>
                </a:cxn>
                <a:cxn ang="0">
                  <a:pos x="132" y="270"/>
                </a:cxn>
                <a:cxn ang="0">
                  <a:pos x="145" y="230"/>
                </a:cxn>
                <a:cxn ang="0">
                  <a:pos x="160" y="183"/>
                </a:cxn>
                <a:cxn ang="0">
                  <a:pos x="167" y="158"/>
                </a:cxn>
                <a:cxn ang="0">
                  <a:pos x="170" y="142"/>
                </a:cxn>
                <a:cxn ang="0">
                  <a:pos x="166" y="139"/>
                </a:cxn>
                <a:cxn ang="0">
                  <a:pos x="166" y="130"/>
                </a:cxn>
                <a:cxn ang="0">
                  <a:pos x="182" y="108"/>
                </a:cxn>
                <a:cxn ang="0">
                  <a:pos x="192" y="84"/>
                </a:cxn>
                <a:cxn ang="0">
                  <a:pos x="195" y="65"/>
                </a:cxn>
                <a:cxn ang="0">
                  <a:pos x="197" y="54"/>
                </a:cxn>
              </a:cxnLst>
              <a:rect l="0" t="0" r="r" b="b"/>
              <a:pathLst>
                <a:path w="213" h="270">
                  <a:moveTo>
                    <a:pt x="213" y="0"/>
                  </a:moveTo>
                  <a:lnTo>
                    <a:pt x="211" y="2"/>
                  </a:lnTo>
                  <a:lnTo>
                    <a:pt x="205" y="6"/>
                  </a:lnTo>
                  <a:lnTo>
                    <a:pt x="200" y="12"/>
                  </a:lnTo>
                  <a:lnTo>
                    <a:pt x="191" y="19"/>
                  </a:lnTo>
                  <a:lnTo>
                    <a:pt x="183" y="28"/>
                  </a:lnTo>
                  <a:lnTo>
                    <a:pt x="176" y="35"/>
                  </a:lnTo>
                  <a:lnTo>
                    <a:pt x="170" y="41"/>
                  </a:lnTo>
                  <a:lnTo>
                    <a:pt x="167" y="44"/>
                  </a:lnTo>
                  <a:lnTo>
                    <a:pt x="163" y="47"/>
                  </a:lnTo>
                  <a:lnTo>
                    <a:pt x="157" y="50"/>
                  </a:lnTo>
                  <a:lnTo>
                    <a:pt x="150" y="51"/>
                  </a:lnTo>
                  <a:lnTo>
                    <a:pt x="141" y="53"/>
                  </a:lnTo>
                  <a:lnTo>
                    <a:pt x="131" y="56"/>
                  </a:lnTo>
                  <a:lnTo>
                    <a:pt x="118" y="60"/>
                  </a:lnTo>
                  <a:lnTo>
                    <a:pt x="107" y="67"/>
                  </a:lnTo>
                  <a:lnTo>
                    <a:pt x="101" y="73"/>
                  </a:lnTo>
                  <a:lnTo>
                    <a:pt x="98" y="81"/>
                  </a:lnTo>
                  <a:lnTo>
                    <a:pt x="97" y="91"/>
                  </a:lnTo>
                  <a:lnTo>
                    <a:pt x="96" y="100"/>
                  </a:lnTo>
                  <a:lnTo>
                    <a:pt x="94" y="103"/>
                  </a:lnTo>
                  <a:lnTo>
                    <a:pt x="75" y="119"/>
                  </a:lnTo>
                  <a:lnTo>
                    <a:pt x="66" y="119"/>
                  </a:lnTo>
                  <a:lnTo>
                    <a:pt x="58" y="103"/>
                  </a:lnTo>
                  <a:lnTo>
                    <a:pt x="53" y="103"/>
                  </a:lnTo>
                  <a:lnTo>
                    <a:pt x="44" y="101"/>
                  </a:lnTo>
                  <a:lnTo>
                    <a:pt x="34" y="100"/>
                  </a:lnTo>
                  <a:lnTo>
                    <a:pt x="25" y="100"/>
                  </a:lnTo>
                  <a:lnTo>
                    <a:pt x="18" y="100"/>
                  </a:lnTo>
                  <a:lnTo>
                    <a:pt x="12" y="101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0" y="221"/>
                  </a:lnTo>
                  <a:lnTo>
                    <a:pt x="8" y="245"/>
                  </a:lnTo>
                  <a:lnTo>
                    <a:pt x="62" y="251"/>
                  </a:lnTo>
                  <a:lnTo>
                    <a:pt x="65" y="248"/>
                  </a:lnTo>
                  <a:lnTo>
                    <a:pt x="72" y="243"/>
                  </a:lnTo>
                  <a:lnTo>
                    <a:pt x="81" y="237"/>
                  </a:lnTo>
                  <a:lnTo>
                    <a:pt x="87" y="236"/>
                  </a:lnTo>
                  <a:lnTo>
                    <a:pt x="96" y="240"/>
                  </a:lnTo>
                  <a:lnTo>
                    <a:pt x="107" y="245"/>
                  </a:lnTo>
                  <a:lnTo>
                    <a:pt x="119" y="251"/>
                  </a:lnTo>
                  <a:lnTo>
                    <a:pt x="123" y="252"/>
                  </a:lnTo>
                  <a:lnTo>
                    <a:pt x="132" y="270"/>
                  </a:lnTo>
                  <a:lnTo>
                    <a:pt x="137" y="258"/>
                  </a:lnTo>
                  <a:lnTo>
                    <a:pt x="145" y="230"/>
                  </a:lnTo>
                  <a:lnTo>
                    <a:pt x="154" y="201"/>
                  </a:lnTo>
                  <a:lnTo>
                    <a:pt x="160" y="183"/>
                  </a:lnTo>
                  <a:lnTo>
                    <a:pt x="163" y="173"/>
                  </a:lnTo>
                  <a:lnTo>
                    <a:pt x="167" y="158"/>
                  </a:lnTo>
                  <a:lnTo>
                    <a:pt x="169" y="147"/>
                  </a:lnTo>
                  <a:lnTo>
                    <a:pt x="170" y="142"/>
                  </a:lnTo>
                  <a:lnTo>
                    <a:pt x="169" y="141"/>
                  </a:lnTo>
                  <a:lnTo>
                    <a:pt x="166" y="139"/>
                  </a:lnTo>
                  <a:lnTo>
                    <a:pt x="163" y="135"/>
                  </a:lnTo>
                  <a:lnTo>
                    <a:pt x="166" y="130"/>
                  </a:lnTo>
                  <a:lnTo>
                    <a:pt x="173" y="122"/>
                  </a:lnTo>
                  <a:lnTo>
                    <a:pt x="182" y="108"/>
                  </a:lnTo>
                  <a:lnTo>
                    <a:pt x="189" y="94"/>
                  </a:lnTo>
                  <a:lnTo>
                    <a:pt x="192" y="84"/>
                  </a:lnTo>
                  <a:lnTo>
                    <a:pt x="192" y="75"/>
                  </a:lnTo>
                  <a:lnTo>
                    <a:pt x="195" y="65"/>
                  </a:lnTo>
                  <a:lnTo>
                    <a:pt x="197" y="57"/>
                  </a:lnTo>
                  <a:lnTo>
                    <a:pt x="197" y="54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D8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71" name="Freeform 123"/>
            <p:cNvSpPr>
              <a:spLocks/>
            </p:cNvSpPr>
            <p:nvPr/>
          </p:nvSpPr>
          <p:spPr bwMode="auto">
            <a:xfrm>
              <a:off x="8159750" y="5653088"/>
              <a:ext cx="347663" cy="160338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15" y="4"/>
                </a:cxn>
                <a:cxn ang="0">
                  <a:pos x="219" y="15"/>
                </a:cxn>
                <a:cxn ang="0">
                  <a:pos x="219" y="29"/>
                </a:cxn>
                <a:cxn ang="0">
                  <a:pos x="214" y="47"/>
                </a:cxn>
                <a:cxn ang="0">
                  <a:pos x="203" y="64"/>
                </a:cxn>
                <a:cxn ang="0">
                  <a:pos x="193" y="79"/>
                </a:cxn>
                <a:cxn ang="0">
                  <a:pos x="186" y="89"/>
                </a:cxn>
                <a:cxn ang="0">
                  <a:pos x="183" y="92"/>
                </a:cxn>
                <a:cxn ang="0">
                  <a:pos x="165" y="97"/>
                </a:cxn>
                <a:cxn ang="0">
                  <a:pos x="162" y="97"/>
                </a:cxn>
                <a:cxn ang="0">
                  <a:pos x="156" y="97"/>
                </a:cxn>
                <a:cxn ang="0">
                  <a:pos x="146" y="98"/>
                </a:cxn>
                <a:cxn ang="0">
                  <a:pos x="136" y="98"/>
                </a:cxn>
                <a:cxn ang="0">
                  <a:pos x="123" y="99"/>
                </a:cxn>
                <a:cxn ang="0">
                  <a:pos x="111" y="101"/>
                </a:cxn>
                <a:cxn ang="0">
                  <a:pos x="101" y="101"/>
                </a:cxn>
                <a:cxn ang="0">
                  <a:pos x="92" y="101"/>
                </a:cxn>
                <a:cxn ang="0">
                  <a:pos x="85" y="101"/>
                </a:cxn>
                <a:cxn ang="0">
                  <a:pos x="77" y="99"/>
                </a:cxn>
                <a:cxn ang="0">
                  <a:pos x="69" y="98"/>
                </a:cxn>
                <a:cxn ang="0">
                  <a:pos x="60" y="97"/>
                </a:cxn>
                <a:cxn ang="0">
                  <a:pos x="51" y="95"/>
                </a:cxn>
                <a:cxn ang="0">
                  <a:pos x="44" y="94"/>
                </a:cxn>
                <a:cxn ang="0">
                  <a:pos x="38" y="92"/>
                </a:cxn>
                <a:cxn ang="0">
                  <a:pos x="34" y="91"/>
                </a:cxn>
                <a:cxn ang="0">
                  <a:pos x="25" y="86"/>
                </a:cxn>
                <a:cxn ang="0">
                  <a:pos x="13" y="82"/>
                </a:cxn>
                <a:cxn ang="0">
                  <a:pos x="4" y="76"/>
                </a:cxn>
                <a:cxn ang="0">
                  <a:pos x="0" y="75"/>
                </a:cxn>
                <a:cxn ang="0">
                  <a:pos x="64" y="60"/>
                </a:cxn>
                <a:cxn ang="0">
                  <a:pos x="67" y="58"/>
                </a:cxn>
                <a:cxn ang="0">
                  <a:pos x="77" y="57"/>
                </a:cxn>
                <a:cxn ang="0">
                  <a:pos x="91" y="54"/>
                </a:cxn>
                <a:cxn ang="0">
                  <a:pos x="107" y="50"/>
                </a:cxn>
                <a:cxn ang="0">
                  <a:pos x="123" y="47"/>
                </a:cxn>
                <a:cxn ang="0">
                  <a:pos x="139" y="44"/>
                </a:cxn>
                <a:cxn ang="0">
                  <a:pos x="151" y="41"/>
                </a:cxn>
                <a:cxn ang="0">
                  <a:pos x="156" y="39"/>
                </a:cxn>
                <a:cxn ang="0">
                  <a:pos x="165" y="37"/>
                </a:cxn>
                <a:cxn ang="0">
                  <a:pos x="176" y="31"/>
                </a:cxn>
                <a:cxn ang="0">
                  <a:pos x="184" y="25"/>
                </a:cxn>
                <a:cxn ang="0">
                  <a:pos x="190" y="19"/>
                </a:cxn>
                <a:cxn ang="0">
                  <a:pos x="195" y="13"/>
                </a:cxn>
                <a:cxn ang="0">
                  <a:pos x="202" y="7"/>
                </a:cxn>
                <a:cxn ang="0">
                  <a:pos x="209" y="1"/>
                </a:cxn>
                <a:cxn ang="0">
                  <a:pos x="212" y="0"/>
                </a:cxn>
              </a:cxnLst>
              <a:rect l="0" t="0" r="r" b="b"/>
              <a:pathLst>
                <a:path w="219" h="101">
                  <a:moveTo>
                    <a:pt x="212" y="0"/>
                  </a:moveTo>
                  <a:lnTo>
                    <a:pt x="215" y="4"/>
                  </a:lnTo>
                  <a:lnTo>
                    <a:pt x="219" y="15"/>
                  </a:lnTo>
                  <a:lnTo>
                    <a:pt x="219" y="29"/>
                  </a:lnTo>
                  <a:lnTo>
                    <a:pt x="214" y="47"/>
                  </a:lnTo>
                  <a:lnTo>
                    <a:pt x="203" y="64"/>
                  </a:lnTo>
                  <a:lnTo>
                    <a:pt x="193" y="79"/>
                  </a:lnTo>
                  <a:lnTo>
                    <a:pt x="186" y="89"/>
                  </a:lnTo>
                  <a:lnTo>
                    <a:pt x="183" y="92"/>
                  </a:lnTo>
                  <a:lnTo>
                    <a:pt x="165" y="97"/>
                  </a:lnTo>
                  <a:lnTo>
                    <a:pt x="162" y="97"/>
                  </a:lnTo>
                  <a:lnTo>
                    <a:pt x="156" y="97"/>
                  </a:lnTo>
                  <a:lnTo>
                    <a:pt x="146" y="98"/>
                  </a:lnTo>
                  <a:lnTo>
                    <a:pt x="136" y="98"/>
                  </a:lnTo>
                  <a:lnTo>
                    <a:pt x="123" y="99"/>
                  </a:lnTo>
                  <a:lnTo>
                    <a:pt x="111" y="101"/>
                  </a:lnTo>
                  <a:lnTo>
                    <a:pt x="101" y="101"/>
                  </a:lnTo>
                  <a:lnTo>
                    <a:pt x="92" y="101"/>
                  </a:lnTo>
                  <a:lnTo>
                    <a:pt x="85" y="101"/>
                  </a:lnTo>
                  <a:lnTo>
                    <a:pt x="77" y="99"/>
                  </a:lnTo>
                  <a:lnTo>
                    <a:pt x="69" y="98"/>
                  </a:lnTo>
                  <a:lnTo>
                    <a:pt x="60" y="97"/>
                  </a:lnTo>
                  <a:lnTo>
                    <a:pt x="51" y="95"/>
                  </a:lnTo>
                  <a:lnTo>
                    <a:pt x="44" y="94"/>
                  </a:lnTo>
                  <a:lnTo>
                    <a:pt x="38" y="92"/>
                  </a:lnTo>
                  <a:lnTo>
                    <a:pt x="34" y="91"/>
                  </a:lnTo>
                  <a:lnTo>
                    <a:pt x="25" y="86"/>
                  </a:lnTo>
                  <a:lnTo>
                    <a:pt x="13" y="82"/>
                  </a:lnTo>
                  <a:lnTo>
                    <a:pt x="4" y="76"/>
                  </a:lnTo>
                  <a:lnTo>
                    <a:pt x="0" y="75"/>
                  </a:lnTo>
                  <a:lnTo>
                    <a:pt x="64" y="60"/>
                  </a:lnTo>
                  <a:lnTo>
                    <a:pt x="67" y="58"/>
                  </a:lnTo>
                  <a:lnTo>
                    <a:pt x="77" y="57"/>
                  </a:lnTo>
                  <a:lnTo>
                    <a:pt x="91" y="54"/>
                  </a:lnTo>
                  <a:lnTo>
                    <a:pt x="107" y="50"/>
                  </a:lnTo>
                  <a:lnTo>
                    <a:pt x="123" y="47"/>
                  </a:lnTo>
                  <a:lnTo>
                    <a:pt x="139" y="44"/>
                  </a:lnTo>
                  <a:lnTo>
                    <a:pt x="151" y="41"/>
                  </a:lnTo>
                  <a:lnTo>
                    <a:pt x="156" y="39"/>
                  </a:lnTo>
                  <a:lnTo>
                    <a:pt x="165" y="37"/>
                  </a:lnTo>
                  <a:lnTo>
                    <a:pt x="176" y="31"/>
                  </a:lnTo>
                  <a:lnTo>
                    <a:pt x="184" y="25"/>
                  </a:lnTo>
                  <a:lnTo>
                    <a:pt x="190" y="19"/>
                  </a:lnTo>
                  <a:lnTo>
                    <a:pt x="195" y="13"/>
                  </a:lnTo>
                  <a:lnTo>
                    <a:pt x="202" y="7"/>
                  </a:lnTo>
                  <a:lnTo>
                    <a:pt x="209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D8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72" name="Freeform 124"/>
            <p:cNvSpPr>
              <a:spLocks/>
            </p:cNvSpPr>
            <p:nvPr/>
          </p:nvSpPr>
          <p:spPr bwMode="auto">
            <a:xfrm>
              <a:off x="7874000" y="4826000"/>
              <a:ext cx="295275" cy="741363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58" y="17"/>
                </a:cxn>
                <a:cxn ang="0">
                  <a:pos x="151" y="52"/>
                </a:cxn>
                <a:cxn ang="0">
                  <a:pos x="156" y="55"/>
                </a:cxn>
                <a:cxn ang="0">
                  <a:pos x="139" y="98"/>
                </a:cxn>
                <a:cxn ang="0">
                  <a:pos x="124" y="128"/>
                </a:cxn>
                <a:cxn ang="0">
                  <a:pos x="124" y="164"/>
                </a:cxn>
                <a:cxn ang="0">
                  <a:pos x="93" y="251"/>
                </a:cxn>
                <a:cxn ang="0">
                  <a:pos x="67" y="325"/>
                </a:cxn>
                <a:cxn ang="0">
                  <a:pos x="28" y="363"/>
                </a:cxn>
                <a:cxn ang="0">
                  <a:pos x="0" y="402"/>
                </a:cxn>
                <a:cxn ang="0">
                  <a:pos x="3" y="467"/>
                </a:cxn>
                <a:cxn ang="0">
                  <a:pos x="22" y="467"/>
                </a:cxn>
                <a:cxn ang="0">
                  <a:pos x="19" y="448"/>
                </a:cxn>
                <a:cxn ang="0">
                  <a:pos x="39" y="426"/>
                </a:cxn>
                <a:cxn ang="0">
                  <a:pos x="67" y="383"/>
                </a:cxn>
                <a:cxn ang="0">
                  <a:pos x="95" y="303"/>
                </a:cxn>
                <a:cxn ang="0">
                  <a:pos x="98" y="297"/>
                </a:cxn>
                <a:cxn ang="0">
                  <a:pos x="104" y="282"/>
                </a:cxn>
                <a:cxn ang="0">
                  <a:pos x="113" y="262"/>
                </a:cxn>
                <a:cxn ang="0">
                  <a:pos x="123" y="237"/>
                </a:cxn>
                <a:cxn ang="0">
                  <a:pos x="133" y="212"/>
                </a:cxn>
                <a:cxn ang="0">
                  <a:pos x="142" y="190"/>
                </a:cxn>
                <a:cxn ang="0">
                  <a:pos x="148" y="172"/>
                </a:cxn>
                <a:cxn ang="0">
                  <a:pos x="151" y="165"/>
                </a:cxn>
                <a:cxn ang="0">
                  <a:pos x="154" y="149"/>
                </a:cxn>
                <a:cxn ang="0">
                  <a:pos x="159" y="120"/>
                </a:cxn>
                <a:cxn ang="0">
                  <a:pos x="164" y="92"/>
                </a:cxn>
                <a:cxn ang="0">
                  <a:pos x="167" y="79"/>
                </a:cxn>
                <a:cxn ang="0">
                  <a:pos x="178" y="51"/>
                </a:cxn>
                <a:cxn ang="0">
                  <a:pos x="186" y="30"/>
                </a:cxn>
                <a:cxn ang="0">
                  <a:pos x="177" y="0"/>
                </a:cxn>
              </a:cxnLst>
              <a:rect l="0" t="0" r="r" b="b"/>
              <a:pathLst>
                <a:path w="186" h="467">
                  <a:moveTo>
                    <a:pt x="177" y="0"/>
                  </a:moveTo>
                  <a:lnTo>
                    <a:pt x="158" y="17"/>
                  </a:lnTo>
                  <a:lnTo>
                    <a:pt x="151" y="52"/>
                  </a:lnTo>
                  <a:lnTo>
                    <a:pt x="156" y="55"/>
                  </a:lnTo>
                  <a:lnTo>
                    <a:pt x="139" y="98"/>
                  </a:lnTo>
                  <a:lnTo>
                    <a:pt x="124" y="128"/>
                  </a:lnTo>
                  <a:lnTo>
                    <a:pt x="124" y="164"/>
                  </a:lnTo>
                  <a:lnTo>
                    <a:pt x="93" y="251"/>
                  </a:lnTo>
                  <a:lnTo>
                    <a:pt x="67" y="325"/>
                  </a:lnTo>
                  <a:lnTo>
                    <a:pt x="28" y="363"/>
                  </a:lnTo>
                  <a:lnTo>
                    <a:pt x="0" y="402"/>
                  </a:lnTo>
                  <a:lnTo>
                    <a:pt x="3" y="467"/>
                  </a:lnTo>
                  <a:lnTo>
                    <a:pt x="22" y="467"/>
                  </a:lnTo>
                  <a:lnTo>
                    <a:pt x="19" y="448"/>
                  </a:lnTo>
                  <a:lnTo>
                    <a:pt x="39" y="426"/>
                  </a:lnTo>
                  <a:lnTo>
                    <a:pt x="67" y="383"/>
                  </a:lnTo>
                  <a:lnTo>
                    <a:pt x="95" y="303"/>
                  </a:lnTo>
                  <a:lnTo>
                    <a:pt x="98" y="297"/>
                  </a:lnTo>
                  <a:lnTo>
                    <a:pt x="104" y="282"/>
                  </a:lnTo>
                  <a:lnTo>
                    <a:pt x="113" y="262"/>
                  </a:lnTo>
                  <a:lnTo>
                    <a:pt x="123" y="237"/>
                  </a:lnTo>
                  <a:lnTo>
                    <a:pt x="133" y="212"/>
                  </a:lnTo>
                  <a:lnTo>
                    <a:pt x="142" y="190"/>
                  </a:lnTo>
                  <a:lnTo>
                    <a:pt x="148" y="172"/>
                  </a:lnTo>
                  <a:lnTo>
                    <a:pt x="151" y="165"/>
                  </a:lnTo>
                  <a:lnTo>
                    <a:pt x="154" y="149"/>
                  </a:lnTo>
                  <a:lnTo>
                    <a:pt x="159" y="120"/>
                  </a:lnTo>
                  <a:lnTo>
                    <a:pt x="164" y="92"/>
                  </a:lnTo>
                  <a:lnTo>
                    <a:pt x="167" y="79"/>
                  </a:lnTo>
                  <a:lnTo>
                    <a:pt x="178" y="51"/>
                  </a:lnTo>
                  <a:lnTo>
                    <a:pt x="186" y="3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73" name="Freeform 125"/>
            <p:cNvSpPr>
              <a:spLocks/>
            </p:cNvSpPr>
            <p:nvPr/>
          </p:nvSpPr>
          <p:spPr bwMode="auto">
            <a:xfrm>
              <a:off x="7766050" y="516413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74" name="Freeform 126"/>
            <p:cNvSpPr>
              <a:spLocks/>
            </p:cNvSpPr>
            <p:nvPr/>
          </p:nvSpPr>
          <p:spPr bwMode="auto">
            <a:xfrm>
              <a:off x="7192963" y="5062538"/>
              <a:ext cx="582613" cy="166688"/>
            </a:xfrm>
            <a:custGeom>
              <a:avLst/>
              <a:gdLst/>
              <a:ahLst/>
              <a:cxnLst>
                <a:cxn ang="0">
                  <a:pos x="320" y="50"/>
                </a:cxn>
                <a:cxn ang="0">
                  <a:pos x="322" y="54"/>
                </a:cxn>
                <a:cxn ang="0">
                  <a:pos x="331" y="60"/>
                </a:cxn>
                <a:cxn ang="0">
                  <a:pos x="332" y="88"/>
                </a:cxn>
                <a:cxn ang="0">
                  <a:pos x="275" y="91"/>
                </a:cxn>
                <a:cxn ang="0">
                  <a:pos x="247" y="83"/>
                </a:cxn>
                <a:cxn ang="0">
                  <a:pos x="214" y="66"/>
                </a:cxn>
                <a:cxn ang="0">
                  <a:pos x="234" y="56"/>
                </a:cxn>
                <a:cxn ang="0">
                  <a:pos x="244" y="75"/>
                </a:cxn>
                <a:cxn ang="0">
                  <a:pos x="279" y="72"/>
                </a:cxn>
                <a:cxn ang="0">
                  <a:pos x="293" y="66"/>
                </a:cxn>
                <a:cxn ang="0">
                  <a:pos x="259" y="67"/>
                </a:cxn>
                <a:cxn ang="0">
                  <a:pos x="240" y="56"/>
                </a:cxn>
                <a:cxn ang="0">
                  <a:pos x="249" y="51"/>
                </a:cxn>
                <a:cxn ang="0">
                  <a:pos x="255" y="45"/>
                </a:cxn>
                <a:cxn ang="0">
                  <a:pos x="306" y="47"/>
                </a:cxn>
                <a:cxn ang="0">
                  <a:pos x="307" y="42"/>
                </a:cxn>
                <a:cxn ang="0">
                  <a:pos x="287" y="38"/>
                </a:cxn>
                <a:cxn ang="0">
                  <a:pos x="236" y="45"/>
                </a:cxn>
                <a:cxn ang="0">
                  <a:pos x="192" y="45"/>
                </a:cxn>
                <a:cxn ang="0">
                  <a:pos x="171" y="39"/>
                </a:cxn>
                <a:cxn ang="0">
                  <a:pos x="165" y="20"/>
                </a:cxn>
                <a:cxn ang="0">
                  <a:pos x="133" y="9"/>
                </a:cxn>
                <a:cxn ang="0">
                  <a:pos x="83" y="3"/>
                </a:cxn>
                <a:cxn ang="0">
                  <a:pos x="36" y="1"/>
                </a:cxn>
                <a:cxn ang="0">
                  <a:pos x="3" y="15"/>
                </a:cxn>
                <a:cxn ang="0">
                  <a:pos x="26" y="12"/>
                </a:cxn>
                <a:cxn ang="0">
                  <a:pos x="36" y="15"/>
                </a:cxn>
                <a:cxn ang="0">
                  <a:pos x="76" y="18"/>
                </a:cxn>
                <a:cxn ang="0">
                  <a:pos x="117" y="19"/>
                </a:cxn>
                <a:cxn ang="0">
                  <a:pos x="135" y="22"/>
                </a:cxn>
                <a:cxn ang="0">
                  <a:pos x="102" y="37"/>
                </a:cxn>
                <a:cxn ang="0">
                  <a:pos x="117" y="54"/>
                </a:cxn>
                <a:cxn ang="0">
                  <a:pos x="130" y="51"/>
                </a:cxn>
                <a:cxn ang="0">
                  <a:pos x="124" y="48"/>
                </a:cxn>
                <a:cxn ang="0">
                  <a:pos x="113" y="47"/>
                </a:cxn>
                <a:cxn ang="0">
                  <a:pos x="110" y="37"/>
                </a:cxn>
                <a:cxn ang="0">
                  <a:pos x="130" y="45"/>
                </a:cxn>
                <a:cxn ang="0">
                  <a:pos x="148" y="35"/>
                </a:cxn>
                <a:cxn ang="0">
                  <a:pos x="145" y="31"/>
                </a:cxn>
                <a:cxn ang="0">
                  <a:pos x="164" y="32"/>
                </a:cxn>
                <a:cxn ang="0">
                  <a:pos x="149" y="57"/>
                </a:cxn>
                <a:cxn ang="0">
                  <a:pos x="105" y="73"/>
                </a:cxn>
                <a:cxn ang="0">
                  <a:pos x="120" y="75"/>
                </a:cxn>
                <a:cxn ang="0">
                  <a:pos x="140" y="72"/>
                </a:cxn>
                <a:cxn ang="0">
                  <a:pos x="162" y="66"/>
                </a:cxn>
                <a:cxn ang="0">
                  <a:pos x="202" y="51"/>
                </a:cxn>
                <a:cxn ang="0">
                  <a:pos x="209" y="57"/>
                </a:cxn>
                <a:cxn ang="0">
                  <a:pos x="208" y="75"/>
                </a:cxn>
                <a:cxn ang="0">
                  <a:pos x="237" y="91"/>
                </a:cxn>
                <a:cxn ang="0">
                  <a:pos x="241" y="89"/>
                </a:cxn>
                <a:cxn ang="0">
                  <a:pos x="282" y="104"/>
                </a:cxn>
                <a:cxn ang="0">
                  <a:pos x="328" y="97"/>
                </a:cxn>
                <a:cxn ang="0">
                  <a:pos x="366" y="83"/>
                </a:cxn>
                <a:cxn ang="0">
                  <a:pos x="361" y="66"/>
                </a:cxn>
                <a:cxn ang="0">
                  <a:pos x="354" y="61"/>
                </a:cxn>
              </a:cxnLst>
              <a:rect l="0" t="0" r="r" b="b"/>
              <a:pathLst>
                <a:path w="367" h="105">
                  <a:moveTo>
                    <a:pt x="345" y="57"/>
                  </a:moveTo>
                  <a:lnTo>
                    <a:pt x="341" y="56"/>
                  </a:lnTo>
                  <a:lnTo>
                    <a:pt x="337" y="54"/>
                  </a:lnTo>
                  <a:lnTo>
                    <a:pt x="332" y="53"/>
                  </a:lnTo>
                  <a:lnTo>
                    <a:pt x="326" y="51"/>
                  </a:lnTo>
                  <a:lnTo>
                    <a:pt x="323" y="50"/>
                  </a:lnTo>
                  <a:lnTo>
                    <a:pt x="320" y="50"/>
                  </a:lnTo>
                  <a:lnTo>
                    <a:pt x="318" y="50"/>
                  </a:lnTo>
                  <a:lnTo>
                    <a:pt x="316" y="51"/>
                  </a:lnTo>
                  <a:lnTo>
                    <a:pt x="316" y="53"/>
                  </a:lnTo>
                  <a:lnTo>
                    <a:pt x="318" y="53"/>
                  </a:lnTo>
                  <a:lnTo>
                    <a:pt x="318" y="54"/>
                  </a:lnTo>
                  <a:lnTo>
                    <a:pt x="319" y="54"/>
                  </a:lnTo>
                  <a:lnTo>
                    <a:pt x="322" y="54"/>
                  </a:lnTo>
                  <a:lnTo>
                    <a:pt x="323" y="56"/>
                  </a:lnTo>
                  <a:lnTo>
                    <a:pt x="326" y="56"/>
                  </a:lnTo>
                  <a:lnTo>
                    <a:pt x="328" y="57"/>
                  </a:lnTo>
                  <a:lnTo>
                    <a:pt x="329" y="59"/>
                  </a:lnTo>
                  <a:lnTo>
                    <a:pt x="329" y="59"/>
                  </a:lnTo>
                  <a:lnTo>
                    <a:pt x="329" y="59"/>
                  </a:lnTo>
                  <a:lnTo>
                    <a:pt x="331" y="60"/>
                  </a:lnTo>
                  <a:lnTo>
                    <a:pt x="337" y="63"/>
                  </a:lnTo>
                  <a:lnTo>
                    <a:pt x="344" y="67"/>
                  </a:lnTo>
                  <a:lnTo>
                    <a:pt x="350" y="72"/>
                  </a:lnTo>
                  <a:lnTo>
                    <a:pt x="354" y="76"/>
                  </a:lnTo>
                  <a:lnTo>
                    <a:pt x="347" y="82"/>
                  </a:lnTo>
                  <a:lnTo>
                    <a:pt x="340" y="85"/>
                  </a:lnTo>
                  <a:lnTo>
                    <a:pt x="332" y="88"/>
                  </a:lnTo>
                  <a:lnTo>
                    <a:pt x="325" y="89"/>
                  </a:lnTo>
                  <a:lnTo>
                    <a:pt x="316" y="91"/>
                  </a:lnTo>
                  <a:lnTo>
                    <a:pt x="309" y="92"/>
                  </a:lnTo>
                  <a:lnTo>
                    <a:pt x="300" y="92"/>
                  </a:lnTo>
                  <a:lnTo>
                    <a:pt x="293" y="94"/>
                  </a:lnTo>
                  <a:lnTo>
                    <a:pt x="284" y="94"/>
                  </a:lnTo>
                  <a:lnTo>
                    <a:pt x="275" y="91"/>
                  </a:lnTo>
                  <a:lnTo>
                    <a:pt x="266" y="89"/>
                  </a:lnTo>
                  <a:lnTo>
                    <a:pt x="258" y="88"/>
                  </a:lnTo>
                  <a:lnTo>
                    <a:pt x="256" y="86"/>
                  </a:lnTo>
                  <a:lnTo>
                    <a:pt x="256" y="86"/>
                  </a:lnTo>
                  <a:lnTo>
                    <a:pt x="256" y="85"/>
                  </a:lnTo>
                  <a:lnTo>
                    <a:pt x="255" y="85"/>
                  </a:lnTo>
                  <a:lnTo>
                    <a:pt x="247" y="83"/>
                  </a:lnTo>
                  <a:lnTo>
                    <a:pt x="240" y="82"/>
                  </a:lnTo>
                  <a:lnTo>
                    <a:pt x="233" y="80"/>
                  </a:lnTo>
                  <a:lnTo>
                    <a:pt x="225" y="78"/>
                  </a:lnTo>
                  <a:lnTo>
                    <a:pt x="221" y="76"/>
                  </a:lnTo>
                  <a:lnTo>
                    <a:pt x="217" y="73"/>
                  </a:lnTo>
                  <a:lnTo>
                    <a:pt x="214" y="70"/>
                  </a:lnTo>
                  <a:lnTo>
                    <a:pt x="214" y="66"/>
                  </a:lnTo>
                  <a:lnTo>
                    <a:pt x="217" y="60"/>
                  </a:lnTo>
                  <a:lnTo>
                    <a:pt x="221" y="57"/>
                  </a:lnTo>
                  <a:lnTo>
                    <a:pt x="227" y="54"/>
                  </a:lnTo>
                  <a:lnTo>
                    <a:pt x="233" y="53"/>
                  </a:lnTo>
                  <a:lnTo>
                    <a:pt x="234" y="53"/>
                  </a:lnTo>
                  <a:lnTo>
                    <a:pt x="234" y="54"/>
                  </a:lnTo>
                  <a:lnTo>
                    <a:pt x="234" y="56"/>
                  </a:lnTo>
                  <a:lnTo>
                    <a:pt x="234" y="57"/>
                  </a:lnTo>
                  <a:lnTo>
                    <a:pt x="236" y="60"/>
                  </a:lnTo>
                  <a:lnTo>
                    <a:pt x="237" y="63"/>
                  </a:lnTo>
                  <a:lnTo>
                    <a:pt x="238" y="67"/>
                  </a:lnTo>
                  <a:lnTo>
                    <a:pt x="240" y="70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7" y="76"/>
                  </a:lnTo>
                  <a:lnTo>
                    <a:pt x="250" y="76"/>
                  </a:lnTo>
                  <a:lnTo>
                    <a:pt x="258" y="78"/>
                  </a:lnTo>
                  <a:lnTo>
                    <a:pt x="265" y="76"/>
                  </a:lnTo>
                  <a:lnTo>
                    <a:pt x="271" y="76"/>
                  </a:lnTo>
                  <a:lnTo>
                    <a:pt x="277" y="73"/>
                  </a:lnTo>
                  <a:lnTo>
                    <a:pt x="279" y="72"/>
                  </a:lnTo>
                  <a:lnTo>
                    <a:pt x="282" y="70"/>
                  </a:lnTo>
                  <a:lnTo>
                    <a:pt x="285" y="70"/>
                  </a:lnTo>
                  <a:lnTo>
                    <a:pt x="288" y="70"/>
                  </a:lnTo>
                  <a:lnTo>
                    <a:pt x="290" y="70"/>
                  </a:lnTo>
                  <a:lnTo>
                    <a:pt x="291" y="69"/>
                  </a:lnTo>
                  <a:lnTo>
                    <a:pt x="293" y="67"/>
                  </a:lnTo>
                  <a:lnTo>
                    <a:pt x="293" y="66"/>
                  </a:lnTo>
                  <a:lnTo>
                    <a:pt x="288" y="67"/>
                  </a:lnTo>
                  <a:lnTo>
                    <a:pt x="282" y="67"/>
                  </a:lnTo>
                  <a:lnTo>
                    <a:pt x="278" y="67"/>
                  </a:lnTo>
                  <a:lnTo>
                    <a:pt x="272" y="67"/>
                  </a:lnTo>
                  <a:lnTo>
                    <a:pt x="268" y="67"/>
                  </a:lnTo>
                  <a:lnTo>
                    <a:pt x="263" y="67"/>
                  </a:lnTo>
                  <a:lnTo>
                    <a:pt x="259" y="67"/>
                  </a:lnTo>
                  <a:lnTo>
                    <a:pt x="255" y="67"/>
                  </a:lnTo>
                  <a:lnTo>
                    <a:pt x="252" y="66"/>
                  </a:lnTo>
                  <a:lnTo>
                    <a:pt x="247" y="64"/>
                  </a:lnTo>
                  <a:lnTo>
                    <a:pt x="244" y="63"/>
                  </a:lnTo>
                  <a:lnTo>
                    <a:pt x="241" y="60"/>
                  </a:lnTo>
                  <a:lnTo>
                    <a:pt x="240" y="57"/>
                  </a:lnTo>
                  <a:lnTo>
                    <a:pt x="240" y="56"/>
                  </a:lnTo>
                  <a:lnTo>
                    <a:pt x="241" y="53"/>
                  </a:lnTo>
                  <a:lnTo>
                    <a:pt x="243" y="51"/>
                  </a:lnTo>
                  <a:lnTo>
                    <a:pt x="244" y="51"/>
                  </a:lnTo>
                  <a:lnTo>
                    <a:pt x="246" y="51"/>
                  </a:lnTo>
                  <a:lnTo>
                    <a:pt x="246" y="51"/>
                  </a:lnTo>
                  <a:lnTo>
                    <a:pt x="247" y="51"/>
                  </a:lnTo>
                  <a:lnTo>
                    <a:pt x="249" y="51"/>
                  </a:lnTo>
                  <a:lnTo>
                    <a:pt x="249" y="50"/>
                  </a:lnTo>
                  <a:lnTo>
                    <a:pt x="249" y="48"/>
                  </a:lnTo>
                  <a:lnTo>
                    <a:pt x="249" y="47"/>
                  </a:lnTo>
                  <a:lnTo>
                    <a:pt x="250" y="45"/>
                  </a:lnTo>
                  <a:lnTo>
                    <a:pt x="252" y="45"/>
                  </a:lnTo>
                  <a:lnTo>
                    <a:pt x="253" y="45"/>
                  </a:lnTo>
                  <a:lnTo>
                    <a:pt x="255" y="45"/>
                  </a:lnTo>
                  <a:lnTo>
                    <a:pt x="265" y="42"/>
                  </a:lnTo>
                  <a:lnTo>
                    <a:pt x="277" y="41"/>
                  </a:lnTo>
                  <a:lnTo>
                    <a:pt x="287" y="41"/>
                  </a:lnTo>
                  <a:lnTo>
                    <a:pt x="297" y="42"/>
                  </a:lnTo>
                  <a:lnTo>
                    <a:pt x="300" y="44"/>
                  </a:lnTo>
                  <a:lnTo>
                    <a:pt x="303" y="45"/>
                  </a:lnTo>
                  <a:lnTo>
                    <a:pt x="306" y="47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10" y="47"/>
                  </a:lnTo>
                  <a:lnTo>
                    <a:pt x="310" y="45"/>
                  </a:lnTo>
                  <a:lnTo>
                    <a:pt x="310" y="44"/>
                  </a:lnTo>
                  <a:lnTo>
                    <a:pt x="309" y="42"/>
                  </a:lnTo>
                  <a:lnTo>
                    <a:pt x="307" y="42"/>
                  </a:lnTo>
                  <a:lnTo>
                    <a:pt x="306" y="41"/>
                  </a:lnTo>
                  <a:lnTo>
                    <a:pt x="304" y="41"/>
                  </a:lnTo>
                  <a:lnTo>
                    <a:pt x="301" y="41"/>
                  </a:lnTo>
                  <a:lnTo>
                    <a:pt x="300" y="39"/>
                  </a:lnTo>
                  <a:lnTo>
                    <a:pt x="297" y="39"/>
                  </a:lnTo>
                  <a:lnTo>
                    <a:pt x="294" y="38"/>
                  </a:lnTo>
                  <a:lnTo>
                    <a:pt x="287" y="38"/>
                  </a:lnTo>
                  <a:lnTo>
                    <a:pt x="278" y="38"/>
                  </a:lnTo>
                  <a:lnTo>
                    <a:pt x="269" y="38"/>
                  </a:lnTo>
                  <a:lnTo>
                    <a:pt x="262" y="39"/>
                  </a:lnTo>
                  <a:lnTo>
                    <a:pt x="255" y="41"/>
                  </a:lnTo>
                  <a:lnTo>
                    <a:pt x="249" y="42"/>
                  </a:lnTo>
                  <a:lnTo>
                    <a:pt x="241" y="45"/>
                  </a:lnTo>
                  <a:lnTo>
                    <a:pt x="236" y="45"/>
                  </a:lnTo>
                  <a:lnTo>
                    <a:pt x="230" y="45"/>
                  </a:lnTo>
                  <a:lnTo>
                    <a:pt x="224" y="47"/>
                  </a:lnTo>
                  <a:lnTo>
                    <a:pt x="218" y="47"/>
                  </a:lnTo>
                  <a:lnTo>
                    <a:pt x="211" y="47"/>
                  </a:lnTo>
                  <a:lnTo>
                    <a:pt x="205" y="47"/>
                  </a:lnTo>
                  <a:lnTo>
                    <a:pt x="199" y="47"/>
                  </a:lnTo>
                  <a:lnTo>
                    <a:pt x="192" y="45"/>
                  </a:lnTo>
                  <a:lnTo>
                    <a:pt x="186" y="45"/>
                  </a:lnTo>
                  <a:lnTo>
                    <a:pt x="183" y="45"/>
                  </a:lnTo>
                  <a:lnTo>
                    <a:pt x="178" y="45"/>
                  </a:lnTo>
                  <a:lnTo>
                    <a:pt x="176" y="45"/>
                  </a:lnTo>
                  <a:lnTo>
                    <a:pt x="173" y="42"/>
                  </a:lnTo>
                  <a:lnTo>
                    <a:pt x="171" y="41"/>
                  </a:lnTo>
                  <a:lnTo>
                    <a:pt x="171" y="39"/>
                  </a:lnTo>
                  <a:lnTo>
                    <a:pt x="171" y="38"/>
                  </a:lnTo>
                  <a:lnTo>
                    <a:pt x="171" y="37"/>
                  </a:lnTo>
                  <a:lnTo>
                    <a:pt x="170" y="34"/>
                  </a:lnTo>
                  <a:lnTo>
                    <a:pt x="168" y="29"/>
                  </a:lnTo>
                  <a:lnTo>
                    <a:pt x="167" y="26"/>
                  </a:lnTo>
                  <a:lnTo>
                    <a:pt x="165" y="22"/>
                  </a:lnTo>
                  <a:lnTo>
                    <a:pt x="165" y="20"/>
                  </a:lnTo>
                  <a:lnTo>
                    <a:pt x="164" y="19"/>
                  </a:lnTo>
                  <a:lnTo>
                    <a:pt x="164" y="19"/>
                  </a:lnTo>
                  <a:lnTo>
                    <a:pt x="162" y="18"/>
                  </a:lnTo>
                  <a:lnTo>
                    <a:pt x="155" y="15"/>
                  </a:lnTo>
                  <a:lnTo>
                    <a:pt x="148" y="12"/>
                  </a:lnTo>
                  <a:lnTo>
                    <a:pt x="140" y="10"/>
                  </a:lnTo>
                  <a:lnTo>
                    <a:pt x="133" y="9"/>
                  </a:lnTo>
                  <a:lnTo>
                    <a:pt x="124" y="9"/>
                  </a:lnTo>
                  <a:lnTo>
                    <a:pt x="117" y="7"/>
                  </a:lnTo>
                  <a:lnTo>
                    <a:pt x="110" y="7"/>
                  </a:lnTo>
                  <a:lnTo>
                    <a:pt x="101" y="6"/>
                  </a:lnTo>
                  <a:lnTo>
                    <a:pt x="95" y="4"/>
                  </a:lnTo>
                  <a:lnTo>
                    <a:pt x="89" y="4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70" y="1"/>
                  </a:lnTo>
                  <a:lnTo>
                    <a:pt x="63" y="1"/>
                  </a:lnTo>
                  <a:lnTo>
                    <a:pt x="57" y="1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3" y="3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4" y="9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3" y="12"/>
                  </a:lnTo>
                  <a:lnTo>
                    <a:pt x="17" y="12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2" y="13"/>
                  </a:lnTo>
                  <a:lnTo>
                    <a:pt x="34" y="13"/>
                  </a:lnTo>
                  <a:lnTo>
                    <a:pt x="36" y="15"/>
                  </a:lnTo>
                  <a:lnTo>
                    <a:pt x="39" y="15"/>
                  </a:lnTo>
                  <a:lnTo>
                    <a:pt x="45" y="15"/>
                  </a:lnTo>
                  <a:lnTo>
                    <a:pt x="51" y="15"/>
                  </a:lnTo>
                  <a:lnTo>
                    <a:pt x="57" y="16"/>
                  </a:lnTo>
                  <a:lnTo>
                    <a:pt x="64" y="16"/>
                  </a:lnTo>
                  <a:lnTo>
                    <a:pt x="70" y="16"/>
                  </a:lnTo>
                  <a:lnTo>
                    <a:pt x="76" y="18"/>
                  </a:lnTo>
                  <a:lnTo>
                    <a:pt x="82" y="18"/>
                  </a:lnTo>
                  <a:lnTo>
                    <a:pt x="88" y="18"/>
                  </a:lnTo>
                  <a:lnTo>
                    <a:pt x="94" y="18"/>
                  </a:lnTo>
                  <a:lnTo>
                    <a:pt x="99" y="18"/>
                  </a:lnTo>
                  <a:lnTo>
                    <a:pt x="105" y="19"/>
                  </a:lnTo>
                  <a:lnTo>
                    <a:pt x="111" y="19"/>
                  </a:lnTo>
                  <a:lnTo>
                    <a:pt x="117" y="19"/>
                  </a:lnTo>
                  <a:lnTo>
                    <a:pt x="123" y="19"/>
                  </a:lnTo>
                  <a:lnTo>
                    <a:pt x="127" y="20"/>
                  </a:lnTo>
                  <a:lnTo>
                    <a:pt x="133" y="20"/>
                  </a:lnTo>
                  <a:lnTo>
                    <a:pt x="133" y="20"/>
                  </a:lnTo>
                  <a:lnTo>
                    <a:pt x="135" y="20"/>
                  </a:lnTo>
                  <a:lnTo>
                    <a:pt x="135" y="20"/>
                  </a:lnTo>
                  <a:lnTo>
                    <a:pt x="135" y="22"/>
                  </a:lnTo>
                  <a:lnTo>
                    <a:pt x="132" y="23"/>
                  </a:lnTo>
                  <a:lnTo>
                    <a:pt x="127" y="25"/>
                  </a:lnTo>
                  <a:lnTo>
                    <a:pt x="124" y="26"/>
                  </a:lnTo>
                  <a:lnTo>
                    <a:pt x="121" y="29"/>
                  </a:lnTo>
                  <a:lnTo>
                    <a:pt x="114" y="29"/>
                  </a:lnTo>
                  <a:lnTo>
                    <a:pt x="108" y="32"/>
                  </a:lnTo>
                  <a:lnTo>
                    <a:pt x="102" y="37"/>
                  </a:lnTo>
                  <a:lnTo>
                    <a:pt x="99" y="42"/>
                  </a:lnTo>
                  <a:lnTo>
                    <a:pt x="99" y="45"/>
                  </a:lnTo>
                  <a:lnTo>
                    <a:pt x="101" y="48"/>
                  </a:lnTo>
                  <a:lnTo>
                    <a:pt x="104" y="51"/>
                  </a:lnTo>
                  <a:lnTo>
                    <a:pt x="107" y="53"/>
                  </a:lnTo>
                  <a:lnTo>
                    <a:pt x="113" y="54"/>
                  </a:lnTo>
                  <a:lnTo>
                    <a:pt x="117" y="54"/>
                  </a:lnTo>
                  <a:lnTo>
                    <a:pt x="121" y="54"/>
                  </a:lnTo>
                  <a:lnTo>
                    <a:pt x="127" y="54"/>
                  </a:lnTo>
                  <a:lnTo>
                    <a:pt x="127" y="53"/>
                  </a:lnTo>
                  <a:lnTo>
                    <a:pt x="129" y="53"/>
                  </a:lnTo>
                  <a:lnTo>
                    <a:pt x="130" y="53"/>
                  </a:lnTo>
                  <a:lnTo>
                    <a:pt x="130" y="53"/>
                  </a:lnTo>
                  <a:lnTo>
                    <a:pt x="130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29" y="50"/>
                  </a:lnTo>
                  <a:lnTo>
                    <a:pt x="127" y="48"/>
                  </a:lnTo>
                  <a:lnTo>
                    <a:pt x="124" y="48"/>
                  </a:lnTo>
                  <a:lnTo>
                    <a:pt x="121" y="47"/>
                  </a:lnTo>
                  <a:lnTo>
                    <a:pt x="121" y="47"/>
                  </a:lnTo>
                  <a:lnTo>
                    <a:pt x="121" y="47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7" y="47"/>
                  </a:lnTo>
                  <a:lnTo>
                    <a:pt x="113" y="47"/>
                  </a:lnTo>
                  <a:lnTo>
                    <a:pt x="108" y="45"/>
                  </a:lnTo>
                  <a:lnTo>
                    <a:pt x="105" y="44"/>
                  </a:lnTo>
                  <a:lnTo>
                    <a:pt x="105" y="42"/>
                  </a:lnTo>
                  <a:lnTo>
                    <a:pt x="107" y="41"/>
                  </a:lnTo>
                  <a:lnTo>
                    <a:pt x="107" y="41"/>
                  </a:lnTo>
                  <a:lnTo>
                    <a:pt x="107" y="39"/>
                  </a:lnTo>
                  <a:lnTo>
                    <a:pt x="110" y="37"/>
                  </a:lnTo>
                  <a:lnTo>
                    <a:pt x="114" y="35"/>
                  </a:lnTo>
                  <a:lnTo>
                    <a:pt x="117" y="35"/>
                  </a:lnTo>
                  <a:lnTo>
                    <a:pt x="120" y="37"/>
                  </a:lnTo>
                  <a:lnTo>
                    <a:pt x="123" y="38"/>
                  </a:lnTo>
                  <a:lnTo>
                    <a:pt x="124" y="41"/>
                  </a:lnTo>
                  <a:lnTo>
                    <a:pt x="127" y="44"/>
                  </a:lnTo>
                  <a:lnTo>
                    <a:pt x="130" y="45"/>
                  </a:lnTo>
                  <a:lnTo>
                    <a:pt x="136" y="47"/>
                  </a:lnTo>
                  <a:lnTo>
                    <a:pt x="142" y="47"/>
                  </a:lnTo>
                  <a:lnTo>
                    <a:pt x="146" y="44"/>
                  </a:lnTo>
                  <a:lnTo>
                    <a:pt x="151" y="41"/>
                  </a:lnTo>
                  <a:lnTo>
                    <a:pt x="151" y="39"/>
                  </a:lnTo>
                  <a:lnTo>
                    <a:pt x="151" y="38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45" y="34"/>
                  </a:lnTo>
                  <a:lnTo>
                    <a:pt x="145" y="32"/>
                  </a:lnTo>
                  <a:lnTo>
                    <a:pt x="145" y="32"/>
                  </a:lnTo>
                  <a:lnTo>
                    <a:pt x="145" y="31"/>
                  </a:lnTo>
                  <a:lnTo>
                    <a:pt x="145" y="31"/>
                  </a:lnTo>
                  <a:lnTo>
                    <a:pt x="145" y="31"/>
                  </a:lnTo>
                  <a:lnTo>
                    <a:pt x="149" y="31"/>
                  </a:lnTo>
                  <a:lnTo>
                    <a:pt x="154" y="31"/>
                  </a:lnTo>
                  <a:lnTo>
                    <a:pt x="158" y="31"/>
                  </a:lnTo>
                  <a:lnTo>
                    <a:pt x="162" y="31"/>
                  </a:lnTo>
                  <a:lnTo>
                    <a:pt x="164" y="32"/>
                  </a:lnTo>
                  <a:lnTo>
                    <a:pt x="164" y="34"/>
                  </a:lnTo>
                  <a:lnTo>
                    <a:pt x="164" y="38"/>
                  </a:lnTo>
                  <a:lnTo>
                    <a:pt x="162" y="41"/>
                  </a:lnTo>
                  <a:lnTo>
                    <a:pt x="161" y="45"/>
                  </a:lnTo>
                  <a:lnTo>
                    <a:pt x="158" y="50"/>
                  </a:lnTo>
                  <a:lnTo>
                    <a:pt x="154" y="54"/>
                  </a:lnTo>
                  <a:lnTo>
                    <a:pt x="149" y="57"/>
                  </a:lnTo>
                  <a:lnTo>
                    <a:pt x="143" y="60"/>
                  </a:lnTo>
                  <a:lnTo>
                    <a:pt x="137" y="63"/>
                  </a:lnTo>
                  <a:lnTo>
                    <a:pt x="132" y="66"/>
                  </a:lnTo>
                  <a:lnTo>
                    <a:pt x="124" y="67"/>
                  </a:lnTo>
                  <a:lnTo>
                    <a:pt x="118" y="70"/>
                  </a:lnTo>
                  <a:lnTo>
                    <a:pt x="113" y="72"/>
                  </a:lnTo>
                  <a:lnTo>
                    <a:pt x="105" y="73"/>
                  </a:lnTo>
                  <a:lnTo>
                    <a:pt x="99" y="75"/>
                  </a:lnTo>
                  <a:lnTo>
                    <a:pt x="101" y="76"/>
                  </a:lnTo>
                  <a:lnTo>
                    <a:pt x="101" y="76"/>
                  </a:lnTo>
                  <a:lnTo>
                    <a:pt x="102" y="76"/>
                  </a:lnTo>
                  <a:lnTo>
                    <a:pt x="102" y="78"/>
                  </a:lnTo>
                  <a:lnTo>
                    <a:pt x="111" y="76"/>
                  </a:lnTo>
                  <a:lnTo>
                    <a:pt x="120" y="75"/>
                  </a:lnTo>
                  <a:lnTo>
                    <a:pt x="127" y="72"/>
                  </a:lnTo>
                  <a:lnTo>
                    <a:pt x="136" y="70"/>
                  </a:lnTo>
                  <a:lnTo>
                    <a:pt x="137" y="70"/>
                  </a:lnTo>
                  <a:lnTo>
                    <a:pt x="137" y="70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5" y="70"/>
                  </a:lnTo>
                  <a:lnTo>
                    <a:pt x="148" y="70"/>
                  </a:lnTo>
                  <a:lnTo>
                    <a:pt x="151" y="70"/>
                  </a:lnTo>
                  <a:lnTo>
                    <a:pt x="155" y="69"/>
                  </a:lnTo>
                  <a:lnTo>
                    <a:pt x="159" y="67"/>
                  </a:lnTo>
                  <a:lnTo>
                    <a:pt x="162" y="66"/>
                  </a:lnTo>
                  <a:lnTo>
                    <a:pt x="167" y="63"/>
                  </a:lnTo>
                  <a:lnTo>
                    <a:pt x="170" y="59"/>
                  </a:lnTo>
                  <a:lnTo>
                    <a:pt x="171" y="54"/>
                  </a:lnTo>
                  <a:lnTo>
                    <a:pt x="174" y="48"/>
                  </a:lnTo>
                  <a:lnTo>
                    <a:pt x="183" y="50"/>
                  </a:lnTo>
                  <a:lnTo>
                    <a:pt x="193" y="50"/>
                  </a:lnTo>
                  <a:lnTo>
                    <a:pt x="202" y="51"/>
                  </a:lnTo>
                  <a:lnTo>
                    <a:pt x="211" y="51"/>
                  </a:lnTo>
                  <a:lnTo>
                    <a:pt x="211" y="51"/>
                  </a:lnTo>
                  <a:lnTo>
                    <a:pt x="211" y="51"/>
                  </a:lnTo>
                  <a:lnTo>
                    <a:pt x="211" y="51"/>
                  </a:lnTo>
                  <a:lnTo>
                    <a:pt x="212" y="53"/>
                  </a:lnTo>
                  <a:lnTo>
                    <a:pt x="211" y="54"/>
                  </a:lnTo>
                  <a:lnTo>
                    <a:pt x="209" y="57"/>
                  </a:lnTo>
                  <a:lnTo>
                    <a:pt x="208" y="59"/>
                  </a:lnTo>
                  <a:lnTo>
                    <a:pt x="206" y="61"/>
                  </a:lnTo>
                  <a:lnTo>
                    <a:pt x="206" y="64"/>
                  </a:lnTo>
                  <a:lnTo>
                    <a:pt x="208" y="66"/>
                  </a:lnTo>
                  <a:lnTo>
                    <a:pt x="208" y="69"/>
                  </a:lnTo>
                  <a:lnTo>
                    <a:pt x="208" y="72"/>
                  </a:lnTo>
                  <a:lnTo>
                    <a:pt x="208" y="75"/>
                  </a:lnTo>
                  <a:lnTo>
                    <a:pt x="209" y="76"/>
                  </a:lnTo>
                  <a:lnTo>
                    <a:pt x="212" y="79"/>
                  </a:lnTo>
                  <a:lnTo>
                    <a:pt x="214" y="80"/>
                  </a:lnTo>
                  <a:lnTo>
                    <a:pt x="218" y="85"/>
                  </a:lnTo>
                  <a:lnTo>
                    <a:pt x="224" y="88"/>
                  </a:lnTo>
                  <a:lnTo>
                    <a:pt x="231" y="89"/>
                  </a:lnTo>
                  <a:lnTo>
                    <a:pt x="237" y="91"/>
                  </a:lnTo>
                  <a:lnTo>
                    <a:pt x="237" y="89"/>
                  </a:lnTo>
                  <a:lnTo>
                    <a:pt x="237" y="89"/>
                  </a:lnTo>
                  <a:lnTo>
                    <a:pt x="237" y="89"/>
                  </a:lnTo>
                  <a:lnTo>
                    <a:pt x="238" y="89"/>
                  </a:lnTo>
                  <a:lnTo>
                    <a:pt x="240" y="89"/>
                  </a:lnTo>
                  <a:lnTo>
                    <a:pt x="241" y="89"/>
                  </a:lnTo>
                  <a:lnTo>
                    <a:pt x="241" y="89"/>
                  </a:lnTo>
                  <a:lnTo>
                    <a:pt x="243" y="89"/>
                  </a:lnTo>
                  <a:lnTo>
                    <a:pt x="249" y="92"/>
                  </a:lnTo>
                  <a:lnTo>
                    <a:pt x="256" y="97"/>
                  </a:lnTo>
                  <a:lnTo>
                    <a:pt x="262" y="100"/>
                  </a:lnTo>
                  <a:lnTo>
                    <a:pt x="269" y="101"/>
                  </a:lnTo>
                  <a:lnTo>
                    <a:pt x="275" y="102"/>
                  </a:lnTo>
                  <a:lnTo>
                    <a:pt x="282" y="104"/>
                  </a:lnTo>
                  <a:lnTo>
                    <a:pt x="288" y="105"/>
                  </a:lnTo>
                  <a:lnTo>
                    <a:pt x="296" y="105"/>
                  </a:lnTo>
                  <a:lnTo>
                    <a:pt x="303" y="104"/>
                  </a:lnTo>
                  <a:lnTo>
                    <a:pt x="310" y="102"/>
                  </a:lnTo>
                  <a:lnTo>
                    <a:pt x="318" y="100"/>
                  </a:lnTo>
                  <a:lnTo>
                    <a:pt x="325" y="98"/>
                  </a:lnTo>
                  <a:lnTo>
                    <a:pt x="328" y="97"/>
                  </a:lnTo>
                  <a:lnTo>
                    <a:pt x="331" y="95"/>
                  </a:lnTo>
                  <a:lnTo>
                    <a:pt x="335" y="95"/>
                  </a:lnTo>
                  <a:lnTo>
                    <a:pt x="338" y="95"/>
                  </a:lnTo>
                  <a:lnTo>
                    <a:pt x="347" y="94"/>
                  </a:lnTo>
                  <a:lnTo>
                    <a:pt x="354" y="92"/>
                  </a:lnTo>
                  <a:lnTo>
                    <a:pt x="361" y="89"/>
                  </a:lnTo>
                  <a:lnTo>
                    <a:pt x="366" y="83"/>
                  </a:lnTo>
                  <a:lnTo>
                    <a:pt x="367" y="79"/>
                  </a:lnTo>
                  <a:lnTo>
                    <a:pt x="366" y="76"/>
                  </a:lnTo>
                  <a:lnTo>
                    <a:pt x="363" y="72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1" y="67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57" y="64"/>
                  </a:lnTo>
                  <a:lnTo>
                    <a:pt x="354" y="61"/>
                  </a:lnTo>
                  <a:lnTo>
                    <a:pt x="350" y="60"/>
                  </a:lnTo>
                  <a:lnTo>
                    <a:pt x="345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75" name="Freeform 127"/>
            <p:cNvSpPr>
              <a:spLocks noEditPoints="1"/>
            </p:cNvSpPr>
            <p:nvPr/>
          </p:nvSpPr>
          <p:spPr bwMode="auto">
            <a:xfrm>
              <a:off x="6956425" y="4691063"/>
              <a:ext cx="822325" cy="473075"/>
            </a:xfrm>
            <a:custGeom>
              <a:avLst/>
              <a:gdLst/>
              <a:ahLst/>
              <a:cxnLst>
                <a:cxn ang="0">
                  <a:pos x="118" y="26"/>
                </a:cxn>
                <a:cxn ang="0">
                  <a:pos x="77" y="171"/>
                </a:cxn>
                <a:cxn ang="0">
                  <a:pos x="0" y="205"/>
                </a:cxn>
                <a:cxn ang="0">
                  <a:pos x="74" y="184"/>
                </a:cxn>
                <a:cxn ang="0">
                  <a:pos x="83" y="165"/>
                </a:cxn>
                <a:cxn ang="0">
                  <a:pos x="96" y="140"/>
                </a:cxn>
                <a:cxn ang="0">
                  <a:pos x="147" y="145"/>
                </a:cxn>
                <a:cxn ang="0">
                  <a:pos x="133" y="148"/>
                </a:cxn>
                <a:cxn ang="0">
                  <a:pos x="133" y="161"/>
                </a:cxn>
                <a:cxn ang="0">
                  <a:pos x="164" y="186"/>
                </a:cxn>
                <a:cxn ang="0">
                  <a:pos x="117" y="177"/>
                </a:cxn>
                <a:cxn ang="0">
                  <a:pos x="168" y="194"/>
                </a:cxn>
                <a:cxn ang="0">
                  <a:pos x="171" y="162"/>
                </a:cxn>
                <a:cxn ang="0">
                  <a:pos x="172" y="149"/>
                </a:cxn>
                <a:cxn ang="0">
                  <a:pos x="185" y="77"/>
                </a:cxn>
                <a:cxn ang="0">
                  <a:pos x="121" y="108"/>
                </a:cxn>
                <a:cxn ang="0">
                  <a:pos x="178" y="33"/>
                </a:cxn>
                <a:cxn ang="0">
                  <a:pos x="213" y="149"/>
                </a:cxn>
                <a:cxn ang="0">
                  <a:pos x="226" y="200"/>
                </a:cxn>
                <a:cxn ang="0">
                  <a:pos x="209" y="231"/>
                </a:cxn>
                <a:cxn ang="0">
                  <a:pos x="267" y="224"/>
                </a:cxn>
                <a:cxn ang="0">
                  <a:pos x="288" y="206"/>
                </a:cxn>
                <a:cxn ang="0">
                  <a:pos x="354" y="221"/>
                </a:cxn>
                <a:cxn ang="0">
                  <a:pos x="358" y="275"/>
                </a:cxn>
                <a:cxn ang="0">
                  <a:pos x="385" y="237"/>
                </a:cxn>
                <a:cxn ang="0">
                  <a:pos x="469" y="278"/>
                </a:cxn>
                <a:cxn ang="0">
                  <a:pos x="491" y="285"/>
                </a:cxn>
                <a:cxn ang="0">
                  <a:pos x="515" y="294"/>
                </a:cxn>
                <a:cxn ang="0">
                  <a:pos x="439" y="254"/>
                </a:cxn>
                <a:cxn ang="0">
                  <a:pos x="332" y="215"/>
                </a:cxn>
                <a:cxn ang="0">
                  <a:pos x="332" y="196"/>
                </a:cxn>
                <a:cxn ang="0">
                  <a:pos x="279" y="174"/>
                </a:cxn>
                <a:cxn ang="0">
                  <a:pos x="234" y="148"/>
                </a:cxn>
                <a:cxn ang="0">
                  <a:pos x="292" y="140"/>
                </a:cxn>
                <a:cxn ang="0">
                  <a:pos x="270" y="131"/>
                </a:cxn>
                <a:cxn ang="0">
                  <a:pos x="295" y="115"/>
                </a:cxn>
                <a:cxn ang="0">
                  <a:pos x="257" y="114"/>
                </a:cxn>
                <a:cxn ang="0">
                  <a:pos x="267" y="33"/>
                </a:cxn>
                <a:cxn ang="0">
                  <a:pos x="221" y="25"/>
                </a:cxn>
                <a:cxn ang="0">
                  <a:pos x="251" y="19"/>
                </a:cxn>
                <a:cxn ang="0">
                  <a:pos x="180" y="19"/>
                </a:cxn>
                <a:cxn ang="0">
                  <a:pos x="166" y="4"/>
                </a:cxn>
                <a:cxn ang="0">
                  <a:pos x="77" y="44"/>
                </a:cxn>
                <a:cxn ang="0">
                  <a:pos x="219" y="155"/>
                </a:cxn>
                <a:cxn ang="0">
                  <a:pos x="219" y="143"/>
                </a:cxn>
                <a:cxn ang="0">
                  <a:pos x="281" y="187"/>
                </a:cxn>
                <a:cxn ang="0">
                  <a:pos x="245" y="189"/>
                </a:cxn>
                <a:cxn ang="0">
                  <a:pos x="260" y="174"/>
                </a:cxn>
                <a:cxn ang="0">
                  <a:pos x="237" y="165"/>
                </a:cxn>
                <a:cxn ang="0">
                  <a:pos x="245" y="208"/>
                </a:cxn>
                <a:cxn ang="0">
                  <a:pos x="240" y="222"/>
                </a:cxn>
                <a:cxn ang="0">
                  <a:pos x="231" y="209"/>
                </a:cxn>
                <a:cxn ang="0">
                  <a:pos x="229" y="183"/>
                </a:cxn>
                <a:cxn ang="0">
                  <a:pos x="232" y="167"/>
                </a:cxn>
                <a:cxn ang="0">
                  <a:pos x="254" y="29"/>
                </a:cxn>
                <a:cxn ang="0">
                  <a:pos x="241" y="131"/>
                </a:cxn>
                <a:cxn ang="0">
                  <a:pos x="226" y="133"/>
                </a:cxn>
                <a:cxn ang="0">
                  <a:pos x="191" y="58"/>
                </a:cxn>
                <a:cxn ang="0">
                  <a:pos x="175" y="23"/>
                </a:cxn>
                <a:cxn ang="0">
                  <a:pos x="125" y="26"/>
                </a:cxn>
              </a:cxnLst>
              <a:rect l="0" t="0" r="r" b="b"/>
              <a:pathLst>
                <a:path w="518" h="298">
                  <a:moveTo>
                    <a:pt x="58" y="92"/>
                  </a:moveTo>
                  <a:lnTo>
                    <a:pt x="64" y="79"/>
                  </a:lnTo>
                  <a:lnTo>
                    <a:pt x="71" y="66"/>
                  </a:lnTo>
                  <a:lnTo>
                    <a:pt x="79" y="54"/>
                  </a:lnTo>
                  <a:lnTo>
                    <a:pt x="87" y="42"/>
                  </a:lnTo>
                  <a:lnTo>
                    <a:pt x="95" y="35"/>
                  </a:lnTo>
                  <a:lnTo>
                    <a:pt x="102" y="29"/>
                  </a:lnTo>
                  <a:lnTo>
                    <a:pt x="111" y="25"/>
                  </a:lnTo>
                  <a:lnTo>
                    <a:pt x="120" y="20"/>
                  </a:lnTo>
                  <a:lnTo>
                    <a:pt x="121" y="20"/>
                  </a:lnTo>
                  <a:lnTo>
                    <a:pt x="121" y="20"/>
                  </a:lnTo>
                  <a:lnTo>
                    <a:pt x="123" y="20"/>
                  </a:lnTo>
                  <a:lnTo>
                    <a:pt x="123" y="20"/>
                  </a:lnTo>
                  <a:lnTo>
                    <a:pt x="121" y="22"/>
                  </a:lnTo>
                  <a:lnTo>
                    <a:pt x="120" y="25"/>
                  </a:lnTo>
                  <a:lnTo>
                    <a:pt x="118" y="26"/>
                  </a:lnTo>
                  <a:lnTo>
                    <a:pt x="117" y="29"/>
                  </a:lnTo>
                  <a:lnTo>
                    <a:pt x="115" y="33"/>
                  </a:lnTo>
                  <a:lnTo>
                    <a:pt x="115" y="38"/>
                  </a:lnTo>
                  <a:lnTo>
                    <a:pt x="114" y="42"/>
                  </a:lnTo>
                  <a:lnTo>
                    <a:pt x="114" y="45"/>
                  </a:lnTo>
                  <a:lnTo>
                    <a:pt x="111" y="64"/>
                  </a:lnTo>
                  <a:lnTo>
                    <a:pt x="109" y="82"/>
                  </a:lnTo>
                  <a:lnTo>
                    <a:pt x="109" y="101"/>
                  </a:lnTo>
                  <a:lnTo>
                    <a:pt x="112" y="120"/>
                  </a:lnTo>
                  <a:lnTo>
                    <a:pt x="101" y="126"/>
                  </a:lnTo>
                  <a:lnTo>
                    <a:pt x="92" y="136"/>
                  </a:lnTo>
                  <a:lnTo>
                    <a:pt x="86" y="148"/>
                  </a:lnTo>
                  <a:lnTo>
                    <a:pt x="80" y="159"/>
                  </a:lnTo>
                  <a:lnTo>
                    <a:pt x="79" y="162"/>
                  </a:lnTo>
                  <a:lnTo>
                    <a:pt x="79" y="167"/>
                  </a:lnTo>
                  <a:lnTo>
                    <a:pt x="77" y="171"/>
                  </a:lnTo>
                  <a:lnTo>
                    <a:pt x="74" y="174"/>
                  </a:lnTo>
                  <a:lnTo>
                    <a:pt x="67" y="175"/>
                  </a:lnTo>
                  <a:lnTo>
                    <a:pt x="60" y="175"/>
                  </a:lnTo>
                  <a:lnTo>
                    <a:pt x="51" y="177"/>
                  </a:lnTo>
                  <a:lnTo>
                    <a:pt x="43" y="180"/>
                  </a:lnTo>
                  <a:lnTo>
                    <a:pt x="36" y="181"/>
                  </a:lnTo>
                  <a:lnTo>
                    <a:pt x="29" y="184"/>
                  </a:lnTo>
                  <a:lnTo>
                    <a:pt x="22" y="189"/>
                  </a:lnTo>
                  <a:lnTo>
                    <a:pt x="14" y="191"/>
                  </a:lnTo>
                  <a:lnTo>
                    <a:pt x="10" y="193"/>
                  </a:lnTo>
                  <a:lnTo>
                    <a:pt x="5" y="194"/>
                  </a:lnTo>
                  <a:lnTo>
                    <a:pt x="2" y="197"/>
                  </a:lnTo>
                  <a:lnTo>
                    <a:pt x="0" y="202"/>
                  </a:lnTo>
                  <a:lnTo>
                    <a:pt x="0" y="203"/>
                  </a:lnTo>
                  <a:lnTo>
                    <a:pt x="0" y="203"/>
                  </a:lnTo>
                  <a:lnTo>
                    <a:pt x="0" y="205"/>
                  </a:lnTo>
                  <a:lnTo>
                    <a:pt x="1" y="205"/>
                  </a:lnTo>
                  <a:lnTo>
                    <a:pt x="4" y="203"/>
                  </a:lnTo>
                  <a:lnTo>
                    <a:pt x="7" y="200"/>
                  </a:lnTo>
                  <a:lnTo>
                    <a:pt x="10" y="199"/>
                  </a:lnTo>
                  <a:lnTo>
                    <a:pt x="13" y="197"/>
                  </a:lnTo>
                  <a:lnTo>
                    <a:pt x="20" y="194"/>
                  </a:lnTo>
                  <a:lnTo>
                    <a:pt x="27" y="191"/>
                  </a:lnTo>
                  <a:lnTo>
                    <a:pt x="35" y="189"/>
                  </a:lnTo>
                  <a:lnTo>
                    <a:pt x="42" y="187"/>
                  </a:lnTo>
                  <a:lnTo>
                    <a:pt x="49" y="184"/>
                  </a:lnTo>
                  <a:lnTo>
                    <a:pt x="57" y="183"/>
                  </a:lnTo>
                  <a:lnTo>
                    <a:pt x="64" y="181"/>
                  </a:lnTo>
                  <a:lnTo>
                    <a:pt x="73" y="181"/>
                  </a:lnTo>
                  <a:lnTo>
                    <a:pt x="74" y="181"/>
                  </a:lnTo>
                  <a:lnTo>
                    <a:pt x="74" y="183"/>
                  </a:lnTo>
                  <a:lnTo>
                    <a:pt x="74" y="184"/>
                  </a:lnTo>
                  <a:lnTo>
                    <a:pt x="76" y="186"/>
                  </a:lnTo>
                  <a:lnTo>
                    <a:pt x="77" y="186"/>
                  </a:lnTo>
                  <a:lnTo>
                    <a:pt x="77" y="186"/>
                  </a:lnTo>
                  <a:lnTo>
                    <a:pt x="77" y="186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80" y="181"/>
                  </a:lnTo>
                  <a:lnTo>
                    <a:pt x="80" y="180"/>
                  </a:lnTo>
                  <a:lnTo>
                    <a:pt x="80" y="177"/>
                  </a:lnTo>
                  <a:lnTo>
                    <a:pt x="82" y="175"/>
                  </a:lnTo>
                  <a:lnTo>
                    <a:pt x="82" y="174"/>
                  </a:lnTo>
                  <a:lnTo>
                    <a:pt x="82" y="171"/>
                  </a:lnTo>
                  <a:lnTo>
                    <a:pt x="83" y="169"/>
                  </a:lnTo>
                  <a:lnTo>
                    <a:pt x="83" y="168"/>
                  </a:lnTo>
                  <a:lnTo>
                    <a:pt x="83" y="167"/>
                  </a:lnTo>
                  <a:lnTo>
                    <a:pt x="83" y="165"/>
                  </a:lnTo>
                  <a:lnTo>
                    <a:pt x="84" y="164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6" y="164"/>
                  </a:lnTo>
                  <a:lnTo>
                    <a:pt x="86" y="162"/>
                  </a:lnTo>
                  <a:lnTo>
                    <a:pt x="86" y="161"/>
                  </a:lnTo>
                  <a:lnTo>
                    <a:pt x="87" y="159"/>
                  </a:lnTo>
                  <a:lnTo>
                    <a:pt x="89" y="158"/>
                  </a:lnTo>
                  <a:lnTo>
                    <a:pt x="90" y="156"/>
                  </a:lnTo>
                  <a:lnTo>
                    <a:pt x="92" y="153"/>
                  </a:lnTo>
                  <a:lnTo>
                    <a:pt x="93" y="149"/>
                  </a:lnTo>
                  <a:lnTo>
                    <a:pt x="95" y="145"/>
                  </a:lnTo>
                  <a:lnTo>
                    <a:pt x="96" y="142"/>
                  </a:lnTo>
                  <a:lnTo>
                    <a:pt x="96" y="140"/>
                  </a:lnTo>
                  <a:lnTo>
                    <a:pt x="96" y="140"/>
                  </a:lnTo>
                  <a:lnTo>
                    <a:pt x="96" y="140"/>
                  </a:lnTo>
                  <a:lnTo>
                    <a:pt x="96" y="139"/>
                  </a:lnTo>
                  <a:lnTo>
                    <a:pt x="99" y="133"/>
                  </a:lnTo>
                  <a:lnTo>
                    <a:pt x="104" y="128"/>
                  </a:lnTo>
                  <a:lnTo>
                    <a:pt x="108" y="126"/>
                  </a:lnTo>
                  <a:lnTo>
                    <a:pt x="114" y="126"/>
                  </a:lnTo>
                  <a:lnTo>
                    <a:pt x="118" y="128"/>
                  </a:lnTo>
                  <a:lnTo>
                    <a:pt x="121" y="131"/>
                  </a:lnTo>
                  <a:lnTo>
                    <a:pt x="123" y="134"/>
                  </a:lnTo>
                  <a:lnTo>
                    <a:pt x="127" y="136"/>
                  </a:lnTo>
                  <a:lnTo>
                    <a:pt x="128" y="136"/>
                  </a:lnTo>
                  <a:lnTo>
                    <a:pt x="128" y="134"/>
                  </a:lnTo>
                  <a:lnTo>
                    <a:pt x="127" y="134"/>
                  </a:lnTo>
                  <a:lnTo>
                    <a:pt x="127" y="134"/>
                  </a:lnTo>
                  <a:lnTo>
                    <a:pt x="134" y="139"/>
                  </a:lnTo>
                  <a:lnTo>
                    <a:pt x="140" y="142"/>
                  </a:lnTo>
                  <a:lnTo>
                    <a:pt x="147" y="145"/>
                  </a:lnTo>
                  <a:lnTo>
                    <a:pt x="153" y="148"/>
                  </a:lnTo>
                  <a:lnTo>
                    <a:pt x="152" y="149"/>
                  </a:lnTo>
                  <a:lnTo>
                    <a:pt x="152" y="150"/>
                  </a:lnTo>
                  <a:lnTo>
                    <a:pt x="152" y="150"/>
                  </a:lnTo>
                  <a:lnTo>
                    <a:pt x="150" y="150"/>
                  </a:lnTo>
                  <a:lnTo>
                    <a:pt x="146" y="148"/>
                  </a:lnTo>
                  <a:lnTo>
                    <a:pt x="142" y="146"/>
                  </a:lnTo>
                  <a:lnTo>
                    <a:pt x="137" y="145"/>
                  </a:lnTo>
                  <a:lnTo>
                    <a:pt x="131" y="145"/>
                  </a:lnTo>
                  <a:lnTo>
                    <a:pt x="131" y="146"/>
                  </a:lnTo>
                  <a:lnTo>
                    <a:pt x="130" y="146"/>
                  </a:lnTo>
                  <a:lnTo>
                    <a:pt x="130" y="148"/>
                  </a:lnTo>
                  <a:lnTo>
                    <a:pt x="131" y="149"/>
                  </a:lnTo>
                  <a:lnTo>
                    <a:pt x="131" y="149"/>
                  </a:lnTo>
                  <a:lnTo>
                    <a:pt x="133" y="148"/>
                  </a:lnTo>
                  <a:lnTo>
                    <a:pt x="133" y="148"/>
                  </a:lnTo>
                  <a:lnTo>
                    <a:pt x="134" y="148"/>
                  </a:lnTo>
                  <a:lnTo>
                    <a:pt x="142" y="152"/>
                  </a:lnTo>
                  <a:lnTo>
                    <a:pt x="149" y="158"/>
                  </a:lnTo>
                  <a:lnTo>
                    <a:pt x="156" y="164"/>
                  </a:lnTo>
                  <a:lnTo>
                    <a:pt x="164" y="167"/>
                  </a:lnTo>
                  <a:lnTo>
                    <a:pt x="165" y="167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66" y="169"/>
                  </a:lnTo>
                  <a:lnTo>
                    <a:pt x="165" y="169"/>
                  </a:lnTo>
                  <a:lnTo>
                    <a:pt x="162" y="168"/>
                  </a:lnTo>
                  <a:lnTo>
                    <a:pt x="161" y="167"/>
                  </a:lnTo>
                  <a:lnTo>
                    <a:pt x="158" y="167"/>
                  </a:lnTo>
                  <a:lnTo>
                    <a:pt x="149" y="165"/>
                  </a:lnTo>
                  <a:lnTo>
                    <a:pt x="142" y="162"/>
                  </a:lnTo>
                  <a:lnTo>
                    <a:pt x="133" y="161"/>
                  </a:lnTo>
                  <a:lnTo>
                    <a:pt x="124" y="159"/>
                  </a:lnTo>
                  <a:lnTo>
                    <a:pt x="124" y="159"/>
                  </a:lnTo>
                  <a:lnTo>
                    <a:pt x="123" y="161"/>
                  </a:lnTo>
                  <a:lnTo>
                    <a:pt x="123" y="161"/>
                  </a:lnTo>
                  <a:lnTo>
                    <a:pt x="123" y="162"/>
                  </a:lnTo>
                  <a:lnTo>
                    <a:pt x="130" y="167"/>
                  </a:lnTo>
                  <a:lnTo>
                    <a:pt x="136" y="169"/>
                  </a:lnTo>
                  <a:lnTo>
                    <a:pt x="143" y="172"/>
                  </a:lnTo>
                  <a:lnTo>
                    <a:pt x="149" y="175"/>
                  </a:lnTo>
                  <a:lnTo>
                    <a:pt x="152" y="175"/>
                  </a:lnTo>
                  <a:lnTo>
                    <a:pt x="153" y="175"/>
                  </a:lnTo>
                  <a:lnTo>
                    <a:pt x="156" y="175"/>
                  </a:lnTo>
                  <a:lnTo>
                    <a:pt x="159" y="177"/>
                  </a:lnTo>
                  <a:lnTo>
                    <a:pt x="162" y="180"/>
                  </a:lnTo>
                  <a:lnTo>
                    <a:pt x="164" y="183"/>
                  </a:lnTo>
                  <a:lnTo>
                    <a:pt x="164" y="186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2" y="190"/>
                  </a:lnTo>
                  <a:lnTo>
                    <a:pt x="153" y="184"/>
                  </a:lnTo>
                  <a:lnTo>
                    <a:pt x="143" y="181"/>
                  </a:lnTo>
                  <a:lnTo>
                    <a:pt x="131" y="178"/>
                  </a:lnTo>
                  <a:lnTo>
                    <a:pt x="121" y="175"/>
                  </a:lnTo>
                  <a:lnTo>
                    <a:pt x="120" y="175"/>
                  </a:lnTo>
                  <a:lnTo>
                    <a:pt x="120" y="175"/>
                  </a:lnTo>
                  <a:lnTo>
                    <a:pt x="118" y="175"/>
                  </a:lnTo>
                  <a:lnTo>
                    <a:pt x="117" y="175"/>
                  </a:lnTo>
                  <a:lnTo>
                    <a:pt x="117" y="175"/>
                  </a:lnTo>
                  <a:lnTo>
                    <a:pt x="117" y="175"/>
                  </a:lnTo>
                  <a:lnTo>
                    <a:pt x="117" y="177"/>
                  </a:lnTo>
                  <a:lnTo>
                    <a:pt x="117" y="177"/>
                  </a:lnTo>
                  <a:lnTo>
                    <a:pt x="125" y="181"/>
                  </a:lnTo>
                  <a:lnTo>
                    <a:pt x="134" y="184"/>
                  </a:lnTo>
                  <a:lnTo>
                    <a:pt x="143" y="189"/>
                  </a:lnTo>
                  <a:lnTo>
                    <a:pt x="153" y="191"/>
                  </a:lnTo>
                  <a:lnTo>
                    <a:pt x="156" y="193"/>
                  </a:lnTo>
                  <a:lnTo>
                    <a:pt x="159" y="194"/>
                  </a:lnTo>
                  <a:lnTo>
                    <a:pt x="161" y="196"/>
                  </a:lnTo>
                  <a:lnTo>
                    <a:pt x="164" y="197"/>
                  </a:lnTo>
                  <a:lnTo>
                    <a:pt x="165" y="197"/>
                  </a:lnTo>
                  <a:lnTo>
                    <a:pt x="165" y="196"/>
                  </a:lnTo>
                  <a:lnTo>
                    <a:pt x="165" y="196"/>
                  </a:lnTo>
                  <a:lnTo>
                    <a:pt x="166" y="194"/>
                  </a:lnTo>
                  <a:lnTo>
                    <a:pt x="166" y="194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9" y="193"/>
                  </a:lnTo>
                  <a:lnTo>
                    <a:pt x="171" y="193"/>
                  </a:lnTo>
                  <a:lnTo>
                    <a:pt x="171" y="191"/>
                  </a:lnTo>
                  <a:lnTo>
                    <a:pt x="172" y="190"/>
                  </a:lnTo>
                  <a:lnTo>
                    <a:pt x="172" y="187"/>
                  </a:lnTo>
                  <a:lnTo>
                    <a:pt x="172" y="184"/>
                  </a:lnTo>
                  <a:lnTo>
                    <a:pt x="172" y="183"/>
                  </a:lnTo>
                  <a:lnTo>
                    <a:pt x="172" y="180"/>
                  </a:lnTo>
                  <a:lnTo>
                    <a:pt x="172" y="178"/>
                  </a:lnTo>
                  <a:lnTo>
                    <a:pt x="174" y="177"/>
                  </a:lnTo>
                  <a:lnTo>
                    <a:pt x="175" y="175"/>
                  </a:lnTo>
                  <a:lnTo>
                    <a:pt x="175" y="174"/>
                  </a:lnTo>
                  <a:lnTo>
                    <a:pt x="175" y="169"/>
                  </a:lnTo>
                  <a:lnTo>
                    <a:pt x="174" y="167"/>
                  </a:lnTo>
                  <a:lnTo>
                    <a:pt x="171" y="162"/>
                  </a:lnTo>
                  <a:lnTo>
                    <a:pt x="168" y="159"/>
                  </a:lnTo>
                  <a:lnTo>
                    <a:pt x="166" y="158"/>
                  </a:lnTo>
                  <a:lnTo>
                    <a:pt x="166" y="156"/>
                  </a:lnTo>
                  <a:lnTo>
                    <a:pt x="166" y="155"/>
                  </a:lnTo>
                  <a:lnTo>
                    <a:pt x="166" y="153"/>
                  </a:lnTo>
                  <a:lnTo>
                    <a:pt x="166" y="152"/>
                  </a:lnTo>
                  <a:lnTo>
                    <a:pt x="168" y="152"/>
                  </a:lnTo>
                  <a:lnTo>
                    <a:pt x="168" y="152"/>
                  </a:lnTo>
                  <a:lnTo>
                    <a:pt x="168" y="152"/>
                  </a:lnTo>
                  <a:lnTo>
                    <a:pt x="169" y="153"/>
                  </a:lnTo>
                  <a:lnTo>
                    <a:pt x="169" y="153"/>
                  </a:lnTo>
                  <a:lnTo>
                    <a:pt x="169" y="153"/>
                  </a:lnTo>
                  <a:lnTo>
                    <a:pt x="169" y="153"/>
                  </a:lnTo>
                  <a:lnTo>
                    <a:pt x="171" y="152"/>
                  </a:lnTo>
                  <a:lnTo>
                    <a:pt x="172" y="150"/>
                  </a:lnTo>
                  <a:lnTo>
                    <a:pt x="172" y="149"/>
                  </a:lnTo>
                  <a:lnTo>
                    <a:pt x="171" y="148"/>
                  </a:lnTo>
                  <a:lnTo>
                    <a:pt x="169" y="146"/>
                  </a:lnTo>
                  <a:lnTo>
                    <a:pt x="168" y="143"/>
                  </a:lnTo>
                  <a:lnTo>
                    <a:pt x="165" y="142"/>
                  </a:lnTo>
                  <a:lnTo>
                    <a:pt x="164" y="140"/>
                  </a:lnTo>
                  <a:lnTo>
                    <a:pt x="169" y="133"/>
                  </a:lnTo>
                  <a:lnTo>
                    <a:pt x="174" y="124"/>
                  </a:lnTo>
                  <a:lnTo>
                    <a:pt x="178" y="115"/>
                  </a:lnTo>
                  <a:lnTo>
                    <a:pt x="181" y="105"/>
                  </a:lnTo>
                  <a:lnTo>
                    <a:pt x="183" y="98"/>
                  </a:lnTo>
                  <a:lnTo>
                    <a:pt x="185" y="92"/>
                  </a:lnTo>
                  <a:lnTo>
                    <a:pt x="187" y="85"/>
                  </a:lnTo>
                  <a:lnTo>
                    <a:pt x="187" y="77"/>
                  </a:lnTo>
                  <a:lnTo>
                    <a:pt x="187" y="77"/>
                  </a:lnTo>
                  <a:lnTo>
                    <a:pt x="185" y="77"/>
                  </a:lnTo>
                  <a:lnTo>
                    <a:pt x="185" y="77"/>
                  </a:lnTo>
                  <a:lnTo>
                    <a:pt x="184" y="77"/>
                  </a:lnTo>
                  <a:lnTo>
                    <a:pt x="183" y="79"/>
                  </a:lnTo>
                  <a:lnTo>
                    <a:pt x="183" y="80"/>
                  </a:lnTo>
                  <a:lnTo>
                    <a:pt x="183" y="82"/>
                  </a:lnTo>
                  <a:lnTo>
                    <a:pt x="181" y="83"/>
                  </a:lnTo>
                  <a:lnTo>
                    <a:pt x="175" y="98"/>
                  </a:lnTo>
                  <a:lnTo>
                    <a:pt x="169" y="112"/>
                  </a:lnTo>
                  <a:lnTo>
                    <a:pt x="165" y="126"/>
                  </a:lnTo>
                  <a:lnTo>
                    <a:pt x="158" y="139"/>
                  </a:lnTo>
                  <a:lnTo>
                    <a:pt x="149" y="134"/>
                  </a:lnTo>
                  <a:lnTo>
                    <a:pt x="140" y="130"/>
                  </a:lnTo>
                  <a:lnTo>
                    <a:pt x="131" y="127"/>
                  </a:lnTo>
                  <a:lnTo>
                    <a:pt x="123" y="123"/>
                  </a:lnTo>
                  <a:lnTo>
                    <a:pt x="121" y="118"/>
                  </a:lnTo>
                  <a:lnTo>
                    <a:pt x="121" y="112"/>
                  </a:lnTo>
                  <a:lnTo>
                    <a:pt x="121" y="108"/>
                  </a:lnTo>
                  <a:lnTo>
                    <a:pt x="121" y="104"/>
                  </a:lnTo>
                  <a:lnTo>
                    <a:pt x="120" y="87"/>
                  </a:lnTo>
                  <a:lnTo>
                    <a:pt x="121" y="70"/>
                  </a:lnTo>
                  <a:lnTo>
                    <a:pt x="121" y="52"/>
                  </a:lnTo>
                  <a:lnTo>
                    <a:pt x="124" y="35"/>
                  </a:lnTo>
                  <a:lnTo>
                    <a:pt x="130" y="36"/>
                  </a:lnTo>
                  <a:lnTo>
                    <a:pt x="137" y="38"/>
                  </a:lnTo>
                  <a:lnTo>
                    <a:pt x="143" y="38"/>
                  </a:lnTo>
                  <a:lnTo>
                    <a:pt x="150" y="38"/>
                  </a:lnTo>
                  <a:lnTo>
                    <a:pt x="156" y="36"/>
                  </a:lnTo>
                  <a:lnTo>
                    <a:pt x="164" y="36"/>
                  </a:lnTo>
                  <a:lnTo>
                    <a:pt x="169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7" y="33"/>
                  </a:lnTo>
                  <a:lnTo>
                    <a:pt x="178" y="33"/>
                  </a:lnTo>
                  <a:lnTo>
                    <a:pt x="178" y="33"/>
                  </a:lnTo>
                  <a:lnTo>
                    <a:pt x="181" y="48"/>
                  </a:lnTo>
                  <a:lnTo>
                    <a:pt x="184" y="61"/>
                  </a:lnTo>
                  <a:lnTo>
                    <a:pt x="188" y="76"/>
                  </a:lnTo>
                  <a:lnTo>
                    <a:pt x="193" y="90"/>
                  </a:lnTo>
                  <a:lnTo>
                    <a:pt x="199" y="101"/>
                  </a:lnTo>
                  <a:lnTo>
                    <a:pt x="205" y="109"/>
                  </a:lnTo>
                  <a:lnTo>
                    <a:pt x="210" y="118"/>
                  </a:lnTo>
                  <a:lnTo>
                    <a:pt x="218" y="127"/>
                  </a:lnTo>
                  <a:lnTo>
                    <a:pt x="215" y="131"/>
                  </a:lnTo>
                  <a:lnTo>
                    <a:pt x="212" y="136"/>
                  </a:lnTo>
                  <a:lnTo>
                    <a:pt x="212" y="140"/>
                  </a:lnTo>
                  <a:lnTo>
                    <a:pt x="213" y="145"/>
                  </a:lnTo>
                  <a:lnTo>
                    <a:pt x="213" y="146"/>
                  </a:lnTo>
                  <a:lnTo>
                    <a:pt x="213" y="148"/>
                  </a:lnTo>
                  <a:lnTo>
                    <a:pt x="213" y="149"/>
                  </a:lnTo>
                  <a:lnTo>
                    <a:pt x="213" y="150"/>
                  </a:lnTo>
                  <a:lnTo>
                    <a:pt x="212" y="155"/>
                  </a:lnTo>
                  <a:lnTo>
                    <a:pt x="210" y="158"/>
                  </a:lnTo>
                  <a:lnTo>
                    <a:pt x="210" y="162"/>
                  </a:lnTo>
                  <a:lnTo>
                    <a:pt x="212" y="167"/>
                  </a:lnTo>
                  <a:lnTo>
                    <a:pt x="213" y="168"/>
                  </a:lnTo>
                  <a:lnTo>
                    <a:pt x="213" y="169"/>
                  </a:lnTo>
                  <a:lnTo>
                    <a:pt x="215" y="171"/>
                  </a:lnTo>
                  <a:lnTo>
                    <a:pt x="215" y="172"/>
                  </a:lnTo>
                  <a:lnTo>
                    <a:pt x="216" y="178"/>
                  </a:lnTo>
                  <a:lnTo>
                    <a:pt x="219" y="183"/>
                  </a:lnTo>
                  <a:lnTo>
                    <a:pt x="222" y="189"/>
                  </a:lnTo>
                  <a:lnTo>
                    <a:pt x="225" y="193"/>
                  </a:lnTo>
                  <a:lnTo>
                    <a:pt x="226" y="194"/>
                  </a:lnTo>
                  <a:lnTo>
                    <a:pt x="228" y="197"/>
                  </a:lnTo>
                  <a:lnTo>
                    <a:pt x="226" y="200"/>
                  </a:lnTo>
                  <a:lnTo>
                    <a:pt x="225" y="203"/>
                  </a:lnTo>
                  <a:lnTo>
                    <a:pt x="216" y="208"/>
                  </a:lnTo>
                  <a:lnTo>
                    <a:pt x="207" y="210"/>
                  </a:lnTo>
                  <a:lnTo>
                    <a:pt x="199" y="215"/>
                  </a:lnTo>
                  <a:lnTo>
                    <a:pt x="191" y="222"/>
                  </a:lnTo>
                  <a:lnTo>
                    <a:pt x="191" y="222"/>
                  </a:lnTo>
                  <a:lnTo>
                    <a:pt x="191" y="224"/>
                  </a:lnTo>
                  <a:lnTo>
                    <a:pt x="193" y="227"/>
                  </a:lnTo>
                  <a:lnTo>
                    <a:pt x="194" y="228"/>
                  </a:lnTo>
                  <a:lnTo>
                    <a:pt x="196" y="228"/>
                  </a:lnTo>
                  <a:lnTo>
                    <a:pt x="196" y="228"/>
                  </a:lnTo>
                  <a:lnTo>
                    <a:pt x="196" y="228"/>
                  </a:lnTo>
                  <a:lnTo>
                    <a:pt x="197" y="228"/>
                  </a:lnTo>
                  <a:lnTo>
                    <a:pt x="202" y="230"/>
                  </a:lnTo>
                  <a:lnTo>
                    <a:pt x="206" y="230"/>
                  </a:lnTo>
                  <a:lnTo>
                    <a:pt x="209" y="231"/>
                  </a:lnTo>
                  <a:lnTo>
                    <a:pt x="213" y="232"/>
                  </a:lnTo>
                  <a:lnTo>
                    <a:pt x="216" y="232"/>
                  </a:lnTo>
                  <a:lnTo>
                    <a:pt x="219" y="232"/>
                  </a:lnTo>
                  <a:lnTo>
                    <a:pt x="222" y="232"/>
                  </a:lnTo>
                  <a:lnTo>
                    <a:pt x="225" y="232"/>
                  </a:lnTo>
                  <a:lnTo>
                    <a:pt x="231" y="231"/>
                  </a:lnTo>
                  <a:lnTo>
                    <a:pt x="237" y="230"/>
                  </a:lnTo>
                  <a:lnTo>
                    <a:pt x="243" y="228"/>
                  </a:lnTo>
                  <a:lnTo>
                    <a:pt x="248" y="227"/>
                  </a:lnTo>
                  <a:lnTo>
                    <a:pt x="253" y="225"/>
                  </a:lnTo>
                  <a:lnTo>
                    <a:pt x="257" y="224"/>
                  </a:lnTo>
                  <a:lnTo>
                    <a:pt x="260" y="224"/>
                  </a:lnTo>
                  <a:lnTo>
                    <a:pt x="265" y="224"/>
                  </a:lnTo>
                  <a:lnTo>
                    <a:pt x="263" y="225"/>
                  </a:lnTo>
                  <a:lnTo>
                    <a:pt x="265" y="224"/>
                  </a:lnTo>
                  <a:lnTo>
                    <a:pt x="267" y="224"/>
                  </a:lnTo>
                  <a:lnTo>
                    <a:pt x="269" y="222"/>
                  </a:lnTo>
                  <a:lnTo>
                    <a:pt x="270" y="222"/>
                  </a:lnTo>
                  <a:lnTo>
                    <a:pt x="272" y="221"/>
                  </a:lnTo>
                  <a:lnTo>
                    <a:pt x="273" y="218"/>
                  </a:lnTo>
                  <a:lnTo>
                    <a:pt x="273" y="216"/>
                  </a:lnTo>
                  <a:lnTo>
                    <a:pt x="272" y="215"/>
                  </a:lnTo>
                  <a:lnTo>
                    <a:pt x="270" y="212"/>
                  </a:lnTo>
                  <a:lnTo>
                    <a:pt x="269" y="210"/>
                  </a:lnTo>
                  <a:lnTo>
                    <a:pt x="266" y="209"/>
                  </a:lnTo>
                  <a:lnTo>
                    <a:pt x="265" y="208"/>
                  </a:lnTo>
                  <a:lnTo>
                    <a:pt x="269" y="205"/>
                  </a:lnTo>
                  <a:lnTo>
                    <a:pt x="275" y="203"/>
                  </a:lnTo>
                  <a:lnTo>
                    <a:pt x="279" y="203"/>
                  </a:lnTo>
                  <a:lnTo>
                    <a:pt x="284" y="200"/>
                  </a:lnTo>
                  <a:lnTo>
                    <a:pt x="286" y="203"/>
                  </a:lnTo>
                  <a:lnTo>
                    <a:pt x="288" y="206"/>
                  </a:lnTo>
                  <a:lnTo>
                    <a:pt x="291" y="208"/>
                  </a:lnTo>
                  <a:lnTo>
                    <a:pt x="294" y="210"/>
                  </a:lnTo>
                  <a:lnTo>
                    <a:pt x="298" y="212"/>
                  </a:lnTo>
                  <a:lnTo>
                    <a:pt x="303" y="213"/>
                  </a:lnTo>
                  <a:lnTo>
                    <a:pt x="307" y="215"/>
                  </a:lnTo>
                  <a:lnTo>
                    <a:pt x="311" y="216"/>
                  </a:lnTo>
                  <a:lnTo>
                    <a:pt x="322" y="219"/>
                  </a:lnTo>
                  <a:lnTo>
                    <a:pt x="330" y="221"/>
                  </a:lnTo>
                  <a:lnTo>
                    <a:pt x="341" y="221"/>
                  </a:lnTo>
                  <a:lnTo>
                    <a:pt x="351" y="221"/>
                  </a:lnTo>
                  <a:lnTo>
                    <a:pt x="352" y="221"/>
                  </a:lnTo>
                  <a:lnTo>
                    <a:pt x="352" y="219"/>
                  </a:lnTo>
                  <a:lnTo>
                    <a:pt x="352" y="218"/>
                  </a:lnTo>
                  <a:lnTo>
                    <a:pt x="352" y="218"/>
                  </a:lnTo>
                  <a:lnTo>
                    <a:pt x="354" y="219"/>
                  </a:lnTo>
                  <a:lnTo>
                    <a:pt x="354" y="221"/>
                  </a:lnTo>
                  <a:lnTo>
                    <a:pt x="355" y="222"/>
                  </a:lnTo>
                  <a:lnTo>
                    <a:pt x="355" y="222"/>
                  </a:lnTo>
                  <a:lnTo>
                    <a:pt x="354" y="224"/>
                  </a:lnTo>
                  <a:lnTo>
                    <a:pt x="354" y="225"/>
                  </a:lnTo>
                  <a:lnTo>
                    <a:pt x="354" y="227"/>
                  </a:lnTo>
                  <a:lnTo>
                    <a:pt x="354" y="228"/>
                  </a:lnTo>
                  <a:lnTo>
                    <a:pt x="352" y="235"/>
                  </a:lnTo>
                  <a:lnTo>
                    <a:pt x="351" y="243"/>
                  </a:lnTo>
                  <a:lnTo>
                    <a:pt x="351" y="249"/>
                  </a:lnTo>
                  <a:lnTo>
                    <a:pt x="351" y="256"/>
                  </a:lnTo>
                  <a:lnTo>
                    <a:pt x="352" y="262"/>
                  </a:lnTo>
                  <a:lnTo>
                    <a:pt x="354" y="266"/>
                  </a:lnTo>
                  <a:lnTo>
                    <a:pt x="354" y="271"/>
                  </a:lnTo>
                  <a:lnTo>
                    <a:pt x="355" y="275"/>
                  </a:lnTo>
                  <a:lnTo>
                    <a:pt x="357" y="275"/>
                  </a:lnTo>
                  <a:lnTo>
                    <a:pt x="358" y="275"/>
                  </a:lnTo>
                  <a:lnTo>
                    <a:pt x="358" y="275"/>
                  </a:lnTo>
                  <a:lnTo>
                    <a:pt x="360" y="275"/>
                  </a:lnTo>
                  <a:lnTo>
                    <a:pt x="360" y="273"/>
                  </a:lnTo>
                  <a:lnTo>
                    <a:pt x="361" y="272"/>
                  </a:lnTo>
                  <a:lnTo>
                    <a:pt x="361" y="271"/>
                  </a:lnTo>
                  <a:lnTo>
                    <a:pt x="361" y="269"/>
                  </a:lnTo>
                  <a:lnTo>
                    <a:pt x="361" y="263"/>
                  </a:lnTo>
                  <a:lnTo>
                    <a:pt x="361" y="257"/>
                  </a:lnTo>
                  <a:lnTo>
                    <a:pt x="361" y="252"/>
                  </a:lnTo>
                  <a:lnTo>
                    <a:pt x="360" y="246"/>
                  </a:lnTo>
                  <a:lnTo>
                    <a:pt x="360" y="240"/>
                  </a:lnTo>
                  <a:lnTo>
                    <a:pt x="358" y="234"/>
                  </a:lnTo>
                  <a:lnTo>
                    <a:pt x="358" y="230"/>
                  </a:lnTo>
                  <a:lnTo>
                    <a:pt x="357" y="224"/>
                  </a:lnTo>
                  <a:lnTo>
                    <a:pt x="371" y="231"/>
                  </a:lnTo>
                  <a:lnTo>
                    <a:pt x="385" y="237"/>
                  </a:lnTo>
                  <a:lnTo>
                    <a:pt x="399" y="244"/>
                  </a:lnTo>
                  <a:lnTo>
                    <a:pt x="412" y="250"/>
                  </a:lnTo>
                  <a:lnTo>
                    <a:pt x="426" y="257"/>
                  </a:lnTo>
                  <a:lnTo>
                    <a:pt x="439" y="265"/>
                  </a:lnTo>
                  <a:lnTo>
                    <a:pt x="453" y="271"/>
                  </a:lnTo>
                  <a:lnTo>
                    <a:pt x="467" y="278"/>
                  </a:lnTo>
                  <a:lnTo>
                    <a:pt x="467" y="278"/>
                  </a:lnTo>
                  <a:lnTo>
                    <a:pt x="467" y="278"/>
                  </a:lnTo>
                  <a:lnTo>
                    <a:pt x="467" y="279"/>
                  </a:lnTo>
                  <a:lnTo>
                    <a:pt x="467" y="279"/>
                  </a:lnTo>
                  <a:lnTo>
                    <a:pt x="467" y="279"/>
                  </a:lnTo>
                  <a:lnTo>
                    <a:pt x="468" y="279"/>
                  </a:lnTo>
                  <a:lnTo>
                    <a:pt x="468" y="278"/>
                  </a:lnTo>
                  <a:lnTo>
                    <a:pt x="468" y="278"/>
                  </a:lnTo>
                  <a:lnTo>
                    <a:pt x="469" y="278"/>
                  </a:lnTo>
                  <a:lnTo>
                    <a:pt x="469" y="278"/>
                  </a:lnTo>
                  <a:lnTo>
                    <a:pt x="469" y="278"/>
                  </a:lnTo>
                  <a:lnTo>
                    <a:pt x="469" y="279"/>
                  </a:lnTo>
                  <a:lnTo>
                    <a:pt x="469" y="279"/>
                  </a:lnTo>
                  <a:lnTo>
                    <a:pt x="469" y="279"/>
                  </a:lnTo>
                  <a:lnTo>
                    <a:pt x="469" y="281"/>
                  </a:lnTo>
                  <a:lnTo>
                    <a:pt x="469" y="281"/>
                  </a:lnTo>
                  <a:lnTo>
                    <a:pt x="471" y="281"/>
                  </a:lnTo>
                  <a:lnTo>
                    <a:pt x="471" y="279"/>
                  </a:lnTo>
                  <a:lnTo>
                    <a:pt x="471" y="279"/>
                  </a:lnTo>
                  <a:lnTo>
                    <a:pt x="471" y="279"/>
                  </a:lnTo>
                  <a:lnTo>
                    <a:pt x="472" y="279"/>
                  </a:lnTo>
                  <a:lnTo>
                    <a:pt x="472" y="279"/>
                  </a:lnTo>
                  <a:lnTo>
                    <a:pt x="472" y="279"/>
                  </a:lnTo>
                  <a:lnTo>
                    <a:pt x="472" y="281"/>
                  </a:lnTo>
                  <a:lnTo>
                    <a:pt x="483" y="282"/>
                  </a:lnTo>
                  <a:lnTo>
                    <a:pt x="491" y="285"/>
                  </a:lnTo>
                  <a:lnTo>
                    <a:pt x="500" y="288"/>
                  </a:lnTo>
                  <a:lnTo>
                    <a:pt x="510" y="291"/>
                  </a:lnTo>
                  <a:lnTo>
                    <a:pt x="512" y="291"/>
                  </a:lnTo>
                  <a:lnTo>
                    <a:pt x="512" y="293"/>
                  </a:lnTo>
                  <a:lnTo>
                    <a:pt x="512" y="294"/>
                  </a:lnTo>
                  <a:lnTo>
                    <a:pt x="512" y="295"/>
                  </a:lnTo>
                  <a:lnTo>
                    <a:pt x="512" y="295"/>
                  </a:lnTo>
                  <a:lnTo>
                    <a:pt x="512" y="297"/>
                  </a:lnTo>
                  <a:lnTo>
                    <a:pt x="512" y="297"/>
                  </a:lnTo>
                  <a:lnTo>
                    <a:pt x="510" y="295"/>
                  </a:lnTo>
                  <a:lnTo>
                    <a:pt x="510" y="297"/>
                  </a:lnTo>
                  <a:lnTo>
                    <a:pt x="510" y="297"/>
                  </a:lnTo>
                  <a:lnTo>
                    <a:pt x="510" y="298"/>
                  </a:lnTo>
                  <a:lnTo>
                    <a:pt x="510" y="298"/>
                  </a:lnTo>
                  <a:lnTo>
                    <a:pt x="512" y="295"/>
                  </a:lnTo>
                  <a:lnTo>
                    <a:pt x="515" y="294"/>
                  </a:lnTo>
                  <a:lnTo>
                    <a:pt x="516" y="291"/>
                  </a:lnTo>
                  <a:lnTo>
                    <a:pt x="518" y="290"/>
                  </a:lnTo>
                  <a:lnTo>
                    <a:pt x="518" y="290"/>
                  </a:lnTo>
                  <a:lnTo>
                    <a:pt x="518" y="288"/>
                  </a:lnTo>
                  <a:lnTo>
                    <a:pt x="518" y="287"/>
                  </a:lnTo>
                  <a:lnTo>
                    <a:pt x="518" y="287"/>
                  </a:lnTo>
                  <a:lnTo>
                    <a:pt x="510" y="284"/>
                  </a:lnTo>
                  <a:lnTo>
                    <a:pt x="503" y="282"/>
                  </a:lnTo>
                  <a:lnTo>
                    <a:pt x="496" y="281"/>
                  </a:lnTo>
                  <a:lnTo>
                    <a:pt x="489" y="279"/>
                  </a:lnTo>
                  <a:lnTo>
                    <a:pt x="481" y="275"/>
                  </a:lnTo>
                  <a:lnTo>
                    <a:pt x="474" y="272"/>
                  </a:lnTo>
                  <a:lnTo>
                    <a:pt x="467" y="269"/>
                  </a:lnTo>
                  <a:lnTo>
                    <a:pt x="459" y="265"/>
                  </a:lnTo>
                  <a:lnTo>
                    <a:pt x="449" y="260"/>
                  </a:lnTo>
                  <a:lnTo>
                    <a:pt x="439" y="254"/>
                  </a:lnTo>
                  <a:lnTo>
                    <a:pt x="428" y="250"/>
                  </a:lnTo>
                  <a:lnTo>
                    <a:pt x="418" y="244"/>
                  </a:lnTo>
                  <a:lnTo>
                    <a:pt x="414" y="241"/>
                  </a:lnTo>
                  <a:lnTo>
                    <a:pt x="409" y="238"/>
                  </a:lnTo>
                  <a:lnTo>
                    <a:pt x="404" y="235"/>
                  </a:lnTo>
                  <a:lnTo>
                    <a:pt x="399" y="232"/>
                  </a:lnTo>
                  <a:lnTo>
                    <a:pt x="389" y="228"/>
                  </a:lnTo>
                  <a:lnTo>
                    <a:pt x="380" y="224"/>
                  </a:lnTo>
                  <a:lnTo>
                    <a:pt x="371" y="219"/>
                  </a:lnTo>
                  <a:lnTo>
                    <a:pt x="363" y="216"/>
                  </a:lnTo>
                  <a:lnTo>
                    <a:pt x="360" y="215"/>
                  </a:lnTo>
                  <a:lnTo>
                    <a:pt x="357" y="213"/>
                  </a:lnTo>
                  <a:lnTo>
                    <a:pt x="354" y="215"/>
                  </a:lnTo>
                  <a:lnTo>
                    <a:pt x="351" y="216"/>
                  </a:lnTo>
                  <a:lnTo>
                    <a:pt x="342" y="216"/>
                  </a:lnTo>
                  <a:lnTo>
                    <a:pt x="332" y="215"/>
                  </a:lnTo>
                  <a:lnTo>
                    <a:pt x="323" y="213"/>
                  </a:lnTo>
                  <a:lnTo>
                    <a:pt x="314" y="212"/>
                  </a:lnTo>
                  <a:lnTo>
                    <a:pt x="306" y="208"/>
                  </a:lnTo>
                  <a:lnTo>
                    <a:pt x="297" y="203"/>
                  </a:lnTo>
                  <a:lnTo>
                    <a:pt x="291" y="197"/>
                  </a:lnTo>
                  <a:lnTo>
                    <a:pt x="285" y="190"/>
                  </a:lnTo>
                  <a:lnTo>
                    <a:pt x="286" y="189"/>
                  </a:lnTo>
                  <a:lnTo>
                    <a:pt x="292" y="191"/>
                  </a:lnTo>
                  <a:lnTo>
                    <a:pt x="298" y="193"/>
                  </a:lnTo>
                  <a:lnTo>
                    <a:pt x="303" y="196"/>
                  </a:lnTo>
                  <a:lnTo>
                    <a:pt x="308" y="197"/>
                  </a:lnTo>
                  <a:lnTo>
                    <a:pt x="314" y="199"/>
                  </a:lnTo>
                  <a:lnTo>
                    <a:pt x="320" y="200"/>
                  </a:lnTo>
                  <a:lnTo>
                    <a:pt x="325" y="199"/>
                  </a:lnTo>
                  <a:lnTo>
                    <a:pt x="330" y="197"/>
                  </a:lnTo>
                  <a:lnTo>
                    <a:pt x="332" y="196"/>
                  </a:lnTo>
                  <a:lnTo>
                    <a:pt x="330" y="194"/>
                  </a:lnTo>
                  <a:lnTo>
                    <a:pt x="329" y="193"/>
                  </a:lnTo>
                  <a:lnTo>
                    <a:pt x="326" y="193"/>
                  </a:lnTo>
                  <a:lnTo>
                    <a:pt x="323" y="193"/>
                  </a:lnTo>
                  <a:lnTo>
                    <a:pt x="320" y="193"/>
                  </a:lnTo>
                  <a:lnTo>
                    <a:pt x="316" y="193"/>
                  </a:lnTo>
                  <a:lnTo>
                    <a:pt x="313" y="191"/>
                  </a:lnTo>
                  <a:lnTo>
                    <a:pt x="306" y="189"/>
                  </a:lnTo>
                  <a:lnTo>
                    <a:pt x="298" y="186"/>
                  </a:lnTo>
                  <a:lnTo>
                    <a:pt x="292" y="181"/>
                  </a:lnTo>
                  <a:lnTo>
                    <a:pt x="285" y="177"/>
                  </a:lnTo>
                  <a:lnTo>
                    <a:pt x="284" y="177"/>
                  </a:lnTo>
                  <a:lnTo>
                    <a:pt x="284" y="177"/>
                  </a:lnTo>
                  <a:lnTo>
                    <a:pt x="284" y="177"/>
                  </a:lnTo>
                  <a:lnTo>
                    <a:pt x="282" y="177"/>
                  </a:lnTo>
                  <a:lnTo>
                    <a:pt x="279" y="174"/>
                  </a:lnTo>
                  <a:lnTo>
                    <a:pt x="278" y="171"/>
                  </a:lnTo>
                  <a:lnTo>
                    <a:pt x="275" y="168"/>
                  </a:lnTo>
                  <a:lnTo>
                    <a:pt x="272" y="167"/>
                  </a:lnTo>
                  <a:lnTo>
                    <a:pt x="267" y="167"/>
                  </a:lnTo>
                  <a:lnTo>
                    <a:pt x="263" y="167"/>
                  </a:lnTo>
                  <a:lnTo>
                    <a:pt x="259" y="167"/>
                  </a:lnTo>
                  <a:lnTo>
                    <a:pt x="256" y="165"/>
                  </a:lnTo>
                  <a:lnTo>
                    <a:pt x="250" y="164"/>
                  </a:lnTo>
                  <a:lnTo>
                    <a:pt x="245" y="162"/>
                  </a:lnTo>
                  <a:lnTo>
                    <a:pt x="241" y="159"/>
                  </a:lnTo>
                  <a:lnTo>
                    <a:pt x="237" y="158"/>
                  </a:lnTo>
                  <a:lnTo>
                    <a:pt x="235" y="156"/>
                  </a:lnTo>
                  <a:lnTo>
                    <a:pt x="232" y="155"/>
                  </a:lnTo>
                  <a:lnTo>
                    <a:pt x="232" y="152"/>
                  </a:lnTo>
                  <a:lnTo>
                    <a:pt x="232" y="150"/>
                  </a:lnTo>
                  <a:lnTo>
                    <a:pt x="234" y="148"/>
                  </a:lnTo>
                  <a:lnTo>
                    <a:pt x="235" y="146"/>
                  </a:lnTo>
                  <a:lnTo>
                    <a:pt x="237" y="146"/>
                  </a:lnTo>
                  <a:lnTo>
                    <a:pt x="240" y="145"/>
                  </a:lnTo>
                  <a:lnTo>
                    <a:pt x="241" y="145"/>
                  </a:lnTo>
                  <a:lnTo>
                    <a:pt x="243" y="145"/>
                  </a:lnTo>
                  <a:lnTo>
                    <a:pt x="243" y="145"/>
                  </a:lnTo>
                  <a:lnTo>
                    <a:pt x="244" y="145"/>
                  </a:lnTo>
                  <a:lnTo>
                    <a:pt x="245" y="145"/>
                  </a:lnTo>
                  <a:lnTo>
                    <a:pt x="248" y="143"/>
                  </a:lnTo>
                  <a:lnTo>
                    <a:pt x="250" y="143"/>
                  </a:lnTo>
                  <a:lnTo>
                    <a:pt x="251" y="143"/>
                  </a:lnTo>
                  <a:lnTo>
                    <a:pt x="262" y="143"/>
                  </a:lnTo>
                  <a:lnTo>
                    <a:pt x="272" y="145"/>
                  </a:lnTo>
                  <a:lnTo>
                    <a:pt x="282" y="143"/>
                  </a:lnTo>
                  <a:lnTo>
                    <a:pt x="292" y="142"/>
                  </a:lnTo>
                  <a:lnTo>
                    <a:pt x="292" y="140"/>
                  </a:lnTo>
                  <a:lnTo>
                    <a:pt x="292" y="139"/>
                  </a:lnTo>
                  <a:lnTo>
                    <a:pt x="292" y="139"/>
                  </a:lnTo>
                  <a:lnTo>
                    <a:pt x="292" y="137"/>
                  </a:lnTo>
                  <a:lnTo>
                    <a:pt x="289" y="137"/>
                  </a:lnTo>
                  <a:lnTo>
                    <a:pt x="288" y="139"/>
                  </a:lnTo>
                  <a:lnTo>
                    <a:pt x="285" y="139"/>
                  </a:lnTo>
                  <a:lnTo>
                    <a:pt x="282" y="137"/>
                  </a:lnTo>
                  <a:lnTo>
                    <a:pt x="281" y="137"/>
                  </a:lnTo>
                  <a:lnTo>
                    <a:pt x="278" y="137"/>
                  </a:lnTo>
                  <a:lnTo>
                    <a:pt x="276" y="136"/>
                  </a:lnTo>
                  <a:lnTo>
                    <a:pt x="276" y="134"/>
                  </a:lnTo>
                  <a:lnTo>
                    <a:pt x="276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2" y="131"/>
                  </a:lnTo>
                  <a:lnTo>
                    <a:pt x="270" y="131"/>
                  </a:lnTo>
                  <a:lnTo>
                    <a:pt x="270" y="133"/>
                  </a:lnTo>
                  <a:lnTo>
                    <a:pt x="270" y="134"/>
                  </a:lnTo>
                  <a:lnTo>
                    <a:pt x="269" y="134"/>
                  </a:lnTo>
                  <a:lnTo>
                    <a:pt x="263" y="136"/>
                  </a:lnTo>
                  <a:lnTo>
                    <a:pt x="257" y="136"/>
                  </a:lnTo>
                  <a:lnTo>
                    <a:pt x="251" y="136"/>
                  </a:lnTo>
                  <a:lnTo>
                    <a:pt x="245" y="134"/>
                  </a:lnTo>
                  <a:lnTo>
                    <a:pt x="247" y="131"/>
                  </a:lnTo>
                  <a:lnTo>
                    <a:pt x="247" y="127"/>
                  </a:lnTo>
                  <a:lnTo>
                    <a:pt x="248" y="123"/>
                  </a:lnTo>
                  <a:lnTo>
                    <a:pt x="250" y="120"/>
                  </a:lnTo>
                  <a:lnTo>
                    <a:pt x="260" y="120"/>
                  </a:lnTo>
                  <a:lnTo>
                    <a:pt x="272" y="120"/>
                  </a:lnTo>
                  <a:lnTo>
                    <a:pt x="282" y="118"/>
                  </a:lnTo>
                  <a:lnTo>
                    <a:pt x="292" y="117"/>
                  </a:lnTo>
                  <a:lnTo>
                    <a:pt x="295" y="115"/>
                  </a:lnTo>
                  <a:lnTo>
                    <a:pt x="298" y="115"/>
                  </a:lnTo>
                  <a:lnTo>
                    <a:pt x="300" y="115"/>
                  </a:lnTo>
                  <a:lnTo>
                    <a:pt x="303" y="117"/>
                  </a:lnTo>
                  <a:lnTo>
                    <a:pt x="303" y="117"/>
                  </a:lnTo>
                  <a:lnTo>
                    <a:pt x="304" y="115"/>
                  </a:lnTo>
                  <a:lnTo>
                    <a:pt x="304" y="115"/>
                  </a:lnTo>
                  <a:lnTo>
                    <a:pt x="304" y="115"/>
                  </a:lnTo>
                  <a:lnTo>
                    <a:pt x="303" y="111"/>
                  </a:lnTo>
                  <a:lnTo>
                    <a:pt x="300" y="109"/>
                  </a:lnTo>
                  <a:lnTo>
                    <a:pt x="295" y="109"/>
                  </a:lnTo>
                  <a:lnTo>
                    <a:pt x="292" y="109"/>
                  </a:lnTo>
                  <a:lnTo>
                    <a:pt x="284" y="111"/>
                  </a:lnTo>
                  <a:lnTo>
                    <a:pt x="276" y="112"/>
                  </a:lnTo>
                  <a:lnTo>
                    <a:pt x="267" y="114"/>
                  </a:lnTo>
                  <a:lnTo>
                    <a:pt x="259" y="114"/>
                  </a:lnTo>
                  <a:lnTo>
                    <a:pt x="257" y="114"/>
                  </a:lnTo>
                  <a:lnTo>
                    <a:pt x="256" y="114"/>
                  </a:lnTo>
                  <a:lnTo>
                    <a:pt x="254" y="114"/>
                  </a:lnTo>
                  <a:lnTo>
                    <a:pt x="253" y="112"/>
                  </a:lnTo>
                  <a:lnTo>
                    <a:pt x="253" y="109"/>
                  </a:lnTo>
                  <a:lnTo>
                    <a:pt x="254" y="108"/>
                  </a:lnTo>
                  <a:lnTo>
                    <a:pt x="256" y="105"/>
                  </a:lnTo>
                  <a:lnTo>
                    <a:pt x="257" y="104"/>
                  </a:lnTo>
                  <a:lnTo>
                    <a:pt x="260" y="93"/>
                  </a:lnTo>
                  <a:lnTo>
                    <a:pt x="263" y="83"/>
                  </a:lnTo>
                  <a:lnTo>
                    <a:pt x="266" y="74"/>
                  </a:lnTo>
                  <a:lnTo>
                    <a:pt x="269" y="64"/>
                  </a:lnTo>
                  <a:lnTo>
                    <a:pt x="270" y="57"/>
                  </a:lnTo>
                  <a:lnTo>
                    <a:pt x="272" y="49"/>
                  </a:lnTo>
                  <a:lnTo>
                    <a:pt x="270" y="44"/>
                  </a:lnTo>
                  <a:lnTo>
                    <a:pt x="269" y="36"/>
                  </a:lnTo>
                  <a:lnTo>
                    <a:pt x="267" y="33"/>
                  </a:lnTo>
                  <a:lnTo>
                    <a:pt x="267" y="29"/>
                  </a:lnTo>
                  <a:lnTo>
                    <a:pt x="266" y="25"/>
                  </a:lnTo>
                  <a:lnTo>
                    <a:pt x="265" y="20"/>
                  </a:lnTo>
                  <a:lnTo>
                    <a:pt x="265" y="20"/>
                  </a:lnTo>
                  <a:lnTo>
                    <a:pt x="263" y="19"/>
                  </a:lnTo>
                  <a:lnTo>
                    <a:pt x="262" y="19"/>
                  </a:lnTo>
                  <a:lnTo>
                    <a:pt x="262" y="19"/>
                  </a:lnTo>
                  <a:lnTo>
                    <a:pt x="259" y="20"/>
                  </a:lnTo>
                  <a:lnTo>
                    <a:pt x="257" y="22"/>
                  </a:lnTo>
                  <a:lnTo>
                    <a:pt x="254" y="23"/>
                  </a:lnTo>
                  <a:lnTo>
                    <a:pt x="251" y="23"/>
                  </a:lnTo>
                  <a:lnTo>
                    <a:pt x="245" y="23"/>
                  </a:lnTo>
                  <a:lnTo>
                    <a:pt x="240" y="23"/>
                  </a:lnTo>
                  <a:lnTo>
                    <a:pt x="234" y="25"/>
                  </a:lnTo>
                  <a:lnTo>
                    <a:pt x="228" y="25"/>
                  </a:lnTo>
                  <a:lnTo>
                    <a:pt x="221" y="25"/>
                  </a:lnTo>
                  <a:lnTo>
                    <a:pt x="215" y="25"/>
                  </a:lnTo>
                  <a:lnTo>
                    <a:pt x="209" y="25"/>
                  </a:lnTo>
                  <a:lnTo>
                    <a:pt x="203" y="23"/>
                  </a:lnTo>
                  <a:lnTo>
                    <a:pt x="203" y="23"/>
                  </a:lnTo>
                  <a:lnTo>
                    <a:pt x="203" y="23"/>
                  </a:lnTo>
                  <a:lnTo>
                    <a:pt x="202" y="23"/>
                  </a:lnTo>
                  <a:lnTo>
                    <a:pt x="202" y="22"/>
                  </a:lnTo>
                  <a:lnTo>
                    <a:pt x="203" y="19"/>
                  </a:lnTo>
                  <a:lnTo>
                    <a:pt x="206" y="19"/>
                  </a:lnTo>
                  <a:lnTo>
                    <a:pt x="209" y="19"/>
                  </a:lnTo>
                  <a:lnTo>
                    <a:pt x="212" y="19"/>
                  </a:lnTo>
                  <a:lnTo>
                    <a:pt x="222" y="19"/>
                  </a:lnTo>
                  <a:lnTo>
                    <a:pt x="231" y="19"/>
                  </a:lnTo>
                  <a:lnTo>
                    <a:pt x="240" y="20"/>
                  </a:lnTo>
                  <a:lnTo>
                    <a:pt x="250" y="19"/>
                  </a:lnTo>
                  <a:lnTo>
                    <a:pt x="251" y="19"/>
                  </a:lnTo>
                  <a:lnTo>
                    <a:pt x="253" y="17"/>
                  </a:lnTo>
                  <a:lnTo>
                    <a:pt x="254" y="17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56" y="13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45" y="11"/>
                  </a:lnTo>
                  <a:lnTo>
                    <a:pt x="235" y="10"/>
                  </a:lnTo>
                  <a:lnTo>
                    <a:pt x="225" y="10"/>
                  </a:lnTo>
                  <a:lnTo>
                    <a:pt x="216" y="10"/>
                  </a:lnTo>
                  <a:lnTo>
                    <a:pt x="206" y="11"/>
                  </a:lnTo>
                  <a:lnTo>
                    <a:pt x="197" y="13"/>
                  </a:lnTo>
                  <a:lnTo>
                    <a:pt x="188" y="16"/>
                  </a:lnTo>
                  <a:lnTo>
                    <a:pt x="181" y="22"/>
                  </a:lnTo>
                  <a:lnTo>
                    <a:pt x="180" y="19"/>
                  </a:lnTo>
                  <a:lnTo>
                    <a:pt x="178" y="17"/>
                  </a:lnTo>
                  <a:lnTo>
                    <a:pt x="175" y="17"/>
                  </a:lnTo>
                  <a:lnTo>
                    <a:pt x="174" y="16"/>
                  </a:lnTo>
                  <a:lnTo>
                    <a:pt x="169" y="16"/>
                  </a:lnTo>
                  <a:lnTo>
                    <a:pt x="165" y="14"/>
                  </a:lnTo>
                  <a:lnTo>
                    <a:pt x="161" y="14"/>
                  </a:lnTo>
                  <a:lnTo>
                    <a:pt x="156" y="14"/>
                  </a:lnTo>
                  <a:lnTo>
                    <a:pt x="150" y="14"/>
                  </a:lnTo>
                  <a:lnTo>
                    <a:pt x="144" y="14"/>
                  </a:lnTo>
                  <a:lnTo>
                    <a:pt x="137" y="16"/>
                  </a:lnTo>
                  <a:lnTo>
                    <a:pt x="131" y="16"/>
                  </a:lnTo>
                  <a:lnTo>
                    <a:pt x="140" y="11"/>
                  </a:lnTo>
                  <a:lnTo>
                    <a:pt x="149" y="8"/>
                  </a:lnTo>
                  <a:lnTo>
                    <a:pt x="158" y="7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3"/>
                  </a:lnTo>
                  <a:lnTo>
                    <a:pt x="166" y="3"/>
                  </a:lnTo>
                  <a:lnTo>
                    <a:pt x="166" y="1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59" y="0"/>
                  </a:lnTo>
                  <a:lnTo>
                    <a:pt x="156" y="0"/>
                  </a:lnTo>
                  <a:lnTo>
                    <a:pt x="147" y="3"/>
                  </a:lnTo>
                  <a:lnTo>
                    <a:pt x="139" y="5"/>
                  </a:lnTo>
                  <a:lnTo>
                    <a:pt x="130" y="8"/>
                  </a:lnTo>
                  <a:lnTo>
                    <a:pt x="121" y="13"/>
                  </a:lnTo>
                  <a:lnTo>
                    <a:pt x="112" y="17"/>
                  </a:lnTo>
                  <a:lnTo>
                    <a:pt x="105" y="22"/>
                  </a:lnTo>
                  <a:lnTo>
                    <a:pt x="96" y="26"/>
                  </a:lnTo>
                  <a:lnTo>
                    <a:pt x="89" y="32"/>
                  </a:lnTo>
                  <a:lnTo>
                    <a:pt x="77" y="44"/>
                  </a:lnTo>
                  <a:lnTo>
                    <a:pt x="68" y="57"/>
                  </a:lnTo>
                  <a:lnTo>
                    <a:pt x="61" y="71"/>
                  </a:lnTo>
                  <a:lnTo>
                    <a:pt x="55" y="86"/>
                  </a:lnTo>
                  <a:lnTo>
                    <a:pt x="55" y="87"/>
                  </a:lnTo>
                  <a:lnTo>
                    <a:pt x="55" y="90"/>
                  </a:lnTo>
                  <a:lnTo>
                    <a:pt x="57" y="92"/>
                  </a:lnTo>
                  <a:lnTo>
                    <a:pt x="58" y="92"/>
                  </a:lnTo>
                  <a:close/>
                  <a:moveTo>
                    <a:pt x="225" y="174"/>
                  </a:moveTo>
                  <a:lnTo>
                    <a:pt x="224" y="171"/>
                  </a:lnTo>
                  <a:lnTo>
                    <a:pt x="222" y="169"/>
                  </a:lnTo>
                  <a:lnTo>
                    <a:pt x="219" y="167"/>
                  </a:lnTo>
                  <a:lnTo>
                    <a:pt x="219" y="165"/>
                  </a:lnTo>
                  <a:lnTo>
                    <a:pt x="219" y="162"/>
                  </a:lnTo>
                  <a:lnTo>
                    <a:pt x="219" y="159"/>
                  </a:lnTo>
                  <a:lnTo>
                    <a:pt x="219" y="158"/>
                  </a:lnTo>
                  <a:lnTo>
                    <a:pt x="219" y="155"/>
                  </a:lnTo>
                  <a:lnTo>
                    <a:pt x="219" y="153"/>
                  </a:lnTo>
                  <a:lnTo>
                    <a:pt x="221" y="153"/>
                  </a:lnTo>
                  <a:lnTo>
                    <a:pt x="221" y="152"/>
                  </a:lnTo>
                  <a:lnTo>
                    <a:pt x="222" y="152"/>
                  </a:lnTo>
                  <a:lnTo>
                    <a:pt x="224" y="153"/>
                  </a:lnTo>
                  <a:lnTo>
                    <a:pt x="224" y="155"/>
                  </a:lnTo>
                  <a:lnTo>
                    <a:pt x="224" y="156"/>
                  </a:lnTo>
                  <a:lnTo>
                    <a:pt x="224" y="158"/>
                  </a:lnTo>
                  <a:lnTo>
                    <a:pt x="224" y="162"/>
                  </a:lnTo>
                  <a:lnTo>
                    <a:pt x="225" y="165"/>
                  </a:lnTo>
                  <a:lnTo>
                    <a:pt x="225" y="169"/>
                  </a:lnTo>
                  <a:lnTo>
                    <a:pt x="225" y="174"/>
                  </a:lnTo>
                  <a:close/>
                  <a:moveTo>
                    <a:pt x="219" y="143"/>
                  </a:moveTo>
                  <a:lnTo>
                    <a:pt x="219" y="143"/>
                  </a:lnTo>
                  <a:lnTo>
                    <a:pt x="219" y="143"/>
                  </a:lnTo>
                  <a:lnTo>
                    <a:pt x="219" y="143"/>
                  </a:lnTo>
                  <a:lnTo>
                    <a:pt x="219" y="142"/>
                  </a:lnTo>
                  <a:lnTo>
                    <a:pt x="221" y="143"/>
                  </a:lnTo>
                  <a:lnTo>
                    <a:pt x="221" y="143"/>
                  </a:lnTo>
                  <a:lnTo>
                    <a:pt x="221" y="143"/>
                  </a:lnTo>
                  <a:lnTo>
                    <a:pt x="219" y="145"/>
                  </a:lnTo>
                  <a:lnTo>
                    <a:pt x="219" y="143"/>
                  </a:lnTo>
                  <a:close/>
                  <a:moveTo>
                    <a:pt x="272" y="175"/>
                  </a:moveTo>
                  <a:lnTo>
                    <a:pt x="273" y="177"/>
                  </a:lnTo>
                  <a:lnTo>
                    <a:pt x="273" y="177"/>
                  </a:lnTo>
                  <a:lnTo>
                    <a:pt x="273" y="178"/>
                  </a:lnTo>
                  <a:lnTo>
                    <a:pt x="275" y="180"/>
                  </a:lnTo>
                  <a:lnTo>
                    <a:pt x="276" y="181"/>
                  </a:lnTo>
                  <a:lnTo>
                    <a:pt x="278" y="183"/>
                  </a:lnTo>
                  <a:lnTo>
                    <a:pt x="281" y="184"/>
                  </a:lnTo>
                  <a:lnTo>
                    <a:pt x="281" y="186"/>
                  </a:lnTo>
                  <a:lnTo>
                    <a:pt x="281" y="187"/>
                  </a:lnTo>
                  <a:lnTo>
                    <a:pt x="279" y="189"/>
                  </a:lnTo>
                  <a:lnTo>
                    <a:pt x="279" y="190"/>
                  </a:lnTo>
                  <a:lnTo>
                    <a:pt x="279" y="191"/>
                  </a:lnTo>
                  <a:lnTo>
                    <a:pt x="279" y="193"/>
                  </a:lnTo>
                  <a:lnTo>
                    <a:pt x="281" y="193"/>
                  </a:lnTo>
                  <a:lnTo>
                    <a:pt x="281" y="193"/>
                  </a:lnTo>
                  <a:lnTo>
                    <a:pt x="281" y="194"/>
                  </a:lnTo>
                  <a:lnTo>
                    <a:pt x="273" y="197"/>
                  </a:lnTo>
                  <a:lnTo>
                    <a:pt x="265" y="200"/>
                  </a:lnTo>
                  <a:lnTo>
                    <a:pt x="256" y="200"/>
                  </a:lnTo>
                  <a:lnTo>
                    <a:pt x="247" y="199"/>
                  </a:lnTo>
                  <a:lnTo>
                    <a:pt x="245" y="197"/>
                  </a:lnTo>
                  <a:lnTo>
                    <a:pt x="244" y="194"/>
                  </a:lnTo>
                  <a:lnTo>
                    <a:pt x="244" y="191"/>
                  </a:lnTo>
                  <a:lnTo>
                    <a:pt x="244" y="187"/>
                  </a:lnTo>
                  <a:lnTo>
                    <a:pt x="245" y="189"/>
                  </a:lnTo>
                  <a:lnTo>
                    <a:pt x="245" y="189"/>
                  </a:lnTo>
                  <a:lnTo>
                    <a:pt x="245" y="189"/>
                  </a:lnTo>
                  <a:lnTo>
                    <a:pt x="245" y="189"/>
                  </a:lnTo>
                  <a:lnTo>
                    <a:pt x="251" y="186"/>
                  </a:lnTo>
                  <a:lnTo>
                    <a:pt x="257" y="184"/>
                  </a:lnTo>
                  <a:lnTo>
                    <a:pt x="263" y="181"/>
                  </a:lnTo>
                  <a:lnTo>
                    <a:pt x="269" y="180"/>
                  </a:lnTo>
                  <a:lnTo>
                    <a:pt x="270" y="178"/>
                  </a:lnTo>
                  <a:lnTo>
                    <a:pt x="270" y="177"/>
                  </a:lnTo>
                  <a:lnTo>
                    <a:pt x="270" y="175"/>
                  </a:lnTo>
                  <a:lnTo>
                    <a:pt x="272" y="175"/>
                  </a:lnTo>
                  <a:close/>
                  <a:moveTo>
                    <a:pt x="241" y="168"/>
                  </a:moveTo>
                  <a:lnTo>
                    <a:pt x="247" y="169"/>
                  </a:lnTo>
                  <a:lnTo>
                    <a:pt x="251" y="171"/>
                  </a:lnTo>
                  <a:lnTo>
                    <a:pt x="256" y="172"/>
                  </a:lnTo>
                  <a:lnTo>
                    <a:pt x="260" y="174"/>
                  </a:lnTo>
                  <a:lnTo>
                    <a:pt x="259" y="175"/>
                  </a:lnTo>
                  <a:lnTo>
                    <a:pt x="256" y="177"/>
                  </a:lnTo>
                  <a:lnTo>
                    <a:pt x="254" y="177"/>
                  </a:lnTo>
                  <a:lnTo>
                    <a:pt x="251" y="178"/>
                  </a:lnTo>
                  <a:lnTo>
                    <a:pt x="250" y="180"/>
                  </a:lnTo>
                  <a:lnTo>
                    <a:pt x="247" y="181"/>
                  </a:lnTo>
                  <a:lnTo>
                    <a:pt x="245" y="183"/>
                  </a:lnTo>
                  <a:lnTo>
                    <a:pt x="244" y="184"/>
                  </a:lnTo>
                  <a:lnTo>
                    <a:pt x="243" y="181"/>
                  </a:lnTo>
                  <a:lnTo>
                    <a:pt x="241" y="177"/>
                  </a:lnTo>
                  <a:lnTo>
                    <a:pt x="241" y="172"/>
                  </a:lnTo>
                  <a:lnTo>
                    <a:pt x="241" y="168"/>
                  </a:lnTo>
                  <a:close/>
                  <a:moveTo>
                    <a:pt x="232" y="164"/>
                  </a:moveTo>
                  <a:lnTo>
                    <a:pt x="234" y="165"/>
                  </a:lnTo>
                  <a:lnTo>
                    <a:pt x="235" y="165"/>
                  </a:lnTo>
                  <a:lnTo>
                    <a:pt x="237" y="165"/>
                  </a:lnTo>
                  <a:lnTo>
                    <a:pt x="237" y="167"/>
                  </a:lnTo>
                  <a:lnTo>
                    <a:pt x="237" y="168"/>
                  </a:lnTo>
                  <a:lnTo>
                    <a:pt x="237" y="169"/>
                  </a:lnTo>
                  <a:lnTo>
                    <a:pt x="235" y="172"/>
                  </a:lnTo>
                  <a:lnTo>
                    <a:pt x="235" y="174"/>
                  </a:lnTo>
                  <a:lnTo>
                    <a:pt x="237" y="183"/>
                  </a:lnTo>
                  <a:lnTo>
                    <a:pt x="238" y="190"/>
                  </a:lnTo>
                  <a:lnTo>
                    <a:pt x="240" y="199"/>
                  </a:lnTo>
                  <a:lnTo>
                    <a:pt x="243" y="206"/>
                  </a:lnTo>
                  <a:lnTo>
                    <a:pt x="243" y="208"/>
                  </a:lnTo>
                  <a:lnTo>
                    <a:pt x="244" y="209"/>
                  </a:lnTo>
                  <a:lnTo>
                    <a:pt x="244" y="209"/>
                  </a:lnTo>
                  <a:lnTo>
                    <a:pt x="245" y="209"/>
                  </a:lnTo>
                  <a:lnTo>
                    <a:pt x="245" y="209"/>
                  </a:lnTo>
                  <a:lnTo>
                    <a:pt x="245" y="208"/>
                  </a:lnTo>
                  <a:lnTo>
                    <a:pt x="245" y="208"/>
                  </a:lnTo>
                  <a:lnTo>
                    <a:pt x="245" y="208"/>
                  </a:lnTo>
                  <a:lnTo>
                    <a:pt x="248" y="206"/>
                  </a:lnTo>
                  <a:lnTo>
                    <a:pt x="250" y="206"/>
                  </a:lnTo>
                  <a:lnTo>
                    <a:pt x="253" y="208"/>
                  </a:lnTo>
                  <a:lnTo>
                    <a:pt x="254" y="208"/>
                  </a:lnTo>
                  <a:lnTo>
                    <a:pt x="254" y="208"/>
                  </a:lnTo>
                  <a:lnTo>
                    <a:pt x="256" y="209"/>
                  </a:lnTo>
                  <a:lnTo>
                    <a:pt x="256" y="210"/>
                  </a:lnTo>
                  <a:lnTo>
                    <a:pt x="257" y="212"/>
                  </a:lnTo>
                  <a:lnTo>
                    <a:pt x="260" y="213"/>
                  </a:lnTo>
                  <a:lnTo>
                    <a:pt x="262" y="213"/>
                  </a:lnTo>
                  <a:lnTo>
                    <a:pt x="265" y="215"/>
                  </a:lnTo>
                  <a:lnTo>
                    <a:pt x="266" y="216"/>
                  </a:lnTo>
                  <a:lnTo>
                    <a:pt x="257" y="219"/>
                  </a:lnTo>
                  <a:lnTo>
                    <a:pt x="248" y="222"/>
                  </a:lnTo>
                  <a:lnTo>
                    <a:pt x="240" y="222"/>
                  </a:lnTo>
                  <a:lnTo>
                    <a:pt x="229" y="224"/>
                  </a:lnTo>
                  <a:lnTo>
                    <a:pt x="222" y="224"/>
                  </a:lnTo>
                  <a:lnTo>
                    <a:pt x="215" y="224"/>
                  </a:lnTo>
                  <a:lnTo>
                    <a:pt x="206" y="224"/>
                  </a:lnTo>
                  <a:lnTo>
                    <a:pt x="199" y="222"/>
                  </a:lnTo>
                  <a:lnTo>
                    <a:pt x="205" y="218"/>
                  </a:lnTo>
                  <a:lnTo>
                    <a:pt x="210" y="215"/>
                  </a:lnTo>
                  <a:lnTo>
                    <a:pt x="218" y="213"/>
                  </a:lnTo>
                  <a:lnTo>
                    <a:pt x="224" y="210"/>
                  </a:lnTo>
                  <a:lnTo>
                    <a:pt x="225" y="210"/>
                  </a:lnTo>
                  <a:lnTo>
                    <a:pt x="225" y="210"/>
                  </a:lnTo>
                  <a:lnTo>
                    <a:pt x="225" y="212"/>
                  </a:lnTo>
                  <a:lnTo>
                    <a:pt x="226" y="212"/>
                  </a:lnTo>
                  <a:lnTo>
                    <a:pt x="228" y="210"/>
                  </a:lnTo>
                  <a:lnTo>
                    <a:pt x="229" y="210"/>
                  </a:lnTo>
                  <a:lnTo>
                    <a:pt x="231" y="209"/>
                  </a:lnTo>
                  <a:lnTo>
                    <a:pt x="232" y="209"/>
                  </a:lnTo>
                  <a:lnTo>
                    <a:pt x="234" y="209"/>
                  </a:lnTo>
                  <a:lnTo>
                    <a:pt x="234" y="208"/>
                  </a:lnTo>
                  <a:lnTo>
                    <a:pt x="234" y="208"/>
                  </a:lnTo>
                  <a:lnTo>
                    <a:pt x="234" y="208"/>
                  </a:lnTo>
                  <a:lnTo>
                    <a:pt x="234" y="206"/>
                  </a:lnTo>
                  <a:lnTo>
                    <a:pt x="234" y="205"/>
                  </a:lnTo>
                  <a:lnTo>
                    <a:pt x="232" y="203"/>
                  </a:lnTo>
                  <a:lnTo>
                    <a:pt x="232" y="202"/>
                  </a:lnTo>
                  <a:lnTo>
                    <a:pt x="231" y="197"/>
                  </a:lnTo>
                  <a:lnTo>
                    <a:pt x="231" y="193"/>
                  </a:lnTo>
                  <a:lnTo>
                    <a:pt x="231" y="189"/>
                  </a:lnTo>
                  <a:lnTo>
                    <a:pt x="231" y="184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9" y="183"/>
                  </a:lnTo>
                  <a:lnTo>
                    <a:pt x="229" y="183"/>
                  </a:lnTo>
                  <a:lnTo>
                    <a:pt x="228" y="183"/>
                  </a:lnTo>
                  <a:lnTo>
                    <a:pt x="226" y="181"/>
                  </a:lnTo>
                  <a:lnTo>
                    <a:pt x="226" y="181"/>
                  </a:lnTo>
                  <a:lnTo>
                    <a:pt x="225" y="181"/>
                  </a:lnTo>
                  <a:lnTo>
                    <a:pt x="226" y="180"/>
                  </a:lnTo>
                  <a:lnTo>
                    <a:pt x="226" y="180"/>
                  </a:lnTo>
                  <a:lnTo>
                    <a:pt x="226" y="180"/>
                  </a:lnTo>
                  <a:lnTo>
                    <a:pt x="226" y="178"/>
                  </a:lnTo>
                  <a:lnTo>
                    <a:pt x="228" y="177"/>
                  </a:lnTo>
                  <a:lnTo>
                    <a:pt x="229" y="177"/>
                  </a:lnTo>
                  <a:lnTo>
                    <a:pt x="231" y="177"/>
                  </a:lnTo>
                  <a:lnTo>
                    <a:pt x="231" y="175"/>
                  </a:lnTo>
                  <a:lnTo>
                    <a:pt x="232" y="172"/>
                  </a:lnTo>
                  <a:lnTo>
                    <a:pt x="232" y="169"/>
                  </a:lnTo>
                  <a:lnTo>
                    <a:pt x="232" y="167"/>
                  </a:lnTo>
                  <a:lnTo>
                    <a:pt x="232" y="164"/>
                  </a:lnTo>
                  <a:close/>
                  <a:moveTo>
                    <a:pt x="187" y="32"/>
                  </a:moveTo>
                  <a:lnTo>
                    <a:pt x="194" y="33"/>
                  </a:lnTo>
                  <a:lnTo>
                    <a:pt x="202" y="35"/>
                  </a:lnTo>
                  <a:lnTo>
                    <a:pt x="209" y="36"/>
                  </a:lnTo>
                  <a:lnTo>
                    <a:pt x="216" y="36"/>
                  </a:lnTo>
                  <a:lnTo>
                    <a:pt x="219" y="36"/>
                  </a:lnTo>
                  <a:lnTo>
                    <a:pt x="221" y="36"/>
                  </a:lnTo>
                  <a:lnTo>
                    <a:pt x="224" y="36"/>
                  </a:lnTo>
                  <a:lnTo>
                    <a:pt x="225" y="36"/>
                  </a:lnTo>
                  <a:lnTo>
                    <a:pt x="231" y="35"/>
                  </a:lnTo>
                  <a:lnTo>
                    <a:pt x="237" y="35"/>
                  </a:lnTo>
                  <a:lnTo>
                    <a:pt x="241" y="33"/>
                  </a:lnTo>
                  <a:lnTo>
                    <a:pt x="247" y="32"/>
                  </a:lnTo>
                  <a:lnTo>
                    <a:pt x="250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60" y="27"/>
                  </a:lnTo>
                  <a:lnTo>
                    <a:pt x="263" y="35"/>
                  </a:lnTo>
                  <a:lnTo>
                    <a:pt x="263" y="44"/>
                  </a:lnTo>
                  <a:lnTo>
                    <a:pt x="262" y="52"/>
                  </a:lnTo>
                  <a:lnTo>
                    <a:pt x="260" y="61"/>
                  </a:lnTo>
                  <a:lnTo>
                    <a:pt x="257" y="77"/>
                  </a:lnTo>
                  <a:lnTo>
                    <a:pt x="253" y="93"/>
                  </a:lnTo>
                  <a:lnTo>
                    <a:pt x="247" y="108"/>
                  </a:lnTo>
                  <a:lnTo>
                    <a:pt x="241" y="124"/>
                  </a:lnTo>
                  <a:lnTo>
                    <a:pt x="241" y="124"/>
                  </a:lnTo>
                  <a:lnTo>
                    <a:pt x="243" y="124"/>
                  </a:lnTo>
                  <a:lnTo>
                    <a:pt x="243" y="124"/>
                  </a:lnTo>
                  <a:lnTo>
                    <a:pt x="243" y="126"/>
                  </a:lnTo>
                  <a:lnTo>
                    <a:pt x="241" y="128"/>
                  </a:lnTo>
                  <a:lnTo>
                    <a:pt x="241" y="131"/>
                  </a:lnTo>
                  <a:lnTo>
                    <a:pt x="240" y="134"/>
                  </a:lnTo>
                  <a:lnTo>
                    <a:pt x="238" y="137"/>
                  </a:lnTo>
                  <a:lnTo>
                    <a:pt x="238" y="139"/>
                  </a:lnTo>
                  <a:lnTo>
                    <a:pt x="235" y="140"/>
                  </a:lnTo>
                  <a:lnTo>
                    <a:pt x="234" y="142"/>
                  </a:lnTo>
                  <a:lnTo>
                    <a:pt x="231" y="143"/>
                  </a:lnTo>
                  <a:lnTo>
                    <a:pt x="231" y="143"/>
                  </a:lnTo>
                  <a:lnTo>
                    <a:pt x="231" y="142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29" y="140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6" y="134"/>
                  </a:lnTo>
                  <a:lnTo>
                    <a:pt x="226" y="133"/>
                  </a:lnTo>
                  <a:lnTo>
                    <a:pt x="226" y="133"/>
                  </a:lnTo>
                  <a:lnTo>
                    <a:pt x="226" y="131"/>
                  </a:lnTo>
                  <a:lnTo>
                    <a:pt x="228" y="131"/>
                  </a:lnTo>
                  <a:lnTo>
                    <a:pt x="228" y="131"/>
                  </a:lnTo>
                  <a:lnTo>
                    <a:pt x="228" y="130"/>
                  </a:lnTo>
                  <a:lnTo>
                    <a:pt x="228" y="128"/>
                  </a:lnTo>
                  <a:lnTo>
                    <a:pt x="226" y="128"/>
                  </a:lnTo>
                  <a:lnTo>
                    <a:pt x="226" y="127"/>
                  </a:lnTo>
                  <a:lnTo>
                    <a:pt x="222" y="120"/>
                  </a:lnTo>
                  <a:lnTo>
                    <a:pt x="218" y="112"/>
                  </a:lnTo>
                  <a:lnTo>
                    <a:pt x="212" y="107"/>
                  </a:lnTo>
                  <a:lnTo>
                    <a:pt x="207" y="99"/>
                  </a:lnTo>
                  <a:lnTo>
                    <a:pt x="203" y="89"/>
                  </a:lnTo>
                  <a:lnTo>
                    <a:pt x="200" y="80"/>
                  </a:lnTo>
                  <a:lnTo>
                    <a:pt x="197" y="70"/>
                  </a:lnTo>
                  <a:lnTo>
                    <a:pt x="193" y="61"/>
                  </a:lnTo>
                  <a:lnTo>
                    <a:pt x="191" y="58"/>
                  </a:lnTo>
                  <a:lnTo>
                    <a:pt x="191" y="54"/>
                  </a:lnTo>
                  <a:lnTo>
                    <a:pt x="191" y="51"/>
                  </a:lnTo>
                  <a:lnTo>
                    <a:pt x="190" y="48"/>
                  </a:lnTo>
                  <a:lnTo>
                    <a:pt x="188" y="44"/>
                  </a:lnTo>
                  <a:lnTo>
                    <a:pt x="187" y="39"/>
                  </a:lnTo>
                  <a:lnTo>
                    <a:pt x="187" y="36"/>
                  </a:lnTo>
                  <a:lnTo>
                    <a:pt x="187" y="32"/>
                  </a:lnTo>
                  <a:close/>
                  <a:moveTo>
                    <a:pt x="125" y="26"/>
                  </a:moveTo>
                  <a:lnTo>
                    <a:pt x="130" y="23"/>
                  </a:lnTo>
                  <a:lnTo>
                    <a:pt x="134" y="20"/>
                  </a:lnTo>
                  <a:lnTo>
                    <a:pt x="139" y="20"/>
                  </a:lnTo>
                  <a:lnTo>
                    <a:pt x="143" y="20"/>
                  </a:lnTo>
                  <a:lnTo>
                    <a:pt x="150" y="20"/>
                  </a:lnTo>
                  <a:lnTo>
                    <a:pt x="159" y="20"/>
                  </a:lnTo>
                  <a:lnTo>
                    <a:pt x="168" y="22"/>
                  </a:lnTo>
                  <a:lnTo>
                    <a:pt x="175" y="23"/>
                  </a:lnTo>
                  <a:lnTo>
                    <a:pt x="175" y="25"/>
                  </a:lnTo>
                  <a:lnTo>
                    <a:pt x="175" y="25"/>
                  </a:lnTo>
                  <a:lnTo>
                    <a:pt x="175" y="26"/>
                  </a:lnTo>
                  <a:lnTo>
                    <a:pt x="175" y="26"/>
                  </a:lnTo>
                  <a:lnTo>
                    <a:pt x="169" y="27"/>
                  </a:lnTo>
                  <a:lnTo>
                    <a:pt x="162" y="27"/>
                  </a:lnTo>
                  <a:lnTo>
                    <a:pt x="156" y="27"/>
                  </a:lnTo>
                  <a:lnTo>
                    <a:pt x="149" y="27"/>
                  </a:lnTo>
                  <a:lnTo>
                    <a:pt x="143" y="27"/>
                  </a:lnTo>
                  <a:lnTo>
                    <a:pt x="139" y="27"/>
                  </a:lnTo>
                  <a:lnTo>
                    <a:pt x="133" y="27"/>
                  </a:lnTo>
                  <a:lnTo>
                    <a:pt x="127" y="27"/>
                  </a:lnTo>
                  <a:lnTo>
                    <a:pt x="125" y="27"/>
                  </a:lnTo>
                  <a:lnTo>
                    <a:pt x="125" y="26"/>
                  </a:lnTo>
                  <a:lnTo>
                    <a:pt x="125" y="26"/>
                  </a:lnTo>
                  <a:lnTo>
                    <a:pt x="12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76" name="Freeform 128"/>
            <p:cNvSpPr>
              <a:spLocks/>
            </p:cNvSpPr>
            <p:nvPr/>
          </p:nvSpPr>
          <p:spPr bwMode="auto">
            <a:xfrm>
              <a:off x="7323138" y="4448175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77" name="Freeform 129"/>
            <p:cNvSpPr>
              <a:spLocks/>
            </p:cNvSpPr>
            <p:nvPr/>
          </p:nvSpPr>
          <p:spPr bwMode="auto">
            <a:xfrm>
              <a:off x="7227888" y="4346575"/>
              <a:ext cx="241300" cy="341313"/>
            </a:xfrm>
            <a:custGeom>
              <a:avLst/>
              <a:gdLst/>
              <a:ahLst/>
              <a:cxnLst>
                <a:cxn ang="0">
                  <a:pos x="4" y="215"/>
                </a:cxn>
                <a:cxn ang="0">
                  <a:pos x="7" y="211"/>
                </a:cxn>
                <a:cxn ang="0">
                  <a:pos x="7" y="202"/>
                </a:cxn>
                <a:cxn ang="0">
                  <a:pos x="9" y="199"/>
                </a:cxn>
                <a:cxn ang="0">
                  <a:pos x="9" y="187"/>
                </a:cxn>
                <a:cxn ang="0">
                  <a:pos x="12" y="164"/>
                </a:cxn>
                <a:cxn ang="0">
                  <a:pos x="13" y="121"/>
                </a:cxn>
                <a:cxn ang="0">
                  <a:pos x="13" y="102"/>
                </a:cxn>
                <a:cxn ang="0">
                  <a:pos x="14" y="92"/>
                </a:cxn>
                <a:cxn ang="0">
                  <a:pos x="17" y="91"/>
                </a:cxn>
                <a:cxn ang="0">
                  <a:pos x="17" y="92"/>
                </a:cxn>
                <a:cxn ang="0">
                  <a:pos x="19" y="92"/>
                </a:cxn>
                <a:cxn ang="0">
                  <a:pos x="22" y="67"/>
                </a:cxn>
                <a:cxn ang="0">
                  <a:pos x="29" y="45"/>
                </a:cxn>
                <a:cxn ang="0">
                  <a:pos x="60" y="17"/>
                </a:cxn>
                <a:cxn ang="0">
                  <a:pos x="79" y="12"/>
                </a:cxn>
                <a:cxn ang="0">
                  <a:pos x="79" y="7"/>
                </a:cxn>
                <a:cxn ang="0">
                  <a:pos x="79" y="6"/>
                </a:cxn>
                <a:cxn ang="0">
                  <a:pos x="80" y="6"/>
                </a:cxn>
                <a:cxn ang="0">
                  <a:pos x="83" y="6"/>
                </a:cxn>
                <a:cxn ang="0">
                  <a:pos x="104" y="9"/>
                </a:cxn>
                <a:cxn ang="0">
                  <a:pos x="130" y="17"/>
                </a:cxn>
                <a:cxn ang="0">
                  <a:pos x="94" y="32"/>
                </a:cxn>
                <a:cxn ang="0">
                  <a:pos x="48" y="69"/>
                </a:cxn>
                <a:cxn ang="0">
                  <a:pos x="35" y="82"/>
                </a:cxn>
                <a:cxn ang="0">
                  <a:pos x="22" y="107"/>
                </a:cxn>
                <a:cxn ang="0">
                  <a:pos x="31" y="139"/>
                </a:cxn>
                <a:cxn ang="0">
                  <a:pos x="44" y="145"/>
                </a:cxn>
                <a:cxn ang="0">
                  <a:pos x="41" y="139"/>
                </a:cxn>
                <a:cxn ang="0">
                  <a:pos x="34" y="126"/>
                </a:cxn>
                <a:cxn ang="0">
                  <a:pos x="29" y="107"/>
                </a:cxn>
                <a:cxn ang="0">
                  <a:pos x="34" y="92"/>
                </a:cxn>
                <a:cxn ang="0">
                  <a:pos x="41" y="104"/>
                </a:cxn>
                <a:cxn ang="0">
                  <a:pos x="47" y="108"/>
                </a:cxn>
                <a:cxn ang="0">
                  <a:pos x="44" y="92"/>
                </a:cxn>
                <a:cxn ang="0">
                  <a:pos x="47" y="83"/>
                </a:cxn>
                <a:cxn ang="0">
                  <a:pos x="48" y="83"/>
                </a:cxn>
                <a:cxn ang="0">
                  <a:pos x="54" y="72"/>
                </a:cxn>
                <a:cxn ang="0">
                  <a:pos x="60" y="64"/>
                </a:cxn>
                <a:cxn ang="0">
                  <a:pos x="79" y="48"/>
                </a:cxn>
                <a:cxn ang="0">
                  <a:pos x="102" y="38"/>
                </a:cxn>
                <a:cxn ang="0">
                  <a:pos x="126" y="29"/>
                </a:cxn>
                <a:cxn ang="0">
                  <a:pos x="146" y="25"/>
                </a:cxn>
                <a:cxn ang="0">
                  <a:pos x="152" y="23"/>
                </a:cxn>
                <a:cxn ang="0">
                  <a:pos x="152" y="22"/>
                </a:cxn>
                <a:cxn ang="0">
                  <a:pos x="149" y="17"/>
                </a:cxn>
                <a:cxn ang="0">
                  <a:pos x="127" y="9"/>
                </a:cxn>
                <a:cxn ang="0">
                  <a:pos x="101" y="1"/>
                </a:cxn>
                <a:cxn ang="0">
                  <a:pos x="80" y="3"/>
                </a:cxn>
                <a:cxn ang="0">
                  <a:pos x="63" y="7"/>
                </a:cxn>
                <a:cxn ang="0">
                  <a:pos x="29" y="28"/>
                </a:cxn>
                <a:cxn ang="0">
                  <a:pos x="13" y="75"/>
                </a:cxn>
                <a:cxn ang="0">
                  <a:pos x="7" y="95"/>
                </a:cxn>
                <a:cxn ang="0">
                  <a:pos x="1" y="155"/>
                </a:cxn>
                <a:cxn ang="0">
                  <a:pos x="0" y="193"/>
                </a:cxn>
                <a:cxn ang="0">
                  <a:pos x="1" y="209"/>
                </a:cxn>
              </a:cxnLst>
              <a:rect l="0" t="0" r="r" b="b"/>
              <a:pathLst>
                <a:path w="152" h="215">
                  <a:moveTo>
                    <a:pt x="1" y="214"/>
                  </a:moveTo>
                  <a:lnTo>
                    <a:pt x="3" y="214"/>
                  </a:lnTo>
                  <a:lnTo>
                    <a:pt x="3" y="214"/>
                  </a:lnTo>
                  <a:lnTo>
                    <a:pt x="4" y="215"/>
                  </a:lnTo>
                  <a:lnTo>
                    <a:pt x="4" y="215"/>
                  </a:lnTo>
                  <a:lnTo>
                    <a:pt x="6" y="214"/>
                  </a:lnTo>
                  <a:lnTo>
                    <a:pt x="7" y="212"/>
                  </a:lnTo>
                  <a:lnTo>
                    <a:pt x="7" y="211"/>
                  </a:lnTo>
                  <a:lnTo>
                    <a:pt x="7" y="209"/>
                  </a:lnTo>
                  <a:lnTo>
                    <a:pt x="7" y="206"/>
                  </a:lnTo>
                  <a:lnTo>
                    <a:pt x="7" y="203"/>
                  </a:lnTo>
                  <a:lnTo>
                    <a:pt x="7" y="202"/>
                  </a:lnTo>
                  <a:lnTo>
                    <a:pt x="7" y="199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5"/>
                  </a:lnTo>
                  <a:lnTo>
                    <a:pt x="9" y="192"/>
                  </a:lnTo>
                  <a:lnTo>
                    <a:pt x="9" y="187"/>
                  </a:lnTo>
                  <a:lnTo>
                    <a:pt x="9" y="184"/>
                  </a:lnTo>
                  <a:lnTo>
                    <a:pt x="10" y="177"/>
                  </a:lnTo>
                  <a:lnTo>
                    <a:pt x="12" y="170"/>
                  </a:lnTo>
                  <a:lnTo>
                    <a:pt x="12" y="164"/>
                  </a:lnTo>
                  <a:lnTo>
                    <a:pt x="12" y="157"/>
                  </a:lnTo>
                  <a:lnTo>
                    <a:pt x="13" y="145"/>
                  </a:lnTo>
                  <a:lnTo>
                    <a:pt x="13" y="133"/>
                  </a:lnTo>
                  <a:lnTo>
                    <a:pt x="13" y="121"/>
                  </a:lnTo>
                  <a:lnTo>
                    <a:pt x="13" y="110"/>
                  </a:lnTo>
                  <a:lnTo>
                    <a:pt x="13" y="107"/>
                  </a:lnTo>
                  <a:lnTo>
                    <a:pt x="13" y="105"/>
                  </a:lnTo>
                  <a:lnTo>
                    <a:pt x="13" y="102"/>
                  </a:lnTo>
                  <a:lnTo>
                    <a:pt x="13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4" y="92"/>
                  </a:lnTo>
                  <a:lnTo>
                    <a:pt x="16" y="91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1"/>
                  </a:lnTo>
                  <a:lnTo>
                    <a:pt x="19" y="83"/>
                  </a:lnTo>
                  <a:lnTo>
                    <a:pt x="20" y="75"/>
                  </a:lnTo>
                  <a:lnTo>
                    <a:pt x="22" y="67"/>
                  </a:lnTo>
                  <a:lnTo>
                    <a:pt x="23" y="58"/>
                  </a:lnTo>
                  <a:lnTo>
                    <a:pt x="25" y="54"/>
                  </a:lnTo>
                  <a:lnTo>
                    <a:pt x="26" y="50"/>
                  </a:lnTo>
                  <a:lnTo>
                    <a:pt x="29" y="45"/>
                  </a:lnTo>
                  <a:lnTo>
                    <a:pt x="31" y="41"/>
                  </a:lnTo>
                  <a:lnTo>
                    <a:pt x="39" y="31"/>
                  </a:lnTo>
                  <a:lnTo>
                    <a:pt x="50" y="23"/>
                  </a:lnTo>
                  <a:lnTo>
                    <a:pt x="60" y="17"/>
                  </a:lnTo>
                  <a:lnTo>
                    <a:pt x="72" y="12"/>
                  </a:lnTo>
                  <a:lnTo>
                    <a:pt x="74" y="12"/>
                  </a:lnTo>
                  <a:lnTo>
                    <a:pt x="76" y="12"/>
                  </a:lnTo>
                  <a:lnTo>
                    <a:pt x="79" y="12"/>
                  </a:lnTo>
                  <a:lnTo>
                    <a:pt x="82" y="12"/>
                  </a:lnTo>
                  <a:lnTo>
                    <a:pt x="80" y="10"/>
                  </a:lnTo>
                  <a:lnTo>
                    <a:pt x="80" y="9"/>
                  </a:lnTo>
                  <a:lnTo>
                    <a:pt x="79" y="7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7"/>
                  </a:lnTo>
                  <a:lnTo>
                    <a:pt x="82" y="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91" y="7"/>
                  </a:lnTo>
                  <a:lnTo>
                    <a:pt x="98" y="7"/>
                  </a:lnTo>
                  <a:lnTo>
                    <a:pt x="104" y="9"/>
                  </a:lnTo>
                  <a:lnTo>
                    <a:pt x="111" y="10"/>
                  </a:lnTo>
                  <a:lnTo>
                    <a:pt x="117" y="13"/>
                  </a:lnTo>
                  <a:lnTo>
                    <a:pt x="124" y="15"/>
                  </a:lnTo>
                  <a:lnTo>
                    <a:pt x="130" y="17"/>
                  </a:lnTo>
                  <a:lnTo>
                    <a:pt x="136" y="19"/>
                  </a:lnTo>
                  <a:lnTo>
                    <a:pt x="121" y="23"/>
                  </a:lnTo>
                  <a:lnTo>
                    <a:pt x="107" y="28"/>
                  </a:lnTo>
                  <a:lnTo>
                    <a:pt x="94" y="32"/>
                  </a:lnTo>
                  <a:lnTo>
                    <a:pt x="79" y="39"/>
                  </a:lnTo>
                  <a:lnTo>
                    <a:pt x="67" y="47"/>
                  </a:lnTo>
                  <a:lnTo>
                    <a:pt x="55" y="57"/>
                  </a:lnTo>
                  <a:lnTo>
                    <a:pt x="48" y="69"/>
                  </a:lnTo>
                  <a:lnTo>
                    <a:pt x="42" y="83"/>
                  </a:lnTo>
                  <a:lnTo>
                    <a:pt x="39" y="82"/>
                  </a:lnTo>
                  <a:lnTo>
                    <a:pt x="38" y="82"/>
                  </a:lnTo>
                  <a:lnTo>
                    <a:pt x="35" y="82"/>
                  </a:lnTo>
                  <a:lnTo>
                    <a:pt x="32" y="83"/>
                  </a:lnTo>
                  <a:lnTo>
                    <a:pt x="26" y="89"/>
                  </a:lnTo>
                  <a:lnTo>
                    <a:pt x="23" y="97"/>
                  </a:lnTo>
                  <a:lnTo>
                    <a:pt x="22" y="107"/>
                  </a:lnTo>
                  <a:lnTo>
                    <a:pt x="22" y="116"/>
                  </a:lnTo>
                  <a:lnTo>
                    <a:pt x="23" y="124"/>
                  </a:lnTo>
                  <a:lnTo>
                    <a:pt x="26" y="132"/>
                  </a:lnTo>
                  <a:lnTo>
                    <a:pt x="31" y="139"/>
                  </a:lnTo>
                  <a:lnTo>
                    <a:pt x="38" y="145"/>
                  </a:lnTo>
                  <a:lnTo>
                    <a:pt x="39" y="145"/>
                  </a:lnTo>
                  <a:lnTo>
                    <a:pt x="41" y="145"/>
                  </a:lnTo>
                  <a:lnTo>
                    <a:pt x="44" y="145"/>
                  </a:lnTo>
                  <a:lnTo>
                    <a:pt x="45" y="145"/>
                  </a:lnTo>
                  <a:lnTo>
                    <a:pt x="45" y="142"/>
                  </a:lnTo>
                  <a:lnTo>
                    <a:pt x="42" y="140"/>
                  </a:lnTo>
                  <a:lnTo>
                    <a:pt x="41" y="139"/>
                  </a:lnTo>
                  <a:lnTo>
                    <a:pt x="39" y="138"/>
                  </a:lnTo>
                  <a:lnTo>
                    <a:pt x="38" y="133"/>
                  </a:lnTo>
                  <a:lnTo>
                    <a:pt x="36" y="129"/>
                  </a:lnTo>
                  <a:lnTo>
                    <a:pt x="34" y="126"/>
                  </a:lnTo>
                  <a:lnTo>
                    <a:pt x="32" y="121"/>
                  </a:lnTo>
                  <a:lnTo>
                    <a:pt x="31" y="117"/>
                  </a:lnTo>
                  <a:lnTo>
                    <a:pt x="29" y="111"/>
                  </a:lnTo>
                  <a:lnTo>
                    <a:pt x="29" y="107"/>
                  </a:lnTo>
                  <a:lnTo>
                    <a:pt x="31" y="102"/>
                  </a:lnTo>
                  <a:lnTo>
                    <a:pt x="31" y="99"/>
                  </a:lnTo>
                  <a:lnTo>
                    <a:pt x="32" y="95"/>
                  </a:lnTo>
                  <a:lnTo>
                    <a:pt x="34" y="92"/>
                  </a:lnTo>
                  <a:lnTo>
                    <a:pt x="36" y="89"/>
                  </a:lnTo>
                  <a:lnTo>
                    <a:pt x="38" y="94"/>
                  </a:lnTo>
                  <a:lnTo>
                    <a:pt x="39" y="98"/>
                  </a:lnTo>
                  <a:lnTo>
                    <a:pt x="41" y="104"/>
                  </a:lnTo>
                  <a:lnTo>
                    <a:pt x="42" y="108"/>
                  </a:lnTo>
                  <a:lnTo>
                    <a:pt x="44" y="107"/>
                  </a:lnTo>
                  <a:lnTo>
                    <a:pt x="45" y="107"/>
                  </a:lnTo>
                  <a:lnTo>
                    <a:pt x="47" y="108"/>
                  </a:lnTo>
                  <a:lnTo>
                    <a:pt x="48" y="107"/>
                  </a:lnTo>
                  <a:lnTo>
                    <a:pt x="47" y="101"/>
                  </a:lnTo>
                  <a:lnTo>
                    <a:pt x="45" y="97"/>
                  </a:lnTo>
                  <a:lnTo>
                    <a:pt x="44" y="92"/>
                  </a:lnTo>
                  <a:lnTo>
                    <a:pt x="42" y="86"/>
                  </a:lnTo>
                  <a:lnTo>
                    <a:pt x="42" y="85"/>
                  </a:lnTo>
                  <a:lnTo>
                    <a:pt x="45" y="83"/>
                  </a:lnTo>
                  <a:lnTo>
                    <a:pt x="47" y="83"/>
                  </a:lnTo>
                  <a:lnTo>
                    <a:pt x="47" y="82"/>
                  </a:lnTo>
                  <a:lnTo>
                    <a:pt x="48" y="82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8" y="85"/>
                  </a:lnTo>
                  <a:lnTo>
                    <a:pt x="50" y="80"/>
                  </a:lnTo>
                  <a:lnTo>
                    <a:pt x="53" y="76"/>
                  </a:lnTo>
                  <a:lnTo>
                    <a:pt x="54" y="72"/>
                  </a:lnTo>
                  <a:lnTo>
                    <a:pt x="55" y="67"/>
                  </a:lnTo>
                  <a:lnTo>
                    <a:pt x="57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1" y="64"/>
                  </a:lnTo>
                  <a:lnTo>
                    <a:pt x="66" y="58"/>
                  </a:lnTo>
                  <a:lnTo>
                    <a:pt x="72" y="53"/>
                  </a:lnTo>
                  <a:lnTo>
                    <a:pt x="79" y="48"/>
                  </a:lnTo>
                  <a:lnTo>
                    <a:pt x="85" y="45"/>
                  </a:lnTo>
                  <a:lnTo>
                    <a:pt x="91" y="42"/>
                  </a:lnTo>
                  <a:lnTo>
                    <a:pt x="96" y="41"/>
                  </a:lnTo>
                  <a:lnTo>
                    <a:pt x="102" y="38"/>
                  </a:lnTo>
                  <a:lnTo>
                    <a:pt x="108" y="36"/>
                  </a:lnTo>
                  <a:lnTo>
                    <a:pt x="114" y="34"/>
                  </a:lnTo>
                  <a:lnTo>
                    <a:pt x="120" y="32"/>
                  </a:lnTo>
                  <a:lnTo>
                    <a:pt x="126" y="29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42" y="25"/>
                  </a:lnTo>
                  <a:lnTo>
                    <a:pt x="146" y="25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52" y="23"/>
                  </a:lnTo>
                  <a:lnTo>
                    <a:pt x="152" y="23"/>
                  </a:lnTo>
                  <a:lnTo>
                    <a:pt x="152" y="23"/>
                  </a:lnTo>
                  <a:lnTo>
                    <a:pt x="152" y="23"/>
                  </a:lnTo>
                  <a:lnTo>
                    <a:pt x="152" y="22"/>
                  </a:lnTo>
                  <a:lnTo>
                    <a:pt x="152" y="22"/>
                  </a:lnTo>
                  <a:lnTo>
                    <a:pt x="152" y="22"/>
                  </a:lnTo>
                  <a:lnTo>
                    <a:pt x="152" y="20"/>
                  </a:lnTo>
                  <a:lnTo>
                    <a:pt x="151" y="19"/>
                  </a:lnTo>
                  <a:lnTo>
                    <a:pt x="149" y="17"/>
                  </a:lnTo>
                  <a:lnTo>
                    <a:pt x="148" y="17"/>
                  </a:lnTo>
                  <a:lnTo>
                    <a:pt x="140" y="15"/>
                  </a:lnTo>
                  <a:lnTo>
                    <a:pt x="135" y="12"/>
                  </a:lnTo>
                  <a:lnTo>
                    <a:pt x="127" y="9"/>
                  </a:lnTo>
                  <a:lnTo>
                    <a:pt x="121" y="6"/>
                  </a:lnTo>
                  <a:lnTo>
                    <a:pt x="114" y="4"/>
                  </a:lnTo>
                  <a:lnTo>
                    <a:pt x="108" y="3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80" y="3"/>
                  </a:lnTo>
                  <a:lnTo>
                    <a:pt x="77" y="6"/>
                  </a:lnTo>
                  <a:lnTo>
                    <a:pt x="72" y="6"/>
                  </a:lnTo>
                  <a:lnTo>
                    <a:pt x="67" y="6"/>
                  </a:lnTo>
                  <a:lnTo>
                    <a:pt x="63" y="7"/>
                  </a:lnTo>
                  <a:lnTo>
                    <a:pt x="58" y="9"/>
                  </a:lnTo>
                  <a:lnTo>
                    <a:pt x="48" y="13"/>
                  </a:lnTo>
                  <a:lnTo>
                    <a:pt x="38" y="20"/>
                  </a:lnTo>
                  <a:lnTo>
                    <a:pt x="29" y="28"/>
                  </a:lnTo>
                  <a:lnTo>
                    <a:pt x="23" y="36"/>
                  </a:lnTo>
                  <a:lnTo>
                    <a:pt x="17" y="48"/>
                  </a:lnTo>
                  <a:lnTo>
                    <a:pt x="14" y="61"/>
                  </a:lnTo>
                  <a:lnTo>
                    <a:pt x="13" y="75"/>
                  </a:lnTo>
                  <a:lnTo>
                    <a:pt x="13" y="86"/>
                  </a:lnTo>
                  <a:lnTo>
                    <a:pt x="10" y="88"/>
                  </a:lnTo>
                  <a:lnTo>
                    <a:pt x="9" y="91"/>
                  </a:lnTo>
                  <a:lnTo>
                    <a:pt x="7" y="95"/>
                  </a:lnTo>
                  <a:lnTo>
                    <a:pt x="7" y="98"/>
                  </a:lnTo>
                  <a:lnTo>
                    <a:pt x="6" y="117"/>
                  </a:lnTo>
                  <a:lnTo>
                    <a:pt x="4" y="136"/>
                  </a:lnTo>
                  <a:lnTo>
                    <a:pt x="1" y="155"/>
                  </a:lnTo>
                  <a:lnTo>
                    <a:pt x="1" y="174"/>
                  </a:lnTo>
                  <a:lnTo>
                    <a:pt x="0" y="180"/>
                  </a:lnTo>
                  <a:lnTo>
                    <a:pt x="0" y="186"/>
                  </a:lnTo>
                  <a:lnTo>
                    <a:pt x="0" y="193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1" y="206"/>
                  </a:lnTo>
                  <a:lnTo>
                    <a:pt x="1" y="209"/>
                  </a:lnTo>
                  <a:lnTo>
                    <a:pt x="1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78" name="Freeform 130"/>
            <p:cNvSpPr>
              <a:spLocks/>
            </p:cNvSpPr>
            <p:nvPr/>
          </p:nvSpPr>
          <p:spPr bwMode="auto">
            <a:xfrm>
              <a:off x="7297738" y="4576763"/>
              <a:ext cx="17463" cy="106363"/>
            </a:xfrm>
            <a:custGeom>
              <a:avLst/>
              <a:gdLst/>
              <a:ahLst/>
              <a:cxnLst>
                <a:cxn ang="0">
                  <a:pos x="11" y="36"/>
                </a:cxn>
                <a:cxn ang="0">
                  <a:pos x="11" y="28"/>
                </a:cxn>
                <a:cxn ang="0">
                  <a:pos x="10" y="19"/>
                </a:cxn>
                <a:cxn ang="0">
                  <a:pos x="9" y="10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3" y="6"/>
                </a:cxn>
                <a:cxn ang="0">
                  <a:pos x="3" y="13"/>
                </a:cxn>
                <a:cxn ang="0">
                  <a:pos x="3" y="20"/>
                </a:cxn>
                <a:cxn ang="0">
                  <a:pos x="3" y="28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3" y="31"/>
                </a:cxn>
                <a:cxn ang="0">
                  <a:pos x="1" y="31"/>
                </a:cxn>
                <a:cxn ang="0">
                  <a:pos x="0" y="38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3" y="61"/>
                </a:cxn>
                <a:cxn ang="0">
                  <a:pos x="3" y="63"/>
                </a:cxn>
                <a:cxn ang="0">
                  <a:pos x="3" y="64"/>
                </a:cxn>
                <a:cxn ang="0">
                  <a:pos x="3" y="67"/>
                </a:cxn>
                <a:cxn ang="0">
                  <a:pos x="4" y="67"/>
                </a:cxn>
                <a:cxn ang="0">
                  <a:pos x="6" y="66"/>
                </a:cxn>
                <a:cxn ang="0">
                  <a:pos x="7" y="63"/>
                </a:cxn>
                <a:cxn ang="0">
                  <a:pos x="7" y="61"/>
                </a:cxn>
                <a:cxn ang="0">
                  <a:pos x="7" y="58"/>
                </a:cxn>
                <a:cxn ang="0">
                  <a:pos x="7" y="54"/>
                </a:cxn>
                <a:cxn ang="0">
                  <a:pos x="7" y="48"/>
                </a:cxn>
                <a:cxn ang="0">
                  <a:pos x="7" y="44"/>
                </a:cxn>
                <a:cxn ang="0">
                  <a:pos x="6" y="38"/>
                </a:cxn>
                <a:cxn ang="0">
                  <a:pos x="6" y="36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9" y="36"/>
                </a:cxn>
                <a:cxn ang="0">
                  <a:pos x="10" y="36"/>
                </a:cxn>
                <a:cxn ang="0">
                  <a:pos x="11" y="36"/>
                </a:cxn>
                <a:cxn ang="0">
                  <a:pos x="11" y="36"/>
                </a:cxn>
              </a:cxnLst>
              <a:rect l="0" t="0" r="r" b="b"/>
              <a:pathLst>
                <a:path w="11" h="67">
                  <a:moveTo>
                    <a:pt x="11" y="36"/>
                  </a:moveTo>
                  <a:lnTo>
                    <a:pt x="11" y="28"/>
                  </a:lnTo>
                  <a:lnTo>
                    <a:pt x="10" y="19"/>
                  </a:lnTo>
                  <a:lnTo>
                    <a:pt x="9" y="10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6"/>
                  </a:lnTo>
                  <a:lnTo>
                    <a:pt x="3" y="13"/>
                  </a:lnTo>
                  <a:lnTo>
                    <a:pt x="3" y="20"/>
                  </a:lnTo>
                  <a:lnTo>
                    <a:pt x="3" y="28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1" y="31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3" y="63"/>
                  </a:lnTo>
                  <a:lnTo>
                    <a:pt x="3" y="64"/>
                  </a:lnTo>
                  <a:lnTo>
                    <a:pt x="3" y="67"/>
                  </a:lnTo>
                  <a:lnTo>
                    <a:pt x="4" y="67"/>
                  </a:lnTo>
                  <a:lnTo>
                    <a:pt x="6" y="66"/>
                  </a:lnTo>
                  <a:lnTo>
                    <a:pt x="7" y="63"/>
                  </a:lnTo>
                  <a:lnTo>
                    <a:pt x="7" y="61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7" y="48"/>
                  </a:lnTo>
                  <a:lnTo>
                    <a:pt x="7" y="44"/>
                  </a:lnTo>
                  <a:lnTo>
                    <a:pt x="6" y="38"/>
                  </a:lnTo>
                  <a:lnTo>
                    <a:pt x="6" y="36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9" y="36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79" name="Freeform 131"/>
            <p:cNvSpPr>
              <a:spLocks/>
            </p:cNvSpPr>
            <p:nvPr/>
          </p:nvSpPr>
          <p:spPr bwMode="auto">
            <a:xfrm>
              <a:off x="7345363" y="4468813"/>
              <a:ext cx="133350" cy="109538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3" y="20"/>
                </a:cxn>
                <a:cxn ang="0">
                  <a:pos x="5" y="18"/>
                </a:cxn>
                <a:cxn ang="0">
                  <a:pos x="14" y="17"/>
                </a:cxn>
                <a:cxn ang="0">
                  <a:pos x="28" y="14"/>
                </a:cxn>
                <a:cxn ang="0">
                  <a:pos x="41" y="14"/>
                </a:cxn>
                <a:cxn ang="0">
                  <a:pos x="52" y="12"/>
                </a:cxn>
                <a:cxn ang="0">
                  <a:pos x="56" y="24"/>
                </a:cxn>
                <a:cxn ang="0">
                  <a:pos x="56" y="49"/>
                </a:cxn>
                <a:cxn ang="0">
                  <a:pos x="52" y="62"/>
                </a:cxn>
                <a:cxn ang="0">
                  <a:pos x="44" y="62"/>
                </a:cxn>
                <a:cxn ang="0">
                  <a:pos x="40" y="63"/>
                </a:cxn>
                <a:cxn ang="0">
                  <a:pos x="39" y="65"/>
                </a:cxn>
                <a:cxn ang="0">
                  <a:pos x="40" y="68"/>
                </a:cxn>
                <a:cxn ang="0">
                  <a:pos x="41" y="69"/>
                </a:cxn>
                <a:cxn ang="0">
                  <a:pos x="46" y="68"/>
                </a:cxn>
                <a:cxn ang="0">
                  <a:pos x="50" y="69"/>
                </a:cxn>
                <a:cxn ang="0">
                  <a:pos x="53" y="68"/>
                </a:cxn>
                <a:cxn ang="0">
                  <a:pos x="55" y="68"/>
                </a:cxn>
                <a:cxn ang="0">
                  <a:pos x="56" y="66"/>
                </a:cxn>
                <a:cxn ang="0">
                  <a:pos x="58" y="65"/>
                </a:cxn>
                <a:cxn ang="0">
                  <a:pos x="59" y="65"/>
                </a:cxn>
                <a:cxn ang="0">
                  <a:pos x="62" y="65"/>
                </a:cxn>
                <a:cxn ang="0">
                  <a:pos x="62" y="53"/>
                </a:cxn>
                <a:cxn ang="0">
                  <a:pos x="62" y="34"/>
                </a:cxn>
                <a:cxn ang="0">
                  <a:pos x="62" y="21"/>
                </a:cxn>
                <a:cxn ang="0">
                  <a:pos x="62" y="17"/>
                </a:cxn>
                <a:cxn ang="0">
                  <a:pos x="66" y="12"/>
                </a:cxn>
                <a:cxn ang="0">
                  <a:pos x="74" y="12"/>
                </a:cxn>
                <a:cxn ang="0">
                  <a:pos x="77" y="12"/>
                </a:cxn>
                <a:cxn ang="0">
                  <a:pos x="77" y="12"/>
                </a:cxn>
                <a:cxn ang="0">
                  <a:pos x="78" y="12"/>
                </a:cxn>
                <a:cxn ang="0">
                  <a:pos x="82" y="15"/>
                </a:cxn>
                <a:cxn ang="0">
                  <a:pos x="82" y="9"/>
                </a:cxn>
                <a:cxn ang="0">
                  <a:pos x="69" y="3"/>
                </a:cxn>
                <a:cxn ang="0">
                  <a:pos x="56" y="0"/>
                </a:cxn>
                <a:cxn ang="0">
                  <a:pos x="43" y="2"/>
                </a:cxn>
                <a:cxn ang="0">
                  <a:pos x="30" y="3"/>
                </a:cxn>
                <a:cxn ang="0">
                  <a:pos x="17" y="8"/>
                </a:cxn>
              </a:cxnLst>
              <a:rect l="0" t="0" r="r" b="b"/>
              <a:pathLst>
                <a:path w="84" h="69">
                  <a:moveTo>
                    <a:pt x="9" y="11"/>
                  </a:moveTo>
                  <a:lnTo>
                    <a:pt x="6" y="12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14" y="17"/>
                  </a:lnTo>
                  <a:lnTo>
                    <a:pt x="21" y="14"/>
                  </a:lnTo>
                  <a:lnTo>
                    <a:pt x="28" y="14"/>
                  </a:lnTo>
                  <a:lnTo>
                    <a:pt x="36" y="14"/>
                  </a:lnTo>
                  <a:lnTo>
                    <a:pt x="41" y="14"/>
                  </a:lnTo>
                  <a:lnTo>
                    <a:pt x="46" y="12"/>
                  </a:lnTo>
                  <a:lnTo>
                    <a:pt x="52" y="12"/>
                  </a:lnTo>
                  <a:lnTo>
                    <a:pt x="56" y="12"/>
                  </a:lnTo>
                  <a:lnTo>
                    <a:pt x="56" y="24"/>
                  </a:lnTo>
                  <a:lnTo>
                    <a:pt x="56" y="36"/>
                  </a:lnTo>
                  <a:lnTo>
                    <a:pt x="56" y="49"/>
                  </a:lnTo>
                  <a:lnTo>
                    <a:pt x="56" y="61"/>
                  </a:lnTo>
                  <a:lnTo>
                    <a:pt x="52" y="62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1" y="63"/>
                  </a:lnTo>
                  <a:lnTo>
                    <a:pt x="40" y="63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9" y="66"/>
                  </a:lnTo>
                  <a:lnTo>
                    <a:pt x="40" y="68"/>
                  </a:lnTo>
                  <a:lnTo>
                    <a:pt x="41" y="68"/>
                  </a:lnTo>
                  <a:lnTo>
                    <a:pt x="41" y="69"/>
                  </a:lnTo>
                  <a:lnTo>
                    <a:pt x="43" y="69"/>
                  </a:lnTo>
                  <a:lnTo>
                    <a:pt x="46" y="68"/>
                  </a:lnTo>
                  <a:lnTo>
                    <a:pt x="47" y="68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3" y="68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56" y="68"/>
                  </a:lnTo>
                  <a:lnTo>
                    <a:pt x="56" y="66"/>
                  </a:lnTo>
                  <a:lnTo>
                    <a:pt x="58" y="65"/>
                  </a:lnTo>
                  <a:lnTo>
                    <a:pt x="58" y="65"/>
                  </a:lnTo>
                  <a:lnTo>
                    <a:pt x="58" y="63"/>
                  </a:lnTo>
                  <a:lnTo>
                    <a:pt x="59" y="65"/>
                  </a:lnTo>
                  <a:lnTo>
                    <a:pt x="61" y="65"/>
                  </a:lnTo>
                  <a:lnTo>
                    <a:pt x="62" y="65"/>
                  </a:lnTo>
                  <a:lnTo>
                    <a:pt x="62" y="63"/>
                  </a:lnTo>
                  <a:lnTo>
                    <a:pt x="62" y="53"/>
                  </a:lnTo>
                  <a:lnTo>
                    <a:pt x="62" y="43"/>
                  </a:lnTo>
                  <a:lnTo>
                    <a:pt x="62" y="34"/>
                  </a:lnTo>
                  <a:lnTo>
                    <a:pt x="62" y="24"/>
                  </a:lnTo>
                  <a:lnTo>
                    <a:pt x="62" y="21"/>
                  </a:lnTo>
                  <a:lnTo>
                    <a:pt x="62" y="18"/>
                  </a:lnTo>
                  <a:lnTo>
                    <a:pt x="62" y="17"/>
                  </a:lnTo>
                  <a:lnTo>
                    <a:pt x="63" y="14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4" y="12"/>
                  </a:lnTo>
                  <a:lnTo>
                    <a:pt x="77" y="14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2"/>
                  </a:lnTo>
                  <a:lnTo>
                    <a:pt x="81" y="14"/>
                  </a:lnTo>
                  <a:lnTo>
                    <a:pt x="82" y="15"/>
                  </a:lnTo>
                  <a:lnTo>
                    <a:pt x="84" y="15"/>
                  </a:lnTo>
                  <a:lnTo>
                    <a:pt x="82" y="9"/>
                  </a:lnTo>
                  <a:lnTo>
                    <a:pt x="77" y="5"/>
                  </a:lnTo>
                  <a:lnTo>
                    <a:pt x="69" y="3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43" y="2"/>
                  </a:lnTo>
                  <a:lnTo>
                    <a:pt x="36" y="2"/>
                  </a:lnTo>
                  <a:lnTo>
                    <a:pt x="30" y="3"/>
                  </a:lnTo>
                  <a:lnTo>
                    <a:pt x="22" y="6"/>
                  </a:lnTo>
                  <a:lnTo>
                    <a:pt x="17" y="8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80" name="Freeform 132"/>
            <p:cNvSpPr>
              <a:spLocks/>
            </p:cNvSpPr>
            <p:nvPr/>
          </p:nvSpPr>
          <p:spPr bwMode="auto">
            <a:xfrm>
              <a:off x="7389813" y="4500563"/>
              <a:ext cx="14288" cy="25400"/>
            </a:xfrm>
            <a:custGeom>
              <a:avLst/>
              <a:gdLst/>
              <a:ahLst/>
              <a:cxnLst>
                <a:cxn ang="0">
                  <a:pos x="8" y="13"/>
                </a:cxn>
                <a:cxn ang="0">
                  <a:pos x="8" y="11"/>
                </a:cxn>
                <a:cxn ang="0">
                  <a:pos x="9" y="10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6" y="14"/>
                </a:cxn>
                <a:cxn ang="0">
                  <a:pos x="8" y="14"/>
                </a:cxn>
                <a:cxn ang="0">
                  <a:pos x="8" y="13"/>
                </a:cxn>
              </a:cxnLst>
              <a:rect l="0" t="0" r="r" b="b"/>
              <a:pathLst>
                <a:path w="9" h="16">
                  <a:moveTo>
                    <a:pt x="8" y="13"/>
                  </a:moveTo>
                  <a:lnTo>
                    <a:pt x="8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8" y="4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81" name="Freeform 133"/>
            <p:cNvSpPr>
              <a:spLocks/>
            </p:cNvSpPr>
            <p:nvPr/>
          </p:nvSpPr>
          <p:spPr bwMode="auto">
            <a:xfrm>
              <a:off x="7454900" y="4503738"/>
              <a:ext cx="14288" cy="238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5" y="14"/>
                </a:cxn>
                <a:cxn ang="0">
                  <a:pos x="6" y="15"/>
                </a:cxn>
                <a:cxn ang="0">
                  <a:pos x="6" y="15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8" y="9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9"/>
                </a:cxn>
              </a:cxnLst>
              <a:rect l="0" t="0" r="r" b="b"/>
              <a:pathLst>
                <a:path w="9" h="15">
                  <a:moveTo>
                    <a:pt x="0" y="9"/>
                  </a:moveTo>
                  <a:lnTo>
                    <a:pt x="2" y="11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82" name="Freeform 134"/>
            <p:cNvSpPr>
              <a:spLocks noEditPoints="1"/>
            </p:cNvSpPr>
            <p:nvPr/>
          </p:nvSpPr>
          <p:spPr bwMode="auto">
            <a:xfrm>
              <a:off x="7367588" y="4592638"/>
              <a:ext cx="80963" cy="412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6"/>
                </a:cxn>
                <a:cxn ang="0">
                  <a:pos x="4" y="9"/>
                </a:cxn>
                <a:cxn ang="0">
                  <a:pos x="8" y="10"/>
                </a:cxn>
                <a:cxn ang="0">
                  <a:pos x="13" y="10"/>
                </a:cxn>
                <a:cxn ang="0">
                  <a:pos x="16" y="16"/>
                </a:cxn>
                <a:cxn ang="0">
                  <a:pos x="17" y="21"/>
                </a:cxn>
                <a:cxn ang="0">
                  <a:pos x="20" y="24"/>
                </a:cxn>
                <a:cxn ang="0">
                  <a:pos x="25" y="26"/>
                </a:cxn>
                <a:cxn ang="0">
                  <a:pos x="26" y="26"/>
                </a:cxn>
                <a:cxn ang="0">
                  <a:pos x="29" y="26"/>
                </a:cxn>
                <a:cxn ang="0">
                  <a:pos x="30" y="26"/>
                </a:cxn>
                <a:cxn ang="0">
                  <a:pos x="32" y="26"/>
                </a:cxn>
                <a:cxn ang="0">
                  <a:pos x="35" y="24"/>
                </a:cxn>
                <a:cxn ang="0">
                  <a:pos x="38" y="21"/>
                </a:cxn>
                <a:cxn ang="0">
                  <a:pos x="41" y="18"/>
                </a:cxn>
                <a:cxn ang="0">
                  <a:pos x="44" y="15"/>
                </a:cxn>
                <a:cxn ang="0">
                  <a:pos x="47" y="13"/>
                </a:cxn>
                <a:cxn ang="0">
                  <a:pos x="48" y="12"/>
                </a:cxn>
                <a:cxn ang="0">
                  <a:pos x="51" y="10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5" y="3"/>
                </a:cxn>
                <a:cxn ang="0">
                  <a:pos x="41" y="3"/>
                </a:cxn>
                <a:cxn ang="0">
                  <a:pos x="36" y="3"/>
                </a:cxn>
                <a:cxn ang="0">
                  <a:pos x="27" y="3"/>
                </a:cxn>
                <a:cxn ang="0">
                  <a:pos x="19" y="2"/>
                </a:cxn>
                <a:cxn ang="0">
                  <a:pos x="10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3" y="12"/>
                </a:cxn>
                <a:cxn ang="0">
                  <a:pos x="25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7" y="12"/>
                </a:cxn>
                <a:cxn ang="0">
                  <a:pos x="29" y="13"/>
                </a:cxn>
                <a:cxn ang="0">
                  <a:pos x="30" y="13"/>
                </a:cxn>
                <a:cxn ang="0">
                  <a:pos x="33" y="13"/>
                </a:cxn>
                <a:cxn ang="0">
                  <a:pos x="33" y="15"/>
                </a:cxn>
                <a:cxn ang="0">
                  <a:pos x="33" y="16"/>
                </a:cxn>
                <a:cxn ang="0">
                  <a:pos x="32" y="16"/>
                </a:cxn>
                <a:cxn ang="0">
                  <a:pos x="29" y="18"/>
                </a:cxn>
                <a:cxn ang="0">
                  <a:pos x="27" y="19"/>
                </a:cxn>
                <a:cxn ang="0">
                  <a:pos x="26" y="18"/>
                </a:cxn>
                <a:cxn ang="0">
                  <a:pos x="23" y="16"/>
                </a:cxn>
                <a:cxn ang="0">
                  <a:pos x="23" y="15"/>
                </a:cxn>
                <a:cxn ang="0">
                  <a:pos x="23" y="12"/>
                </a:cxn>
              </a:cxnLst>
              <a:rect l="0" t="0" r="r" b="b"/>
              <a:pathLst>
                <a:path w="51" h="26">
                  <a:moveTo>
                    <a:pt x="0" y="3"/>
                  </a:moveTo>
                  <a:lnTo>
                    <a:pt x="1" y="6"/>
                  </a:lnTo>
                  <a:lnTo>
                    <a:pt x="4" y="9"/>
                  </a:lnTo>
                  <a:lnTo>
                    <a:pt x="8" y="10"/>
                  </a:lnTo>
                  <a:lnTo>
                    <a:pt x="13" y="10"/>
                  </a:lnTo>
                  <a:lnTo>
                    <a:pt x="16" y="16"/>
                  </a:lnTo>
                  <a:lnTo>
                    <a:pt x="17" y="21"/>
                  </a:lnTo>
                  <a:lnTo>
                    <a:pt x="20" y="24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9" y="26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5" y="24"/>
                  </a:lnTo>
                  <a:lnTo>
                    <a:pt x="38" y="21"/>
                  </a:lnTo>
                  <a:lnTo>
                    <a:pt x="41" y="18"/>
                  </a:lnTo>
                  <a:lnTo>
                    <a:pt x="44" y="15"/>
                  </a:lnTo>
                  <a:lnTo>
                    <a:pt x="47" y="13"/>
                  </a:lnTo>
                  <a:lnTo>
                    <a:pt x="48" y="12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49" y="6"/>
                  </a:lnTo>
                  <a:lnTo>
                    <a:pt x="45" y="3"/>
                  </a:lnTo>
                  <a:lnTo>
                    <a:pt x="41" y="3"/>
                  </a:lnTo>
                  <a:lnTo>
                    <a:pt x="36" y="3"/>
                  </a:lnTo>
                  <a:lnTo>
                    <a:pt x="27" y="3"/>
                  </a:lnTo>
                  <a:lnTo>
                    <a:pt x="19" y="2"/>
                  </a:lnTo>
                  <a:lnTo>
                    <a:pt x="10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3" y="12"/>
                  </a:moveTo>
                  <a:lnTo>
                    <a:pt x="25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29" y="18"/>
                  </a:lnTo>
                  <a:lnTo>
                    <a:pt x="27" y="19"/>
                  </a:lnTo>
                  <a:lnTo>
                    <a:pt x="26" y="18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83" name="Freeform 135"/>
            <p:cNvSpPr>
              <a:spLocks/>
            </p:cNvSpPr>
            <p:nvPr/>
          </p:nvSpPr>
          <p:spPr bwMode="auto">
            <a:xfrm>
              <a:off x="7475538" y="4408488"/>
              <a:ext cx="31750" cy="169863"/>
            </a:xfrm>
            <a:custGeom>
              <a:avLst/>
              <a:gdLst/>
              <a:ahLst/>
              <a:cxnLst>
                <a:cxn ang="0">
                  <a:pos x="11" y="72"/>
                </a:cxn>
                <a:cxn ang="0">
                  <a:pos x="11" y="81"/>
                </a:cxn>
                <a:cxn ang="0">
                  <a:pos x="8" y="90"/>
                </a:cxn>
                <a:cxn ang="0">
                  <a:pos x="6" y="99"/>
                </a:cxn>
                <a:cxn ang="0">
                  <a:pos x="5" y="107"/>
                </a:cxn>
                <a:cxn ang="0">
                  <a:pos x="5" y="107"/>
                </a:cxn>
                <a:cxn ang="0">
                  <a:pos x="5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11" y="101"/>
                </a:cxn>
                <a:cxn ang="0">
                  <a:pos x="12" y="94"/>
                </a:cxn>
                <a:cxn ang="0">
                  <a:pos x="14" y="88"/>
                </a:cxn>
                <a:cxn ang="0">
                  <a:pos x="17" y="81"/>
                </a:cxn>
                <a:cxn ang="0">
                  <a:pos x="18" y="77"/>
                </a:cxn>
                <a:cxn ang="0">
                  <a:pos x="20" y="71"/>
                </a:cxn>
                <a:cxn ang="0">
                  <a:pos x="20" y="65"/>
                </a:cxn>
                <a:cxn ang="0">
                  <a:pos x="20" y="60"/>
                </a:cxn>
                <a:cxn ang="0">
                  <a:pos x="20" y="53"/>
                </a:cxn>
                <a:cxn ang="0">
                  <a:pos x="20" y="46"/>
                </a:cxn>
                <a:cxn ang="0">
                  <a:pos x="18" y="40"/>
                </a:cxn>
                <a:cxn ang="0">
                  <a:pos x="17" y="33"/>
                </a:cxn>
                <a:cxn ang="0">
                  <a:pos x="14" y="25"/>
                </a:cxn>
                <a:cxn ang="0">
                  <a:pos x="11" y="17"/>
                </a:cxn>
                <a:cxn ang="0">
                  <a:pos x="8" y="9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2"/>
                </a:cxn>
                <a:cxn ang="0">
                  <a:pos x="5" y="24"/>
                </a:cxn>
                <a:cxn ang="0">
                  <a:pos x="8" y="36"/>
                </a:cxn>
                <a:cxn ang="0">
                  <a:pos x="11" y="49"/>
                </a:cxn>
                <a:cxn ang="0">
                  <a:pos x="11" y="55"/>
                </a:cxn>
                <a:cxn ang="0">
                  <a:pos x="11" y="60"/>
                </a:cxn>
                <a:cxn ang="0">
                  <a:pos x="11" y="66"/>
                </a:cxn>
                <a:cxn ang="0">
                  <a:pos x="11" y="72"/>
                </a:cxn>
              </a:cxnLst>
              <a:rect l="0" t="0" r="r" b="b"/>
              <a:pathLst>
                <a:path w="20" h="107">
                  <a:moveTo>
                    <a:pt x="11" y="72"/>
                  </a:moveTo>
                  <a:lnTo>
                    <a:pt x="11" y="81"/>
                  </a:lnTo>
                  <a:lnTo>
                    <a:pt x="8" y="90"/>
                  </a:lnTo>
                  <a:lnTo>
                    <a:pt x="6" y="99"/>
                  </a:lnTo>
                  <a:lnTo>
                    <a:pt x="5" y="107"/>
                  </a:lnTo>
                  <a:lnTo>
                    <a:pt x="5" y="107"/>
                  </a:lnTo>
                  <a:lnTo>
                    <a:pt x="5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11" y="101"/>
                  </a:lnTo>
                  <a:lnTo>
                    <a:pt x="12" y="94"/>
                  </a:lnTo>
                  <a:lnTo>
                    <a:pt x="14" y="88"/>
                  </a:lnTo>
                  <a:lnTo>
                    <a:pt x="17" y="81"/>
                  </a:lnTo>
                  <a:lnTo>
                    <a:pt x="18" y="77"/>
                  </a:lnTo>
                  <a:lnTo>
                    <a:pt x="20" y="71"/>
                  </a:lnTo>
                  <a:lnTo>
                    <a:pt x="20" y="65"/>
                  </a:lnTo>
                  <a:lnTo>
                    <a:pt x="20" y="60"/>
                  </a:lnTo>
                  <a:lnTo>
                    <a:pt x="20" y="53"/>
                  </a:lnTo>
                  <a:lnTo>
                    <a:pt x="20" y="46"/>
                  </a:lnTo>
                  <a:lnTo>
                    <a:pt x="18" y="40"/>
                  </a:lnTo>
                  <a:lnTo>
                    <a:pt x="17" y="33"/>
                  </a:lnTo>
                  <a:lnTo>
                    <a:pt x="14" y="25"/>
                  </a:lnTo>
                  <a:lnTo>
                    <a:pt x="11" y="17"/>
                  </a:lnTo>
                  <a:lnTo>
                    <a:pt x="8" y="9"/>
                  </a:lnTo>
                  <a:lnTo>
                    <a:pt x="5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5" y="24"/>
                  </a:lnTo>
                  <a:lnTo>
                    <a:pt x="8" y="36"/>
                  </a:lnTo>
                  <a:lnTo>
                    <a:pt x="11" y="49"/>
                  </a:lnTo>
                  <a:lnTo>
                    <a:pt x="11" y="55"/>
                  </a:lnTo>
                  <a:lnTo>
                    <a:pt x="11" y="60"/>
                  </a:lnTo>
                  <a:lnTo>
                    <a:pt x="11" y="66"/>
                  </a:lnTo>
                  <a:lnTo>
                    <a:pt x="11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84" name="Freeform 136"/>
            <p:cNvSpPr>
              <a:spLocks/>
            </p:cNvSpPr>
            <p:nvPr/>
          </p:nvSpPr>
          <p:spPr bwMode="auto">
            <a:xfrm>
              <a:off x="7453313" y="4673600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85" name="Freeform 137"/>
            <p:cNvSpPr>
              <a:spLocks/>
            </p:cNvSpPr>
            <p:nvPr/>
          </p:nvSpPr>
          <p:spPr bwMode="auto">
            <a:xfrm>
              <a:off x="7319963" y="4613275"/>
              <a:ext cx="152400" cy="12065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21" y="38"/>
                </a:cxn>
                <a:cxn ang="0">
                  <a:pos x="37" y="46"/>
                </a:cxn>
                <a:cxn ang="0">
                  <a:pos x="55" y="44"/>
                </a:cxn>
                <a:cxn ang="0">
                  <a:pos x="65" y="43"/>
                </a:cxn>
                <a:cxn ang="0">
                  <a:pos x="66" y="40"/>
                </a:cxn>
                <a:cxn ang="0">
                  <a:pos x="69" y="38"/>
                </a:cxn>
                <a:cxn ang="0">
                  <a:pos x="74" y="38"/>
                </a:cxn>
                <a:cxn ang="0">
                  <a:pos x="75" y="47"/>
                </a:cxn>
                <a:cxn ang="0">
                  <a:pos x="75" y="68"/>
                </a:cxn>
                <a:cxn ang="0">
                  <a:pos x="79" y="76"/>
                </a:cxn>
                <a:cxn ang="0">
                  <a:pos x="82" y="76"/>
                </a:cxn>
                <a:cxn ang="0">
                  <a:pos x="84" y="75"/>
                </a:cxn>
                <a:cxn ang="0">
                  <a:pos x="85" y="75"/>
                </a:cxn>
                <a:cxn ang="0">
                  <a:pos x="85" y="75"/>
                </a:cxn>
                <a:cxn ang="0">
                  <a:pos x="87" y="75"/>
                </a:cxn>
                <a:cxn ang="0">
                  <a:pos x="87" y="66"/>
                </a:cxn>
                <a:cxn ang="0">
                  <a:pos x="85" y="49"/>
                </a:cxn>
                <a:cxn ang="0">
                  <a:pos x="84" y="41"/>
                </a:cxn>
                <a:cxn ang="0">
                  <a:pos x="84" y="41"/>
                </a:cxn>
                <a:cxn ang="0">
                  <a:pos x="82" y="31"/>
                </a:cxn>
                <a:cxn ang="0">
                  <a:pos x="90" y="13"/>
                </a:cxn>
                <a:cxn ang="0">
                  <a:pos x="96" y="5"/>
                </a:cxn>
                <a:cxn ang="0">
                  <a:pos x="96" y="2"/>
                </a:cxn>
                <a:cxn ang="0">
                  <a:pos x="88" y="8"/>
                </a:cxn>
                <a:cxn ang="0">
                  <a:pos x="75" y="25"/>
                </a:cxn>
                <a:cxn ang="0">
                  <a:pos x="62" y="35"/>
                </a:cxn>
                <a:cxn ang="0">
                  <a:pos x="53" y="37"/>
                </a:cxn>
                <a:cxn ang="0">
                  <a:pos x="40" y="37"/>
                </a:cxn>
                <a:cxn ang="0">
                  <a:pos x="28" y="34"/>
                </a:cxn>
                <a:cxn ang="0">
                  <a:pos x="18" y="25"/>
                </a:cxn>
                <a:cxn ang="0">
                  <a:pos x="8" y="16"/>
                </a:cxn>
                <a:cxn ang="0">
                  <a:pos x="2" y="13"/>
                </a:cxn>
                <a:cxn ang="0">
                  <a:pos x="0" y="13"/>
                </a:cxn>
              </a:cxnLst>
              <a:rect l="0" t="0" r="r" b="b"/>
              <a:pathLst>
                <a:path w="96" h="76">
                  <a:moveTo>
                    <a:pt x="0" y="15"/>
                  </a:moveTo>
                  <a:lnTo>
                    <a:pt x="6" y="24"/>
                  </a:lnTo>
                  <a:lnTo>
                    <a:pt x="14" y="31"/>
                  </a:lnTo>
                  <a:lnTo>
                    <a:pt x="21" y="38"/>
                  </a:lnTo>
                  <a:lnTo>
                    <a:pt x="30" y="44"/>
                  </a:lnTo>
                  <a:lnTo>
                    <a:pt x="37" y="46"/>
                  </a:lnTo>
                  <a:lnTo>
                    <a:pt x="46" y="46"/>
                  </a:lnTo>
                  <a:lnTo>
                    <a:pt x="55" y="44"/>
                  </a:lnTo>
                  <a:lnTo>
                    <a:pt x="63" y="43"/>
                  </a:lnTo>
                  <a:lnTo>
                    <a:pt x="65" y="43"/>
                  </a:lnTo>
                  <a:lnTo>
                    <a:pt x="66" y="41"/>
                  </a:lnTo>
                  <a:lnTo>
                    <a:pt x="66" y="40"/>
                  </a:lnTo>
                  <a:lnTo>
                    <a:pt x="68" y="40"/>
                  </a:lnTo>
                  <a:lnTo>
                    <a:pt x="69" y="38"/>
                  </a:lnTo>
                  <a:lnTo>
                    <a:pt x="72" y="38"/>
                  </a:lnTo>
                  <a:lnTo>
                    <a:pt x="74" y="38"/>
                  </a:lnTo>
                  <a:lnTo>
                    <a:pt x="75" y="37"/>
                  </a:lnTo>
                  <a:lnTo>
                    <a:pt x="75" y="47"/>
                  </a:lnTo>
                  <a:lnTo>
                    <a:pt x="74" y="57"/>
                  </a:lnTo>
                  <a:lnTo>
                    <a:pt x="75" y="68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81" y="76"/>
                  </a:lnTo>
                  <a:lnTo>
                    <a:pt x="82" y="76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5" y="75"/>
                  </a:lnTo>
                  <a:lnTo>
                    <a:pt x="85" y="75"/>
                  </a:lnTo>
                  <a:lnTo>
                    <a:pt x="85" y="76"/>
                  </a:lnTo>
                  <a:lnTo>
                    <a:pt x="85" y="75"/>
                  </a:lnTo>
                  <a:lnTo>
                    <a:pt x="87" y="75"/>
                  </a:lnTo>
                  <a:lnTo>
                    <a:pt x="87" y="75"/>
                  </a:lnTo>
                  <a:lnTo>
                    <a:pt x="87" y="74"/>
                  </a:lnTo>
                  <a:lnTo>
                    <a:pt x="87" y="66"/>
                  </a:lnTo>
                  <a:lnTo>
                    <a:pt x="85" y="57"/>
                  </a:lnTo>
                  <a:lnTo>
                    <a:pt x="85" y="49"/>
                  </a:lnTo>
                  <a:lnTo>
                    <a:pt x="84" y="40"/>
                  </a:lnTo>
                  <a:lnTo>
                    <a:pt x="84" y="41"/>
                  </a:lnTo>
                  <a:lnTo>
                    <a:pt x="84" y="41"/>
                  </a:lnTo>
                  <a:lnTo>
                    <a:pt x="84" y="41"/>
                  </a:lnTo>
                  <a:lnTo>
                    <a:pt x="84" y="41"/>
                  </a:lnTo>
                  <a:lnTo>
                    <a:pt x="82" y="31"/>
                  </a:lnTo>
                  <a:lnTo>
                    <a:pt x="85" y="22"/>
                  </a:lnTo>
                  <a:lnTo>
                    <a:pt x="90" y="13"/>
                  </a:lnTo>
                  <a:lnTo>
                    <a:pt x="96" y="6"/>
                  </a:lnTo>
                  <a:lnTo>
                    <a:pt x="96" y="5"/>
                  </a:lnTo>
                  <a:lnTo>
                    <a:pt x="96" y="3"/>
                  </a:lnTo>
                  <a:lnTo>
                    <a:pt x="96" y="2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1" y="16"/>
                  </a:lnTo>
                  <a:lnTo>
                    <a:pt x="75" y="25"/>
                  </a:lnTo>
                  <a:lnTo>
                    <a:pt x="66" y="33"/>
                  </a:lnTo>
                  <a:lnTo>
                    <a:pt x="62" y="35"/>
                  </a:lnTo>
                  <a:lnTo>
                    <a:pt x="57" y="37"/>
                  </a:lnTo>
                  <a:lnTo>
                    <a:pt x="53" y="37"/>
                  </a:lnTo>
                  <a:lnTo>
                    <a:pt x="47" y="37"/>
                  </a:lnTo>
                  <a:lnTo>
                    <a:pt x="40" y="37"/>
                  </a:lnTo>
                  <a:lnTo>
                    <a:pt x="34" y="35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8" y="25"/>
                  </a:lnTo>
                  <a:lnTo>
                    <a:pt x="12" y="21"/>
                  </a:lnTo>
                  <a:lnTo>
                    <a:pt x="8" y="16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86" name="Freeform 138"/>
            <p:cNvSpPr>
              <a:spLocks/>
            </p:cNvSpPr>
            <p:nvPr/>
          </p:nvSpPr>
          <p:spPr bwMode="auto">
            <a:xfrm>
              <a:off x="7453313" y="46767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87" name="Freeform 139"/>
            <p:cNvSpPr>
              <a:spLocks noEditPoints="1"/>
            </p:cNvSpPr>
            <p:nvPr/>
          </p:nvSpPr>
          <p:spPr bwMode="auto">
            <a:xfrm>
              <a:off x="7448550" y="4287838"/>
              <a:ext cx="966788" cy="1149350"/>
            </a:xfrm>
            <a:custGeom>
              <a:avLst/>
              <a:gdLst/>
              <a:ahLst/>
              <a:cxnLst>
                <a:cxn ang="0">
                  <a:pos x="45" y="274"/>
                </a:cxn>
                <a:cxn ang="0">
                  <a:pos x="3" y="305"/>
                </a:cxn>
                <a:cxn ang="0">
                  <a:pos x="20" y="366"/>
                </a:cxn>
                <a:cxn ang="0">
                  <a:pos x="77" y="287"/>
                </a:cxn>
                <a:cxn ang="0">
                  <a:pos x="54" y="403"/>
                </a:cxn>
                <a:cxn ang="0">
                  <a:pos x="107" y="421"/>
                </a:cxn>
                <a:cxn ang="0">
                  <a:pos x="111" y="438"/>
                </a:cxn>
                <a:cxn ang="0">
                  <a:pos x="211" y="504"/>
                </a:cxn>
                <a:cxn ang="0">
                  <a:pos x="225" y="507"/>
                </a:cxn>
                <a:cxn ang="0">
                  <a:pos x="228" y="447"/>
                </a:cxn>
                <a:cxn ang="0">
                  <a:pos x="277" y="530"/>
                </a:cxn>
                <a:cxn ang="0">
                  <a:pos x="285" y="541"/>
                </a:cxn>
                <a:cxn ang="0">
                  <a:pos x="301" y="466"/>
                </a:cxn>
                <a:cxn ang="0">
                  <a:pos x="315" y="448"/>
                </a:cxn>
                <a:cxn ang="0">
                  <a:pos x="367" y="397"/>
                </a:cxn>
                <a:cxn ang="0">
                  <a:pos x="420" y="353"/>
                </a:cxn>
                <a:cxn ang="0">
                  <a:pos x="430" y="415"/>
                </a:cxn>
                <a:cxn ang="0">
                  <a:pos x="340" y="700"/>
                </a:cxn>
                <a:cxn ang="0">
                  <a:pos x="378" y="627"/>
                </a:cxn>
                <a:cxn ang="0">
                  <a:pos x="445" y="402"/>
                </a:cxn>
                <a:cxn ang="0">
                  <a:pos x="474" y="393"/>
                </a:cxn>
                <a:cxn ang="0">
                  <a:pos x="587" y="295"/>
                </a:cxn>
                <a:cxn ang="0">
                  <a:pos x="484" y="365"/>
                </a:cxn>
                <a:cxn ang="0">
                  <a:pos x="454" y="331"/>
                </a:cxn>
                <a:cxn ang="0">
                  <a:pos x="593" y="245"/>
                </a:cxn>
                <a:cxn ang="0">
                  <a:pos x="600" y="239"/>
                </a:cxn>
                <a:cxn ang="0">
                  <a:pos x="462" y="314"/>
                </a:cxn>
                <a:cxn ang="0">
                  <a:pos x="438" y="265"/>
                </a:cxn>
                <a:cxn ang="0">
                  <a:pos x="482" y="194"/>
                </a:cxn>
                <a:cxn ang="0">
                  <a:pos x="514" y="155"/>
                </a:cxn>
                <a:cxn ang="0">
                  <a:pos x="465" y="109"/>
                </a:cxn>
                <a:cxn ang="0">
                  <a:pos x="452" y="132"/>
                </a:cxn>
                <a:cxn ang="0">
                  <a:pos x="474" y="117"/>
                </a:cxn>
                <a:cxn ang="0">
                  <a:pos x="493" y="173"/>
                </a:cxn>
                <a:cxn ang="0">
                  <a:pos x="471" y="166"/>
                </a:cxn>
                <a:cxn ang="0">
                  <a:pos x="395" y="270"/>
                </a:cxn>
                <a:cxn ang="0">
                  <a:pos x="363" y="233"/>
                </a:cxn>
                <a:cxn ang="0">
                  <a:pos x="407" y="199"/>
                </a:cxn>
                <a:cxn ang="0">
                  <a:pos x="360" y="185"/>
                </a:cxn>
                <a:cxn ang="0">
                  <a:pos x="376" y="116"/>
                </a:cxn>
                <a:cxn ang="0">
                  <a:pos x="433" y="114"/>
                </a:cxn>
                <a:cxn ang="0">
                  <a:pos x="445" y="138"/>
                </a:cxn>
                <a:cxn ang="0">
                  <a:pos x="438" y="106"/>
                </a:cxn>
                <a:cxn ang="0">
                  <a:pos x="410" y="66"/>
                </a:cxn>
                <a:cxn ang="0">
                  <a:pos x="373" y="106"/>
                </a:cxn>
                <a:cxn ang="0">
                  <a:pos x="386" y="24"/>
                </a:cxn>
                <a:cxn ang="0">
                  <a:pos x="381" y="9"/>
                </a:cxn>
                <a:cxn ang="0">
                  <a:pos x="326" y="57"/>
                </a:cxn>
                <a:cxn ang="0">
                  <a:pos x="354" y="60"/>
                </a:cxn>
                <a:cxn ang="0">
                  <a:pos x="335" y="180"/>
                </a:cxn>
                <a:cxn ang="0">
                  <a:pos x="344" y="188"/>
                </a:cxn>
                <a:cxn ang="0">
                  <a:pos x="366" y="205"/>
                </a:cxn>
                <a:cxn ang="0">
                  <a:pos x="366" y="265"/>
                </a:cxn>
                <a:cxn ang="0">
                  <a:pos x="430" y="280"/>
                </a:cxn>
                <a:cxn ang="0">
                  <a:pos x="410" y="350"/>
                </a:cxn>
                <a:cxn ang="0">
                  <a:pos x="297" y="451"/>
                </a:cxn>
                <a:cxn ang="0">
                  <a:pos x="225" y="438"/>
                </a:cxn>
                <a:cxn ang="0">
                  <a:pos x="146" y="428"/>
                </a:cxn>
                <a:cxn ang="0">
                  <a:pos x="97" y="284"/>
                </a:cxn>
                <a:cxn ang="0">
                  <a:pos x="61" y="271"/>
                </a:cxn>
                <a:cxn ang="0">
                  <a:pos x="391" y="211"/>
                </a:cxn>
                <a:cxn ang="0">
                  <a:pos x="446" y="361"/>
                </a:cxn>
                <a:cxn ang="0">
                  <a:pos x="424" y="381"/>
                </a:cxn>
              </a:cxnLst>
              <a:rect l="0" t="0" r="r" b="b"/>
              <a:pathLst>
                <a:path w="609" h="724">
                  <a:moveTo>
                    <a:pt x="20" y="223"/>
                  </a:moveTo>
                  <a:lnTo>
                    <a:pt x="20" y="221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7"/>
                  </a:lnTo>
                  <a:lnTo>
                    <a:pt x="19" y="217"/>
                  </a:lnTo>
                  <a:lnTo>
                    <a:pt x="19" y="217"/>
                  </a:lnTo>
                  <a:lnTo>
                    <a:pt x="19" y="217"/>
                  </a:lnTo>
                  <a:lnTo>
                    <a:pt x="17" y="217"/>
                  </a:lnTo>
                  <a:lnTo>
                    <a:pt x="16" y="218"/>
                  </a:lnTo>
                  <a:lnTo>
                    <a:pt x="15" y="221"/>
                  </a:lnTo>
                  <a:lnTo>
                    <a:pt x="15" y="223"/>
                  </a:lnTo>
                  <a:lnTo>
                    <a:pt x="16" y="226"/>
                  </a:lnTo>
                  <a:lnTo>
                    <a:pt x="20" y="236"/>
                  </a:lnTo>
                  <a:lnTo>
                    <a:pt x="25" y="246"/>
                  </a:lnTo>
                  <a:lnTo>
                    <a:pt x="31" y="255"/>
                  </a:lnTo>
                  <a:lnTo>
                    <a:pt x="37" y="265"/>
                  </a:lnTo>
                  <a:lnTo>
                    <a:pt x="41" y="270"/>
                  </a:lnTo>
                  <a:lnTo>
                    <a:pt x="45" y="274"/>
                  </a:lnTo>
                  <a:lnTo>
                    <a:pt x="50" y="279"/>
                  </a:lnTo>
                  <a:lnTo>
                    <a:pt x="56" y="281"/>
                  </a:lnTo>
                  <a:lnTo>
                    <a:pt x="54" y="284"/>
                  </a:lnTo>
                  <a:lnTo>
                    <a:pt x="53" y="286"/>
                  </a:lnTo>
                  <a:lnTo>
                    <a:pt x="50" y="289"/>
                  </a:lnTo>
                  <a:lnTo>
                    <a:pt x="48" y="290"/>
                  </a:lnTo>
                  <a:lnTo>
                    <a:pt x="39" y="295"/>
                  </a:lnTo>
                  <a:lnTo>
                    <a:pt x="29" y="296"/>
                  </a:lnTo>
                  <a:lnTo>
                    <a:pt x="20" y="298"/>
                  </a:lnTo>
                  <a:lnTo>
                    <a:pt x="10" y="299"/>
                  </a:lnTo>
                  <a:lnTo>
                    <a:pt x="7" y="299"/>
                  </a:lnTo>
                  <a:lnTo>
                    <a:pt x="6" y="299"/>
                  </a:lnTo>
                  <a:lnTo>
                    <a:pt x="3" y="299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1" y="303"/>
                  </a:lnTo>
                  <a:lnTo>
                    <a:pt x="3" y="305"/>
                  </a:lnTo>
                  <a:lnTo>
                    <a:pt x="6" y="305"/>
                  </a:lnTo>
                  <a:lnTo>
                    <a:pt x="7" y="305"/>
                  </a:lnTo>
                  <a:lnTo>
                    <a:pt x="9" y="305"/>
                  </a:lnTo>
                  <a:lnTo>
                    <a:pt x="16" y="306"/>
                  </a:lnTo>
                  <a:lnTo>
                    <a:pt x="23" y="306"/>
                  </a:lnTo>
                  <a:lnTo>
                    <a:pt x="29" y="306"/>
                  </a:lnTo>
                  <a:lnTo>
                    <a:pt x="37" y="306"/>
                  </a:lnTo>
                  <a:lnTo>
                    <a:pt x="32" y="315"/>
                  </a:lnTo>
                  <a:lnTo>
                    <a:pt x="28" y="322"/>
                  </a:lnTo>
                  <a:lnTo>
                    <a:pt x="22" y="331"/>
                  </a:lnTo>
                  <a:lnTo>
                    <a:pt x="19" y="340"/>
                  </a:lnTo>
                  <a:lnTo>
                    <a:pt x="15" y="349"/>
                  </a:lnTo>
                  <a:lnTo>
                    <a:pt x="12" y="356"/>
                  </a:lnTo>
                  <a:lnTo>
                    <a:pt x="12" y="365"/>
                  </a:lnTo>
                  <a:lnTo>
                    <a:pt x="15" y="371"/>
                  </a:lnTo>
                  <a:lnTo>
                    <a:pt x="15" y="371"/>
                  </a:lnTo>
                  <a:lnTo>
                    <a:pt x="17" y="371"/>
                  </a:lnTo>
                  <a:lnTo>
                    <a:pt x="19" y="369"/>
                  </a:lnTo>
                  <a:lnTo>
                    <a:pt x="20" y="366"/>
                  </a:lnTo>
                  <a:lnTo>
                    <a:pt x="26" y="349"/>
                  </a:lnTo>
                  <a:lnTo>
                    <a:pt x="35" y="334"/>
                  </a:lnTo>
                  <a:lnTo>
                    <a:pt x="44" y="318"/>
                  </a:lnTo>
                  <a:lnTo>
                    <a:pt x="53" y="302"/>
                  </a:lnTo>
                  <a:lnTo>
                    <a:pt x="54" y="298"/>
                  </a:lnTo>
                  <a:lnTo>
                    <a:pt x="57" y="293"/>
                  </a:lnTo>
                  <a:lnTo>
                    <a:pt x="58" y="290"/>
                  </a:lnTo>
                  <a:lnTo>
                    <a:pt x="60" y="286"/>
                  </a:lnTo>
                  <a:lnTo>
                    <a:pt x="61" y="284"/>
                  </a:lnTo>
                  <a:lnTo>
                    <a:pt x="61" y="284"/>
                  </a:lnTo>
                  <a:lnTo>
                    <a:pt x="61" y="283"/>
                  </a:lnTo>
                  <a:lnTo>
                    <a:pt x="63" y="283"/>
                  </a:lnTo>
                  <a:lnTo>
                    <a:pt x="64" y="283"/>
                  </a:lnTo>
                  <a:lnTo>
                    <a:pt x="66" y="283"/>
                  </a:lnTo>
                  <a:lnTo>
                    <a:pt x="67" y="284"/>
                  </a:lnTo>
                  <a:lnTo>
                    <a:pt x="69" y="284"/>
                  </a:lnTo>
                  <a:lnTo>
                    <a:pt x="72" y="286"/>
                  </a:lnTo>
                  <a:lnTo>
                    <a:pt x="75" y="286"/>
                  </a:lnTo>
                  <a:lnTo>
                    <a:pt x="77" y="287"/>
                  </a:lnTo>
                  <a:lnTo>
                    <a:pt x="80" y="287"/>
                  </a:lnTo>
                  <a:lnTo>
                    <a:pt x="82" y="287"/>
                  </a:lnTo>
                  <a:lnTo>
                    <a:pt x="83" y="290"/>
                  </a:lnTo>
                  <a:lnTo>
                    <a:pt x="82" y="292"/>
                  </a:lnTo>
                  <a:lnTo>
                    <a:pt x="80" y="295"/>
                  </a:lnTo>
                  <a:lnTo>
                    <a:pt x="80" y="295"/>
                  </a:lnTo>
                  <a:lnTo>
                    <a:pt x="80" y="295"/>
                  </a:lnTo>
                  <a:lnTo>
                    <a:pt x="80" y="296"/>
                  </a:lnTo>
                  <a:lnTo>
                    <a:pt x="80" y="296"/>
                  </a:lnTo>
                  <a:lnTo>
                    <a:pt x="75" y="308"/>
                  </a:lnTo>
                  <a:lnTo>
                    <a:pt x="70" y="318"/>
                  </a:lnTo>
                  <a:lnTo>
                    <a:pt x="66" y="330"/>
                  </a:lnTo>
                  <a:lnTo>
                    <a:pt x="61" y="341"/>
                  </a:lnTo>
                  <a:lnTo>
                    <a:pt x="58" y="356"/>
                  </a:lnTo>
                  <a:lnTo>
                    <a:pt x="56" y="369"/>
                  </a:lnTo>
                  <a:lnTo>
                    <a:pt x="53" y="384"/>
                  </a:lnTo>
                  <a:lnTo>
                    <a:pt x="53" y="399"/>
                  </a:lnTo>
                  <a:lnTo>
                    <a:pt x="53" y="400"/>
                  </a:lnTo>
                  <a:lnTo>
                    <a:pt x="54" y="403"/>
                  </a:lnTo>
                  <a:lnTo>
                    <a:pt x="54" y="404"/>
                  </a:lnTo>
                  <a:lnTo>
                    <a:pt x="56" y="406"/>
                  </a:lnTo>
                  <a:lnTo>
                    <a:pt x="58" y="404"/>
                  </a:lnTo>
                  <a:lnTo>
                    <a:pt x="61" y="402"/>
                  </a:lnTo>
                  <a:lnTo>
                    <a:pt x="61" y="397"/>
                  </a:lnTo>
                  <a:lnTo>
                    <a:pt x="61" y="394"/>
                  </a:lnTo>
                  <a:lnTo>
                    <a:pt x="66" y="371"/>
                  </a:lnTo>
                  <a:lnTo>
                    <a:pt x="70" y="347"/>
                  </a:lnTo>
                  <a:lnTo>
                    <a:pt x="76" y="325"/>
                  </a:lnTo>
                  <a:lnTo>
                    <a:pt x="85" y="305"/>
                  </a:lnTo>
                  <a:lnTo>
                    <a:pt x="92" y="320"/>
                  </a:lnTo>
                  <a:lnTo>
                    <a:pt x="99" y="334"/>
                  </a:lnTo>
                  <a:lnTo>
                    <a:pt x="105" y="350"/>
                  </a:lnTo>
                  <a:lnTo>
                    <a:pt x="110" y="366"/>
                  </a:lnTo>
                  <a:lnTo>
                    <a:pt x="113" y="380"/>
                  </a:lnTo>
                  <a:lnTo>
                    <a:pt x="114" y="393"/>
                  </a:lnTo>
                  <a:lnTo>
                    <a:pt x="116" y="407"/>
                  </a:lnTo>
                  <a:lnTo>
                    <a:pt x="113" y="421"/>
                  </a:lnTo>
                  <a:lnTo>
                    <a:pt x="107" y="421"/>
                  </a:lnTo>
                  <a:lnTo>
                    <a:pt x="101" y="419"/>
                  </a:lnTo>
                  <a:lnTo>
                    <a:pt x="94" y="419"/>
                  </a:lnTo>
                  <a:lnTo>
                    <a:pt x="88" y="419"/>
                  </a:lnTo>
                  <a:lnTo>
                    <a:pt x="82" y="418"/>
                  </a:lnTo>
                  <a:lnTo>
                    <a:pt x="75" y="419"/>
                  </a:lnTo>
                  <a:lnTo>
                    <a:pt x="69" y="421"/>
                  </a:lnTo>
                  <a:lnTo>
                    <a:pt x="63" y="422"/>
                  </a:lnTo>
                  <a:lnTo>
                    <a:pt x="63" y="422"/>
                  </a:lnTo>
                  <a:lnTo>
                    <a:pt x="63" y="425"/>
                  </a:lnTo>
                  <a:lnTo>
                    <a:pt x="66" y="426"/>
                  </a:lnTo>
                  <a:lnTo>
                    <a:pt x="67" y="428"/>
                  </a:lnTo>
                  <a:lnTo>
                    <a:pt x="77" y="431"/>
                  </a:lnTo>
                  <a:lnTo>
                    <a:pt x="88" y="432"/>
                  </a:lnTo>
                  <a:lnTo>
                    <a:pt x="98" y="434"/>
                  </a:lnTo>
                  <a:lnTo>
                    <a:pt x="108" y="435"/>
                  </a:lnTo>
                  <a:lnTo>
                    <a:pt x="110" y="437"/>
                  </a:lnTo>
                  <a:lnTo>
                    <a:pt x="110" y="437"/>
                  </a:lnTo>
                  <a:lnTo>
                    <a:pt x="110" y="438"/>
                  </a:lnTo>
                  <a:lnTo>
                    <a:pt x="111" y="438"/>
                  </a:lnTo>
                  <a:lnTo>
                    <a:pt x="113" y="438"/>
                  </a:lnTo>
                  <a:lnTo>
                    <a:pt x="113" y="438"/>
                  </a:lnTo>
                  <a:lnTo>
                    <a:pt x="114" y="437"/>
                  </a:lnTo>
                  <a:lnTo>
                    <a:pt x="114" y="437"/>
                  </a:lnTo>
                  <a:lnTo>
                    <a:pt x="127" y="440"/>
                  </a:lnTo>
                  <a:lnTo>
                    <a:pt x="140" y="441"/>
                  </a:lnTo>
                  <a:lnTo>
                    <a:pt x="154" y="443"/>
                  </a:lnTo>
                  <a:lnTo>
                    <a:pt x="167" y="444"/>
                  </a:lnTo>
                  <a:lnTo>
                    <a:pt x="179" y="445"/>
                  </a:lnTo>
                  <a:lnTo>
                    <a:pt x="192" y="447"/>
                  </a:lnTo>
                  <a:lnTo>
                    <a:pt x="205" y="448"/>
                  </a:lnTo>
                  <a:lnTo>
                    <a:pt x="218" y="450"/>
                  </a:lnTo>
                  <a:lnTo>
                    <a:pt x="218" y="451"/>
                  </a:lnTo>
                  <a:lnTo>
                    <a:pt x="219" y="451"/>
                  </a:lnTo>
                  <a:lnTo>
                    <a:pt x="219" y="451"/>
                  </a:lnTo>
                  <a:lnTo>
                    <a:pt x="219" y="453"/>
                  </a:lnTo>
                  <a:lnTo>
                    <a:pt x="217" y="470"/>
                  </a:lnTo>
                  <a:lnTo>
                    <a:pt x="214" y="486"/>
                  </a:lnTo>
                  <a:lnTo>
                    <a:pt x="211" y="504"/>
                  </a:lnTo>
                  <a:lnTo>
                    <a:pt x="211" y="522"/>
                  </a:lnTo>
                  <a:lnTo>
                    <a:pt x="211" y="529"/>
                  </a:lnTo>
                  <a:lnTo>
                    <a:pt x="212" y="535"/>
                  </a:lnTo>
                  <a:lnTo>
                    <a:pt x="212" y="542"/>
                  </a:lnTo>
                  <a:lnTo>
                    <a:pt x="212" y="549"/>
                  </a:lnTo>
                  <a:lnTo>
                    <a:pt x="214" y="552"/>
                  </a:lnTo>
                  <a:lnTo>
                    <a:pt x="214" y="555"/>
                  </a:lnTo>
                  <a:lnTo>
                    <a:pt x="214" y="560"/>
                  </a:lnTo>
                  <a:lnTo>
                    <a:pt x="215" y="563"/>
                  </a:lnTo>
                  <a:lnTo>
                    <a:pt x="217" y="567"/>
                  </a:lnTo>
                  <a:lnTo>
                    <a:pt x="219" y="571"/>
                  </a:lnTo>
                  <a:lnTo>
                    <a:pt x="224" y="574"/>
                  </a:lnTo>
                  <a:lnTo>
                    <a:pt x="228" y="576"/>
                  </a:lnTo>
                  <a:lnTo>
                    <a:pt x="228" y="567"/>
                  </a:lnTo>
                  <a:lnTo>
                    <a:pt x="227" y="558"/>
                  </a:lnTo>
                  <a:lnTo>
                    <a:pt x="225" y="549"/>
                  </a:lnTo>
                  <a:lnTo>
                    <a:pt x="225" y="542"/>
                  </a:lnTo>
                  <a:lnTo>
                    <a:pt x="225" y="525"/>
                  </a:lnTo>
                  <a:lnTo>
                    <a:pt x="225" y="507"/>
                  </a:lnTo>
                  <a:lnTo>
                    <a:pt x="225" y="491"/>
                  </a:lnTo>
                  <a:lnTo>
                    <a:pt x="225" y="473"/>
                  </a:lnTo>
                  <a:lnTo>
                    <a:pt x="225" y="472"/>
                  </a:lnTo>
                  <a:lnTo>
                    <a:pt x="225" y="469"/>
                  </a:lnTo>
                  <a:lnTo>
                    <a:pt x="224" y="467"/>
                  </a:lnTo>
                  <a:lnTo>
                    <a:pt x="224" y="466"/>
                  </a:lnTo>
                  <a:lnTo>
                    <a:pt x="224" y="463"/>
                  </a:lnTo>
                  <a:lnTo>
                    <a:pt x="225" y="459"/>
                  </a:lnTo>
                  <a:lnTo>
                    <a:pt x="225" y="456"/>
                  </a:lnTo>
                  <a:lnTo>
                    <a:pt x="227" y="453"/>
                  </a:lnTo>
                  <a:lnTo>
                    <a:pt x="227" y="453"/>
                  </a:lnTo>
                  <a:lnTo>
                    <a:pt x="228" y="453"/>
                  </a:lnTo>
                  <a:lnTo>
                    <a:pt x="228" y="454"/>
                  </a:lnTo>
                  <a:lnTo>
                    <a:pt x="230" y="454"/>
                  </a:lnTo>
                  <a:lnTo>
                    <a:pt x="231" y="453"/>
                  </a:lnTo>
                  <a:lnTo>
                    <a:pt x="230" y="451"/>
                  </a:lnTo>
                  <a:lnTo>
                    <a:pt x="228" y="450"/>
                  </a:lnTo>
                  <a:lnTo>
                    <a:pt x="228" y="448"/>
                  </a:lnTo>
                  <a:lnTo>
                    <a:pt x="228" y="447"/>
                  </a:lnTo>
                  <a:lnTo>
                    <a:pt x="228" y="445"/>
                  </a:lnTo>
                  <a:lnTo>
                    <a:pt x="228" y="443"/>
                  </a:lnTo>
                  <a:lnTo>
                    <a:pt x="230" y="443"/>
                  </a:lnTo>
                  <a:lnTo>
                    <a:pt x="236" y="443"/>
                  </a:lnTo>
                  <a:lnTo>
                    <a:pt x="241" y="443"/>
                  </a:lnTo>
                  <a:lnTo>
                    <a:pt x="247" y="443"/>
                  </a:lnTo>
                  <a:lnTo>
                    <a:pt x="255" y="443"/>
                  </a:lnTo>
                  <a:lnTo>
                    <a:pt x="260" y="443"/>
                  </a:lnTo>
                  <a:lnTo>
                    <a:pt x="266" y="443"/>
                  </a:lnTo>
                  <a:lnTo>
                    <a:pt x="272" y="443"/>
                  </a:lnTo>
                  <a:lnTo>
                    <a:pt x="278" y="443"/>
                  </a:lnTo>
                  <a:lnTo>
                    <a:pt x="280" y="443"/>
                  </a:lnTo>
                  <a:lnTo>
                    <a:pt x="280" y="443"/>
                  </a:lnTo>
                  <a:lnTo>
                    <a:pt x="280" y="443"/>
                  </a:lnTo>
                  <a:lnTo>
                    <a:pt x="280" y="444"/>
                  </a:lnTo>
                  <a:lnTo>
                    <a:pt x="278" y="466"/>
                  </a:lnTo>
                  <a:lnTo>
                    <a:pt x="277" y="486"/>
                  </a:lnTo>
                  <a:lnTo>
                    <a:pt x="277" y="508"/>
                  </a:lnTo>
                  <a:lnTo>
                    <a:pt x="277" y="530"/>
                  </a:lnTo>
                  <a:lnTo>
                    <a:pt x="278" y="541"/>
                  </a:lnTo>
                  <a:lnTo>
                    <a:pt x="280" y="551"/>
                  </a:lnTo>
                  <a:lnTo>
                    <a:pt x="282" y="561"/>
                  </a:lnTo>
                  <a:lnTo>
                    <a:pt x="288" y="570"/>
                  </a:lnTo>
                  <a:lnTo>
                    <a:pt x="288" y="568"/>
                  </a:lnTo>
                  <a:lnTo>
                    <a:pt x="290" y="567"/>
                  </a:lnTo>
                  <a:lnTo>
                    <a:pt x="290" y="566"/>
                  </a:lnTo>
                  <a:lnTo>
                    <a:pt x="290" y="566"/>
                  </a:lnTo>
                  <a:lnTo>
                    <a:pt x="288" y="561"/>
                  </a:lnTo>
                  <a:lnTo>
                    <a:pt x="287" y="557"/>
                  </a:lnTo>
                  <a:lnTo>
                    <a:pt x="284" y="552"/>
                  </a:lnTo>
                  <a:lnTo>
                    <a:pt x="284" y="547"/>
                  </a:lnTo>
                  <a:lnTo>
                    <a:pt x="284" y="547"/>
                  </a:lnTo>
                  <a:lnTo>
                    <a:pt x="285" y="547"/>
                  </a:lnTo>
                  <a:lnTo>
                    <a:pt x="285" y="547"/>
                  </a:lnTo>
                  <a:lnTo>
                    <a:pt x="285" y="547"/>
                  </a:lnTo>
                  <a:lnTo>
                    <a:pt x="285" y="545"/>
                  </a:lnTo>
                  <a:lnTo>
                    <a:pt x="285" y="542"/>
                  </a:lnTo>
                  <a:lnTo>
                    <a:pt x="285" y="541"/>
                  </a:lnTo>
                  <a:lnTo>
                    <a:pt x="285" y="539"/>
                  </a:lnTo>
                  <a:lnTo>
                    <a:pt x="285" y="536"/>
                  </a:lnTo>
                  <a:lnTo>
                    <a:pt x="287" y="532"/>
                  </a:lnTo>
                  <a:lnTo>
                    <a:pt x="287" y="529"/>
                  </a:lnTo>
                  <a:lnTo>
                    <a:pt x="287" y="526"/>
                  </a:lnTo>
                  <a:lnTo>
                    <a:pt x="288" y="516"/>
                  </a:lnTo>
                  <a:lnTo>
                    <a:pt x="288" y="504"/>
                  </a:lnTo>
                  <a:lnTo>
                    <a:pt x="288" y="494"/>
                  </a:lnTo>
                  <a:lnTo>
                    <a:pt x="288" y="484"/>
                  </a:lnTo>
                  <a:lnTo>
                    <a:pt x="288" y="478"/>
                  </a:lnTo>
                  <a:lnTo>
                    <a:pt x="288" y="472"/>
                  </a:lnTo>
                  <a:lnTo>
                    <a:pt x="287" y="466"/>
                  </a:lnTo>
                  <a:lnTo>
                    <a:pt x="287" y="460"/>
                  </a:lnTo>
                  <a:lnTo>
                    <a:pt x="287" y="460"/>
                  </a:lnTo>
                  <a:lnTo>
                    <a:pt x="288" y="460"/>
                  </a:lnTo>
                  <a:lnTo>
                    <a:pt x="288" y="460"/>
                  </a:lnTo>
                  <a:lnTo>
                    <a:pt x="290" y="460"/>
                  </a:lnTo>
                  <a:lnTo>
                    <a:pt x="296" y="463"/>
                  </a:lnTo>
                  <a:lnTo>
                    <a:pt x="301" y="466"/>
                  </a:lnTo>
                  <a:lnTo>
                    <a:pt x="309" y="467"/>
                  </a:lnTo>
                  <a:lnTo>
                    <a:pt x="315" y="467"/>
                  </a:lnTo>
                  <a:lnTo>
                    <a:pt x="313" y="463"/>
                  </a:lnTo>
                  <a:lnTo>
                    <a:pt x="310" y="460"/>
                  </a:lnTo>
                  <a:lnTo>
                    <a:pt x="306" y="457"/>
                  </a:lnTo>
                  <a:lnTo>
                    <a:pt x="301" y="456"/>
                  </a:lnTo>
                  <a:lnTo>
                    <a:pt x="304" y="453"/>
                  </a:lnTo>
                  <a:lnTo>
                    <a:pt x="306" y="450"/>
                  </a:lnTo>
                  <a:lnTo>
                    <a:pt x="309" y="447"/>
                  </a:lnTo>
                  <a:lnTo>
                    <a:pt x="312" y="444"/>
                  </a:lnTo>
                  <a:lnTo>
                    <a:pt x="312" y="444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3" y="445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5" y="448"/>
                  </a:lnTo>
                  <a:lnTo>
                    <a:pt x="318" y="454"/>
                  </a:lnTo>
                  <a:lnTo>
                    <a:pt x="320" y="459"/>
                  </a:lnTo>
                  <a:lnTo>
                    <a:pt x="325" y="459"/>
                  </a:lnTo>
                  <a:lnTo>
                    <a:pt x="323" y="453"/>
                  </a:lnTo>
                  <a:lnTo>
                    <a:pt x="322" y="445"/>
                  </a:lnTo>
                  <a:lnTo>
                    <a:pt x="322" y="440"/>
                  </a:lnTo>
                  <a:lnTo>
                    <a:pt x="322" y="434"/>
                  </a:lnTo>
                  <a:lnTo>
                    <a:pt x="323" y="425"/>
                  </a:lnTo>
                  <a:lnTo>
                    <a:pt x="328" y="418"/>
                  </a:lnTo>
                  <a:lnTo>
                    <a:pt x="335" y="412"/>
                  </a:lnTo>
                  <a:lnTo>
                    <a:pt x="342" y="407"/>
                  </a:lnTo>
                  <a:lnTo>
                    <a:pt x="344" y="406"/>
                  </a:lnTo>
                  <a:lnTo>
                    <a:pt x="345" y="406"/>
                  </a:lnTo>
                  <a:lnTo>
                    <a:pt x="345" y="404"/>
                  </a:lnTo>
                  <a:lnTo>
                    <a:pt x="347" y="404"/>
                  </a:lnTo>
                  <a:lnTo>
                    <a:pt x="353" y="403"/>
                  </a:lnTo>
                  <a:lnTo>
                    <a:pt x="357" y="400"/>
                  </a:lnTo>
                  <a:lnTo>
                    <a:pt x="361" y="399"/>
                  </a:lnTo>
                  <a:lnTo>
                    <a:pt x="367" y="397"/>
                  </a:lnTo>
                  <a:lnTo>
                    <a:pt x="372" y="396"/>
                  </a:lnTo>
                  <a:lnTo>
                    <a:pt x="376" y="393"/>
                  </a:lnTo>
                  <a:lnTo>
                    <a:pt x="379" y="393"/>
                  </a:lnTo>
                  <a:lnTo>
                    <a:pt x="383" y="394"/>
                  </a:lnTo>
                  <a:lnTo>
                    <a:pt x="385" y="394"/>
                  </a:lnTo>
                  <a:lnTo>
                    <a:pt x="385" y="396"/>
                  </a:lnTo>
                  <a:lnTo>
                    <a:pt x="386" y="397"/>
                  </a:lnTo>
                  <a:lnTo>
                    <a:pt x="388" y="397"/>
                  </a:lnTo>
                  <a:lnTo>
                    <a:pt x="389" y="394"/>
                  </a:lnTo>
                  <a:lnTo>
                    <a:pt x="389" y="391"/>
                  </a:lnTo>
                  <a:lnTo>
                    <a:pt x="392" y="390"/>
                  </a:lnTo>
                  <a:lnTo>
                    <a:pt x="395" y="390"/>
                  </a:lnTo>
                  <a:lnTo>
                    <a:pt x="395" y="388"/>
                  </a:lnTo>
                  <a:lnTo>
                    <a:pt x="395" y="387"/>
                  </a:lnTo>
                  <a:lnTo>
                    <a:pt x="395" y="385"/>
                  </a:lnTo>
                  <a:lnTo>
                    <a:pt x="395" y="384"/>
                  </a:lnTo>
                  <a:lnTo>
                    <a:pt x="402" y="374"/>
                  </a:lnTo>
                  <a:lnTo>
                    <a:pt x="411" y="363"/>
                  </a:lnTo>
                  <a:lnTo>
                    <a:pt x="420" y="353"/>
                  </a:lnTo>
                  <a:lnTo>
                    <a:pt x="430" y="343"/>
                  </a:lnTo>
                  <a:lnTo>
                    <a:pt x="430" y="343"/>
                  </a:lnTo>
                  <a:lnTo>
                    <a:pt x="432" y="343"/>
                  </a:lnTo>
                  <a:lnTo>
                    <a:pt x="432" y="343"/>
                  </a:lnTo>
                  <a:lnTo>
                    <a:pt x="432" y="344"/>
                  </a:lnTo>
                  <a:lnTo>
                    <a:pt x="426" y="355"/>
                  </a:lnTo>
                  <a:lnTo>
                    <a:pt x="422" y="366"/>
                  </a:lnTo>
                  <a:lnTo>
                    <a:pt x="417" y="377"/>
                  </a:lnTo>
                  <a:lnTo>
                    <a:pt x="416" y="388"/>
                  </a:lnTo>
                  <a:lnTo>
                    <a:pt x="417" y="394"/>
                  </a:lnTo>
                  <a:lnTo>
                    <a:pt x="423" y="397"/>
                  </a:lnTo>
                  <a:lnTo>
                    <a:pt x="430" y="400"/>
                  </a:lnTo>
                  <a:lnTo>
                    <a:pt x="436" y="402"/>
                  </a:lnTo>
                  <a:lnTo>
                    <a:pt x="436" y="404"/>
                  </a:lnTo>
                  <a:lnTo>
                    <a:pt x="436" y="406"/>
                  </a:lnTo>
                  <a:lnTo>
                    <a:pt x="435" y="409"/>
                  </a:lnTo>
                  <a:lnTo>
                    <a:pt x="432" y="412"/>
                  </a:lnTo>
                  <a:lnTo>
                    <a:pt x="430" y="412"/>
                  </a:lnTo>
                  <a:lnTo>
                    <a:pt x="430" y="415"/>
                  </a:lnTo>
                  <a:lnTo>
                    <a:pt x="430" y="416"/>
                  </a:lnTo>
                  <a:lnTo>
                    <a:pt x="429" y="419"/>
                  </a:lnTo>
                  <a:lnTo>
                    <a:pt x="427" y="434"/>
                  </a:lnTo>
                  <a:lnTo>
                    <a:pt x="424" y="447"/>
                  </a:lnTo>
                  <a:lnTo>
                    <a:pt x="423" y="460"/>
                  </a:lnTo>
                  <a:lnTo>
                    <a:pt x="419" y="475"/>
                  </a:lnTo>
                  <a:lnTo>
                    <a:pt x="416" y="485"/>
                  </a:lnTo>
                  <a:lnTo>
                    <a:pt x="413" y="494"/>
                  </a:lnTo>
                  <a:lnTo>
                    <a:pt x="410" y="504"/>
                  </a:lnTo>
                  <a:lnTo>
                    <a:pt x="407" y="514"/>
                  </a:lnTo>
                  <a:lnTo>
                    <a:pt x="400" y="536"/>
                  </a:lnTo>
                  <a:lnTo>
                    <a:pt x="391" y="558"/>
                  </a:lnTo>
                  <a:lnTo>
                    <a:pt x="382" y="582"/>
                  </a:lnTo>
                  <a:lnTo>
                    <a:pt x="375" y="604"/>
                  </a:lnTo>
                  <a:lnTo>
                    <a:pt x="366" y="626"/>
                  </a:lnTo>
                  <a:lnTo>
                    <a:pt x="357" y="648"/>
                  </a:lnTo>
                  <a:lnTo>
                    <a:pt x="350" y="670"/>
                  </a:lnTo>
                  <a:lnTo>
                    <a:pt x="342" y="693"/>
                  </a:lnTo>
                  <a:lnTo>
                    <a:pt x="340" y="700"/>
                  </a:lnTo>
                  <a:lnTo>
                    <a:pt x="337" y="708"/>
                  </a:lnTo>
                  <a:lnTo>
                    <a:pt x="335" y="715"/>
                  </a:lnTo>
                  <a:lnTo>
                    <a:pt x="335" y="722"/>
                  </a:lnTo>
                  <a:lnTo>
                    <a:pt x="337" y="724"/>
                  </a:lnTo>
                  <a:lnTo>
                    <a:pt x="340" y="722"/>
                  </a:lnTo>
                  <a:lnTo>
                    <a:pt x="341" y="719"/>
                  </a:lnTo>
                  <a:lnTo>
                    <a:pt x="342" y="718"/>
                  </a:lnTo>
                  <a:lnTo>
                    <a:pt x="348" y="706"/>
                  </a:lnTo>
                  <a:lnTo>
                    <a:pt x="353" y="693"/>
                  </a:lnTo>
                  <a:lnTo>
                    <a:pt x="356" y="680"/>
                  </a:lnTo>
                  <a:lnTo>
                    <a:pt x="360" y="667"/>
                  </a:lnTo>
                  <a:lnTo>
                    <a:pt x="363" y="658"/>
                  </a:lnTo>
                  <a:lnTo>
                    <a:pt x="367" y="649"/>
                  </a:lnTo>
                  <a:lnTo>
                    <a:pt x="370" y="640"/>
                  </a:lnTo>
                  <a:lnTo>
                    <a:pt x="375" y="631"/>
                  </a:lnTo>
                  <a:lnTo>
                    <a:pt x="376" y="630"/>
                  </a:lnTo>
                  <a:lnTo>
                    <a:pt x="376" y="629"/>
                  </a:lnTo>
                  <a:lnTo>
                    <a:pt x="378" y="629"/>
                  </a:lnTo>
                  <a:lnTo>
                    <a:pt x="378" y="627"/>
                  </a:lnTo>
                  <a:lnTo>
                    <a:pt x="386" y="608"/>
                  </a:lnTo>
                  <a:lnTo>
                    <a:pt x="394" y="589"/>
                  </a:lnTo>
                  <a:lnTo>
                    <a:pt x="401" y="570"/>
                  </a:lnTo>
                  <a:lnTo>
                    <a:pt x="408" y="551"/>
                  </a:lnTo>
                  <a:lnTo>
                    <a:pt x="416" y="532"/>
                  </a:lnTo>
                  <a:lnTo>
                    <a:pt x="422" y="511"/>
                  </a:lnTo>
                  <a:lnTo>
                    <a:pt x="426" y="492"/>
                  </a:lnTo>
                  <a:lnTo>
                    <a:pt x="432" y="472"/>
                  </a:lnTo>
                  <a:lnTo>
                    <a:pt x="433" y="457"/>
                  </a:lnTo>
                  <a:lnTo>
                    <a:pt x="435" y="444"/>
                  </a:lnTo>
                  <a:lnTo>
                    <a:pt x="435" y="431"/>
                  </a:lnTo>
                  <a:lnTo>
                    <a:pt x="435" y="416"/>
                  </a:lnTo>
                  <a:lnTo>
                    <a:pt x="438" y="415"/>
                  </a:lnTo>
                  <a:lnTo>
                    <a:pt x="439" y="412"/>
                  </a:lnTo>
                  <a:lnTo>
                    <a:pt x="442" y="409"/>
                  </a:lnTo>
                  <a:lnTo>
                    <a:pt x="443" y="406"/>
                  </a:lnTo>
                  <a:lnTo>
                    <a:pt x="445" y="404"/>
                  </a:lnTo>
                  <a:lnTo>
                    <a:pt x="445" y="403"/>
                  </a:lnTo>
                  <a:lnTo>
                    <a:pt x="445" y="402"/>
                  </a:lnTo>
                  <a:lnTo>
                    <a:pt x="446" y="400"/>
                  </a:lnTo>
                  <a:lnTo>
                    <a:pt x="448" y="400"/>
                  </a:lnTo>
                  <a:lnTo>
                    <a:pt x="448" y="400"/>
                  </a:lnTo>
                  <a:lnTo>
                    <a:pt x="448" y="400"/>
                  </a:lnTo>
                  <a:lnTo>
                    <a:pt x="448" y="402"/>
                  </a:lnTo>
                  <a:lnTo>
                    <a:pt x="448" y="406"/>
                  </a:lnTo>
                  <a:lnTo>
                    <a:pt x="446" y="410"/>
                  </a:lnTo>
                  <a:lnTo>
                    <a:pt x="445" y="413"/>
                  </a:lnTo>
                  <a:lnTo>
                    <a:pt x="448" y="415"/>
                  </a:lnTo>
                  <a:lnTo>
                    <a:pt x="452" y="412"/>
                  </a:lnTo>
                  <a:lnTo>
                    <a:pt x="455" y="409"/>
                  </a:lnTo>
                  <a:lnTo>
                    <a:pt x="457" y="404"/>
                  </a:lnTo>
                  <a:lnTo>
                    <a:pt x="460" y="402"/>
                  </a:lnTo>
                  <a:lnTo>
                    <a:pt x="461" y="402"/>
                  </a:lnTo>
                  <a:lnTo>
                    <a:pt x="461" y="402"/>
                  </a:lnTo>
                  <a:lnTo>
                    <a:pt x="461" y="403"/>
                  </a:lnTo>
                  <a:lnTo>
                    <a:pt x="462" y="403"/>
                  </a:lnTo>
                  <a:lnTo>
                    <a:pt x="468" y="397"/>
                  </a:lnTo>
                  <a:lnTo>
                    <a:pt x="474" y="393"/>
                  </a:lnTo>
                  <a:lnTo>
                    <a:pt x="479" y="387"/>
                  </a:lnTo>
                  <a:lnTo>
                    <a:pt x="484" y="382"/>
                  </a:lnTo>
                  <a:lnTo>
                    <a:pt x="490" y="377"/>
                  </a:lnTo>
                  <a:lnTo>
                    <a:pt x="496" y="372"/>
                  </a:lnTo>
                  <a:lnTo>
                    <a:pt x="501" y="366"/>
                  </a:lnTo>
                  <a:lnTo>
                    <a:pt x="506" y="361"/>
                  </a:lnTo>
                  <a:lnTo>
                    <a:pt x="515" y="350"/>
                  </a:lnTo>
                  <a:lnTo>
                    <a:pt x="525" y="341"/>
                  </a:lnTo>
                  <a:lnTo>
                    <a:pt x="536" y="333"/>
                  </a:lnTo>
                  <a:lnTo>
                    <a:pt x="547" y="324"/>
                  </a:lnTo>
                  <a:lnTo>
                    <a:pt x="553" y="321"/>
                  </a:lnTo>
                  <a:lnTo>
                    <a:pt x="558" y="318"/>
                  </a:lnTo>
                  <a:lnTo>
                    <a:pt x="562" y="315"/>
                  </a:lnTo>
                  <a:lnTo>
                    <a:pt x="566" y="311"/>
                  </a:lnTo>
                  <a:lnTo>
                    <a:pt x="571" y="308"/>
                  </a:lnTo>
                  <a:lnTo>
                    <a:pt x="575" y="305"/>
                  </a:lnTo>
                  <a:lnTo>
                    <a:pt x="580" y="302"/>
                  </a:lnTo>
                  <a:lnTo>
                    <a:pt x="584" y="298"/>
                  </a:lnTo>
                  <a:lnTo>
                    <a:pt x="587" y="295"/>
                  </a:lnTo>
                  <a:lnTo>
                    <a:pt x="591" y="290"/>
                  </a:lnTo>
                  <a:lnTo>
                    <a:pt x="594" y="287"/>
                  </a:lnTo>
                  <a:lnTo>
                    <a:pt x="599" y="284"/>
                  </a:lnTo>
                  <a:lnTo>
                    <a:pt x="599" y="283"/>
                  </a:lnTo>
                  <a:lnTo>
                    <a:pt x="599" y="283"/>
                  </a:lnTo>
                  <a:lnTo>
                    <a:pt x="599" y="281"/>
                  </a:lnTo>
                  <a:lnTo>
                    <a:pt x="597" y="281"/>
                  </a:lnTo>
                  <a:lnTo>
                    <a:pt x="585" y="289"/>
                  </a:lnTo>
                  <a:lnTo>
                    <a:pt x="574" y="295"/>
                  </a:lnTo>
                  <a:lnTo>
                    <a:pt x="563" y="302"/>
                  </a:lnTo>
                  <a:lnTo>
                    <a:pt x="552" y="309"/>
                  </a:lnTo>
                  <a:lnTo>
                    <a:pt x="542" y="318"/>
                  </a:lnTo>
                  <a:lnTo>
                    <a:pt x="531" y="325"/>
                  </a:lnTo>
                  <a:lnTo>
                    <a:pt x="521" y="333"/>
                  </a:lnTo>
                  <a:lnTo>
                    <a:pt x="511" y="341"/>
                  </a:lnTo>
                  <a:lnTo>
                    <a:pt x="503" y="347"/>
                  </a:lnTo>
                  <a:lnTo>
                    <a:pt x="498" y="353"/>
                  </a:lnTo>
                  <a:lnTo>
                    <a:pt x="490" y="359"/>
                  </a:lnTo>
                  <a:lnTo>
                    <a:pt x="484" y="365"/>
                  </a:lnTo>
                  <a:lnTo>
                    <a:pt x="479" y="372"/>
                  </a:lnTo>
                  <a:lnTo>
                    <a:pt x="473" y="378"/>
                  </a:lnTo>
                  <a:lnTo>
                    <a:pt x="467" y="385"/>
                  </a:lnTo>
                  <a:lnTo>
                    <a:pt x="461" y="391"/>
                  </a:lnTo>
                  <a:lnTo>
                    <a:pt x="461" y="387"/>
                  </a:lnTo>
                  <a:lnTo>
                    <a:pt x="461" y="382"/>
                  </a:lnTo>
                  <a:lnTo>
                    <a:pt x="461" y="378"/>
                  </a:lnTo>
                  <a:lnTo>
                    <a:pt x="461" y="374"/>
                  </a:lnTo>
                  <a:lnTo>
                    <a:pt x="460" y="368"/>
                  </a:lnTo>
                  <a:lnTo>
                    <a:pt x="460" y="363"/>
                  </a:lnTo>
                  <a:lnTo>
                    <a:pt x="460" y="358"/>
                  </a:lnTo>
                  <a:lnTo>
                    <a:pt x="458" y="353"/>
                  </a:lnTo>
                  <a:lnTo>
                    <a:pt x="455" y="347"/>
                  </a:lnTo>
                  <a:lnTo>
                    <a:pt x="454" y="343"/>
                  </a:lnTo>
                  <a:lnTo>
                    <a:pt x="451" y="339"/>
                  </a:lnTo>
                  <a:lnTo>
                    <a:pt x="449" y="333"/>
                  </a:lnTo>
                  <a:lnTo>
                    <a:pt x="449" y="331"/>
                  </a:lnTo>
                  <a:lnTo>
                    <a:pt x="452" y="331"/>
                  </a:lnTo>
                  <a:lnTo>
                    <a:pt x="454" y="331"/>
                  </a:lnTo>
                  <a:lnTo>
                    <a:pt x="455" y="331"/>
                  </a:lnTo>
                  <a:lnTo>
                    <a:pt x="462" y="328"/>
                  </a:lnTo>
                  <a:lnTo>
                    <a:pt x="471" y="324"/>
                  </a:lnTo>
                  <a:lnTo>
                    <a:pt x="479" y="320"/>
                  </a:lnTo>
                  <a:lnTo>
                    <a:pt x="486" y="315"/>
                  </a:lnTo>
                  <a:lnTo>
                    <a:pt x="498" y="308"/>
                  </a:lnTo>
                  <a:lnTo>
                    <a:pt x="509" y="299"/>
                  </a:lnTo>
                  <a:lnTo>
                    <a:pt x="521" y="292"/>
                  </a:lnTo>
                  <a:lnTo>
                    <a:pt x="533" y="284"/>
                  </a:lnTo>
                  <a:lnTo>
                    <a:pt x="544" y="277"/>
                  </a:lnTo>
                  <a:lnTo>
                    <a:pt x="556" y="270"/>
                  </a:lnTo>
                  <a:lnTo>
                    <a:pt x="569" y="262"/>
                  </a:lnTo>
                  <a:lnTo>
                    <a:pt x="581" y="254"/>
                  </a:lnTo>
                  <a:lnTo>
                    <a:pt x="584" y="251"/>
                  </a:lnTo>
                  <a:lnTo>
                    <a:pt x="585" y="249"/>
                  </a:lnTo>
                  <a:lnTo>
                    <a:pt x="588" y="246"/>
                  </a:lnTo>
                  <a:lnTo>
                    <a:pt x="591" y="245"/>
                  </a:lnTo>
                  <a:lnTo>
                    <a:pt x="591" y="245"/>
                  </a:lnTo>
                  <a:lnTo>
                    <a:pt x="593" y="245"/>
                  </a:lnTo>
                  <a:lnTo>
                    <a:pt x="593" y="245"/>
                  </a:lnTo>
                  <a:lnTo>
                    <a:pt x="593" y="245"/>
                  </a:lnTo>
                  <a:lnTo>
                    <a:pt x="596" y="254"/>
                  </a:lnTo>
                  <a:lnTo>
                    <a:pt x="599" y="262"/>
                  </a:lnTo>
                  <a:lnTo>
                    <a:pt x="599" y="271"/>
                  </a:lnTo>
                  <a:lnTo>
                    <a:pt x="597" y="280"/>
                  </a:lnTo>
                  <a:lnTo>
                    <a:pt x="597" y="280"/>
                  </a:lnTo>
                  <a:lnTo>
                    <a:pt x="599" y="280"/>
                  </a:lnTo>
                  <a:lnTo>
                    <a:pt x="599" y="280"/>
                  </a:lnTo>
                  <a:lnTo>
                    <a:pt x="600" y="280"/>
                  </a:lnTo>
                  <a:lnTo>
                    <a:pt x="603" y="279"/>
                  </a:lnTo>
                  <a:lnTo>
                    <a:pt x="604" y="277"/>
                  </a:lnTo>
                  <a:lnTo>
                    <a:pt x="607" y="276"/>
                  </a:lnTo>
                  <a:lnTo>
                    <a:pt x="609" y="274"/>
                  </a:lnTo>
                  <a:lnTo>
                    <a:pt x="609" y="265"/>
                  </a:lnTo>
                  <a:lnTo>
                    <a:pt x="607" y="258"/>
                  </a:lnTo>
                  <a:lnTo>
                    <a:pt x="604" y="249"/>
                  </a:lnTo>
                  <a:lnTo>
                    <a:pt x="602" y="242"/>
                  </a:lnTo>
                  <a:lnTo>
                    <a:pt x="600" y="239"/>
                  </a:lnTo>
                  <a:lnTo>
                    <a:pt x="597" y="236"/>
                  </a:lnTo>
                  <a:lnTo>
                    <a:pt x="596" y="233"/>
                  </a:lnTo>
                  <a:lnTo>
                    <a:pt x="593" y="232"/>
                  </a:lnTo>
                  <a:lnTo>
                    <a:pt x="591" y="232"/>
                  </a:lnTo>
                  <a:lnTo>
                    <a:pt x="591" y="233"/>
                  </a:lnTo>
                  <a:lnTo>
                    <a:pt x="590" y="235"/>
                  </a:lnTo>
                  <a:lnTo>
                    <a:pt x="590" y="236"/>
                  </a:lnTo>
                  <a:lnTo>
                    <a:pt x="588" y="238"/>
                  </a:lnTo>
                  <a:lnTo>
                    <a:pt x="587" y="239"/>
                  </a:lnTo>
                  <a:lnTo>
                    <a:pt x="584" y="240"/>
                  </a:lnTo>
                  <a:lnTo>
                    <a:pt x="583" y="242"/>
                  </a:lnTo>
                  <a:lnTo>
                    <a:pt x="566" y="251"/>
                  </a:lnTo>
                  <a:lnTo>
                    <a:pt x="552" y="258"/>
                  </a:lnTo>
                  <a:lnTo>
                    <a:pt x="536" y="267"/>
                  </a:lnTo>
                  <a:lnTo>
                    <a:pt x="521" y="276"/>
                  </a:lnTo>
                  <a:lnTo>
                    <a:pt x="506" y="284"/>
                  </a:lnTo>
                  <a:lnTo>
                    <a:pt x="492" y="293"/>
                  </a:lnTo>
                  <a:lnTo>
                    <a:pt x="477" y="303"/>
                  </a:lnTo>
                  <a:lnTo>
                    <a:pt x="462" y="314"/>
                  </a:lnTo>
                  <a:lnTo>
                    <a:pt x="462" y="314"/>
                  </a:lnTo>
                  <a:lnTo>
                    <a:pt x="462" y="314"/>
                  </a:lnTo>
                  <a:lnTo>
                    <a:pt x="461" y="314"/>
                  </a:lnTo>
                  <a:lnTo>
                    <a:pt x="461" y="314"/>
                  </a:lnTo>
                  <a:lnTo>
                    <a:pt x="462" y="308"/>
                  </a:lnTo>
                  <a:lnTo>
                    <a:pt x="462" y="303"/>
                  </a:lnTo>
                  <a:lnTo>
                    <a:pt x="462" y="298"/>
                  </a:lnTo>
                  <a:lnTo>
                    <a:pt x="460" y="293"/>
                  </a:lnTo>
                  <a:lnTo>
                    <a:pt x="457" y="290"/>
                  </a:lnTo>
                  <a:lnTo>
                    <a:pt x="455" y="287"/>
                  </a:lnTo>
                  <a:lnTo>
                    <a:pt x="452" y="284"/>
                  </a:lnTo>
                  <a:lnTo>
                    <a:pt x="448" y="281"/>
                  </a:lnTo>
                  <a:lnTo>
                    <a:pt x="443" y="279"/>
                  </a:lnTo>
                  <a:lnTo>
                    <a:pt x="441" y="276"/>
                  </a:lnTo>
                  <a:lnTo>
                    <a:pt x="436" y="274"/>
                  </a:lnTo>
                  <a:lnTo>
                    <a:pt x="432" y="271"/>
                  </a:lnTo>
                  <a:lnTo>
                    <a:pt x="433" y="270"/>
                  </a:lnTo>
                  <a:lnTo>
                    <a:pt x="436" y="267"/>
                  </a:lnTo>
                  <a:lnTo>
                    <a:pt x="438" y="265"/>
                  </a:lnTo>
                  <a:lnTo>
                    <a:pt x="439" y="264"/>
                  </a:lnTo>
                  <a:lnTo>
                    <a:pt x="439" y="264"/>
                  </a:lnTo>
                  <a:lnTo>
                    <a:pt x="439" y="262"/>
                  </a:lnTo>
                  <a:lnTo>
                    <a:pt x="439" y="262"/>
                  </a:lnTo>
                  <a:lnTo>
                    <a:pt x="439" y="262"/>
                  </a:lnTo>
                  <a:lnTo>
                    <a:pt x="446" y="255"/>
                  </a:lnTo>
                  <a:lnTo>
                    <a:pt x="452" y="248"/>
                  </a:lnTo>
                  <a:lnTo>
                    <a:pt x="458" y="239"/>
                  </a:lnTo>
                  <a:lnTo>
                    <a:pt x="464" y="230"/>
                  </a:lnTo>
                  <a:lnTo>
                    <a:pt x="464" y="229"/>
                  </a:lnTo>
                  <a:lnTo>
                    <a:pt x="465" y="229"/>
                  </a:lnTo>
                  <a:lnTo>
                    <a:pt x="465" y="227"/>
                  </a:lnTo>
                  <a:lnTo>
                    <a:pt x="467" y="227"/>
                  </a:lnTo>
                  <a:lnTo>
                    <a:pt x="471" y="221"/>
                  </a:lnTo>
                  <a:lnTo>
                    <a:pt x="474" y="216"/>
                  </a:lnTo>
                  <a:lnTo>
                    <a:pt x="476" y="208"/>
                  </a:lnTo>
                  <a:lnTo>
                    <a:pt x="479" y="202"/>
                  </a:lnTo>
                  <a:lnTo>
                    <a:pt x="480" y="198"/>
                  </a:lnTo>
                  <a:lnTo>
                    <a:pt x="482" y="194"/>
                  </a:lnTo>
                  <a:lnTo>
                    <a:pt x="483" y="189"/>
                  </a:lnTo>
                  <a:lnTo>
                    <a:pt x="484" y="185"/>
                  </a:lnTo>
                  <a:lnTo>
                    <a:pt x="486" y="185"/>
                  </a:lnTo>
                  <a:lnTo>
                    <a:pt x="487" y="185"/>
                  </a:lnTo>
                  <a:lnTo>
                    <a:pt x="487" y="186"/>
                  </a:lnTo>
                  <a:lnTo>
                    <a:pt x="489" y="186"/>
                  </a:lnTo>
                  <a:lnTo>
                    <a:pt x="492" y="186"/>
                  </a:lnTo>
                  <a:lnTo>
                    <a:pt x="495" y="185"/>
                  </a:lnTo>
                  <a:lnTo>
                    <a:pt x="498" y="182"/>
                  </a:lnTo>
                  <a:lnTo>
                    <a:pt x="501" y="180"/>
                  </a:lnTo>
                  <a:lnTo>
                    <a:pt x="502" y="179"/>
                  </a:lnTo>
                  <a:lnTo>
                    <a:pt x="503" y="177"/>
                  </a:lnTo>
                  <a:lnTo>
                    <a:pt x="505" y="175"/>
                  </a:lnTo>
                  <a:lnTo>
                    <a:pt x="506" y="173"/>
                  </a:lnTo>
                  <a:lnTo>
                    <a:pt x="508" y="169"/>
                  </a:lnTo>
                  <a:lnTo>
                    <a:pt x="511" y="164"/>
                  </a:lnTo>
                  <a:lnTo>
                    <a:pt x="512" y="160"/>
                  </a:lnTo>
                  <a:lnTo>
                    <a:pt x="514" y="157"/>
                  </a:lnTo>
                  <a:lnTo>
                    <a:pt x="514" y="155"/>
                  </a:lnTo>
                  <a:lnTo>
                    <a:pt x="515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7" y="145"/>
                  </a:lnTo>
                  <a:lnTo>
                    <a:pt x="518" y="138"/>
                  </a:lnTo>
                  <a:lnTo>
                    <a:pt x="518" y="131"/>
                  </a:lnTo>
                  <a:lnTo>
                    <a:pt x="518" y="122"/>
                  </a:lnTo>
                  <a:lnTo>
                    <a:pt x="517" y="116"/>
                  </a:lnTo>
                  <a:lnTo>
                    <a:pt x="515" y="110"/>
                  </a:lnTo>
                  <a:lnTo>
                    <a:pt x="511" y="106"/>
                  </a:lnTo>
                  <a:lnTo>
                    <a:pt x="506" y="101"/>
                  </a:lnTo>
                  <a:lnTo>
                    <a:pt x="502" y="98"/>
                  </a:lnTo>
                  <a:lnTo>
                    <a:pt x="496" y="97"/>
                  </a:lnTo>
                  <a:lnTo>
                    <a:pt x="492" y="95"/>
                  </a:lnTo>
                  <a:lnTo>
                    <a:pt x="486" y="97"/>
                  </a:lnTo>
                  <a:lnTo>
                    <a:pt x="480" y="100"/>
                  </a:lnTo>
                  <a:lnTo>
                    <a:pt x="476" y="101"/>
                  </a:lnTo>
                  <a:lnTo>
                    <a:pt x="470" y="104"/>
                  </a:lnTo>
                  <a:lnTo>
                    <a:pt x="465" y="109"/>
                  </a:lnTo>
                  <a:lnTo>
                    <a:pt x="465" y="110"/>
                  </a:lnTo>
                  <a:lnTo>
                    <a:pt x="462" y="110"/>
                  </a:lnTo>
                  <a:lnTo>
                    <a:pt x="461" y="110"/>
                  </a:lnTo>
                  <a:lnTo>
                    <a:pt x="460" y="110"/>
                  </a:lnTo>
                  <a:lnTo>
                    <a:pt x="458" y="110"/>
                  </a:lnTo>
                  <a:lnTo>
                    <a:pt x="458" y="109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7" y="103"/>
                  </a:lnTo>
                  <a:lnTo>
                    <a:pt x="457" y="103"/>
                  </a:lnTo>
                  <a:lnTo>
                    <a:pt x="455" y="103"/>
                  </a:lnTo>
                  <a:lnTo>
                    <a:pt x="454" y="107"/>
                  </a:lnTo>
                  <a:lnTo>
                    <a:pt x="452" y="113"/>
                  </a:lnTo>
                  <a:lnTo>
                    <a:pt x="452" y="117"/>
                  </a:lnTo>
                  <a:lnTo>
                    <a:pt x="451" y="123"/>
                  </a:lnTo>
                  <a:lnTo>
                    <a:pt x="451" y="126"/>
                  </a:lnTo>
                  <a:lnTo>
                    <a:pt x="451" y="129"/>
                  </a:lnTo>
                  <a:lnTo>
                    <a:pt x="452" y="132"/>
                  </a:lnTo>
                  <a:lnTo>
                    <a:pt x="454" y="134"/>
                  </a:lnTo>
                  <a:lnTo>
                    <a:pt x="457" y="132"/>
                  </a:lnTo>
                  <a:lnTo>
                    <a:pt x="458" y="126"/>
                  </a:lnTo>
                  <a:lnTo>
                    <a:pt x="458" y="120"/>
                  </a:lnTo>
                  <a:lnTo>
                    <a:pt x="460" y="116"/>
                  </a:lnTo>
                  <a:lnTo>
                    <a:pt x="461" y="116"/>
                  </a:lnTo>
                  <a:lnTo>
                    <a:pt x="464" y="114"/>
                  </a:lnTo>
                  <a:lnTo>
                    <a:pt x="467" y="114"/>
                  </a:lnTo>
                  <a:lnTo>
                    <a:pt x="470" y="114"/>
                  </a:lnTo>
                  <a:lnTo>
                    <a:pt x="470" y="114"/>
                  </a:lnTo>
                  <a:lnTo>
                    <a:pt x="471" y="116"/>
                  </a:lnTo>
                  <a:lnTo>
                    <a:pt x="471" y="117"/>
                  </a:lnTo>
                  <a:lnTo>
                    <a:pt x="471" y="117"/>
                  </a:lnTo>
                  <a:lnTo>
                    <a:pt x="471" y="117"/>
                  </a:lnTo>
                  <a:lnTo>
                    <a:pt x="471" y="116"/>
                  </a:lnTo>
                  <a:lnTo>
                    <a:pt x="471" y="116"/>
                  </a:lnTo>
                  <a:lnTo>
                    <a:pt x="473" y="116"/>
                  </a:lnTo>
                  <a:lnTo>
                    <a:pt x="473" y="116"/>
                  </a:lnTo>
                  <a:lnTo>
                    <a:pt x="474" y="117"/>
                  </a:lnTo>
                  <a:lnTo>
                    <a:pt x="474" y="119"/>
                  </a:lnTo>
                  <a:lnTo>
                    <a:pt x="474" y="119"/>
                  </a:lnTo>
                  <a:lnTo>
                    <a:pt x="474" y="117"/>
                  </a:lnTo>
                  <a:lnTo>
                    <a:pt x="476" y="114"/>
                  </a:lnTo>
                  <a:lnTo>
                    <a:pt x="476" y="113"/>
                  </a:lnTo>
                  <a:lnTo>
                    <a:pt x="477" y="113"/>
                  </a:lnTo>
                  <a:lnTo>
                    <a:pt x="482" y="112"/>
                  </a:lnTo>
                  <a:lnTo>
                    <a:pt x="484" y="110"/>
                  </a:lnTo>
                  <a:lnTo>
                    <a:pt x="489" y="110"/>
                  </a:lnTo>
                  <a:lnTo>
                    <a:pt x="492" y="110"/>
                  </a:lnTo>
                  <a:lnTo>
                    <a:pt x="498" y="114"/>
                  </a:lnTo>
                  <a:lnTo>
                    <a:pt x="502" y="120"/>
                  </a:lnTo>
                  <a:lnTo>
                    <a:pt x="503" y="129"/>
                  </a:lnTo>
                  <a:lnTo>
                    <a:pt x="503" y="136"/>
                  </a:lnTo>
                  <a:lnTo>
                    <a:pt x="503" y="145"/>
                  </a:lnTo>
                  <a:lnTo>
                    <a:pt x="502" y="154"/>
                  </a:lnTo>
                  <a:lnTo>
                    <a:pt x="499" y="163"/>
                  </a:lnTo>
                  <a:lnTo>
                    <a:pt x="493" y="172"/>
                  </a:lnTo>
                  <a:lnTo>
                    <a:pt x="493" y="173"/>
                  </a:lnTo>
                  <a:lnTo>
                    <a:pt x="492" y="173"/>
                  </a:lnTo>
                  <a:lnTo>
                    <a:pt x="490" y="173"/>
                  </a:lnTo>
                  <a:lnTo>
                    <a:pt x="489" y="173"/>
                  </a:lnTo>
                  <a:lnTo>
                    <a:pt x="487" y="172"/>
                  </a:lnTo>
                  <a:lnTo>
                    <a:pt x="487" y="172"/>
                  </a:lnTo>
                  <a:lnTo>
                    <a:pt x="487" y="170"/>
                  </a:lnTo>
                  <a:lnTo>
                    <a:pt x="486" y="170"/>
                  </a:lnTo>
                  <a:lnTo>
                    <a:pt x="484" y="170"/>
                  </a:lnTo>
                  <a:lnTo>
                    <a:pt x="484" y="170"/>
                  </a:lnTo>
                  <a:lnTo>
                    <a:pt x="484" y="172"/>
                  </a:lnTo>
                  <a:lnTo>
                    <a:pt x="483" y="172"/>
                  </a:lnTo>
                  <a:lnTo>
                    <a:pt x="480" y="170"/>
                  </a:lnTo>
                  <a:lnTo>
                    <a:pt x="479" y="169"/>
                  </a:lnTo>
                  <a:lnTo>
                    <a:pt x="476" y="167"/>
                  </a:lnTo>
                  <a:lnTo>
                    <a:pt x="474" y="164"/>
                  </a:lnTo>
                  <a:lnTo>
                    <a:pt x="473" y="164"/>
                  </a:lnTo>
                  <a:lnTo>
                    <a:pt x="473" y="164"/>
                  </a:lnTo>
                  <a:lnTo>
                    <a:pt x="471" y="164"/>
                  </a:lnTo>
                  <a:lnTo>
                    <a:pt x="471" y="166"/>
                  </a:lnTo>
                  <a:lnTo>
                    <a:pt x="471" y="166"/>
                  </a:lnTo>
                  <a:lnTo>
                    <a:pt x="473" y="166"/>
                  </a:lnTo>
                  <a:lnTo>
                    <a:pt x="473" y="166"/>
                  </a:lnTo>
                  <a:lnTo>
                    <a:pt x="473" y="167"/>
                  </a:lnTo>
                  <a:lnTo>
                    <a:pt x="473" y="172"/>
                  </a:lnTo>
                  <a:lnTo>
                    <a:pt x="474" y="175"/>
                  </a:lnTo>
                  <a:lnTo>
                    <a:pt x="476" y="179"/>
                  </a:lnTo>
                  <a:lnTo>
                    <a:pt x="479" y="183"/>
                  </a:lnTo>
                  <a:lnTo>
                    <a:pt x="473" y="202"/>
                  </a:lnTo>
                  <a:lnTo>
                    <a:pt x="464" y="220"/>
                  </a:lnTo>
                  <a:lnTo>
                    <a:pt x="454" y="238"/>
                  </a:lnTo>
                  <a:lnTo>
                    <a:pt x="443" y="254"/>
                  </a:lnTo>
                  <a:lnTo>
                    <a:pt x="436" y="257"/>
                  </a:lnTo>
                  <a:lnTo>
                    <a:pt x="430" y="258"/>
                  </a:lnTo>
                  <a:lnTo>
                    <a:pt x="423" y="261"/>
                  </a:lnTo>
                  <a:lnTo>
                    <a:pt x="416" y="262"/>
                  </a:lnTo>
                  <a:lnTo>
                    <a:pt x="410" y="265"/>
                  </a:lnTo>
                  <a:lnTo>
                    <a:pt x="402" y="267"/>
                  </a:lnTo>
                  <a:lnTo>
                    <a:pt x="395" y="270"/>
                  </a:lnTo>
                  <a:lnTo>
                    <a:pt x="388" y="271"/>
                  </a:lnTo>
                  <a:lnTo>
                    <a:pt x="385" y="273"/>
                  </a:lnTo>
                  <a:lnTo>
                    <a:pt x="381" y="273"/>
                  </a:lnTo>
                  <a:lnTo>
                    <a:pt x="378" y="273"/>
                  </a:lnTo>
                  <a:lnTo>
                    <a:pt x="376" y="270"/>
                  </a:lnTo>
                  <a:lnTo>
                    <a:pt x="375" y="262"/>
                  </a:lnTo>
                  <a:lnTo>
                    <a:pt x="373" y="257"/>
                  </a:lnTo>
                  <a:lnTo>
                    <a:pt x="373" y="249"/>
                  </a:lnTo>
                  <a:lnTo>
                    <a:pt x="372" y="242"/>
                  </a:lnTo>
                  <a:lnTo>
                    <a:pt x="373" y="240"/>
                  </a:lnTo>
                  <a:lnTo>
                    <a:pt x="375" y="238"/>
                  </a:lnTo>
                  <a:lnTo>
                    <a:pt x="375" y="236"/>
                  </a:lnTo>
                  <a:lnTo>
                    <a:pt x="372" y="235"/>
                  </a:lnTo>
                  <a:lnTo>
                    <a:pt x="370" y="235"/>
                  </a:lnTo>
                  <a:lnTo>
                    <a:pt x="367" y="235"/>
                  </a:lnTo>
                  <a:lnTo>
                    <a:pt x="366" y="235"/>
                  </a:lnTo>
                  <a:lnTo>
                    <a:pt x="364" y="235"/>
                  </a:lnTo>
                  <a:lnTo>
                    <a:pt x="363" y="235"/>
                  </a:lnTo>
                  <a:lnTo>
                    <a:pt x="363" y="233"/>
                  </a:lnTo>
                  <a:lnTo>
                    <a:pt x="363" y="233"/>
                  </a:lnTo>
                  <a:lnTo>
                    <a:pt x="363" y="233"/>
                  </a:lnTo>
                  <a:lnTo>
                    <a:pt x="367" y="229"/>
                  </a:lnTo>
                  <a:lnTo>
                    <a:pt x="372" y="227"/>
                  </a:lnTo>
                  <a:lnTo>
                    <a:pt x="376" y="224"/>
                  </a:lnTo>
                  <a:lnTo>
                    <a:pt x="382" y="223"/>
                  </a:lnTo>
                  <a:lnTo>
                    <a:pt x="386" y="220"/>
                  </a:lnTo>
                  <a:lnTo>
                    <a:pt x="389" y="217"/>
                  </a:lnTo>
                  <a:lnTo>
                    <a:pt x="392" y="214"/>
                  </a:lnTo>
                  <a:lnTo>
                    <a:pt x="397" y="211"/>
                  </a:lnTo>
                  <a:lnTo>
                    <a:pt x="400" y="210"/>
                  </a:lnTo>
                  <a:lnTo>
                    <a:pt x="401" y="207"/>
                  </a:lnTo>
                  <a:lnTo>
                    <a:pt x="404" y="205"/>
                  </a:lnTo>
                  <a:lnTo>
                    <a:pt x="405" y="202"/>
                  </a:lnTo>
                  <a:lnTo>
                    <a:pt x="405" y="201"/>
                  </a:lnTo>
                  <a:lnTo>
                    <a:pt x="405" y="201"/>
                  </a:lnTo>
                  <a:lnTo>
                    <a:pt x="405" y="201"/>
                  </a:lnTo>
                  <a:lnTo>
                    <a:pt x="405" y="201"/>
                  </a:lnTo>
                  <a:lnTo>
                    <a:pt x="407" y="199"/>
                  </a:lnTo>
                  <a:lnTo>
                    <a:pt x="410" y="198"/>
                  </a:lnTo>
                  <a:lnTo>
                    <a:pt x="411" y="198"/>
                  </a:lnTo>
                  <a:lnTo>
                    <a:pt x="413" y="195"/>
                  </a:lnTo>
                  <a:lnTo>
                    <a:pt x="413" y="195"/>
                  </a:lnTo>
                  <a:lnTo>
                    <a:pt x="413" y="194"/>
                  </a:lnTo>
                  <a:lnTo>
                    <a:pt x="413" y="192"/>
                  </a:lnTo>
                  <a:lnTo>
                    <a:pt x="413" y="192"/>
                  </a:lnTo>
                  <a:lnTo>
                    <a:pt x="407" y="194"/>
                  </a:lnTo>
                  <a:lnTo>
                    <a:pt x="400" y="197"/>
                  </a:lnTo>
                  <a:lnTo>
                    <a:pt x="394" y="198"/>
                  </a:lnTo>
                  <a:lnTo>
                    <a:pt x="388" y="198"/>
                  </a:lnTo>
                  <a:lnTo>
                    <a:pt x="381" y="199"/>
                  </a:lnTo>
                  <a:lnTo>
                    <a:pt x="375" y="199"/>
                  </a:lnTo>
                  <a:lnTo>
                    <a:pt x="369" y="199"/>
                  </a:lnTo>
                  <a:lnTo>
                    <a:pt x="363" y="199"/>
                  </a:lnTo>
                  <a:lnTo>
                    <a:pt x="361" y="197"/>
                  </a:lnTo>
                  <a:lnTo>
                    <a:pt x="360" y="192"/>
                  </a:lnTo>
                  <a:lnTo>
                    <a:pt x="360" y="188"/>
                  </a:lnTo>
                  <a:lnTo>
                    <a:pt x="360" y="185"/>
                  </a:lnTo>
                  <a:lnTo>
                    <a:pt x="360" y="182"/>
                  </a:lnTo>
                  <a:lnTo>
                    <a:pt x="361" y="180"/>
                  </a:lnTo>
                  <a:lnTo>
                    <a:pt x="360" y="177"/>
                  </a:lnTo>
                  <a:lnTo>
                    <a:pt x="359" y="176"/>
                  </a:lnTo>
                  <a:lnTo>
                    <a:pt x="356" y="176"/>
                  </a:lnTo>
                  <a:lnTo>
                    <a:pt x="353" y="176"/>
                  </a:lnTo>
                  <a:lnTo>
                    <a:pt x="348" y="176"/>
                  </a:lnTo>
                  <a:lnTo>
                    <a:pt x="345" y="177"/>
                  </a:lnTo>
                  <a:lnTo>
                    <a:pt x="348" y="164"/>
                  </a:lnTo>
                  <a:lnTo>
                    <a:pt x="351" y="151"/>
                  </a:lnTo>
                  <a:lnTo>
                    <a:pt x="354" y="136"/>
                  </a:lnTo>
                  <a:lnTo>
                    <a:pt x="357" y="122"/>
                  </a:lnTo>
                  <a:lnTo>
                    <a:pt x="359" y="120"/>
                  </a:lnTo>
                  <a:lnTo>
                    <a:pt x="359" y="120"/>
                  </a:lnTo>
                  <a:lnTo>
                    <a:pt x="360" y="120"/>
                  </a:lnTo>
                  <a:lnTo>
                    <a:pt x="360" y="119"/>
                  </a:lnTo>
                  <a:lnTo>
                    <a:pt x="366" y="117"/>
                  </a:lnTo>
                  <a:lnTo>
                    <a:pt x="372" y="116"/>
                  </a:lnTo>
                  <a:lnTo>
                    <a:pt x="376" y="116"/>
                  </a:lnTo>
                  <a:lnTo>
                    <a:pt x="382" y="114"/>
                  </a:lnTo>
                  <a:lnTo>
                    <a:pt x="388" y="114"/>
                  </a:lnTo>
                  <a:lnTo>
                    <a:pt x="394" y="114"/>
                  </a:lnTo>
                  <a:lnTo>
                    <a:pt x="400" y="113"/>
                  </a:lnTo>
                  <a:lnTo>
                    <a:pt x="405" y="113"/>
                  </a:lnTo>
                  <a:lnTo>
                    <a:pt x="407" y="110"/>
                  </a:lnTo>
                  <a:lnTo>
                    <a:pt x="408" y="110"/>
                  </a:lnTo>
                  <a:lnTo>
                    <a:pt x="411" y="110"/>
                  </a:lnTo>
                  <a:lnTo>
                    <a:pt x="414" y="109"/>
                  </a:lnTo>
                  <a:lnTo>
                    <a:pt x="414" y="109"/>
                  </a:lnTo>
                  <a:lnTo>
                    <a:pt x="414" y="107"/>
                  </a:lnTo>
                  <a:lnTo>
                    <a:pt x="414" y="107"/>
                  </a:lnTo>
                  <a:lnTo>
                    <a:pt x="414" y="107"/>
                  </a:lnTo>
                  <a:lnTo>
                    <a:pt x="419" y="106"/>
                  </a:lnTo>
                  <a:lnTo>
                    <a:pt x="423" y="106"/>
                  </a:lnTo>
                  <a:lnTo>
                    <a:pt x="426" y="109"/>
                  </a:lnTo>
                  <a:lnTo>
                    <a:pt x="430" y="110"/>
                  </a:lnTo>
                  <a:lnTo>
                    <a:pt x="432" y="112"/>
                  </a:lnTo>
                  <a:lnTo>
                    <a:pt x="433" y="114"/>
                  </a:lnTo>
                  <a:lnTo>
                    <a:pt x="433" y="116"/>
                  </a:lnTo>
                  <a:lnTo>
                    <a:pt x="433" y="119"/>
                  </a:lnTo>
                  <a:lnTo>
                    <a:pt x="432" y="123"/>
                  </a:lnTo>
                  <a:lnTo>
                    <a:pt x="432" y="128"/>
                  </a:lnTo>
                  <a:lnTo>
                    <a:pt x="430" y="132"/>
                  </a:lnTo>
                  <a:lnTo>
                    <a:pt x="430" y="136"/>
                  </a:lnTo>
                  <a:lnTo>
                    <a:pt x="430" y="138"/>
                  </a:lnTo>
                  <a:lnTo>
                    <a:pt x="430" y="139"/>
                  </a:lnTo>
                  <a:lnTo>
                    <a:pt x="430" y="141"/>
                  </a:lnTo>
                  <a:lnTo>
                    <a:pt x="432" y="141"/>
                  </a:lnTo>
                  <a:lnTo>
                    <a:pt x="433" y="141"/>
                  </a:lnTo>
                  <a:lnTo>
                    <a:pt x="436" y="141"/>
                  </a:lnTo>
                  <a:lnTo>
                    <a:pt x="438" y="141"/>
                  </a:lnTo>
                  <a:lnTo>
                    <a:pt x="439" y="139"/>
                  </a:lnTo>
                  <a:lnTo>
                    <a:pt x="441" y="138"/>
                  </a:lnTo>
                  <a:lnTo>
                    <a:pt x="442" y="138"/>
                  </a:lnTo>
                  <a:lnTo>
                    <a:pt x="442" y="138"/>
                  </a:lnTo>
                  <a:lnTo>
                    <a:pt x="443" y="138"/>
                  </a:lnTo>
                  <a:lnTo>
                    <a:pt x="445" y="138"/>
                  </a:lnTo>
                  <a:lnTo>
                    <a:pt x="446" y="138"/>
                  </a:lnTo>
                  <a:lnTo>
                    <a:pt x="448" y="138"/>
                  </a:lnTo>
                  <a:lnTo>
                    <a:pt x="449" y="138"/>
                  </a:lnTo>
                  <a:lnTo>
                    <a:pt x="451" y="136"/>
                  </a:lnTo>
                  <a:lnTo>
                    <a:pt x="451" y="135"/>
                  </a:lnTo>
                  <a:lnTo>
                    <a:pt x="449" y="132"/>
                  </a:lnTo>
                  <a:lnTo>
                    <a:pt x="448" y="131"/>
                  </a:lnTo>
                  <a:lnTo>
                    <a:pt x="445" y="131"/>
                  </a:lnTo>
                  <a:lnTo>
                    <a:pt x="442" y="132"/>
                  </a:lnTo>
                  <a:lnTo>
                    <a:pt x="439" y="134"/>
                  </a:lnTo>
                  <a:lnTo>
                    <a:pt x="436" y="134"/>
                  </a:lnTo>
                  <a:lnTo>
                    <a:pt x="438" y="129"/>
                  </a:lnTo>
                  <a:lnTo>
                    <a:pt x="439" y="125"/>
                  </a:lnTo>
                  <a:lnTo>
                    <a:pt x="439" y="120"/>
                  </a:lnTo>
                  <a:lnTo>
                    <a:pt x="436" y="116"/>
                  </a:lnTo>
                  <a:lnTo>
                    <a:pt x="438" y="113"/>
                  </a:lnTo>
                  <a:lnTo>
                    <a:pt x="439" y="110"/>
                  </a:lnTo>
                  <a:lnTo>
                    <a:pt x="439" y="109"/>
                  </a:lnTo>
                  <a:lnTo>
                    <a:pt x="438" y="106"/>
                  </a:lnTo>
                  <a:lnTo>
                    <a:pt x="433" y="101"/>
                  </a:lnTo>
                  <a:lnTo>
                    <a:pt x="427" y="98"/>
                  </a:lnTo>
                  <a:lnTo>
                    <a:pt x="422" y="97"/>
                  </a:lnTo>
                  <a:lnTo>
                    <a:pt x="414" y="97"/>
                  </a:lnTo>
                  <a:lnTo>
                    <a:pt x="413" y="97"/>
                  </a:lnTo>
                  <a:lnTo>
                    <a:pt x="413" y="95"/>
                  </a:lnTo>
                  <a:lnTo>
                    <a:pt x="413" y="93"/>
                  </a:lnTo>
                  <a:lnTo>
                    <a:pt x="413" y="91"/>
                  </a:lnTo>
                  <a:lnTo>
                    <a:pt x="419" y="76"/>
                  </a:lnTo>
                  <a:lnTo>
                    <a:pt x="424" y="62"/>
                  </a:lnTo>
                  <a:lnTo>
                    <a:pt x="429" y="46"/>
                  </a:lnTo>
                  <a:lnTo>
                    <a:pt x="435" y="31"/>
                  </a:lnTo>
                  <a:lnTo>
                    <a:pt x="436" y="27"/>
                  </a:lnTo>
                  <a:lnTo>
                    <a:pt x="435" y="24"/>
                  </a:lnTo>
                  <a:lnTo>
                    <a:pt x="433" y="21"/>
                  </a:lnTo>
                  <a:lnTo>
                    <a:pt x="430" y="19"/>
                  </a:lnTo>
                  <a:lnTo>
                    <a:pt x="423" y="34"/>
                  </a:lnTo>
                  <a:lnTo>
                    <a:pt x="416" y="50"/>
                  </a:lnTo>
                  <a:lnTo>
                    <a:pt x="410" y="66"/>
                  </a:lnTo>
                  <a:lnTo>
                    <a:pt x="405" y="84"/>
                  </a:lnTo>
                  <a:lnTo>
                    <a:pt x="404" y="87"/>
                  </a:lnTo>
                  <a:lnTo>
                    <a:pt x="404" y="90"/>
                  </a:lnTo>
                  <a:lnTo>
                    <a:pt x="404" y="94"/>
                  </a:lnTo>
                  <a:lnTo>
                    <a:pt x="404" y="97"/>
                  </a:lnTo>
                  <a:lnTo>
                    <a:pt x="404" y="98"/>
                  </a:lnTo>
                  <a:lnTo>
                    <a:pt x="405" y="100"/>
                  </a:lnTo>
                  <a:lnTo>
                    <a:pt x="407" y="101"/>
                  </a:lnTo>
                  <a:lnTo>
                    <a:pt x="407" y="103"/>
                  </a:lnTo>
                  <a:lnTo>
                    <a:pt x="405" y="104"/>
                  </a:lnTo>
                  <a:lnTo>
                    <a:pt x="404" y="104"/>
                  </a:lnTo>
                  <a:lnTo>
                    <a:pt x="401" y="104"/>
                  </a:lnTo>
                  <a:lnTo>
                    <a:pt x="400" y="104"/>
                  </a:lnTo>
                  <a:lnTo>
                    <a:pt x="397" y="103"/>
                  </a:lnTo>
                  <a:lnTo>
                    <a:pt x="394" y="103"/>
                  </a:lnTo>
                  <a:lnTo>
                    <a:pt x="389" y="103"/>
                  </a:lnTo>
                  <a:lnTo>
                    <a:pt x="386" y="103"/>
                  </a:lnTo>
                  <a:lnTo>
                    <a:pt x="381" y="103"/>
                  </a:lnTo>
                  <a:lnTo>
                    <a:pt x="373" y="106"/>
                  </a:lnTo>
                  <a:lnTo>
                    <a:pt x="367" y="107"/>
                  </a:lnTo>
                  <a:lnTo>
                    <a:pt x="360" y="109"/>
                  </a:lnTo>
                  <a:lnTo>
                    <a:pt x="360" y="106"/>
                  </a:lnTo>
                  <a:lnTo>
                    <a:pt x="359" y="103"/>
                  </a:lnTo>
                  <a:lnTo>
                    <a:pt x="359" y="101"/>
                  </a:lnTo>
                  <a:lnTo>
                    <a:pt x="357" y="98"/>
                  </a:lnTo>
                  <a:lnTo>
                    <a:pt x="357" y="97"/>
                  </a:lnTo>
                  <a:lnTo>
                    <a:pt x="357" y="95"/>
                  </a:lnTo>
                  <a:lnTo>
                    <a:pt x="357" y="95"/>
                  </a:lnTo>
                  <a:lnTo>
                    <a:pt x="357" y="94"/>
                  </a:lnTo>
                  <a:lnTo>
                    <a:pt x="356" y="93"/>
                  </a:lnTo>
                  <a:lnTo>
                    <a:pt x="354" y="91"/>
                  </a:lnTo>
                  <a:lnTo>
                    <a:pt x="354" y="90"/>
                  </a:lnTo>
                  <a:lnTo>
                    <a:pt x="354" y="88"/>
                  </a:lnTo>
                  <a:lnTo>
                    <a:pt x="359" y="72"/>
                  </a:lnTo>
                  <a:lnTo>
                    <a:pt x="364" y="56"/>
                  </a:lnTo>
                  <a:lnTo>
                    <a:pt x="372" y="41"/>
                  </a:lnTo>
                  <a:lnTo>
                    <a:pt x="379" y="27"/>
                  </a:lnTo>
                  <a:lnTo>
                    <a:pt x="386" y="24"/>
                  </a:lnTo>
                  <a:lnTo>
                    <a:pt x="395" y="21"/>
                  </a:lnTo>
                  <a:lnTo>
                    <a:pt x="402" y="19"/>
                  </a:lnTo>
                  <a:lnTo>
                    <a:pt x="411" y="18"/>
                  </a:lnTo>
                  <a:lnTo>
                    <a:pt x="419" y="16"/>
                  </a:lnTo>
                  <a:lnTo>
                    <a:pt x="427" y="15"/>
                  </a:lnTo>
                  <a:lnTo>
                    <a:pt x="436" y="15"/>
                  </a:lnTo>
                  <a:lnTo>
                    <a:pt x="445" y="13"/>
                  </a:lnTo>
                  <a:lnTo>
                    <a:pt x="445" y="13"/>
                  </a:lnTo>
                  <a:lnTo>
                    <a:pt x="446" y="11"/>
                  </a:lnTo>
                  <a:lnTo>
                    <a:pt x="448" y="9"/>
                  </a:lnTo>
                  <a:lnTo>
                    <a:pt x="446" y="8"/>
                  </a:lnTo>
                  <a:lnTo>
                    <a:pt x="438" y="2"/>
                  </a:lnTo>
                  <a:lnTo>
                    <a:pt x="427" y="0"/>
                  </a:lnTo>
                  <a:lnTo>
                    <a:pt x="417" y="2"/>
                  </a:lnTo>
                  <a:lnTo>
                    <a:pt x="407" y="3"/>
                  </a:lnTo>
                  <a:lnTo>
                    <a:pt x="400" y="5"/>
                  </a:lnTo>
                  <a:lnTo>
                    <a:pt x="394" y="5"/>
                  </a:lnTo>
                  <a:lnTo>
                    <a:pt x="386" y="8"/>
                  </a:lnTo>
                  <a:lnTo>
                    <a:pt x="381" y="9"/>
                  </a:lnTo>
                  <a:lnTo>
                    <a:pt x="373" y="12"/>
                  </a:lnTo>
                  <a:lnTo>
                    <a:pt x="367" y="15"/>
                  </a:lnTo>
                  <a:lnTo>
                    <a:pt x="360" y="18"/>
                  </a:lnTo>
                  <a:lnTo>
                    <a:pt x="354" y="22"/>
                  </a:lnTo>
                  <a:lnTo>
                    <a:pt x="345" y="28"/>
                  </a:lnTo>
                  <a:lnTo>
                    <a:pt x="337" y="32"/>
                  </a:lnTo>
                  <a:lnTo>
                    <a:pt x="329" y="40"/>
                  </a:lnTo>
                  <a:lnTo>
                    <a:pt x="323" y="47"/>
                  </a:lnTo>
                  <a:lnTo>
                    <a:pt x="322" y="49"/>
                  </a:lnTo>
                  <a:lnTo>
                    <a:pt x="322" y="50"/>
                  </a:lnTo>
                  <a:lnTo>
                    <a:pt x="323" y="52"/>
                  </a:lnTo>
                  <a:lnTo>
                    <a:pt x="325" y="53"/>
                  </a:ln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lnTo>
                    <a:pt x="323" y="56"/>
                  </a:lnTo>
                  <a:lnTo>
                    <a:pt x="325" y="57"/>
                  </a:lnTo>
                  <a:lnTo>
                    <a:pt x="326" y="57"/>
                  </a:lnTo>
                  <a:lnTo>
                    <a:pt x="326" y="57"/>
                  </a:lnTo>
                  <a:lnTo>
                    <a:pt x="328" y="57"/>
                  </a:lnTo>
                  <a:lnTo>
                    <a:pt x="328" y="56"/>
                  </a:lnTo>
                  <a:lnTo>
                    <a:pt x="329" y="56"/>
                  </a:lnTo>
                  <a:lnTo>
                    <a:pt x="329" y="56"/>
                  </a:lnTo>
                  <a:lnTo>
                    <a:pt x="329" y="56"/>
                  </a:lnTo>
                  <a:lnTo>
                    <a:pt x="331" y="56"/>
                  </a:lnTo>
                  <a:lnTo>
                    <a:pt x="331" y="56"/>
                  </a:lnTo>
                  <a:lnTo>
                    <a:pt x="331" y="57"/>
                  </a:lnTo>
                  <a:lnTo>
                    <a:pt x="331" y="57"/>
                  </a:lnTo>
                  <a:lnTo>
                    <a:pt x="340" y="52"/>
                  </a:lnTo>
                  <a:lnTo>
                    <a:pt x="347" y="46"/>
                  </a:lnTo>
                  <a:lnTo>
                    <a:pt x="354" y="40"/>
                  </a:lnTo>
                  <a:lnTo>
                    <a:pt x="363" y="34"/>
                  </a:lnTo>
                  <a:lnTo>
                    <a:pt x="364" y="34"/>
                  </a:lnTo>
                  <a:lnTo>
                    <a:pt x="364" y="34"/>
                  </a:lnTo>
                  <a:lnTo>
                    <a:pt x="364" y="34"/>
                  </a:lnTo>
                  <a:lnTo>
                    <a:pt x="364" y="35"/>
                  </a:lnTo>
                  <a:lnTo>
                    <a:pt x="359" y="47"/>
                  </a:lnTo>
                  <a:lnTo>
                    <a:pt x="354" y="60"/>
                  </a:lnTo>
                  <a:lnTo>
                    <a:pt x="350" y="73"/>
                  </a:lnTo>
                  <a:lnTo>
                    <a:pt x="347" y="87"/>
                  </a:lnTo>
                  <a:lnTo>
                    <a:pt x="348" y="91"/>
                  </a:lnTo>
                  <a:lnTo>
                    <a:pt x="350" y="94"/>
                  </a:lnTo>
                  <a:lnTo>
                    <a:pt x="353" y="97"/>
                  </a:lnTo>
                  <a:lnTo>
                    <a:pt x="354" y="100"/>
                  </a:lnTo>
                  <a:lnTo>
                    <a:pt x="354" y="104"/>
                  </a:lnTo>
                  <a:lnTo>
                    <a:pt x="354" y="109"/>
                  </a:lnTo>
                  <a:lnTo>
                    <a:pt x="351" y="113"/>
                  </a:lnTo>
                  <a:lnTo>
                    <a:pt x="348" y="117"/>
                  </a:lnTo>
                  <a:lnTo>
                    <a:pt x="350" y="120"/>
                  </a:lnTo>
                  <a:lnTo>
                    <a:pt x="350" y="123"/>
                  </a:lnTo>
                  <a:lnTo>
                    <a:pt x="348" y="128"/>
                  </a:lnTo>
                  <a:lnTo>
                    <a:pt x="348" y="131"/>
                  </a:lnTo>
                  <a:lnTo>
                    <a:pt x="344" y="144"/>
                  </a:lnTo>
                  <a:lnTo>
                    <a:pt x="341" y="155"/>
                  </a:lnTo>
                  <a:lnTo>
                    <a:pt x="338" y="167"/>
                  </a:lnTo>
                  <a:lnTo>
                    <a:pt x="335" y="179"/>
                  </a:lnTo>
                  <a:lnTo>
                    <a:pt x="335" y="180"/>
                  </a:lnTo>
                  <a:lnTo>
                    <a:pt x="335" y="182"/>
                  </a:lnTo>
                  <a:lnTo>
                    <a:pt x="335" y="185"/>
                  </a:lnTo>
                  <a:lnTo>
                    <a:pt x="337" y="186"/>
                  </a:lnTo>
                  <a:lnTo>
                    <a:pt x="337" y="186"/>
                  </a:lnTo>
                  <a:lnTo>
                    <a:pt x="337" y="185"/>
                  </a:lnTo>
                  <a:lnTo>
                    <a:pt x="337" y="185"/>
                  </a:lnTo>
                  <a:lnTo>
                    <a:pt x="338" y="185"/>
                  </a:lnTo>
                  <a:lnTo>
                    <a:pt x="338" y="185"/>
                  </a:lnTo>
                  <a:lnTo>
                    <a:pt x="340" y="186"/>
                  </a:lnTo>
                  <a:lnTo>
                    <a:pt x="340" y="188"/>
                  </a:lnTo>
                  <a:lnTo>
                    <a:pt x="340" y="188"/>
                  </a:lnTo>
                  <a:lnTo>
                    <a:pt x="340" y="186"/>
                  </a:lnTo>
                  <a:lnTo>
                    <a:pt x="340" y="186"/>
                  </a:lnTo>
                  <a:lnTo>
                    <a:pt x="340" y="186"/>
                  </a:lnTo>
                  <a:lnTo>
                    <a:pt x="340" y="186"/>
                  </a:lnTo>
                  <a:lnTo>
                    <a:pt x="341" y="186"/>
                  </a:lnTo>
                  <a:lnTo>
                    <a:pt x="342" y="186"/>
                  </a:lnTo>
                  <a:lnTo>
                    <a:pt x="342" y="186"/>
                  </a:lnTo>
                  <a:lnTo>
                    <a:pt x="344" y="188"/>
                  </a:lnTo>
                  <a:lnTo>
                    <a:pt x="347" y="186"/>
                  </a:lnTo>
                  <a:lnTo>
                    <a:pt x="350" y="186"/>
                  </a:lnTo>
                  <a:lnTo>
                    <a:pt x="353" y="186"/>
                  </a:lnTo>
                  <a:lnTo>
                    <a:pt x="356" y="186"/>
                  </a:lnTo>
                  <a:lnTo>
                    <a:pt x="356" y="191"/>
                  </a:lnTo>
                  <a:lnTo>
                    <a:pt x="356" y="195"/>
                  </a:lnTo>
                  <a:lnTo>
                    <a:pt x="357" y="199"/>
                  </a:lnTo>
                  <a:lnTo>
                    <a:pt x="359" y="204"/>
                  </a:lnTo>
                  <a:lnTo>
                    <a:pt x="360" y="204"/>
                  </a:lnTo>
                  <a:lnTo>
                    <a:pt x="360" y="204"/>
                  </a:lnTo>
                  <a:lnTo>
                    <a:pt x="360" y="204"/>
                  </a:lnTo>
                  <a:lnTo>
                    <a:pt x="360" y="202"/>
                  </a:lnTo>
                  <a:lnTo>
                    <a:pt x="360" y="204"/>
                  </a:lnTo>
                  <a:lnTo>
                    <a:pt x="361" y="204"/>
                  </a:lnTo>
                  <a:lnTo>
                    <a:pt x="361" y="204"/>
                  </a:lnTo>
                  <a:lnTo>
                    <a:pt x="361" y="205"/>
                  </a:lnTo>
                  <a:lnTo>
                    <a:pt x="363" y="205"/>
                  </a:lnTo>
                  <a:lnTo>
                    <a:pt x="364" y="205"/>
                  </a:lnTo>
                  <a:lnTo>
                    <a:pt x="366" y="205"/>
                  </a:lnTo>
                  <a:lnTo>
                    <a:pt x="366" y="207"/>
                  </a:lnTo>
                  <a:lnTo>
                    <a:pt x="366" y="211"/>
                  </a:lnTo>
                  <a:lnTo>
                    <a:pt x="366" y="216"/>
                  </a:lnTo>
                  <a:lnTo>
                    <a:pt x="364" y="220"/>
                  </a:lnTo>
                  <a:lnTo>
                    <a:pt x="364" y="224"/>
                  </a:lnTo>
                  <a:lnTo>
                    <a:pt x="363" y="224"/>
                  </a:lnTo>
                  <a:lnTo>
                    <a:pt x="361" y="224"/>
                  </a:lnTo>
                  <a:lnTo>
                    <a:pt x="360" y="224"/>
                  </a:lnTo>
                  <a:lnTo>
                    <a:pt x="360" y="224"/>
                  </a:lnTo>
                  <a:lnTo>
                    <a:pt x="359" y="227"/>
                  </a:lnTo>
                  <a:lnTo>
                    <a:pt x="357" y="230"/>
                  </a:lnTo>
                  <a:lnTo>
                    <a:pt x="357" y="235"/>
                  </a:lnTo>
                  <a:lnTo>
                    <a:pt x="359" y="238"/>
                  </a:lnTo>
                  <a:lnTo>
                    <a:pt x="361" y="239"/>
                  </a:lnTo>
                  <a:lnTo>
                    <a:pt x="364" y="242"/>
                  </a:lnTo>
                  <a:lnTo>
                    <a:pt x="366" y="243"/>
                  </a:lnTo>
                  <a:lnTo>
                    <a:pt x="366" y="246"/>
                  </a:lnTo>
                  <a:lnTo>
                    <a:pt x="366" y="257"/>
                  </a:lnTo>
                  <a:lnTo>
                    <a:pt x="366" y="265"/>
                  </a:lnTo>
                  <a:lnTo>
                    <a:pt x="369" y="273"/>
                  </a:lnTo>
                  <a:lnTo>
                    <a:pt x="376" y="277"/>
                  </a:lnTo>
                  <a:lnTo>
                    <a:pt x="378" y="279"/>
                  </a:lnTo>
                  <a:lnTo>
                    <a:pt x="379" y="279"/>
                  </a:lnTo>
                  <a:lnTo>
                    <a:pt x="381" y="279"/>
                  </a:lnTo>
                  <a:lnTo>
                    <a:pt x="382" y="279"/>
                  </a:lnTo>
                  <a:lnTo>
                    <a:pt x="385" y="277"/>
                  </a:lnTo>
                  <a:lnTo>
                    <a:pt x="388" y="277"/>
                  </a:lnTo>
                  <a:lnTo>
                    <a:pt x="391" y="277"/>
                  </a:lnTo>
                  <a:lnTo>
                    <a:pt x="394" y="277"/>
                  </a:lnTo>
                  <a:lnTo>
                    <a:pt x="397" y="279"/>
                  </a:lnTo>
                  <a:lnTo>
                    <a:pt x="401" y="279"/>
                  </a:lnTo>
                  <a:lnTo>
                    <a:pt x="404" y="279"/>
                  </a:lnTo>
                  <a:lnTo>
                    <a:pt x="407" y="279"/>
                  </a:lnTo>
                  <a:lnTo>
                    <a:pt x="411" y="277"/>
                  </a:lnTo>
                  <a:lnTo>
                    <a:pt x="416" y="276"/>
                  </a:lnTo>
                  <a:lnTo>
                    <a:pt x="420" y="274"/>
                  </a:lnTo>
                  <a:lnTo>
                    <a:pt x="424" y="274"/>
                  </a:lnTo>
                  <a:lnTo>
                    <a:pt x="430" y="280"/>
                  </a:lnTo>
                  <a:lnTo>
                    <a:pt x="438" y="286"/>
                  </a:lnTo>
                  <a:lnTo>
                    <a:pt x="443" y="292"/>
                  </a:lnTo>
                  <a:lnTo>
                    <a:pt x="448" y="299"/>
                  </a:lnTo>
                  <a:lnTo>
                    <a:pt x="451" y="305"/>
                  </a:lnTo>
                  <a:lnTo>
                    <a:pt x="452" y="309"/>
                  </a:lnTo>
                  <a:lnTo>
                    <a:pt x="454" y="315"/>
                  </a:lnTo>
                  <a:lnTo>
                    <a:pt x="454" y="321"/>
                  </a:lnTo>
                  <a:lnTo>
                    <a:pt x="451" y="324"/>
                  </a:lnTo>
                  <a:lnTo>
                    <a:pt x="448" y="327"/>
                  </a:lnTo>
                  <a:lnTo>
                    <a:pt x="443" y="328"/>
                  </a:lnTo>
                  <a:lnTo>
                    <a:pt x="439" y="330"/>
                  </a:lnTo>
                  <a:lnTo>
                    <a:pt x="436" y="331"/>
                  </a:lnTo>
                  <a:lnTo>
                    <a:pt x="433" y="333"/>
                  </a:lnTo>
                  <a:lnTo>
                    <a:pt x="429" y="334"/>
                  </a:lnTo>
                  <a:lnTo>
                    <a:pt x="426" y="336"/>
                  </a:lnTo>
                  <a:lnTo>
                    <a:pt x="422" y="339"/>
                  </a:lnTo>
                  <a:lnTo>
                    <a:pt x="419" y="341"/>
                  </a:lnTo>
                  <a:lnTo>
                    <a:pt x="414" y="346"/>
                  </a:lnTo>
                  <a:lnTo>
                    <a:pt x="410" y="350"/>
                  </a:lnTo>
                  <a:lnTo>
                    <a:pt x="402" y="358"/>
                  </a:lnTo>
                  <a:lnTo>
                    <a:pt x="397" y="365"/>
                  </a:lnTo>
                  <a:lnTo>
                    <a:pt x="391" y="374"/>
                  </a:lnTo>
                  <a:lnTo>
                    <a:pt x="386" y="382"/>
                  </a:lnTo>
                  <a:lnTo>
                    <a:pt x="379" y="382"/>
                  </a:lnTo>
                  <a:lnTo>
                    <a:pt x="372" y="384"/>
                  </a:lnTo>
                  <a:lnTo>
                    <a:pt x="364" y="385"/>
                  </a:lnTo>
                  <a:lnTo>
                    <a:pt x="357" y="388"/>
                  </a:lnTo>
                  <a:lnTo>
                    <a:pt x="350" y="391"/>
                  </a:lnTo>
                  <a:lnTo>
                    <a:pt x="344" y="396"/>
                  </a:lnTo>
                  <a:lnTo>
                    <a:pt x="337" y="400"/>
                  </a:lnTo>
                  <a:lnTo>
                    <a:pt x="331" y="404"/>
                  </a:lnTo>
                  <a:lnTo>
                    <a:pt x="323" y="410"/>
                  </a:lnTo>
                  <a:lnTo>
                    <a:pt x="318" y="418"/>
                  </a:lnTo>
                  <a:lnTo>
                    <a:pt x="313" y="426"/>
                  </a:lnTo>
                  <a:lnTo>
                    <a:pt x="313" y="437"/>
                  </a:lnTo>
                  <a:lnTo>
                    <a:pt x="309" y="443"/>
                  </a:lnTo>
                  <a:lnTo>
                    <a:pt x="303" y="447"/>
                  </a:lnTo>
                  <a:lnTo>
                    <a:pt x="297" y="451"/>
                  </a:lnTo>
                  <a:lnTo>
                    <a:pt x="290" y="453"/>
                  </a:lnTo>
                  <a:lnTo>
                    <a:pt x="287" y="451"/>
                  </a:lnTo>
                  <a:lnTo>
                    <a:pt x="287" y="448"/>
                  </a:lnTo>
                  <a:lnTo>
                    <a:pt x="285" y="445"/>
                  </a:lnTo>
                  <a:lnTo>
                    <a:pt x="285" y="441"/>
                  </a:lnTo>
                  <a:lnTo>
                    <a:pt x="285" y="440"/>
                  </a:lnTo>
                  <a:lnTo>
                    <a:pt x="284" y="438"/>
                  </a:lnTo>
                  <a:lnTo>
                    <a:pt x="281" y="437"/>
                  </a:lnTo>
                  <a:lnTo>
                    <a:pt x="278" y="435"/>
                  </a:lnTo>
                  <a:lnTo>
                    <a:pt x="272" y="434"/>
                  </a:lnTo>
                  <a:lnTo>
                    <a:pt x="266" y="434"/>
                  </a:lnTo>
                  <a:lnTo>
                    <a:pt x="259" y="432"/>
                  </a:lnTo>
                  <a:lnTo>
                    <a:pt x="253" y="432"/>
                  </a:lnTo>
                  <a:lnTo>
                    <a:pt x="247" y="432"/>
                  </a:lnTo>
                  <a:lnTo>
                    <a:pt x="240" y="434"/>
                  </a:lnTo>
                  <a:lnTo>
                    <a:pt x="234" y="435"/>
                  </a:lnTo>
                  <a:lnTo>
                    <a:pt x="227" y="437"/>
                  </a:lnTo>
                  <a:lnTo>
                    <a:pt x="225" y="437"/>
                  </a:lnTo>
                  <a:lnTo>
                    <a:pt x="225" y="438"/>
                  </a:lnTo>
                  <a:lnTo>
                    <a:pt x="224" y="438"/>
                  </a:lnTo>
                  <a:lnTo>
                    <a:pt x="222" y="440"/>
                  </a:lnTo>
                  <a:lnTo>
                    <a:pt x="222" y="441"/>
                  </a:lnTo>
                  <a:lnTo>
                    <a:pt x="222" y="443"/>
                  </a:lnTo>
                  <a:lnTo>
                    <a:pt x="222" y="445"/>
                  </a:lnTo>
                  <a:lnTo>
                    <a:pt x="222" y="445"/>
                  </a:lnTo>
                  <a:lnTo>
                    <a:pt x="215" y="445"/>
                  </a:lnTo>
                  <a:lnTo>
                    <a:pt x="208" y="444"/>
                  </a:lnTo>
                  <a:lnTo>
                    <a:pt x="199" y="443"/>
                  </a:lnTo>
                  <a:lnTo>
                    <a:pt x="192" y="441"/>
                  </a:lnTo>
                  <a:lnTo>
                    <a:pt x="190" y="441"/>
                  </a:lnTo>
                  <a:lnTo>
                    <a:pt x="190" y="440"/>
                  </a:lnTo>
                  <a:lnTo>
                    <a:pt x="190" y="440"/>
                  </a:lnTo>
                  <a:lnTo>
                    <a:pt x="190" y="438"/>
                  </a:lnTo>
                  <a:lnTo>
                    <a:pt x="181" y="437"/>
                  </a:lnTo>
                  <a:lnTo>
                    <a:pt x="173" y="434"/>
                  </a:lnTo>
                  <a:lnTo>
                    <a:pt x="164" y="432"/>
                  </a:lnTo>
                  <a:lnTo>
                    <a:pt x="155" y="429"/>
                  </a:lnTo>
                  <a:lnTo>
                    <a:pt x="146" y="428"/>
                  </a:lnTo>
                  <a:lnTo>
                    <a:pt x="138" y="426"/>
                  </a:lnTo>
                  <a:lnTo>
                    <a:pt x="129" y="423"/>
                  </a:lnTo>
                  <a:lnTo>
                    <a:pt x="120" y="422"/>
                  </a:lnTo>
                  <a:lnTo>
                    <a:pt x="123" y="409"/>
                  </a:lnTo>
                  <a:lnTo>
                    <a:pt x="124" y="394"/>
                  </a:lnTo>
                  <a:lnTo>
                    <a:pt x="123" y="381"/>
                  </a:lnTo>
                  <a:lnTo>
                    <a:pt x="120" y="366"/>
                  </a:lnTo>
                  <a:lnTo>
                    <a:pt x="120" y="359"/>
                  </a:lnTo>
                  <a:lnTo>
                    <a:pt x="118" y="352"/>
                  </a:lnTo>
                  <a:lnTo>
                    <a:pt x="116" y="344"/>
                  </a:lnTo>
                  <a:lnTo>
                    <a:pt x="113" y="337"/>
                  </a:lnTo>
                  <a:lnTo>
                    <a:pt x="107" y="327"/>
                  </a:lnTo>
                  <a:lnTo>
                    <a:pt x="101" y="317"/>
                  </a:lnTo>
                  <a:lnTo>
                    <a:pt x="94" y="308"/>
                  </a:lnTo>
                  <a:lnTo>
                    <a:pt x="89" y="298"/>
                  </a:lnTo>
                  <a:lnTo>
                    <a:pt x="89" y="295"/>
                  </a:lnTo>
                  <a:lnTo>
                    <a:pt x="91" y="290"/>
                  </a:lnTo>
                  <a:lnTo>
                    <a:pt x="94" y="287"/>
                  </a:lnTo>
                  <a:lnTo>
                    <a:pt x="97" y="284"/>
                  </a:lnTo>
                  <a:lnTo>
                    <a:pt x="97" y="284"/>
                  </a:lnTo>
                  <a:lnTo>
                    <a:pt x="97" y="283"/>
                  </a:lnTo>
                  <a:lnTo>
                    <a:pt x="97" y="281"/>
                  </a:lnTo>
                  <a:lnTo>
                    <a:pt x="97" y="281"/>
                  </a:lnTo>
                  <a:lnTo>
                    <a:pt x="92" y="277"/>
                  </a:lnTo>
                  <a:lnTo>
                    <a:pt x="85" y="274"/>
                  </a:lnTo>
                  <a:lnTo>
                    <a:pt x="79" y="273"/>
                  </a:lnTo>
                  <a:lnTo>
                    <a:pt x="73" y="271"/>
                  </a:lnTo>
                  <a:lnTo>
                    <a:pt x="72" y="271"/>
                  </a:lnTo>
                  <a:lnTo>
                    <a:pt x="72" y="268"/>
                  </a:lnTo>
                  <a:lnTo>
                    <a:pt x="70" y="267"/>
                  </a:lnTo>
                  <a:lnTo>
                    <a:pt x="69" y="267"/>
                  </a:lnTo>
                  <a:lnTo>
                    <a:pt x="67" y="267"/>
                  </a:lnTo>
                  <a:lnTo>
                    <a:pt x="67" y="268"/>
                  </a:lnTo>
                  <a:lnTo>
                    <a:pt x="66" y="270"/>
                  </a:lnTo>
                  <a:lnTo>
                    <a:pt x="64" y="270"/>
                  </a:lnTo>
                  <a:lnTo>
                    <a:pt x="63" y="270"/>
                  </a:lnTo>
                  <a:lnTo>
                    <a:pt x="63" y="270"/>
                  </a:lnTo>
                  <a:lnTo>
                    <a:pt x="61" y="271"/>
                  </a:lnTo>
                  <a:lnTo>
                    <a:pt x="60" y="271"/>
                  </a:lnTo>
                  <a:lnTo>
                    <a:pt x="60" y="271"/>
                  </a:lnTo>
                  <a:lnTo>
                    <a:pt x="60" y="273"/>
                  </a:lnTo>
                  <a:lnTo>
                    <a:pt x="58" y="274"/>
                  </a:lnTo>
                  <a:lnTo>
                    <a:pt x="58" y="276"/>
                  </a:lnTo>
                  <a:lnTo>
                    <a:pt x="50" y="264"/>
                  </a:lnTo>
                  <a:lnTo>
                    <a:pt x="41" y="251"/>
                  </a:lnTo>
                  <a:lnTo>
                    <a:pt x="34" y="239"/>
                  </a:lnTo>
                  <a:lnTo>
                    <a:pt x="26" y="227"/>
                  </a:lnTo>
                  <a:lnTo>
                    <a:pt x="25" y="226"/>
                  </a:lnTo>
                  <a:lnTo>
                    <a:pt x="23" y="224"/>
                  </a:lnTo>
                  <a:lnTo>
                    <a:pt x="22" y="224"/>
                  </a:lnTo>
                  <a:lnTo>
                    <a:pt x="20" y="223"/>
                  </a:lnTo>
                  <a:close/>
                  <a:moveTo>
                    <a:pt x="386" y="207"/>
                  </a:moveTo>
                  <a:lnTo>
                    <a:pt x="389" y="207"/>
                  </a:lnTo>
                  <a:lnTo>
                    <a:pt x="391" y="205"/>
                  </a:lnTo>
                  <a:lnTo>
                    <a:pt x="394" y="205"/>
                  </a:lnTo>
                  <a:lnTo>
                    <a:pt x="395" y="207"/>
                  </a:lnTo>
                  <a:lnTo>
                    <a:pt x="391" y="211"/>
                  </a:lnTo>
                  <a:lnTo>
                    <a:pt x="385" y="214"/>
                  </a:lnTo>
                  <a:lnTo>
                    <a:pt x="379" y="217"/>
                  </a:lnTo>
                  <a:lnTo>
                    <a:pt x="373" y="220"/>
                  </a:lnTo>
                  <a:lnTo>
                    <a:pt x="373" y="220"/>
                  </a:lnTo>
                  <a:lnTo>
                    <a:pt x="373" y="220"/>
                  </a:lnTo>
                  <a:lnTo>
                    <a:pt x="372" y="220"/>
                  </a:lnTo>
                  <a:lnTo>
                    <a:pt x="372" y="220"/>
                  </a:lnTo>
                  <a:lnTo>
                    <a:pt x="372" y="217"/>
                  </a:lnTo>
                  <a:lnTo>
                    <a:pt x="372" y="214"/>
                  </a:lnTo>
                  <a:lnTo>
                    <a:pt x="372" y="211"/>
                  </a:lnTo>
                  <a:lnTo>
                    <a:pt x="372" y="208"/>
                  </a:lnTo>
                  <a:lnTo>
                    <a:pt x="375" y="208"/>
                  </a:lnTo>
                  <a:lnTo>
                    <a:pt x="379" y="207"/>
                  </a:lnTo>
                  <a:lnTo>
                    <a:pt x="382" y="207"/>
                  </a:lnTo>
                  <a:lnTo>
                    <a:pt x="386" y="207"/>
                  </a:lnTo>
                  <a:close/>
                  <a:moveTo>
                    <a:pt x="442" y="341"/>
                  </a:moveTo>
                  <a:lnTo>
                    <a:pt x="445" y="347"/>
                  </a:lnTo>
                  <a:lnTo>
                    <a:pt x="446" y="353"/>
                  </a:lnTo>
                  <a:lnTo>
                    <a:pt x="446" y="361"/>
                  </a:lnTo>
                  <a:lnTo>
                    <a:pt x="448" y="366"/>
                  </a:lnTo>
                  <a:lnTo>
                    <a:pt x="448" y="369"/>
                  </a:lnTo>
                  <a:lnTo>
                    <a:pt x="448" y="372"/>
                  </a:lnTo>
                  <a:lnTo>
                    <a:pt x="448" y="377"/>
                  </a:lnTo>
                  <a:lnTo>
                    <a:pt x="448" y="380"/>
                  </a:lnTo>
                  <a:lnTo>
                    <a:pt x="448" y="381"/>
                  </a:lnTo>
                  <a:lnTo>
                    <a:pt x="446" y="381"/>
                  </a:lnTo>
                  <a:lnTo>
                    <a:pt x="445" y="381"/>
                  </a:lnTo>
                  <a:lnTo>
                    <a:pt x="443" y="382"/>
                  </a:lnTo>
                  <a:lnTo>
                    <a:pt x="442" y="385"/>
                  </a:lnTo>
                  <a:lnTo>
                    <a:pt x="442" y="387"/>
                  </a:lnTo>
                  <a:lnTo>
                    <a:pt x="441" y="388"/>
                  </a:lnTo>
                  <a:lnTo>
                    <a:pt x="439" y="390"/>
                  </a:lnTo>
                  <a:lnTo>
                    <a:pt x="435" y="391"/>
                  </a:lnTo>
                  <a:lnTo>
                    <a:pt x="430" y="391"/>
                  </a:lnTo>
                  <a:lnTo>
                    <a:pt x="426" y="390"/>
                  </a:lnTo>
                  <a:lnTo>
                    <a:pt x="423" y="387"/>
                  </a:lnTo>
                  <a:lnTo>
                    <a:pt x="423" y="384"/>
                  </a:lnTo>
                  <a:lnTo>
                    <a:pt x="424" y="381"/>
                  </a:lnTo>
                  <a:lnTo>
                    <a:pt x="426" y="378"/>
                  </a:lnTo>
                  <a:lnTo>
                    <a:pt x="427" y="375"/>
                  </a:lnTo>
                  <a:lnTo>
                    <a:pt x="432" y="368"/>
                  </a:lnTo>
                  <a:lnTo>
                    <a:pt x="435" y="359"/>
                  </a:lnTo>
                  <a:lnTo>
                    <a:pt x="439" y="350"/>
                  </a:lnTo>
                  <a:lnTo>
                    <a:pt x="442" y="3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88" name="Freeform 140"/>
            <p:cNvSpPr>
              <a:spLocks/>
            </p:cNvSpPr>
            <p:nvPr/>
          </p:nvSpPr>
          <p:spPr bwMode="auto">
            <a:xfrm>
              <a:off x="7389813" y="4748213"/>
              <a:ext cx="53975" cy="20638"/>
            </a:xfrm>
            <a:custGeom>
              <a:avLst/>
              <a:gdLst/>
              <a:ahLst/>
              <a:cxnLst>
                <a:cxn ang="0">
                  <a:pos x="31" y="13"/>
                </a:cxn>
                <a:cxn ang="0">
                  <a:pos x="33" y="13"/>
                </a:cxn>
                <a:cxn ang="0">
                  <a:pos x="34" y="12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33" y="9"/>
                </a:cxn>
                <a:cxn ang="0">
                  <a:pos x="30" y="8"/>
                </a:cxn>
                <a:cxn ang="0">
                  <a:pos x="28" y="8"/>
                </a:cxn>
                <a:cxn ang="0">
                  <a:pos x="25" y="8"/>
                </a:cxn>
                <a:cxn ang="0">
                  <a:pos x="19" y="5"/>
                </a:cxn>
                <a:cxn ang="0">
                  <a:pos x="13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9" y="9"/>
                </a:cxn>
                <a:cxn ang="0">
                  <a:pos x="16" y="12"/>
                </a:cxn>
                <a:cxn ang="0">
                  <a:pos x="24" y="13"/>
                </a:cxn>
                <a:cxn ang="0">
                  <a:pos x="31" y="13"/>
                </a:cxn>
              </a:cxnLst>
              <a:rect l="0" t="0" r="r" b="b"/>
              <a:pathLst>
                <a:path w="34" h="13">
                  <a:moveTo>
                    <a:pt x="31" y="13"/>
                  </a:moveTo>
                  <a:lnTo>
                    <a:pt x="33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3" y="9"/>
                  </a:lnTo>
                  <a:lnTo>
                    <a:pt x="30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19" y="5"/>
                  </a:lnTo>
                  <a:lnTo>
                    <a:pt x="13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9" y="9"/>
                  </a:lnTo>
                  <a:lnTo>
                    <a:pt x="16" y="12"/>
                  </a:lnTo>
                  <a:lnTo>
                    <a:pt x="24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89" name="Freeform 141"/>
            <p:cNvSpPr>
              <a:spLocks/>
            </p:cNvSpPr>
            <p:nvPr/>
          </p:nvSpPr>
          <p:spPr bwMode="auto">
            <a:xfrm>
              <a:off x="7443788" y="4872038"/>
              <a:ext cx="104775" cy="79375"/>
            </a:xfrm>
            <a:custGeom>
              <a:avLst/>
              <a:gdLst/>
              <a:ahLst/>
              <a:cxnLst>
                <a:cxn ang="0">
                  <a:pos x="61" y="50"/>
                </a:cxn>
                <a:cxn ang="0">
                  <a:pos x="63" y="50"/>
                </a:cxn>
                <a:cxn ang="0">
                  <a:pos x="64" y="50"/>
                </a:cxn>
                <a:cxn ang="0">
                  <a:pos x="64" y="50"/>
                </a:cxn>
                <a:cxn ang="0">
                  <a:pos x="66" y="48"/>
                </a:cxn>
                <a:cxn ang="0">
                  <a:pos x="66" y="47"/>
                </a:cxn>
                <a:cxn ang="0">
                  <a:pos x="66" y="45"/>
                </a:cxn>
                <a:cxn ang="0">
                  <a:pos x="66" y="44"/>
                </a:cxn>
                <a:cxn ang="0">
                  <a:pos x="64" y="44"/>
                </a:cxn>
                <a:cxn ang="0">
                  <a:pos x="60" y="44"/>
                </a:cxn>
                <a:cxn ang="0">
                  <a:pos x="56" y="44"/>
                </a:cxn>
                <a:cxn ang="0">
                  <a:pos x="51" y="44"/>
                </a:cxn>
                <a:cxn ang="0">
                  <a:pos x="45" y="42"/>
                </a:cxn>
                <a:cxn ang="0">
                  <a:pos x="42" y="39"/>
                </a:cxn>
                <a:cxn ang="0">
                  <a:pos x="38" y="38"/>
                </a:cxn>
                <a:cxn ang="0">
                  <a:pos x="34" y="35"/>
                </a:cxn>
                <a:cxn ang="0">
                  <a:pos x="31" y="32"/>
                </a:cxn>
                <a:cxn ang="0">
                  <a:pos x="26" y="28"/>
                </a:cxn>
                <a:cxn ang="0">
                  <a:pos x="22" y="22"/>
                </a:cxn>
                <a:cxn ang="0">
                  <a:pos x="19" y="17"/>
                </a:cxn>
                <a:cxn ang="0">
                  <a:pos x="15" y="13"/>
                </a:cxn>
                <a:cxn ang="0">
                  <a:pos x="12" y="10"/>
                </a:cxn>
                <a:cxn ang="0">
                  <a:pos x="9" y="6"/>
                </a:cxn>
                <a:cxn ang="0">
                  <a:pos x="6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12"/>
                </a:cxn>
                <a:cxn ang="0">
                  <a:pos x="3" y="14"/>
                </a:cxn>
                <a:cxn ang="0">
                  <a:pos x="9" y="22"/>
                </a:cxn>
                <a:cxn ang="0">
                  <a:pos x="16" y="28"/>
                </a:cxn>
                <a:cxn ang="0">
                  <a:pos x="22" y="34"/>
                </a:cxn>
                <a:cxn ang="0">
                  <a:pos x="29" y="39"/>
                </a:cxn>
                <a:cxn ang="0">
                  <a:pos x="37" y="44"/>
                </a:cxn>
                <a:cxn ang="0">
                  <a:pos x="44" y="47"/>
                </a:cxn>
                <a:cxn ang="0">
                  <a:pos x="53" y="50"/>
                </a:cxn>
                <a:cxn ang="0">
                  <a:pos x="61" y="50"/>
                </a:cxn>
              </a:cxnLst>
              <a:rect l="0" t="0" r="r" b="b"/>
              <a:pathLst>
                <a:path w="66" h="50">
                  <a:moveTo>
                    <a:pt x="61" y="50"/>
                  </a:moveTo>
                  <a:lnTo>
                    <a:pt x="63" y="50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6" y="48"/>
                  </a:lnTo>
                  <a:lnTo>
                    <a:pt x="66" y="47"/>
                  </a:lnTo>
                  <a:lnTo>
                    <a:pt x="66" y="45"/>
                  </a:lnTo>
                  <a:lnTo>
                    <a:pt x="66" y="44"/>
                  </a:lnTo>
                  <a:lnTo>
                    <a:pt x="64" y="44"/>
                  </a:lnTo>
                  <a:lnTo>
                    <a:pt x="60" y="44"/>
                  </a:lnTo>
                  <a:lnTo>
                    <a:pt x="56" y="44"/>
                  </a:lnTo>
                  <a:lnTo>
                    <a:pt x="51" y="44"/>
                  </a:lnTo>
                  <a:lnTo>
                    <a:pt x="45" y="42"/>
                  </a:lnTo>
                  <a:lnTo>
                    <a:pt x="42" y="39"/>
                  </a:lnTo>
                  <a:lnTo>
                    <a:pt x="38" y="38"/>
                  </a:lnTo>
                  <a:lnTo>
                    <a:pt x="34" y="35"/>
                  </a:lnTo>
                  <a:lnTo>
                    <a:pt x="31" y="32"/>
                  </a:lnTo>
                  <a:lnTo>
                    <a:pt x="26" y="28"/>
                  </a:lnTo>
                  <a:lnTo>
                    <a:pt x="22" y="22"/>
                  </a:lnTo>
                  <a:lnTo>
                    <a:pt x="19" y="17"/>
                  </a:lnTo>
                  <a:lnTo>
                    <a:pt x="15" y="13"/>
                  </a:lnTo>
                  <a:lnTo>
                    <a:pt x="12" y="10"/>
                  </a:lnTo>
                  <a:lnTo>
                    <a:pt x="9" y="6"/>
                  </a:lnTo>
                  <a:lnTo>
                    <a:pt x="6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12"/>
                  </a:lnTo>
                  <a:lnTo>
                    <a:pt x="3" y="14"/>
                  </a:lnTo>
                  <a:lnTo>
                    <a:pt x="9" y="22"/>
                  </a:lnTo>
                  <a:lnTo>
                    <a:pt x="16" y="28"/>
                  </a:lnTo>
                  <a:lnTo>
                    <a:pt x="22" y="34"/>
                  </a:lnTo>
                  <a:lnTo>
                    <a:pt x="29" y="39"/>
                  </a:lnTo>
                  <a:lnTo>
                    <a:pt x="37" y="44"/>
                  </a:lnTo>
                  <a:lnTo>
                    <a:pt x="44" y="47"/>
                  </a:lnTo>
                  <a:lnTo>
                    <a:pt x="53" y="50"/>
                  </a:lnTo>
                  <a:lnTo>
                    <a:pt x="61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90" name="Freeform 142"/>
            <p:cNvSpPr>
              <a:spLocks noEditPoints="1"/>
            </p:cNvSpPr>
            <p:nvPr/>
          </p:nvSpPr>
          <p:spPr bwMode="auto">
            <a:xfrm>
              <a:off x="6537325" y="4592638"/>
              <a:ext cx="806450" cy="831850"/>
            </a:xfrm>
            <a:custGeom>
              <a:avLst/>
              <a:gdLst/>
              <a:ahLst/>
              <a:cxnLst>
                <a:cxn ang="0">
                  <a:pos x="97" y="245"/>
                </a:cxn>
                <a:cxn ang="0">
                  <a:pos x="105" y="359"/>
                </a:cxn>
                <a:cxn ang="0">
                  <a:pos x="129" y="302"/>
                </a:cxn>
                <a:cxn ang="0">
                  <a:pos x="174" y="461"/>
                </a:cxn>
                <a:cxn ang="0">
                  <a:pos x="161" y="483"/>
                </a:cxn>
                <a:cxn ang="0">
                  <a:pos x="135" y="498"/>
                </a:cxn>
                <a:cxn ang="0">
                  <a:pos x="182" y="495"/>
                </a:cxn>
                <a:cxn ang="0">
                  <a:pos x="198" y="466"/>
                </a:cxn>
                <a:cxn ang="0">
                  <a:pos x="149" y="445"/>
                </a:cxn>
                <a:cxn ang="0">
                  <a:pos x="148" y="343"/>
                </a:cxn>
                <a:cxn ang="0">
                  <a:pos x="264" y="337"/>
                </a:cxn>
                <a:cxn ang="0">
                  <a:pos x="290" y="355"/>
                </a:cxn>
                <a:cxn ang="0">
                  <a:pos x="466" y="384"/>
                </a:cxn>
                <a:cxn ang="0">
                  <a:pos x="483" y="374"/>
                </a:cxn>
                <a:cxn ang="0">
                  <a:pos x="392" y="340"/>
                </a:cxn>
                <a:cxn ang="0">
                  <a:pos x="422" y="319"/>
                </a:cxn>
                <a:cxn ang="0">
                  <a:pos x="350" y="333"/>
                </a:cxn>
                <a:cxn ang="0">
                  <a:pos x="312" y="338"/>
                </a:cxn>
                <a:cxn ang="0">
                  <a:pos x="368" y="360"/>
                </a:cxn>
                <a:cxn ang="0">
                  <a:pos x="307" y="333"/>
                </a:cxn>
                <a:cxn ang="0">
                  <a:pos x="426" y="294"/>
                </a:cxn>
                <a:cxn ang="0">
                  <a:pos x="395" y="277"/>
                </a:cxn>
                <a:cxn ang="0">
                  <a:pos x="444" y="277"/>
                </a:cxn>
                <a:cxn ang="0">
                  <a:pos x="382" y="255"/>
                </a:cxn>
                <a:cxn ang="0">
                  <a:pos x="297" y="308"/>
                </a:cxn>
                <a:cxn ang="0">
                  <a:pos x="233" y="287"/>
                </a:cxn>
                <a:cxn ang="0">
                  <a:pos x="309" y="173"/>
                </a:cxn>
                <a:cxn ang="0">
                  <a:pos x="192" y="300"/>
                </a:cxn>
                <a:cxn ang="0">
                  <a:pos x="209" y="312"/>
                </a:cxn>
                <a:cxn ang="0">
                  <a:pos x="144" y="311"/>
                </a:cxn>
                <a:cxn ang="0">
                  <a:pos x="163" y="274"/>
                </a:cxn>
                <a:cxn ang="0">
                  <a:pos x="193" y="227"/>
                </a:cxn>
                <a:cxn ang="0">
                  <a:pos x="245" y="141"/>
                </a:cxn>
                <a:cxn ang="0">
                  <a:pos x="220" y="152"/>
                </a:cxn>
                <a:cxn ang="0">
                  <a:pos x="154" y="185"/>
                </a:cxn>
                <a:cxn ang="0">
                  <a:pos x="167" y="166"/>
                </a:cxn>
                <a:cxn ang="0">
                  <a:pos x="142" y="75"/>
                </a:cxn>
                <a:cxn ang="0">
                  <a:pos x="142" y="2"/>
                </a:cxn>
                <a:cxn ang="0">
                  <a:pos x="138" y="75"/>
                </a:cxn>
                <a:cxn ang="0">
                  <a:pos x="114" y="164"/>
                </a:cxn>
                <a:cxn ang="0">
                  <a:pos x="107" y="212"/>
                </a:cxn>
                <a:cxn ang="0">
                  <a:pos x="66" y="158"/>
                </a:cxn>
                <a:cxn ang="0">
                  <a:pos x="23" y="132"/>
                </a:cxn>
                <a:cxn ang="0">
                  <a:pos x="18" y="76"/>
                </a:cxn>
                <a:cxn ang="0">
                  <a:pos x="423" y="343"/>
                </a:cxn>
                <a:cxn ang="0">
                  <a:pos x="397" y="366"/>
                </a:cxn>
                <a:cxn ang="0">
                  <a:pos x="368" y="281"/>
                </a:cxn>
                <a:cxn ang="0">
                  <a:pos x="387" y="299"/>
                </a:cxn>
                <a:cxn ang="0">
                  <a:pos x="145" y="25"/>
                </a:cxn>
                <a:cxn ang="0">
                  <a:pos x="132" y="286"/>
                </a:cxn>
                <a:cxn ang="0">
                  <a:pos x="136" y="258"/>
                </a:cxn>
                <a:cxn ang="0">
                  <a:pos x="145" y="84"/>
                </a:cxn>
                <a:cxn ang="0">
                  <a:pos x="111" y="174"/>
                </a:cxn>
                <a:cxn ang="0">
                  <a:pos x="18" y="158"/>
                </a:cxn>
                <a:cxn ang="0">
                  <a:pos x="56" y="186"/>
                </a:cxn>
                <a:cxn ang="0">
                  <a:pos x="126" y="190"/>
                </a:cxn>
                <a:cxn ang="0">
                  <a:pos x="177" y="220"/>
                </a:cxn>
                <a:cxn ang="0">
                  <a:pos x="105" y="246"/>
                </a:cxn>
                <a:cxn ang="0">
                  <a:pos x="98" y="231"/>
                </a:cxn>
                <a:cxn ang="0">
                  <a:pos x="41" y="188"/>
                </a:cxn>
                <a:cxn ang="0">
                  <a:pos x="35" y="180"/>
                </a:cxn>
                <a:cxn ang="0">
                  <a:pos x="7" y="158"/>
                </a:cxn>
              </a:cxnLst>
              <a:rect l="0" t="0" r="r" b="b"/>
              <a:pathLst>
                <a:path w="508" h="524">
                  <a:moveTo>
                    <a:pt x="16" y="176"/>
                  </a:moveTo>
                  <a:lnTo>
                    <a:pt x="19" y="177"/>
                  </a:lnTo>
                  <a:lnTo>
                    <a:pt x="23" y="177"/>
                  </a:lnTo>
                  <a:lnTo>
                    <a:pt x="26" y="177"/>
                  </a:lnTo>
                  <a:lnTo>
                    <a:pt x="29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31" y="192"/>
                  </a:lnTo>
                  <a:lnTo>
                    <a:pt x="32" y="195"/>
                  </a:lnTo>
                  <a:lnTo>
                    <a:pt x="37" y="202"/>
                  </a:lnTo>
                  <a:lnTo>
                    <a:pt x="43" y="210"/>
                  </a:lnTo>
                  <a:lnTo>
                    <a:pt x="50" y="215"/>
                  </a:lnTo>
                  <a:lnTo>
                    <a:pt x="57" y="220"/>
                  </a:lnTo>
                  <a:lnTo>
                    <a:pt x="59" y="221"/>
                  </a:lnTo>
                  <a:lnTo>
                    <a:pt x="62" y="223"/>
                  </a:lnTo>
                  <a:lnTo>
                    <a:pt x="63" y="224"/>
                  </a:lnTo>
                  <a:lnTo>
                    <a:pt x="64" y="226"/>
                  </a:lnTo>
                  <a:lnTo>
                    <a:pt x="72" y="230"/>
                  </a:lnTo>
                  <a:lnTo>
                    <a:pt x="79" y="234"/>
                  </a:lnTo>
                  <a:lnTo>
                    <a:pt x="86" y="239"/>
                  </a:lnTo>
                  <a:lnTo>
                    <a:pt x="95" y="243"/>
                  </a:lnTo>
                  <a:lnTo>
                    <a:pt x="97" y="243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7" y="246"/>
                  </a:lnTo>
                  <a:lnTo>
                    <a:pt x="97" y="256"/>
                  </a:lnTo>
                  <a:lnTo>
                    <a:pt x="98" y="268"/>
                  </a:lnTo>
                  <a:lnTo>
                    <a:pt x="101" y="277"/>
                  </a:lnTo>
                  <a:lnTo>
                    <a:pt x="111" y="281"/>
                  </a:lnTo>
                  <a:lnTo>
                    <a:pt x="111" y="281"/>
                  </a:lnTo>
                  <a:lnTo>
                    <a:pt x="113" y="283"/>
                  </a:lnTo>
                  <a:lnTo>
                    <a:pt x="113" y="283"/>
                  </a:lnTo>
                  <a:lnTo>
                    <a:pt x="113" y="284"/>
                  </a:lnTo>
                  <a:lnTo>
                    <a:pt x="111" y="286"/>
                  </a:lnTo>
                  <a:lnTo>
                    <a:pt x="111" y="287"/>
                  </a:lnTo>
                  <a:lnTo>
                    <a:pt x="110" y="290"/>
                  </a:lnTo>
                  <a:lnTo>
                    <a:pt x="110" y="292"/>
                  </a:lnTo>
                  <a:lnTo>
                    <a:pt x="110" y="293"/>
                  </a:lnTo>
                  <a:lnTo>
                    <a:pt x="111" y="293"/>
                  </a:lnTo>
                  <a:lnTo>
                    <a:pt x="111" y="294"/>
                  </a:lnTo>
                  <a:lnTo>
                    <a:pt x="111" y="296"/>
                  </a:lnTo>
                  <a:lnTo>
                    <a:pt x="111" y="306"/>
                  </a:lnTo>
                  <a:lnTo>
                    <a:pt x="108" y="316"/>
                  </a:lnTo>
                  <a:lnTo>
                    <a:pt x="107" y="327"/>
                  </a:lnTo>
                  <a:lnTo>
                    <a:pt x="105" y="337"/>
                  </a:lnTo>
                  <a:lnTo>
                    <a:pt x="105" y="344"/>
                  </a:lnTo>
                  <a:lnTo>
                    <a:pt x="105" y="352"/>
                  </a:lnTo>
                  <a:lnTo>
                    <a:pt x="105" y="359"/>
                  </a:lnTo>
                  <a:lnTo>
                    <a:pt x="105" y="366"/>
                  </a:lnTo>
                  <a:lnTo>
                    <a:pt x="105" y="382"/>
                  </a:lnTo>
                  <a:lnTo>
                    <a:pt x="105" y="398"/>
                  </a:lnTo>
                  <a:lnTo>
                    <a:pt x="105" y="415"/>
                  </a:lnTo>
                  <a:lnTo>
                    <a:pt x="105" y="431"/>
                  </a:lnTo>
                  <a:lnTo>
                    <a:pt x="105" y="434"/>
                  </a:lnTo>
                  <a:lnTo>
                    <a:pt x="104" y="437"/>
                  </a:lnTo>
                  <a:lnTo>
                    <a:pt x="104" y="439"/>
                  </a:lnTo>
                  <a:lnTo>
                    <a:pt x="105" y="441"/>
                  </a:lnTo>
                  <a:lnTo>
                    <a:pt x="107" y="441"/>
                  </a:lnTo>
                  <a:lnTo>
                    <a:pt x="110" y="441"/>
                  </a:lnTo>
                  <a:lnTo>
                    <a:pt x="113" y="439"/>
                  </a:lnTo>
                  <a:lnTo>
                    <a:pt x="114" y="438"/>
                  </a:lnTo>
                  <a:lnTo>
                    <a:pt x="116" y="429"/>
                  </a:lnTo>
                  <a:lnTo>
                    <a:pt x="117" y="420"/>
                  </a:lnTo>
                  <a:lnTo>
                    <a:pt x="117" y="412"/>
                  </a:lnTo>
                  <a:lnTo>
                    <a:pt x="119" y="403"/>
                  </a:lnTo>
                  <a:lnTo>
                    <a:pt x="119" y="378"/>
                  </a:lnTo>
                  <a:lnTo>
                    <a:pt x="119" y="352"/>
                  </a:lnTo>
                  <a:lnTo>
                    <a:pt x="119" y="327"/>
                  </a:lnTo>
                  <a:lnTo>
                    <a:pt x="120" y="302"/>
                  </a:lnTo>
                  <a:lnTo>
                    <a:pt x="123" y="302"/>
                  </a:lnTo>
                  <a:lnTo>
                    <a:pt x="126" y="302"/>
                  </a:lnTo>
                  <a:lnTo>
                    <a:pt x="129" y="302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3" y="300"/>
                  </a:lnTo>
                  <a:lnTo>
                    <a:pt x="135" y="300"/>
                  </a:lnTo>
                  <a:lnTo>
                    <a:pt x="135" y="300"/>
                  </a:lnTo>
                  <a:lnTo>
                    <a:pt x="135" y="333"/>
                  </a:lnTo>
                  <a:lnTo>
                    <a:pt x="135" y="363"/>
                  </a:lnTo>
                  <a:lnTo>
                    <a:pt x="135" y="396"/>
                  </a:lnTo>
                  <a:lnTo>
                    <a:pt x="136" y="428"/>
                  </a:lnTo>
                  <a:lnTo>
                    <a:pt x="136" y="435"/>
                  </a:lnTo>
                  <a:lnTo>
                    <a:pt x="136" y="444"/>
                  </a:lnTo>
                  <a:lnTo>
                    <a:pt x="136" y="451"/>
                  </a:lnTo>
                  <a:lnTo>
                    <a:pt x="141" y="457"/>
                  </a:lnTo>
                  <a:lnTo>
                    <a:pt x="142" y="457"/>
                  </a:lnTo>
                  <a:lnTo>
                    <a:pt x="144" y="456"/>
                  </a:lnTo>
                  <a:lnTo>
                    <a:pt x="144" y="454"/>
                  </a:lnTo>
                  <a:lnTo>
                    <a:pt x="144" y="453"/>
                  </a:lnTo>
                  <a:lnTo>
                    <a:pt x="144" y="451"/>
                  </a:lnTo>
                  <a:lnTo>
                    <a:pt x="145" y="451"/>
                  </a:lnTo>
                  <a:lnTo>
                    <a:pt x="145" y="451"/>
                  </a:lnTo>
                  <a:lnTo>
                    <a:pt x="145" y="451"/>
                  </a:lnTo>
                  <a:lnTo>
                    <a:pt x="154" y="457"/>
                  </a:lnTo>
                  <a:lnTo>
                    <a:pt x="164" y="460"/>
                  </a:lnTo>
                  <a:lnTo>
                    <a:pt x="174" y="461"/>
                  </a:lnTo>
                  <a:lnTo>
                    <a:pt x="185" y="461"/>
                  </a:lnTo>
                  <a:lnTo>
                    <a:pt x="185" y="461"/>
                  </a:lnTo>
                  <a:lnTo>
                    <a:pt x="185" y="461"/>
                  </a:lnTo>
                  <a:lnTo>
                    <a:pt x="185" y="463"/>
                  </a:lnTo>
                  <a:lnTo>
                    <a:pt x="185" y="463"/>
                  </a:lnTo>
                  <a:lnTo>
                    <a:pt x="179" y="467"/>
                  </a:lnTo>
                  <a:lnTo>
                    <a:pt x="173" y="470"/>
                  </a:lnTo>
                  <a:lnTo>
                    <a:pt x="167" y="475"/>
                  </a:lnTo>
                  <a:lnTo>
                    <a:pt x="160" y="478"/>
                  </a:lnTo>
                  <a:lnTo>
                    <a:pt x="154" y="482"/>
                  </a:lnTo>
                  <a:lnTo>
                    <a:pt x="148" y="485"/>
                  </a:lnTo>
                  <a:lnTo>
                    <a:pt x="144" y="491"/>
                  </a:lnTo>
                  <a:lnTo>
                    <a:pt x="139" y="497"/>
                  </a:lnTo>
                  <a:lnTo>
                    <a:pt x="139" y="499"/>
                  </a:lnTo>
                  <a:lnTo>
                    <a:pt x="139" y="501"/>
                  </a:lnTo>
                  <a:lnTo>
                    <a:pt x="141" y="504"/>
                  </a:lnTo>
                  <a:lnTo>
                    <a:pt x="142" y="505"/>
                  </a:lnTo>
                  <a:lnTo>
                    <a:pt x="144" y="504"/>
                  </a:lnTo>
                  <a:lnTo>
                    <a:pt x="144" y="502"/>
                  </a:lnTo>
                  <a:lnTo>
                    <a:pt x="144" y="501"/>
                  </a:lnTo>
                  <a:lnTo>
                    <a:pt x="145" y="499"/>
                  </a:lnTo>
                  <a:lnTo>
                    <a:pt x="149" y="494"/>
                  </a:lnTo>
                  <a:lnTo>
                    <a:pt x="154" y="488"/>
                  </a:lnTo>
                  <a:lnTo>
                    <a:pt x="161" y="483"/>
                  </a:lnTo>
                  <a:lnTo>
                    <a:pt x="167" y="482"/>
                  </a:lnTo>
                  <a:lnTo>
                    <a:pt x="171" y="479"/>
                  </a:lnTo>
                  <a:lnTo>
                    <a:pt x="177" y="476"/>
                  </a:lnTo>
                  <a:lnTo>
                    <a:pt x="182" y="475"/>
                  </a:lnTo>
                  <a:lnTo>
                    <a:pt x="186" y="475"/>
                  </a:lnTo>
                  <a:lnTo>
                    <a:pt x="187" y="476"/>
                  </a:lnTo>
                  <a:lnTo>
                    <a:pt x="187" y="478"/>
                  </a:lnTo>
                  <a:lnTo>
                    <a:pt x="187" y="480"/>
                  </a:lnTo>
                  <a:lnTo>
                    <a:pt x="187" y="482"/>
                  </a:lnTo>
                  <a:lnTo>
                    <a:pt x="182" y="486"/>
                  </a:lnTo>
                  <a:lnTo>
                    <a:pt x="176" y="491"/>
                  </a:lnTo>
                  <a:lnTo>
                    <a:pt x="170" y="495"/>
                  </a:lnTo>
                  <a:lnTo>
                    <a:pt x="164" y="498"/>
                  </a:lnTo>
                  <a:lnTo>
                    <a:pt x="157" y="502"/>
                  </a:lnTo>
                  <a:lnTo>
                    <a:pt x="151" y="505"/>
                  </a:lnTo>
                  <a:lnTo>
                    <a:pt x="146" y="511"/>
                  </a:lnTo>
                  <a:lnTo>
                    <a:pt x="141" y="516"/>
                  </a:lnTo>
                  <a:lnTo>
                    <a:pt x="141" y="513"/>
                  </a:lnTo>
                  <a:lnTo>
                    <a:pt x="141" y="510"/>
                  </a:lnTo>
                  <a:lnTo>
                    <a:pt x="141" y="507"/>
                  </a:lnTo>
                  <a:lnTo>
                    <a:pt x="139" y="504"/>
                  </a:lnTo>
                  <a:lnTo>
                    <a:pt x="138" y="502"/>
                  </a:lnTo>
                  <a:lnTo>
                    <a:pt x="136" y="501"/>
                  </a:lnTo>
                  <a:lnTo>
                    <a:pt x="135" y="498"/>
                  </a:lnTo>
                  <a:lnTo>
                    <a:pt x="133" y="498"/>
                  </a:lnTo>
                  <a:lnTo>
                    <a:pt x="129" y="501"/>
                  </a:lnTo>
                  <a:lnTo>
                    <a:pt x="127" y="507"/>
                  </a:lnTo>
                  <a:lnTo>
                    <a:pt x="127" y="513"/>
                  </a:lnTo>
                  <a:lnTo>
                    <a:pt x="129" y="519"/>
                  </a:lnTo>
                  <a:lnTo>
                    <a:pt x="130" y="520"/>
                  </a:lnTo>
                  <a:lnTo>
                    <a:pt x="132" y="521"/>
                  </a:lnTo>
                  <a:lnTo>
                    <a:pt x="135" y="523"/>
                  </a:lnTo>
                  <a:lnTo>
                    <a:pt x="136" y="524"/>
                  </a:lnTo>
                  <a:lnTo>
                    <a:pt x="138" y="524"/>
                  </a:lnTo>
                  <a:lnTo>
                    <a:pt x="138" y="524"/>
                  </a:lnTo>
                  <a:lnTo>
                    <a:pt x="138" y="524"/>
                  </a:lnTo>
                  <a:lnTo>
                    <a:pt x="138" y="523"/>
                  </a:lnTo>
                  <a:lnTo>
                    <a:pt x="138" y="523"/>
                  </a:lnTo>
                  <a:lnTo>
                    <a:pt x="139" y="523"/>
                  </a:lnTo>
                  <a:lnTo>
                    <a:pt x="139" y="523"/>
                  </a:lnTo>
                  <a:lnTo>
                    <a:pt x="139" y="524"/>
                  </a:lnTo>
                  <a:lnTo>
                    <a:pt x="148" y="516"/>
                  </a:lnTo>
                  <a:lnTo>
                    <a:pt x="158" y="507"/>
                  </a:lnTo>
                  <a:lnTo>
                    <a:pt x="168" y="499"/>
                  </a:lnTo>
                  <a:lnTo>
                    <a:pt x="180" y="494"/>
                  </a:lnTo>
                  <a:lnTo>
                    <a:pt x="182" y="494"/>
                  </a:lnTo>
                  <a:lnTo>
                    <a:pt x="182" y="494"/>
                  </a:lnTo>
                  <a:lnTo>
                    <a:pt x="182" y="495"/>
                  </a:lnTo>
                  <a:lnTo>
                    <a:pt x="183" y="495"/>
                  </a:lnTo>
                  <a:lnTo>
                    <a:pt x="185" y="494"/>
                  </a:lnTo>
                  <a:lnTo>
                    <a:pt x="187" y="492"/>
                  </a:lnTo>
                  <a:lnTo>
                    <a:pt x="189" y="491"/>
                  </a:lnTo>
                  <a:lnTo>
                    <a:pt x="190" y="491"/>
                  </a:lnTo>
                  <a:lnTo>
                    <a:pt x="192" y="491"/>
                  </a:lnTo>
                  <a:lnTo>
                    <a:pt x="193" y="491"/>
                  </a:lnTo>
                  <a:lnTo>
                    <a:pt x="195" y="492"/>
                  </a:lnTo>
                  <a:lnTo>
                    <a:pt x="196" y="492"/>
                  </a:lnTo>
                  <a:lnTo>
                    <a:pt x="198" y="491"/>
                  </a:lnTo>
                  <a:lnTo>
                    <a:pt x="199" y="489"/>
                  </a:lnTo>
                  <a:lnTo>
                    <a:pt x="199" y="488"/>
                  </a:lnTo>
                  <a:lnTo>
                    <a:pt x="199" y="486"/>
                  </a:lnTo>
                  <a:lnTo>
                    <a:pt x="199" y="485"/>
                  </a:lnTo>
                  <a:lnTo>
                    <a:pt x="201" y="485"/>
                  </a:lnTo>
                  <a:lnTo>
                    <a:pt x="202" y="485"/>
                  </a:lnTo>
                  <a:lnTo>
                    <a:pt x="202" y="483"/>
                  </a:lnTo>
                  <a:lnTo>
                    <a:pt x="202" y="482"/>
                  </a:lnTo>
                  <a:lnTo>
                    <a:pt x="201" y="482"/>
                  </a:lnTo>
                  <a:lnTo>
                    <a:pt x="199" y="482"/>
                  </a:lnTo>
                  <a:lnTo>
                    <a:pt x="199" y="480"/>
                  </a:lnTo>
                  <a:lnTo>
                    <a:pt x="198" y="476"/>
                  </a:lnTo>
                  <a:lnTo>
                    <a:pt x="196" y="470"/>
                  </a:lnTo>
                  <a:lnTo>
                    <a:pt x="198" y="466"/>
                  </a:lnTo>
                  <a:lnTo>
                    <a:pt x="202" y="463"/>
                  </a:lnTo>
                  <a:lnTo>
                    <a:pt x="202" y="461"/>
                  </a:lnTo>
                  <a:lnTo>
                    <a:pt x="202" y="460"/>
                  </a:lnTo>
                  <a:lnTo>
                    <a:pt x="202" y="460"/>
                  </a:lnTo>
                  <a:lnTo>
                    <a:pt x="201" y="460"/>
                  </a:lnTo>
                  <a:lnTo>
                    <a:pt x="199" y="460"/>
                  </a:lnTo>
                  <a:lnTo>
                    <a:pt x="198" y="460"/>
                  </a:lnTo>
                  <a:lnTo>
                    <a:pt x="196" y="460"/>
                  </a:lnTo>
                  <a:lnTo>
                    <a:pt x="195" y="460"/>
                  </a:lnTo>
                  <a:lnTo>
                    <a:pt x="193" y="460"/>
                  </a:lnTo>
                  <a:lnTo>
                    <a:pt x="193" y="458"/>
                  </a:lnTo>
                  <a:lnTo>
                    <a:pt x="193" y="458"/>
                  </a:lnTo>
                  <a:lnTo>
                    <a:pt x="193" y="458"/>
                  </a:lnTo>
                  <a:lnTo>
                    <a:pt x="193" y="457"/>
                  </a:lnTo>
                  <a:lnTo>
                    <a:pt x="195" y="456"/>
                  </a:lnTo>
                  <a:lnTo>
                    <a:pt x="195" y="454"/>
                  </a:lnTo>
                  <a:lnTo>
                    <a:pt x="195" y="454"/>
                  </a:lnTo>
                  <a:lnTo>
                    <a:pt x="189" y="451"/>
                  </a:lnTo>
                  <a:lnTo>
                    <a:pt x="183" y="450"/>
                  </a:lnTo>
                  <a:lnTo>
                    <a:pt x="176" y="448"/>
                  </a:lnTo>
                  <a:lnTo>
                    <a:pt x="170" y="447"/>
                  </a:lnTo>
                  <a:lnTo>
                    <a:pt x="163" y="447"/>
                  </a:lnTo>
                  <a:lnTo>
                    <a:pt x="157" y="447"/>
                  </a:lnTo>
                  <a:lnTo>
                    <a:pt x="149" y="445"/>
                  </a:lnTo>
                  <a:lnTo>
                    <a:pt x="144" y="445"/>
                  </a:lnTo>
                  <a:lnTo>
                    <a:pt x="144" y="439"/>
                  </a:lnTo>
                  <a:lnTo>
                    <a:pt x="145" y="435"/>
                  </a:lnTo>
                  <a:lnTo>
                    <a:pt x="145" y="431"/>
                  </a:lnTo>
                  <a:lnTo>
                    <a:pt x="145" y="425"/>
                  </a:lnTo>
                  <a:lnTo>
                    <a:pt x="146" y="423"/>
                  </a:lnTo>
                  <a:lnTo>
                    <a:pt x="146" y="422"/>
                  </a:lnTo>
                  <a:lnTo>
                    <a:pt x="146" y="420"/>
                  </a:lnTo>
                  <a:lnTo>
                    <a:pt x="146" y="419"/>
                  </a:lnTo>
                  <a:lnTo>
                    <a:pt x="146" y="419"/>
                  </a:lnTo>
                  <a:lnTo>
                    <a:pt x="146" y="417"/>
                  </a:lnTo>
                  <a:lnTo>
                    <a:pt x="146" y="416"/>
                  </a:lnTo>
                  <a:lnTo>
                    <a:pt x="146" y="415"/>
                  </a:lnTo>
                  <a:lnTo>
                    <a:pt x="146" y="412"/>
                  </a:lnTo>
                  <a:lnTo>
                    <a:pt x="146" y="409"/>
                  </a:lnTo>
                  <a:lnTo>
                    <a:pt x="146" y="407"/>
                  </a:lnTo>
                  <a:lnTo>
                    <a:pt x="146" y="404"/>
                  </a:lnTo>
                  <a:lnTo>
                    <a:pt x="146" y="390"/>
                  </a:lnTo>
                  <a:lnTo>
                    <a:pt x="146" y="375"/>
                  </a:lnTo>
                  <a:lnTo>
                    <a:pt x="146" y="360"/>
                  </a:lnTo>
                  <a:lnTo>
                    <a:pt x="146" y="346"/>
                  </a:lnTo>
                  <a:lnTo>
                    <a:pt x="146" y="344"/>
                  </a:lnTo>
                  <a:lnTo>
                    <a:pt x="148" y="344"/>
                  </a:lnTo>
                  <a:lnTo>
                    <a:pt x="148" y="343"/>
                  </a:lnTo>
                  <a:lnTo>
                    <a:pt x="149" y="343"/>
                  </a:lnTo>
                  <a:lnTo>
                    <a:pt x="151" y="343"/>
                  </a:lnTo>
                  <a:lnTo>
                    <a:pt x="154" y="343"/>
                  </a:lnTo>
                  <a:lnTo>
                    <a:pt x="155" y="344"/>
                  </a:lnTo>
                  <a:lnTo>
                    <a:pt x="157" y="344"/>
                  </a:lnTo>
                  <a:lnTo>
                    <a:pt x="161" y="343"/>
                  </a:lnTo>
                  <a:lnTo>
                    <a:pt x="165" y="343"/>
                  </a:lnTo>
                  <a:lnTo>
                    <a:pt x="170" y="343"/>
                  </a:lnTo>
                  <a:lnTo>
                    <a:pt x="174" y="343"/>
                  </a:lnTo>
                  <a:lnTo>
                    <a:pt x="182" y="343"/>
                  </a:lnTo>
                  <a:lnTo>
                    <a:pt x="190" y="344"/>
                  </a:lnTo>
                  <a:lnTo>
                    <a:pt x="198" y="346"/>
                  </a:lnTo>
                  <a:lnTo>
                    <a:pt x="205" y="346"/>
                  </a:lnTo>
                  <a:lnTo>
                    <a:pt x="212" y="346"/>
                  </a:lnTo>
                  <a:lnTo>
                    <a:pt x="220" y="344"/>
                  </a:lnTo>
                  <a:lnTo>
                    <a:pt x="227" y="344"/>
                  </a:lnTo>
                  <a:lnTo>
                    <a:pt x="234" y="344"/>
                  </a:lnTo>
                  <a:lnTo>
                    <a:pt x="242" y="343"/>
                  </a:lnTo>
                  <a:lnTo>
                    <a:pt x="249" y="341"/>
                  </a:lnTo>
                  <a:lnTo>
                    <a:pt x="255" y="340"/>
                  </a:lnTo>
                  <a:lnTo>
                    <a:pt x="262" y="337"/>
                  </a:lnTo>
                  <a:lnTo>
                    <a:pt x="262" y="337"/>
                  </a:lnTo>
                  <a:lnTo>
                    <a:pt x="264" y="337"/>
                  </a:lnTo>
                  <a:lnTo>
                    <a:pt x="264" y="337"/>
                  </a:lnTo>
                  <a:lnTo>
                    <a:pt x="265" y="335"/>
                  </a:lnTo>
                  <a:lnTo>
                    <a:pt x="269" y="334"/>
                  </a:lnTo>
                  <a:lnTo>
                    <a:pt x="275" y="333"/>
                  </a:lnTo>
                  <a:lnTo>
                    <a:pt x="280" y="333"/>
                  </a:lnTo>
                  <a:lnTo>
                    <a:pt x="284" y="331"/>
                  </a:lnTo>
                  <a:lnTo>
                    <a:pt x="286" y="331"/>
                  </a:lnTo>
                  <a:lnTo>
                    <a:pt x="286" y="330"/>
                  </a:lnTo>
                  <a:lnTo>
                    <a:pt x="287" y="330"/>
                  </a:lnTo>
                  <a:lnTo>
                    <a:pt x="287" y="328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4" y="327"/>
                  </a:lnTo>
                  <a:lnTo>
                    <a:pt x="284" y="325"/>
                  </a:lnTo>
                  <a:lnTo>
                    <a:pt x="287" y="324"/>
                  </a:lnTo>
                  <a:lnTo>
                    <a:pt x="290" y="322"/>
                  </a:lnTo>
                  <a:lnTo>
                    <a:pt x="294" y="322"/>
                  </a:lnTo>
                  <a:lnTo>
                    <a:pt x="297" y="324"/>
                  </a:lnTo>
                  <a:lnTo>
                    <a:pt x="297" y="324"/>
                  </a:lnTo>
                  <a:lnTo>
                    <a:pt x="297" y="324"/>
                  </a:lnTo>
                  <a:lnTo>
                    <a:pt x="297" y="324"/>
                  </a:lnTo>
                  <a:lnTo>
                    <a:pt x="297" y="325"/>
                  </a:lnTo>
                  <a:lnTo>
                    <a:pt x="291" y="334"/>
                  </a:lnTo>
                  <a:lnTo>
                    <a:pt x="288" y="344"/>
                  </a:lnTo>
                  <a:lnTo>
                    <a:pt x="290" y="355"/>
                  </a:lnTo>
                  <a:lnTo>
                    <a:pt x="294" y="363"/>
                  </a:lnTo>
                  <a:lnTo>
                    <a:pt x="297" y="366"/>
                  </a:lnTo>
                  <a:lnTo>
                    <a:pt x="299" y="369"/>
                  </a:lnTo>
                  <a:lnTo>
                    <a:pt x="302" y="371"/>
                  </a:lnTo>
                  <a:lnTo>
                    <a:pt x="305" y="374"/>
                  </a:lnTo>
                  <a:lnTo>
                    <a:pt x="307" y="375"/>
                  </a:lnTo>
                  <a:lnTo>
                    <a:pt x="310" y="376"/>
                  </a:lnTo>
                  <a:lnTo>
                    <a:pt x="313" y="378"/>
                  </a:lnTo>
                  <a:lnTo>
                    <a:pt x="316" y="378"/>
                  </a:lnTo>
                  <a:lnTo>
                    <a:pt x="328" y="382"/>
                  </a:lnTo>
                  <a:lnTo>
                    <a:pt x="341" y="385"/>
                  </a:lnTo>
                  <a:lnTo>
                    <a:pt x="353" y="387"/>
                  </a:lnTo>
                  <a:lnTo>
                    <a:pt x="366" y="388"/>
                  </a:lnTo>
                  <a:lnTo>
                    <a:pt x="379" y="388"/>
                  </a:lnTo>
                  <a:lnTo>
                    <a:pt x="392" y="388"/>
                  </a:lnTo>
                  <a:lnTo>
                    <a:pt x="406" y="388"/>
                  </a:lnTo>
                  <a:lnTo>
                    <a:pt x="419" y="387"/>
                  </a:lnTo>
                  <a:lnTo>
                    <a:pt x="426" y="387"/>
                  </a:lnTo>
                  <a:lnTo>
                    <a:pt x="432" y="385"/>
                  </a:lnTo>
                  <a:lnTo>
                    <a:pt x="439" y="385"/>
                  </a:lnTo>
                  <a:lnTo>
                    <a:pt x="445" y="385"/>
                  </a:lnTo>
                  <a:lnTo>
                    <a:pt x="452" y="385"/>
                  </a:lnTo>
                  <a:lnTo>
                    <a:pt x="458" y="385"/>
                  </a:lnTo>
                  <a:lnTo>
                    <a:pt x="466" y="384"/>
                  </a:lnTo>
                  <a:lnTo>
                    <a:pt x="473" y="384"/>
                  </a:lnTo>
                  <a:lnTo>
                    <a:pt x="473" y="384"/>
                  </a:lnTo>
                  <a:lnTo>
                    <a:pt x="474" y="382"/>
                  </a:lnTo>
                  <a:lnTo>
                    <a:pt x="474" y="381"/>
                  </a:lnTo>
                  <a:lnTo>
                    <a:pt x="474" y="381"/>
                  </a:lnTo>
                  <a:lnTo>
                    <a:pt x="480" y="381"/>
                  </a:lnTo>
                  <a:lnTo>
                    <a:pt x="485" y="379"/>
                  </a:lnTo>
                  <a:lnTo>
                    <a:pt x="489" y="379"/>
                  </a:lnTo>
                  <a:lnTo>
                    <a:pt x="493" y="378"/>
                  </a:lnTo>
                  <a:lnTo>
                    <a:pt x="495" y="378"/>
                  </a:lnTo>
                  <a:lnTo>
                    <a:pt x="498" y="378"/>
                  </a:lnTo>
                  <a:lnTo>
                    <a:pt x="499" y="378"/>
                  </a:lnTo>
                  <a:lnTo>
                    <a:pt x="502" y="378"/>
                  </a:lnTo>
                  <a:lnTo>
                    <a:pt x="502" y="376"/>
                  </a:lnTo>
                  <a:lnTo>
                    <a:pt x="502" y="376"/>
                  </a:lnTo>
                  <a:lnTo>
                    <a:pt x="502" y="376"/>
                  </a:lnTo>
                  <a:lnTo>
                    <a:pt x="504" y="376"/>
                  </a:lnTo>
                  <a:lnTo>
                    <a:pt x="505" y="376"/>
                  </a:lnTo>
                  <a:lnTo>
                    <a:pt x="507" y="375"/>
                  </a:lnTo>
                  <a:lnTo>
                    <a:pt x="507" y="375"/>
                  </a:lnTo>
                  <a:lnTo>
                    <a:pt x="508" y="375"/>
                  </a:lnTo>
                  <a:lnTo>
                    <a:pt x="499" y="374"/>
                  </a:lnTo>
                  <a:lnTo>
                    <a:pt x="492" y="374"/>
                  </a:lnTo>
                  <a:lnTo>
                    <a:pt x="483" y="374"/>
                  </a:lnTo>
                  <a:lnTo>
                    <a:pt x="476" y="374"/>
                  </a:lnTo>
                  <a:lnTo>
                    <a:pt x="469" y="374"/>
                  </a:lnTo>
                  <a:lnTo>
                    <a:pt x="460" y="372"/>
                  </a:lnTo>
                  <a:lnTo>
                    <a:pt x="452" y="372"/>
                  </a:lnTo>
                  <a:lnTo>
                    <a:pt x="444" y="372"/>
                  </a:lnTo>
                  <a:lnTo>
                    <a:pt x="442" y="372"/>
                  </a:lnTo>
                  <a:lnTo>
                    <a:pt x="442" y="372"/>
                  </a:lnTo>
                  <a:lnTo>
                    <a:pt x="441" y="372"/>
                  </a:lnTo>
                  <a:lnTo>
                    <a:pt x="441" y="371"/>
                  </a:lnTo>
                  <a:lnTo>
                    <a:pt x="441" y="359"/>
                  </a:lnTo>
                  <a:lnTo>
                    <a:pt x="438" y="347"/>
                  </a:lnTo>
                  <a:lnTo>
                    <a:pt x="435" y="337"/>
                  </a:lnTo>
                  <a:lnTo>
                    <a:pt x="429" y="325"/>
                  </a:lnTo>
                  <a:lnTo>
                    <a:pt x="428" y="328"/>
                  </a:lnTo>
                  <a:lnTo>
                    <a:pt x="428" y="331"/>
                  </a:lnTo>
                  <a:lnTo>
                    <a:pt x="428" y="334"/>
                  </a:lnTo>
                  <a:lnTo>
                    <a:pt x="426" y="337"/>
                  </a:lnTo>
                  <a:lnTo>
                    <a:pt x="426" y="337"/>
                  </a:lnTo>
                  <a:lnTo>
                    <a:pt x="425" y="337"/>
                  </a:lnTo>
                  <a:lnTo>
                    <a:pt x="422" y="337"/>
                  </a:lnTo>
                  <a:lnTo>
                    <a:pt x="420" y="337"/>
                  </a:lnTo>
                  <a:lnTo>
                    <a:pt x="410" y="338"/>
                  </a:lnTo>
                  <a:lnTo>
                    <a:pt x="401" y="340"/>
                  </a:lnTo>
                  <a:lnTo>
                    <a:pt x="392" y="340"/>
                  </a:lnTo>
                  <a:lnTo>
                    <a:pt x="384" y="338"/>
                  </a:lnTo>
                  <a:lnTo>
                    <a:pt x="384" y="337"/>
                  </a:lnTo>
                  <a:lnTo>
                    <a:pt x="382" y="337"/>
                  </a:lnTo>
                  <a:lnTo>
                    <a:pt x="382" y="337"/>
                  </a:lnTo>
                  <a:lnTo>
                    <a:pt x="382" y="335"/>
                  </a:lnTo>
                  <a:lnTo>
                    <a:pt x="385" y="333"/>
                  </a:lnTo>
                  <a:lnTo>
                    <a:pt x="389" y="330"/>
                  </a:lnTo>
                  <a:lnTo>
                    <a:pt x="394" y="328"/>
                  </a:lnTo>
                  <a:lnTo>
                    <a:pt x="400" y="327"/>
                  </a:lnTo>
                  <a:lnTo>
                    <a:pt x="400" y="327"/>
                  </a:lnTo>
                  <a:lnTo>
                    <a:pt x="401" y="325"/>
                  </a:lnTo>
                  <a:lnTo>
                    <a:pt x="401" y="325"/>
                  </a:lnTo>
                  <a:lnTo>
                    <a:pt x="403" y="325"/>
                  </a:lnTo>
                  <a:lnTo>
                    <a:pt x="410" y="324"/>
                  </a:lnTo>
                  <a:lnTo>
                    <a:pt x="416" y="322"/>
                  </a:lnTo>
                  <a:lnTo>
                    <a:pt x="423" y="324"/>
                  </a:lnTo>
                  <a:lnTo>
                    <a:pt x="429" y="325"/>
                  </a:lnTo>
                  <a:lnTo>
                    <a:pt x="430" y="325"/>
                  </a:lnTo>
                  <a:lnTo>
                    <a:pt x="430" y="325"/>
                  </a:lnTo>
                  <a:lnTo>
                    <a:pt x="430" y="325"/>
                  </a:lnTo>
                  <a:lnTo>
                    <a:pt x="430" y="324"/>
                  </a:lnTo>
                  <a:lnTo>
                    <a:pt x="429" y="321"/>
                  </a:lnTo>
                  <a:lnTo>
                    <a:pt x="426" y="319"/>
                  </a:lnTo>
                  <a:lnTo>
                    <a:pt x="422" y="319"/>
                  </a:lnTo>
                  <a:lnTo>
                    <a:pt x="419" y="319"/>
                  </a:lnTo>
                  <a:lnTo>
                    <a:pt x="411" y="319"/>
                  </a:lnTo>
                  <a:lnTo>
                    <a:pt x="404" y="319"/>
                  </a:lnTo>
                  <a:lnTo>
                    <a:pt x="397" y="319"/>
                  </a:lnTo>
                  <a:lnTo>
                    <a:pt x="389" y="321"/>
                  </a:lnTo>
                  <a:lnTo>
                    <a:pt x="384" y="324"/>
                  </a:lnTo>
                  <a:lnTo>
                    <a:pt x="378" y="327"/>
                  </a:lnTo>
                  <a:lnTo>
                    <a:pt x="373" y="331"/>
                  </a:lnTo>
                  <a:lnTo>
                    <a:pt x="372" y="337"/>
                  </a:lnTo>
                  <a:lnTo>
                    <a:pt x="370" y="340"/>
                  </a:lnTo>
                  <a:lnTo>
                    <a:pt x="369" y="341"/>
                  </a:lnTo>
                  <a:lnTo>
                    <a:pt x="368" y="343"/>
                  </a:lnTo>
                  <a:lnTo>
                    <a:pt x="366" y="344"/>
                  </a:lnTo>
                  <a:lnTo>
                    <a:pt x="356" y="344"/>
                  </a:lnTo>
                  <a:lnTo>
                    <a:pt x="346" y="344"/>
                  </a:lnTo>
                  <a:lnTo>
                    <a:pt x="334" y="343"/>
                  </a:lnTo>
                  <a:lnTo>
                    <a:pt x="325" y="340"/>
                  </a:lnTo>
                  <a:lnTo>
                    <a:pt x="328" y="338"/>
                  </a:lnTo>
                  <a:lnTo>
                    <a:pt x="329" y="337"/>
                  </a:lnTo>
                  <a:lnTo>
                    <a:pt x="332" y="337"/>
                  </a:lnTo>
                  <a:lnTo>
                    <a:pt x="334" y="335"/>
                  </a:lnTo>
                  <a:lnTo>
                    <a:pt x="340" y="334"/>
                  </a:lnTo>
                  <a:lnTo>
                    <a:pt x="344" y="333"/>
                  </a:lnTo>
                  <a:lnTo>
                    <a:pt x="350" y="333"/>
                  </a:lnTo>
                  <a:lnTo>
                    <a:pt x="354" y="331"/>
                  </a:lnTo>
                  <a:lnTo>
                    <a:pt x="357" y="331"/>
                  </a:lnTo>
                  <a:lnTo>
                    <a:pt x="359" y="331"/>
                  </a:lnTo>
                  <a:lnTo>
                    <a:pt x="362" y="333"/>
                  </a:lnTo>
                  <a:lnTo>
                    <a:pt x="363" y="333"/>
                  </a:lnTo>
                  <a:lnTo>
                    <a:pt x="363" y="333"/>
                  </a:lnTo>
                  <a:lnTo>
                    <a:pt x="365" y="331"/>
                  </a:lnTo>
                  <a:lnTo>
                    <a:pt x="365" y="331"/>
                  </a:lnTo>
                  <a:lnTo>
                    <a:pt x="365" y="331"/>
                  </a:lnTo>
                  <a:lnTo>
                    <a:pt x="363" y="330"/>
                  </a:lnTo>
                  <a:lnTo>
                    <a:pt x="363" y="328"/>
                  </a:lnTo>
                  <a:lnTo>
                    <a:pt x="362" y="327"/>
                  </a:lnTo>
                  <a:lnTo>
                    <a:pt x="360" y="325"/>
                  </a:lnTo>
                  <a:lnTo>
                    <a:pt x="357" y="325"/>
                  </a:lnTo>
                  <a:lnTo>
                    <a:pt x="354" y="325"/>
                  </a:lnTo>
                  <a:lnTo>
                    <a:pt x="350" y="325"/>
                  </a:lnTo>
                  <a:lnTo>
                    <a:pt x="347" y="325"/>
                  </a:lnTo>
                  <a:lnTo>
                    <a:pt x="341" y="325"/>
                  </a:lnTo>
                  <a:lnTo>
                    <a:pt x="335" y="327"/>
                  </a:lnTo>
                  <a:lnTo>
                    <a:pt x="329" y="328"/>
                  </a:lnTo>
                  <a:lnTo>
                    <a:pt x="324" y="330"/>
                  </a:lnTo>
                  <a:lnTo>
                    <a:pt x="319" y="331"/>
                  </a:lnTo>
                  <a:lnTo>
                    <a:pt x="315" y="334"/>
                  </a:lnTo>
                  <a:lnTo>
                    <a:pt x="312" y="338"/>
                  </a:lnTo>
                  <a:lnTo>
                    <a:pt x="312" y="343"/>
                  </a:lnTo>
                  <a:lnTo>
                    <a:pt x="313" y="344"/>
                  </a:lnTo>
                  <a:lnTo>
                    <a:pt x="315" y="347"/>
                  </a:lnTo>
                  <a:lnTo>
                    <a:pt x="316" y="349"/>
                  </a:lnTo>
                  <a:lnTo>
                    <a:pt x="318" y="350"/>
                  </a:lnTo>
                  <a:lnTo>
                    <a:pt x="319" y="350"/>
                  </a:lnTo>
                  <a:lnTo>
                    <a:pt x="321" y="352"/>
                  </a:lnTo>
                  <a:lnTo>
                    <a:pt x="322" y="352"/>
                  </a:lnTo>
                  <a:lnTo>
                    <a:pt x="324" y="353"/>
                  </a:lnTo>
                  <a:lnTo>
                    <a:pt x="334" y="355"/>
                  </a:lnTo>
                  <a:lnTo>
                    <a:pt x="344" y="355"/>
                  </a:lnTo>
                  <a:lnTo>
                    <a:pt x="353" y="356"/>
                  </a:lnTo>
                  <a:lnTo>
                    <a:pt x="363" y="356"/>
                  </a:lnTo>
                  <a:lnTo>
                    <a:pt x="363" y="355"/>
                  </a:lnTo>
                  <a:lnTo>
                    <a:pt x="363" y="355"/>
                  </a:lnTo>
                  <a:lnTo>
                    <a:pt x="363" y="355"/>
                  </a:lnTo>
                  <a:lnTo>
                    <a:pt x="363" y="355"/>
                  </a:lnTo>
                  <a:lnTo>
                    <a:pt x="365" y="355"/>
                  </a:lnTo>
                  <a:lnTo>
                    <a:pt x="365" y="355"/>
                  </a:lnTo>
                  <a:lnTo>
                    <a:pt x="365" y="355"/>
                  </a:lnTo>
                  <a:lnTo>
                    <a:pt x="366" y="355"/>
                  </a:lnTo>
                  <a:lnTo>
                    <a:pt x="368" y="356"/>
                  </a:lnTo>
                  <a:lnTo>
                    <a:pt x="368" y="357"/>
                  </a:lnTo>
                  <a:lnTo>
                    <a:pt x="368" y="360"/>
                  </a:lnTo>
                  <a:lnTo>
                    <a:pt x="369" y="362"/>
                  </a:lnTo>
                  <a:lnTo>
                    <a:pt x="370" y="363"/>
                  </a:lnTo>
                  <a:lnTo>
                    <a:pt x="372" y="365"/>
                  </a:lnTo>
                  <a:lnTo>
                    <a:pt x="375" y="366"/>
                  </a:lnTo>
                  <a:lnTo>
                    <a:pt x="376" y="368"/>
                  </a:lnTo>
                  <a:lnTo>
                    <a:pt x="375" y="369"/>
                  </a:lnTo>
                  <a:lnTo>
                    <a:pt x="375" y="369"/>
                  </a:lnTo>
                  <a:lnTo>
                    <a:pt x="375" y="369"/>
                  </a:lnTo>
                  <a:lnTo>
                    <a:pt x="375" y="369"/>
                  </a:lnTo>
                  <a:lnTo>
                    <a:pt x="366" y="369"/>
                  </a:lnTo>
                  <a:lnTo>
                    <a:pt x="357" y="368"/>
                  </a:lnTo>
                  <a:lnTo>
                    <a:pt x="348" y="368"/>
                  </a:lnTo>
                  <a:lnTo>
                    <a:pt x="340" y="366"/>
                  </a:lnTo>
                  <a:lnTo>
                    <a:pt x="328" y="365"/>
                  </a:lnTo>
                  <a:lnTo>
                    <a:pt x="318" y="363"/>
                  </a:lnTo>
                  <a:lnTo>
                    <a:pt x="307" y="360"/>
                  </a:lnTo>
                  <a:lnTo>
                    <a:pt x="300" y="355"/>
                  </a:lnTo>
                  <a:lnTo>
                    <a:pt x="297" y="350"/>
                  </a:lnTo>
                  <a:lnTo>
                    <a:pt x="296" y="344"/>
                  </a:lnTo>
                  <a:lnTo>
                    <a:pt x="297" y="340"/>
                  </a:lnTo>
                  <a:lnTo>
                    <a:pt x="300" y="335"/>
                  </a:lnTo>
                  <a:lnTo>
                    <a:pt x="302" y="334"/>
                  </a:lnTo>
                  <a:lnTo>
                    <a:pt x="305" y="333"/>
                  </a:lnTo>
                  <a:lnTo>
                    <a:pt x="307" y="333"/>
                  </a:lnTo>
                  <a:lnTo>
                    <a:pt x="309" y="331"/>
                  </a:lnTo>
                  <a:lnTo>
                    <a:pt x="313" y="327"/>
                  </a:lnTo>
                  <a:lnTo>
                    <a:pt x="319" y="324"/>
                  </a:lnTo>
                  <a:lnTo>
                    <a:pt x="324" y="319"/>
                  </a:lnTo>
                  <a:lnTo>
                    <a:pt x="329" y="316"/>
                  </a:lnTo>
                  <a:lnTo>
                    <a:pt x="338" y="314"/>
                  </a:lnTo>
                  <a:lnTo>
                    <a:pt x="348" y="311"/>
                  </a:lnTo>
                  <a:lnTo>
                    <a:pt x="357" y="309"/>
                  </a:lnTo>
                  <a:lnTo>
                    <a:pt x="368" y="308"/>
                  </a:lnTo>
                  <a:lnTo>
                    <a:pt x="376" y="308"/>
                  </a:lnTo>
                  <a:lnTo>
                    <a:pt x="387" y="306"/>
                  </a:lnTo>
                  <a:lnTo>
                    <a:pt x="395" y="306"/>
                  </a:lnTo>
                  <a:lnTo>
                    <a:pt x="406" y="305"/>
                  </a:lnTo>
                  <a:lnTo>
                    <a:pt x="407" y="305"/>
                  </a:lnTo>
                  <a:lnTo>
                    <a:pt x="408" y="303"/>
                  </a:lnTo>
                  <a:lnTo>
                    <a:pt x="411" y="303"/>
                  </a:lnTo>
                  <a:lnTo>
                    <a:pt x="413" y="303"/>
                  </a:lnTo>
                  <a:lnTo>
                    <a:pt x="413" y="302"/>
                  </a:lnTo>
                  <a:lnTo>
                    <a:pt x="413" y="300"/>
                  </a:lnTo>
                  <a:lnTo>
                    <a:pt x="413" y="299"/>
                  </a:lnTo>
                  <a:lnTo>
                    <a:pt x="413" y="299"/>
                  </a:lnTo>
                  <a:lnTo>
                    <a:pt x="417" y="297"/>
                  </a:lnTo>
                  <a:lnTo>
                    <a:pt x="422" y="296"/>
                  </a:lnTo>
                  <a:lnTo>
                    <a:pt x="426" y="294"/>
                  </a:lnTo>
                  <a:lnTo>
                    <a:pt x="430" y="293"/>
                  </a:lnTo>
                  <a:lnTo>
                    <a:pt x="430" y="292"/>
                  </a:lnTo>
                  <a:lnTo>
                    <a:pt x="430" y="292"/>
                  </a:lnTo>
                  <a:lnTo>
                    <a:pt x="430" y="290"/>
                  </a:lnTo>
                  <a:lnTo>
                    <a:pt x="429" y="290"/>
                  </a:lnTo>
                  <a:lnTo>
                    <a:pt x="419" y="290"/>
                  </a:lnTo>
                  <a:lnTo>
                    <a:pt x="408" y="290"/>
                  </a:lnTo>
                  <a:lnTo>
                    <a:pt x="397" y="289"/>
                  </a:lnTo>
                  <a:lnTo>
                    <a:pt x="387" y="286"/>
                  </a:lnTo>
                  <a:lnTo>
                    <a:pt x="385" y="284"/>
                  </a:lnTo>
                  <a:lnTo>
                    <a:pt x="384" y="283"/>
                  </a:lnTo>
                  <a:lnTo>
                    <a:pt x="382" y="280"/>
                  </a:lnTo>
                  <a:lnTo>
                    <a:pt x="381" y="278"/>
                  </a:lnTo>
                  <a:lnTo>
                    <a:pt x="381" y="274"/>
                  </a:lnTo>
                  <a:lnTo>
                    <a:pt x="384" y="272"/>
                  </a:lnTo>
                  <a:lnTo>
                    <a:pt x="388" y="270"/>
                  </a:lnTo>
                  <a:lnTo>
                    <a:pt x="391" y="268"/>
                  </a:lnTo>
                  <a:lnTo>
                    <a:pt x="392" y="268"/>
                  </a:lnTo>
                  <a:lnTo>
                    <a:pt x="392" y="268"/>
                  </a:lnTo>
                  <a:lnTo>
                    <a:pt x="394" y="268"/>
                  </a:lnTo>
                  <a:lnTo>
                    <a:pt x="394" y="268"/>
                  </a:lnTo>
                  <a:lnTo>
                    <a:pt x="394" y="271"/>
                  </a:lnTo>
                  <a:lnTo>
                    <a:pt x="394" y="274"/>
                  </a:lnTo>
                  <a:lnTo>
                    <a:pt x="395" y="277"/>
                  </a:lnTo>
                  <a:lnTo>
                    <a:pt x="398" y="278"/>
                  </a:lnTo>
                  <a:lnTo>
                    <a:pt x="398" y="278"/>
                  </a:lnTo>
                  <a:lnTo>
                    <a:pt x="400" y="278"/>
                  </a:lnTo>
                  <a:lnTo>
                    <a:pt x="400" y="278"/>
                  </a:lnTo>
                  <a:lnTo>
                    <a:pt x="401" y="278"/>
                  </a:lnTo>
                  <a:lnTo>
                    <a:pt x="403" y="278"/>
                  </a:lnTo>
                  <a:lnTo>
                    <a:pt x="403" y="278"/>
                  </a:lnTo>
                  <a:lnTo>
                    <a:pt x="404" y="278"/>
                  </a:lnTo>
                  <a:lnTo>
                    <a:pt x="404" y="277"/>
                  </a:lnTo>
                  <a:lnTo>
                    <a:pt x="404" y="275"/>
                  </a:lnTo>
                  <a:lnTo>
                    <a:pt x="404" y="272"/>
                  </a:lnTo>
                  <a:lnTo>
                    <a:pt x="404" y="271"/>
                  </a:lnTo>
                  <a:lnTo>
                    <a:pt x="404" y="270"/>
                  </a:lnTo>
                  <a:lnTo>
                    <a:pt x="407" y="268"/>
                  </a:lnTo>
                  <a:lnTo>
                    <a:pt x="410" y="267"/>
                  </a:lnTo>
                  <a:lnTo>
                    <a:pt x="413" y="267"/>
                  </a:lnTo>
                  <a:lnTo>
                    <a:pt x="416" y="267"/>
                  </a:lnTo>
                  <a:lnTo>
                    <a:pt x="416" y="267"/>
                  </a:lnTo>
                  <a:lnTo>
                    <a:pt x="416" y="267"/>
                  </a:lnTo>
                  <a:lnTo>
                    <a:pt x="416" y="268"/>
                  </a:lnTo>
                  <a:lnTo>
                    <a:pt x="417" y="268"/>
                  </a:lnTo>
                  <a:lnTo>
                    <a:pt x="428" y="270"/>
                  </a:lnTo>
                  <a:lnTo>
                    <a:pt x="436" y="272"/>
                  </a:lnTo>
                  <a:lnTo>
                    <a:pt x="444" y="277"/>
                  </a:lnTo>
                  <a:lnTo>
                    <a:pt x="447" y="286"/>
                  </a:lnTo>
                  <a:lnTo>
                    <a:pt x="449" y="284"/>
                  </a:lnTo>
                  <a:lnTo>
                    <a:pt x="452" y="283"/>
                  </a:lnTo>
                  <a:lnTo>
                    <a:pt x="452" y="280"/>
                  </a:lnTo>
                  <a:lnTo>
                    <a:pt x="452" y="278"/>
                  </a:lnTo>
                  <a:lnTo>
                    <a:pt x="449" y="274"/>
                  </a:lnTo>
                  <a:lnTo>
                    <a:pt x="445" y="271"/>
                  </a:lnTo>
                  <a:lnTo>
                    <a:pt x="441" y="270"/>
                  </a:lnTo>
                  <a:lnTo>
                    <a:pt x="436" y="267"/>
                  </a:lnTo>
                  <a:lnTo>
                    <a:pt x="432" y="265"/>
                  </a:lnTo>
                  <a:lnTo>
                    <a:pt x="428" y="265"/>
                  </a:lnTo>
                  <a:lnTo>
                    <a:pt x="423" y="265"/>
                  </a:lnTo>
                  <a:lnTo>
                    <a:pt x="419" y="264"/>
                  </a:lnTo>
                  <a:lnTo>
                    <a:pt x="420" y="262"/>
                  </a:lnTo>
                  <a:lnTo>
                    <a:pt x="420" y="262"/>
                  </a:lnTo>
                  <a:lnTo>
                    <a:pt x="420" y="262"/>
                  </a:lnTo>
                  <a:lnTo>
                    <a:pt x="420" y="262"/>
                  </a:lnTo>
                  <a:lnTo>
                    <a:pt x="420" y="259"/>
                  </a:lnTo>
                  <a:lnTo>
                    <a:pt x="419" y="258"/>
                  </a:lnTo>
                  <a:lnTo>
                    <a:pt x="417" y="256"/>
                  </a:lnTo>
                  <a:lnTo>
                    <a:pt x="414" y="256"/>
                  </a:lnTo>
                  <a:lnTo>
                    <a:pt x="404" y="256"/>
                  </a:lnTo>
                  <a:lnTo>
                    <a:pt x="394" y="256"/>
                  </a:lnTo>
                  <a:lnTo>
                    <a:pt x="382" y="255"/>
                  </a:lnTo>
                  <a:lnTo>
                    <a:pt x="372" y="253"/>
                  </a:lnTo>
                  <a:lnTo>
                    <a:pt x="370" y="253"/>
                  </a:lnTo>
                  <a:lnTo>
                    <a:pt x="369" y="255"/>
                  </a:lnTo>
                  <a:lnTo>
                    <a:pt x="369" y="256"/>
                  </a:lnTo>
                  <a:lnTo>
                    <a:pt x="369" y="258"/>
                  </a:lnTo>
                  <a:lnTo>
                    <a:pt x="370" y="259"/>
                  </a:lnTo>
                  <a:lnTo>
                    <a:pt x="372" y="259"/>
                  </a:lnTo>
                  <a:lnTo>
                    <a:pt x="372" y="261"/>
                  </a:lnTo>
                  <a:lnTo>
                    <a:pt x="372" y="262"/>
                  </a:lnTo>
                  <a:lnTo>
                    <a:pt x="370" y="265"/>
                  </a:lnTo>
                  <a:lnTo>
                    <a:pt x="370" y="267"/>
                  </a:lnTo>
                  <a:lnTo>
                    <a:pt x="369" y="270"/>
                  </a:lnTo>
                  <a:lnTo>
                    <a:pt x="366" y="271"/>
                  </a:lnTo>
                  <a:lnTo>
                    <a:pt x="362" y="272"/>
                  </a:lnTo>
                  <a:lnTo>
                    <a:pt x="359" y="272"/>
                  </a:lnTo>
                  <a:lnTo>
                    <a:pt x="354" y="274"/>
                  </a:lnTo>
                  <a:lnTo>
                    <a:pt x="350" y="275"/>
                  </a:lnTo>
                  <a:lnTo>
                    <a:pt x="343" y="280"/>
                  </a:lnTo>
                  <a:lnTo>
                    <a:pt x="334" y="284"/>
                  </a:lnTo>
                  <a:lnTo>
                    <a:pt x="327" y="289"/>
                  </a:lnTo>
                  <a:lnTo>
                    <a:pt x="319" y="294"/>
                  </a:lnTo>
                  <a:lnTo>
                    <a:pt x="312" y="299"/>
                  </a:lnTo>
                  <a:lnTo>
                    <a:pt x="305" y="303"/>
                  </a:lnTo>
                  <a:lnTo>
                    <a:pt x="297" y="308"/>
                  </a:lnTo>
                  <a:lnTo>
                    <a:pt x="288" y="311"/>
                  </a:lnTo>
                  <a:lnTo>
                    <a:pt x="281" y="312"/>
                  </a:lnTo>
                  <a:lnTo>
                    <a:pt x="275" y="315"/>
                  </a:lnTo>
                  <a:lnTo>
                    <a:pt x="268" y="316"/>
                  </a:lnTo>
                  <a:lnTo>
                    <a:pt x="261" y="316"/>
                  </a:lnTo>
                  <a:lnTo>
                    <a:pt x="255" y="318"/>
                  </a:lnTo>
                  <a:lnTo>
                    <a:pt x="247" y="318"/>
                  </a:lnTo>
                  <a:lnTo>
                    <a:pt x="240" y="318"/>
                  </a:lnTo>
                  <a:lnTo>
                    <a:pt x="233" y="318"/>
                  </a:lnTo>
                  <a:lnTo>
                    <a:pt x="230" y="318"/>
                  </a:lnTo>
                  <a:lnTo>
                    <a:pt x="226" y="316"/>
                  </a:lnTo>
                  <a:lnTo>
                    <a:pt x="223" y="315"/>
                  </a:lnTo>
                  <a:lnTo>
                    <a:pt x="221" y="312"/>
                  </a:lnTo>
                  <a:lnTo>
                    <a:pt x="221" y="311"/>
                  </a:lnTo>
                  <a:lnTo>
                    <a:pt x="221" y="308"/>
                  </a:lnTo>
                  <a:lnTo>
                    <a:pt x="223" y="306"/>
                  </a:lnTo>
                  <a:lnTo>
                    <a:pt x="224" y="305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4" y="302"/>
                  </a:lnTo>
                  <a:lnTo>
                    <a:pt x="228" y="297"/>
                  </a:lnTo>
                  <a:lnTo>
                    <a:pt x="230" y="292"/>
                  </a:lnTo>
                  <a:lnTo>
                    <a:pt x="233" y="287"/>
                  </a:lnTo>
                  <a:lnTo>
                    <a:pt x="236" y="281"/>
                  </a:lnTo>
                  <a:lnTo>
                    <a:pt x="237" y="278"/>
                  </a:lnTo>
                  <a:lnTo>
                    <a:pt x="237" y="274"/>
                  </a:lnTo>
                  <a:lnTo>
                    <a:pt x="239" y="271"/>
                  </a:lnTo>
                  <a:lnTo>
                    <a:pt x="240" y="267"/>
                  </a:lnTo>
                  <a:lnTo>
                    <a:pt x="249" y="253"/>
                  </a:lnTo>
                  <a:lnTo>
                    <a:pt x="261" y="240"/>
                  </a:lnTo>
                  <a:lnTo>
                    <a:pt x="271" y="229"/>
                  </a:lnTo>
                  <a:lnTo>
                    <a:pt x="281" y="215"/>
                  </a:lnTo>
                  <a:lnTo>
                    <a:pt x="286" y="210"/>
                  </a:lnTo>
                  <a:lnTo>
                    <a:pt x="290" y="205"/>
                  </a:lnTo>
                  <a:lnTo>
                    <a:pt x="294" y="201"/>
                  </a:lnTo>
                  <a:lnTo>
                    <a:pt x="297" y="195"/>
                  </a:lnTo>
                  <a:lnTo>
                    <a:pt x="297" y="193"/>
                  </a:lnTo>
                  <a:lnTo>
                    <a:pt x="297" y="192"/>
                  </a:lnTo>
                  <a:lnTo>
                    <a:pt x="297" y="192"/>
                  </a:lnTo>
                  <a:lnTo>
                    <a:pt x="297" y="190"/>
                  </a:lnTo>
                  <a:lnTo>
                    <a:pt x="299" y="188"/>
                  </a:lnTo>
                  <a:lnTo>
                    <a:pt x="300" y="186"/>
                  </a:lnTo>
                  <a:lnTo>
                    <a:pt x="302" y="183"/>
                  </a:lnTo>
                  <a:lnTo>
                    <a:pt x="303" y="182"/>
                  </a:lnTo>
                  <a:lnTo>
                    <a:pt x="305" y="179"/>
                  </a:lnTo>
                  <a:lnTo>
                    <a:pt x="307" y="176"/>
                  </a:lnTo>
                  <a:lnTo>
                    <a:pt x="309" y="173"/>
                  </a:lnTo>
                  <a:lnTo>
                    <a:pt x="310" y="170"/>
                  </a:lnTo>
                  <a:lnTo>
                    <a:pt x="310" y="169"/>
                  </a:lnTo>
                  <a:lnTo>
                    <a:pt x="310" y="166"/>
                  </a:lnTo>
                  <a:lnTo>
                    <a:pt x="309" y="166"/>
                  </a:lnTo>
                  <a:lnTo>
                    <a:pt x="307" y="167"/>
                  </a:lnTo>
                  <a:lnTo>
                    <a:pt x="305" y="170"/>
                  </a:lnTo>
                  <a:lnTo>
                    <a:pt x="302" y="173"/>
                  </a:lnTo>
                  <a:lnTo>
                    <a:pt x="299" y="176"/>
                  </a:lnTo>
                  <a:lnTo>
                    <a:pt x="296" y="179"/>
                  </a:lnTo>
                  <a:lnTo>
                    <a:pt x="288" y="189"/>
                  </a:lnTo>
                  <a:lnTo>
                    <a:pt x="281" y="199"/>
                  </a:lnTo>
                  <a:lnTo>
                    <a:pt x="272" y="210"/>
                  </a:lnTo>
                  <a:lnTo>
                    <a:pt x="265" y="218"/>
                  </a:lnTo>
                  <a:lnTo>
                    <a:pt x="258" y="229"/>
                  </a:lnTo>
                  <a:lnTo>
                    <a:pt x="250" y="239"/>
                  </a:lnTo>
                  <a:lnTo>
                    <a:pt x="245" y="249"/>
                  </a:lnTo>
                  <a:lnTo>
                    <a:pt x="237" y="259"/>
                  </a:lnTo>
                  <a:lnTo>
                    <a:pt x="230" y="270"/>
                  </a:lnTo>
                  <a:lnTo>
                    <a:pt x="226" y="280"/>
                  </a:lnTo>
                  <a:lnTo>
                    <a:pt x="220" y="292"/>
                  </a:lnTo>
                  <a:lnTo>
                    <a:pt x="217" y="303"/>
                  </a:lnTo>
                  <a:lnTo>
                    <a:pt x="208" y="303"/>
                  </a:lnTo>
                  <a:lnTo>
                    <a:pt x="201" y="302"/>
                  </a:lnTo>
                  <a:lnTo>
                    <a:pt x="192" y="300"/>
                  </a:lnTo>
                  <a:lnTo>
                    <a:pt x="185" y="299"/>
                  </a:lnTo>
                  <a:lnTo>
                    <a:pt x="177" y="297"/>
                  </a:lnTo>
                  <a:lnTo>
                    <a:pt x="168" y="296"/>
                  </a:lnTo>
                  <a:lnTo>
                    <a:pt x="161" y="296"/>
                  </a:lnTo>
                  <a:lnTo>
                    <a:pt x="152" y="297"/>
                  </a:lnTo>
                  <a:lnTo>
                    <a:pt x="151" y="297"/>
                  </a:lnTo>
                  <a:lnTo>
                    <a:pt x="151" y="299"/>
                  </a:lnTo>
                  <a:lnTo>
                    <a:pt x="151" y="300"/>
                  </a:lnTo>
                  <a:lnTo>
                    <a:pt x="152" y="302"/>
                  </a:lnTo>
                  <a:lnTo>
                    <a:pt x="154" y="302"/>
                  </a:lnTo>
                  <a:lnTo>
                    <a:pt x="154" y="302"/>
                  </a:lnTo>
                  <a:lnTo>
                    <a:pt x="154" y="302"/>
                  </a:lnTo>
                  <a:lnTo>
                    <a:pt x="155" y="302"/>
                  </a:lnTo>
                  <a:lnTo>
                    <a:pt x="158" y="305"/>
                  </a:lnTo>
                  <a:lnTo>
                    <a:pt x="160" y="308"/>
                  </a:lnTo>
                  <a:lnTo>
                    <a:pt x="163" y="309"/>
                  </a:lnTo>
                  <a:lnTo>
                    <a:pt x="167" y="311"/>
                  </a:lnTo>
                  <a:lnTo>
                    <a:pt x="173" y="312"/>
                  </a:lnTo>
                  <a:lnTo>
                    <a:pt x="179" y="314"/>
                  </a:lnTo>
                  <a:lnTo>
                    <a:pt x="186" y="315"/>
                  </a:lnTo>
                  <a:lnTo>
                    <a:pt x="192" y="315"/>
                  </a:lnTo>
                  <a:lnTo>
                    <a:pt x="198" y="315"/>
                  </a:lnTo>
                  <a:lnTo>
                    <a:pt x="204" y="315"/>
                  </a:lnTo>
                  <a:lnTo>
                    <a:pt x="209" y="312"/>
                  </a:lnTo>
                  <a:lnTo>
                    <a:pt x="215" y="309"/>
                  </a:lnTo>
                  <a:lnTo>
                    <a:pt x="217" y="309"/>
                  </a:lnTo>
                  <a:lnTo>
                    <a:pt x="217" y="309"/>
                  </a:lnTo>
                  <a:lnTo>
                    <a:pt x="217" y="309"/>
                  </a:lnTo>
                  <a:lnTo>
                    <a:pt x="217" y="311"/>
                  </a:lnTo>
                  <a:lnTo>
                    <a:pt x="218" y="315"/>
                  </a:lnTo>
                  <a:lnTo>
                    <a:pt x="221" y="319"/>
                  </a:lnTo>
                  <a:lnTo>
                    <a:pt x="226" y="324"/>
                  </a:lnTo>
                  <a:lnTo>
                    <a:pt x="230" y="327"/>
                  </a:lnTo>
                  <a:lnTo>
                    <a:pt x="227" y="328"/>
                  </a:lnTo>
                  <a:lnTo>
                    <a:pt x="224" y="328"/>
                  </a:lnTo>
                  <a:lnTo>
                    <a:pt x="221" y="330"/>
                  </a:lnTo>
                  <a:lnTo>
                    <a:pt x="218" y="331"/>
                  </a:lnTo>
                  <a:lnTo>
                    <a:pt x="209" y="331"/>
                  </a:lnTo>
                  <a:lnTo>
                    <a:pt x="201" y="331"/>
                  </a:lnTo>
                  <a:lnTo>
                    <a:pt x="192" y="333"/>
                  </a:lnTo>
                  <a:lnTo>
                    <a:pt x="183" y="333"/>
                  </a:lnTo>
                  <a:lnTo>
                    <a:pt x="174" y="334"/>
                  </a:lnTo>
                  <a:lnTo>
                    <a:pt x="165" y="335"/>
                  </a:lnTo>
                  <a:lnTo>
                    <a:pt x="157" y="337"/>
                  </a:lnTo>
                  <a:lnTo>
                    <a:pt x="148" y="338"/>
                  </a:lnTo>
                  <a:lnTo>
                    <a:pt x="146" y="330"/>
                  </a:lnTo>
                  <a:lnTo>
                    <a:pt x="145" y="319"/>
                  </a:lnTo>
                  <a:lnTo>
                    <a:pt x="144" y="311"/>
                  </a:lnTo>
                  <a:lnTo>
                    <a:pt x="142" y="302"/>
                  </a:lnTo>
                  <a:lnTo>
                    <a:pt x="142" y="300"/>
                  </a:lnTo>
                  <a:lnTo>
                    <a:pt x="144" y="300"/>
                  </a:lnTo>
                  <a:lnTo>
                    <a:pt x="144" y="300"/>
                  </a:lnTo>
                  <a:lnTo>
                    <a:pt x="144" y="300"/>
                  </a:lnTo>
                  <a:lnTo>
                    <a:pt x="144" y="299"/>
                  </a:lnTo>
                  <a:lnTo>
                    <a:pt x="144" y="297"/>
                  </a:lnTo>
                  <a:lnTo>
                    <a:pt x="144" y="296"/>
                  </a:lnTo>
                  <a:lnTo>
                    <a:pt x="145" y="294"/>
                  </a:lnTo>
                  <a:lnTo>
                    <a:pt x="145" y="292"/>
                  </a:lnTo>
                  <a:lnTo>
                    <a:pt x="145" y="289"/>
                  </a:lnTo>
                  <a:lnTo>
                    <a:pt x="144" y="284"/>
                  </a:lnTo>
                  <a:lnTo>
                    <a:pt x="145" y="283"/>
                  </a:lnTo>
                  <a:lnTo>
                    <a:pt x="146" y="283"/>
                  </a:lnTo>
                  <a:lnTo>
                    <a:pt x="148" y="283"/>
                  </a:lnTo>
                  <a:lnTo>
                    <a:pt x="148" y="283"/>
                  </a:lnTo>
                  <a:lnTo>
                    <a:pt x="149" y="283"/>
                  </a:lnTo>
                  <a:lnTo>
                    <a:pt x="151" y="281"/>
                  </a:lnTo>
                  <a:lnTo>
                    <a:pt x="154" y="280"/>
                  </a:lnTo>
                  <a:lnTo>
                    <a:pt x="155" y="278"/>
                  </a:lnTo>
                  <a:lnTo>
                    <a:pt x="157" y="277"/>
                  </a:lnTo>
                  <a:lnTo>
                    <a:pt x="158" y="277"/>
                  </a:lnTo>
                  <a:lnTo>
                    <a:pt x="161" y="275"/>
                  </a:lnTo>
                  <a:lnTo>
                    <a:pt x="163" y="274"/>
                  </a:lnTo>
                  <a:lnTo>
                    <a:pt x="164" y="274"/>
                  </a:lnTo>
                  <a:lnTo>
                    <a:pt x="164" y="274"/>
                  </a:lnTo>
                  <a:lnTo>
                    <a:pt x="165" y="272"/>
                  </a:lnTo>
                  <a:lnTo>
                    <a:pt x="167" y="272"/>
                  </a:lnTo>
                  <a:lnTo>
                    <a:pt x="167" y="272"/>
                  </a:lnTo>
                  <a:lnTo>
                    <a:pt x="168" y="268"/>
                  </a:lnTo>
                  <a:lnTo>
                    <a:pt x="168" y="265"/>
                  </a:lnTo>
                  <a:lnTo>
                    <a:pt x="168" y="261"/>
                  </a:lnTo>
                  <a:lnTo>
                    <a:pt x="167" y="258"/>
                  </a:lnTo>
                  <a:lnTo>
                    <a:pt x="165" y="255"/>
                  </a:lnTo>
                  <a:lnTo>
                    <a:pt x="164" y="252"/>
                  </a:lnTo>
                  <a:lnTo>
                    <a:pt x="163" y="251"/>
                  </a:lnTo>
                  <a:lnTo>
                    <a:pt x="161" y="248"/>
                  </a:lnTo>
                  <a:lnTo>
                    <a:pt x="164" y="245"/>
                  </a:lnTo>
                  <a:lnTo>
                    <a:pt x="167" y="242"/>
                  </a:lnTo>
                  <a:lnTo>
                    <a:pt x="171" y="240"/>
                  </a:lnTo>
                  <a:lnTo>
                    <a:pt x="176" y="239"/>
                  </a:lnTo>
                  <a:lnTo>
                    <a:pt x="176" y="239"/>
                  </a:lnTo>
                  <a:lnTo>
                    <a:pt x="177" y="239"/>
                  </a:lnTo>
                  <a:lnTo>
                    <a:pt x="177" y="239"/>
                  </a:lnTo>
                  <a:lnTo>
                    <a:pt x="177" y="239"/>
                  </a:lnTo>
                  <a:lnTo>
                    <a:pt x="183" y="236"/>
                  </a:lnTo>
                  <a:lnTo>
                    <a:pt x="187" y="231"/>
                  </a:lnTo>
                  <a:lnTo>
                    <a:pt x="193" y="227"/>
                  </a:lnTo>
                  <a:lnTo>
                    <a:pt x="199" y="223"/>
                  </a:lnTo>
                  <a:lnTo>
                    <a:pt x="202" y="220"/>
                  </a:lnTo>
                  <a:lnTo>
                    <a:pt x="205" y="218"/>
                  </a:lnTo>
                  <a:lnTo>
                    <a:pt x="208" y="215"/>
                  </a:lnTo>
                  <a:lnTo>
                    <a:pt x="211" y="212"/>
                  </a:lnTo>
                  <a:lnTo>
                    <a:pt x="218" y="199"/>
                  </a:lnTo>
                  <a:lnTo>
                    <a:pt x="226" y="186"/>
                  </a:lnTo>
                  <a:lnTo>
                    <a:pt x="231" y="171"/>
                  </a:lnTo>
                  <a:lnTo>
                    <a:pt x="233" y="157"/>
                  </a:lnTo>
                  <a:lnTo>
                    <a:pt x="240" y="155"/>
                  </a:lnTo>
                  <a:lnTo>
                    <a:pt x="246" y="154"/>
                  </a:lnTo>
                  <a:lnTo>
                    <a:pt x="253" y="151"/>
                  </a:lnTo>
                  <a:lnTo>
                    <a:pt x="259" y="147"/>
                  </a:lnTo>
                  <a:lnTo>
                    <a:pt x="259" y="145"/>
                  </a:lnTo>
                  <a:lnTo>
                    <a:pt x="259" y="145"/>
                  </a:lnTo>
                  <a:lnTo>
                    <a:pt x="259" y="145"/>
                  </a:lnTo>
                  <a:lnTo>
                    <a:pt x="258" y="145"/>
                  </a:lnTo>
                  <a:lnTo>
                    <a:pt x="259" y="144"/>
                  </a:lnTo>
                  <a:lnTo>
                    <a:pt x="261" y="141"/>
                  </a:lnTo>
                  <a:lnTo>
                    <a:pt x="261" y="139"/>
                  </a:lnTo>
                  <a:lnTo>
                    <a:pt x="261" y="138"/>
                  </a:lnTo>
                  <a:lnTo>
                    <a:pt x="255" y="139"/>
                  </a:lnTo>
                  <a:lnTo>
                    <a:pt x="249" y="139"/>
                  </a:lnTo>
                  <a:lnTo>
                    <a:pt x="245" y="141"/>
                  </a:lnTo>
                  <a:lnTo>
                    <a:pt x="239" y="142"/>
                  </a:lnTo>
                  <a:lnTo>
                    <a:pt x="233" y="142"/>
                  </a:lnTo>
                  <a:lnTo>
                    <a:pt x="227" y="142"/>
                  </a:lnTo>
                  <a:lnTo>
                    <a:pt x="221" y="142"/>
                  </a:lnTo>
                  <a:lnTo>
                    <a:pt x="215" y="142"/>
                  </a:lnTo>
                  <a:lnTo>
                    <a:pt x="212" y="141"/>
                  </a:lnTo>
                  <a:lnTo>
                    <a:pt x="209" y="139"/>
                  </a:lnTo>
                  <a:lnTo>
                    <a:pt x="206" y="136"/>
                  </a:lnTo>
                  <a:lnTo>
                    <a:pt x="202" y="136"/>
                  </a:lnTo>
                  <a:lnTo>
                    <a:pt x="202" y="136"/>
                  </a:lnTo>
                  <a:lnTo>
                    <a:pt x="202" y="138"/>
                  </a:lnTo>
                  <a:lnTo>
                    <a:pt x="201" y="138"/>
                  </a:lnTo>
                  <a:lnTo>
                    <a:pt x="201" y="139"/>
                  </a:lnTo>
                  <a:lnTo>
                    <a:pt x="202" y="139"/>
                  </a:lnTo>
                  <a:lnTo>
                    <a:pt x="202" y="139"/>
                  </a:lnTo>
                  <a:lnTo>
                    <a:pt x="202" y="141"/>
                  </a:lnTo>
                  <a:lnTo>
                    <a:pt x="202" y="141"/>
                  </a:lnTo>
                  <a:lnTo>
                    <a:pt x="202" y="142"/>
                  </a:lnTo>
                  <a:lnTo>
                    <a:pt x="205" y="145"/>
                  </a:lnTo>
                  <a:lnTo>
                    <a:pt x="208" y="147"/>
                  </a:lnTo>
                  <a:lnTo>
                    <a:pt x="211" y="149"/>
                  </a:lnTo>
                  <a:lnTo>
                    <a:pt x="214" y="151"/>
                  </a:lnTo>
                  <a:lnTo>
                    <a:pt x="217" y="152"/>
                  </a:lnTo>
                  <a:lnTo>
                    <a:pt x="220" y="152"/>
                  </a:lnTo>
                  <a:lnTo>
                    <a:pt x="221" y="154"/>
                  </a:lnTo>
                  <a:lnTo>
                    <a:pt x="224" y="155"/>
                  </a:lnTo>
                  <a:lnTo>
                    <a:pt x="218" y="163"/>
                  </a:lnTo>
                  <a:lnTo>
                    <a:pt x="211" y="170"/>
                  </a:lnTo>
                  <a:lnTo>
                    <a:pt x="205" y="176"/>
                  </a:lnTo>
                  <a:lnTo>
                    <a:pt x="198" y="182"/>
                  </a:lnTo>
                  <a:lnTo>
                    <a:pt x="192" y="186"/>
                  </a:lnTo>
                  <a:lnTo>
                    <a:pt x="187" y="190"/>
                  </a:lnTo>
                  <a:lnTo>
                    <a:pt x="182" y="195"/>
                  </a:lnTo>
                  <a:lnTo>
                    <a:pt x="176" y="199"/>
                  </a:lnTo>
                  <a:lnTo>
                    <a:pt x="170" y="204"/>
                  </a:lnTo>
                  <a:lnTo>
                    <a:pt x="165" y="207"/>
                  </a:lnTo>
                  <a:lnTo>
                    <a:pt x="161" y="210"/>
                  </a:lnTo>
                  <a:lnTo>
                    <a:pt x="155" y="212"/>
                  </a:lnTo>
                  <a:lnTo>
                    <a:pt x="154" y="208"/>
                  </a:lnTo>
                  <a:lnTo>
                    <a:pt x="154" y="204"/>
                  </a:lnTo>
                  <a:lnTo>
                    <a:pt x="154" y="199"/>
                  </a:lnTo>
                  <a:lnTo>
                    <a:pt x="152" y="195"/>
                  </a:lnTo>
                  <a:lnTo>
                    <a:pt x="151" y="192"/>
                  </a:lnTo>
                  <a:lnTo>
                    <a:pt x="151" y="190"/>
                  </a:lnTo>
                  <a:lnTo>
                    <a:pt x="151" y="188"/>
                  </a:lnTo>
                  <a:lnTo>
                    <a:pt x="149" y="186"/>
                  </a:lnTo>
                  <a:lnTo>
                    <a:pt x="152" y="185"/>
                  </a:lnTo>
                  <a:lnTo>
                    <a:pt x="154" y="185"/>
                  </a:lnTo>
                  <a:lnTo>
                    <a:pt x="157" y="182"/>
                  </a:lnTo>
                  <a:lnTo>
                    <a:pt x="158" y="179"/>
                  </a:lnTo>
                  <a:lnTo>
                    <a:pt x="158" y="179"/>
                  </a:lnTo>
                  <a:lnTo>
                    <a:pt x="160" y="179"/>
                  </a:lnTo>
                  <a:lnTo>
                    <a:pt x="160" y="179"/>
                  </a:lnTo>
                  <a:lnTo>
                    <a:pt x="161" y="179"/>
                  </a:lnTo>
                  <a:lnTo>
                    <a:pt x="161" y="177"/>
                  </a:lnTo>
                  <a:lnTo>
                    <a:pt x="163" y="176"/>
                  </a:lnTo>
                  <a:lnTo>
                    <a:pt x="163" y="176"/>
                  </a:lnTo>
                  <a:lnTo>
                    <a:pt x="163" y="174"/>
                  </a:lnTo>
                  <a:lnTo>
                    <a:pt x="163" y="173"/>
                  </a:lnTo>
                  <a:lnTo>
                    <a:pt x="161" y="173"/>
                  </a:lnTo>
                  <a:lnTo>
                    <a:pt x="160" y="173"/>
                  </a:lnTo>
                  <a:lnTo>
                    <a:pt x="160" y="171"/>
                  </a:lnTo>
                  <a:lnTo>
                    <a:pt x="160" y="171"/>
                  </a:lnTo>
                  <a:lnTo>
                    <a:pt x="161" y="170"/>
                  </a:lnTo>
                  <a:lnTo>
                    <a:pt x="161" y="170"/>
                  </a:lnTo>
                  <a:lnTo>
                    <a:pt x="163" y="170"/>
                  </a:lnTo>
                  <a:lnTo>
                    <a:pt x="163" y="169"/>
                  </a:lnTo>
                  <a:lnTo>
                    <a:pt x="164" y="169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65" y="166"/>
                  </a:lnTo>
                  <a:lnTo>
                    <a:pt x="167" y="166"/>
                  </a:lnTo>
                  <a:lnTo>
                    <a:pt x="168" y="164"/>
                  </a:lnTo>
                  <a:lnTo>
                    <a:pt x="168" y="163"/>
                  </a:lnTo>
                  <a:lnTo>
                    <a:pt x="165" y="160"/>
                  </a:lnTo>
                  <a:lnTo>
                    <a:pt x="163" y="160"/>
                  </a:lnTo>
                  <a:lnTo>
                    <a:pt x="157" y="161"/>
                  </a:lnTo>
                  <a:lnTo>
                    <a:pt x="152" y="160"/>
                  </a:lnTo>
                  <a:lnTo>
                    <a:pt x="152" y="157"/>
                  </a:lnTo>
                  <a:lnTo>
                    <a:pt x="152" y="152"/>
                  </a:lnTo>
                  <a:lnTo>
                    <a:pt x="152" y="148"/>
                  </a:lnTo>
                  <a:lnTo>
                    <a:pt x="152" y="145"/>
                  </a:lnTo>
                  <a:lnTo>
                    <a:pt x="152" y="130"/>
                  </a:lnTo>
                  <a:lnTo>
                    <a:pt x="152" y="117"/>
                  </a:lnTo>
                  <a:lnTo>
                    <a:pt x="152" y="104"/>
                  </a:lnTo>
                  <a:lnTo>
                    <a:pt x="152" y="89"/>
                  </a:lnTo>
                  <a:lnTo>
                    <a:pt x="152" y="87"/>
                  </a:lnTo>
                  <a:lnTo>
                    <a:pt x="152" y="84"/>
                  </a:lnTo>
                  <a:lnTo>
                    <a:pt x="152" y="81"/>
                  </a:lnTo>
                  <a:lnTo>
                    <a:pt x="151" y="79"/>
                  </a:lnTo>
                  <a:lnTo>
                    <a:pt x="149" y="78"/>
                  </a:lnTo>
                  <a:lnTo>
                    <a:pt x="146" y="78"/>
                  </a:lnTo>
                  <a:lnTo>
                    <a:pt x="144" y="78"/>
                  </a:lnTo>
                  <a:lnTo>
                    <a:pt x="141" y="76"/>
                  </a:lnTo>
                  <a:lnTo>
                    <a:pt x="141" y="75"/>
                  </a:lnTo>
                  <a:lnTo>
                    <a:pt x="142" y="75"/>
                  </a:lnTo>
                  <a:lnTo>
                    <a:pt x="144" y="75"/>
                  </a:lnTo>
                  <a:lnTo>
                    <a:pt x="145" y="73"/>
                  </a:lnTo>
                  <a:lnTo>
                    <a:pt x="146" y="70"/>
                  </a:lnTo>
                  <a:lnTo>
                    <a:pt x="148" y="69"/>
                  </a:lnTo>
                  <a:lnTo>
                    <a:pt x="148" y="66"/>
                  </a:lnTo>
                  <a:lnTo>
                    <a:pt x="149" y="63"/>
                  </a:lnTo>
                  <a:lnTo>
                    <a:pt x="149" y="62"/>
                  </a:lnTo>
                  <a:lnTo>
                    <a:pt x="151" y="62"/>
                  </a:lnTo>
                  <a:lnTo>
                    <a:pt x="152" y="62"/>
                  </a:lnTo>
                  <a:lnTo>
                    <a:pt x="152" y="62"/>
                  </a:lnTo>
                  <a:lnTo>
                    <a:pt x="152" y="59"/>
                  </a:lnTo>
                  <a:lnTo>
                    <a:pt x="154" y="57"/>
                  </a:lnTo>
                  <a:lnTo>
                    <a:pt x="154" y="54"/>
                  </a:lnTo>
                  <a:lnTo>
                    <a:pt x="155" y="51"/>
                  </a:lnTo>
                  <a:lnTo>
                    <a:pt x="155" y="51"/>
                  </a:lnTo>
                  <a:lnTo>
                    <a:pt x="155" y="50"/>
                  </a:lnTo>
                  <a:lnTo>
                    <a:pt x="155" y="50"/>
                  </a:lnTo>
                  <a:lnTo>
                    <a:pt x="155" y="48"/>
                  </a:lnTo>
                  <a:lnTo>
                    <a:pt x="155" y="37"/>
                  </a:lnTo>
                  <a:lnTo>
                    <a:pt x="154" y="24"/>
                  </a:lnTo>
                  <a:lnTo>
                    <a:pt x="149" y="12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42" y="2"/>
                  </a:lnTo>
                  <a:lnTo>
                    <a:pt x="141" y="3"/>
                  </a:lnTo>
                  <a:lnTo>
                    <a:pt x="139" y="5"/>
                  </a:lnTo>
                  <a:lnTo>
                    <a:pt x="132" y="18"/>
                  </a:lnTo>
                  <a:lnTo>
                    <a:pt x="127" y="34"/>
                  </a:lnTo>
                  <a:lnTo>
                    <a:pt x="127" y="48"/>
                  </a:lnTo>
                  <a:lnTo>
                    <a:pt x="132" y="63"/>
                  </a:lnTo>
                  <a:lnTo>
                    <a:pt x="133" y="65"/>
                  </a:lnTo>
                  <a:lnTo>
                    <a:pt x="136" y="66"/>
                  </a:lnTo>
                  <a:lnTo>
                    <a:pt x="138" y="67"/>
                  </a:lnTo>
                  <a:lnTo>
                    <a:pt x="141" y="67"/>
                  </a:lnTo>
                  <a:lnTo>
                    <a:pt x="142" y="69"/>
                  </a:lnTo>
                  <a:lnTo>
                    <a:pt x="141" y="70"/>
                  </a:lnTo>
                  <a:lnTo>
                    <a:pt x="139" y="72"/>
                  </a:lnTo>
                  <a:lnTo>
                    <a:pt x="138" y="73"/>
                  </a:lnTo>
                  <a:lnTo>
                    <a:pt x="139" y="73"/>
                  </a:lnTo>
                  <a:lnTo>
                    <a:pt x="139" y="73"/>
                  </a:lnTo>
                  <a:lnTo>
                    <a:pt x="139" y="73"/>
                  </a:lnTo>
                  <a:lnTo>
                    <a:pt x="141" y="73"/>
                  </a:lnTo>
                  <a:lnTo>
                    <a:pt x="141" y="73"/>
                  </a:lnTo>
                  <a:lnTo>
                    <a:pt x="141" y="75"/>
                  </a:lnTo>
                  <a:lnTo>
                    <a:pt x="139" y="76"/>
                  </a:lnTo>
                  <a:lnTo>
                    <a:pt x="139" y="76"/>
                  </a:lnTo>
                  <a:lnTo>
                    <a:pt x="138" y="76"/>
                  </a:lnTo>
                  <a:lnTo>
                    <a:pt x="138" y="75"/>
                  </a:lnTo>
                  <a:lnTo>
                    <a:pt x="138" y="75"/>
                  </a:lnTo>
                  <a:lnTo>
                    <a:pt x="138" y="75"/>
                  </a:lnTo>
                  <a:lnTo>
                    <a:pt x="138" y="76"/>
                  </a:lnTo>
                  <a:lnTo>
                    <a:pt x="138" y="76"/>
                  </a:lnTo>
                  <a:lnTo>
                    <a:pt x="138" y="76"/>
                  </a:lnTo>
                  <a:lnTo>
                    <a:pt x="136" y="76"/>
                  </a:lnTo>
                  <a:lnTo>
                    <a:pt x="133" y="76"/>
                  </a:lnTo>
                  <a:lnTo>
                    <a:pt x="130" y="76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5" y="79"/>
                  </a:lnTo>
                  <a:lnTo>
                    <a:pt x="123" y="81"/>
                  </a:lnTo>
                  <a:lnTo>
                    <a:pt x="122" y="82"/>
                  </a:lnTo>
                  <a:lnTo>
                    <a:pt x="122" y="84"/>
                  </a:lnTo>
                  <a:lnTo>
                    <a:pt x="120" y="98"/>
                  </a:lnTo>
                  <a:lnTo>
                    <a:pt x="120" y="114"/>
                  </a:lnTo>
                  <a:lnTo>
                    <a:pt x="120" y="129"/>
                  </a:lnTo>
                  <a:lnTo>
                    <a:pt x="120" y="145"/>
                  </a:lnTo>
                  <a:lnTo>
                    <a:pt x="120" y="149"/>
                  </a:lnTo>
                  <a:lnTo>
                    <a:pt x="122" y="154"/>
                  </a:lnTo>
                  <a:lnTo>
                    <a:pt x="122" y="158"/>
                  </a:lnTo>
                  <a:lnTo>
                    <a:pt x="122" y="164"/>
                  </a:lnTo>
                  <a:lnTo>
                    <a:pt x="117" y="164"/>
                  </a:lnTo>
                  <a:lnTo>
                    <a:pt x="114" y="164"/>
                  </a:lnTo>
                  <a:lnTo>
                    <a:pt x="110" y="164"/>
                  </a:lnTo>
                  <a:lnTo>
                    <a:pt x="107" y="164"/>
                  </a:lnTo>
                  <a:lnTo>
                    <a:pt x="107" y="166"/>
                  </a:lnTo>
                  <a:lnTo>
                    <a:pt x="107" y="166"/>
                  </a:lnTo>
                  <a:lnTo>
                    <a:pt x="105" y="167"/>
                  </a:lnTo>
                  <a:lnTo>
                    <a:pt x="105" y="167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03" y="170"/>
                  </a:lnTo>
                  <a:lnTo>
                    <a:pt x="101" y="170"/>
                  </a:lnTo>
                  <a:lnTo>
                    <a:pt x="101" y="171"/>
                  </a:lnTo>
                  <a:lnTo>
                    <a:pt x="101" y="171"/>
                  </a:lnTo>
                  <a:lnTo>
                    <a:pt x="100" y="173"/>
                  </a:lnTo>
                  <a:lnTo>
                    <a:pt x="100" y="174"/>
                  </a:lnTo>
                  <a:lnTo>
                    <a:pt x="103" y="180"/>
                  </a:lnTo>
                  <a:lnTo>
                    <a:pt x="108" y="183"/>
                  </a:lnTo>
                  <a:lnTo>
                    <a:pt x="114" y="186"/>
                  </a:lnTo>
                  <a:lnTo>
                    <a:pt x="120" y="188"/>
                  </a:lnTo>
                  <a:lnTo>
                    <a:pt x="119" y="195"/>
                  </a:lnTo>
                  <a:lnTo>
                    <a:pt x="119" y="204"/>
                  </a:lnTo>
                  <a:lnTo>
                    <a:pt x="119" y="212"/>
                  </a:lnTo>
                  <a:lnTo>
                    <a:pt x="120" y="220"/>
                  </a:lnTo>
                  <a:lnTo>
                    <a:pt x="114" y="215"/>
                  </a:lnTo>
                  <a:lnTo>
                    <a:pt x="107" y="212"/>
                  </a:lnTo>
                  <a:lnTo>
                    <a:pt x="101" y="208"/>
                  </a:lnTo>
                  <a:lnTo>
                    <a:pt x="95" y="204"/>
                  </a:lnTo>
                  <a:lnTo>
                    <a:pt x="89" y="201"/>
                  </a:lnTo>
                  <a:lnTo>
                    <a:pt x="84" y="196"/>
                  </a:lnTo>
                  <a:lnTo>
                    <a:pt x="78" y="192"/>
                  </a:lnTo>
                  <a:lnTo>
                    <a:pt x="72" y="188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69" y="188"/>
                  </a:lnTo>
                  <a:lnTo>
                    <a:pt x="67" y="186"/>
                  </a:lnTo>
                  <a:lnTo>
                    <a:pt x="64" y="183"/>
                  </a:lnTo>
                  <a:lnTo>
                    <a:pt x="62" y="180"/>
                  </a:lnTo>
                  <a:lnTo>
                    <a:pt x="59" y="179"/>
                  </a:lnTo>
                  <a:lnTo>
                    <a:pt x="57" y="174"/>
                  </a:lnTo>
                  <a:lnTo>
                    <a:pt x="59" y="173"/>
                  </a:lnTo>
                  <a:lnTo>
                    <a:pt x="62" y="173"/>
                  </a:lnTo>
                  <a:lnTo>
                    <a:pt x="64" y="171"/>
                  </a:lnTo>
                  <a:lnTo>
                    <a:pt x="67" y="170"/>
                  </a:lnTo>
                  <a:lnTo>
                    <a:pt x="67" y="167"/>
                  </a:lnTo>
                  <a:lnTo>
                    <a:pt x="67" y="164"/>
                  </a:lnTo>
                  <a:lnTo>
                    <a:pt x="67" y="161"/>
                  </a:lnTo>
                  <a:lnTo>
                    <a:pt x="67" y="158"/>
                  </a:lnTo>
                  <a:lnTo>
                    <a:pt x="67" y="160"/>
                  </a:lnTo>
                  <a:lnTo>
                    <a:pt x="66" y="158"/>
                  </a:lnTo>
                  <a:lnTo>
                    <a:pt x="66" y="157"/>
                  </a:lnTo>
                  <a:lnTo>
                    <a:pt x="66" y="157"/>
                  </a:lnTo>
                  <a:lnTo>
                    <a:pt x="66" y="155"/>
                  </a:lnTo>
                  <a:lnTo>
                    <a:pt x="67" y="154"/>
                  </a:lnTo>
                  <a:lnTo>
                    <a:pt x="70" y="152"/>
                  </a:lnTo>
                  <a:lnTo>
                    <a:pt x="72" y="151"/>
                  </a:lnTo>
                  <a:lnTo>
                    <a:pt x="75" y="149"/>
                  </a:lnTo>
                  <a:lnTo>
                    <a:pt x="76" y="148"/>
                  </a:lnTo>
                  <a:lnTo>
                    <a:pt x="78" y="147"/>
                  </a:lnTo>
                  <a:lnTo>
                    <a:pt x="76" y="145"/>
                  </a:lnTo>
                  <a:lnTo>
                    <a:pt x="75" y="145"/>
                  </a:lnTo>
                  <a:lnTo>
                    <a:pt x="69" y="145"/>
                  </a:lnTo>
                  <a:lnTo>
                    <a:pt x="62" y="147"/>
                  </a:lnTo>
                  <a:lnTo>
                    <a:pt x="56" y="147"/>
                  </a:lnTo>
                  <a:lnTo>
                    <a:pt x="50" y="148"/>
                  </a:lnTo>
                  <a:lnTo>
                    <a:pt x="43" y="148"/>
                  </a:lnTo>
                  <a:lnTo>
                    <a:pt x="37" y="149"/>
                  </a:lnTo>
                  <a:lnTo>
                    <a:pt x="29" y="149"/>
                  </a:lnTo>
                  <a:lnTo>
                    <a:pt x="23" y="149"/>
                  </a:lnTo>
                  <a:lnTo>
                    <a:pt x="22" y="149"/>
                  </a:lnTo>
                  <a:lnTo>
                    <a:pt x="22" y="148"/>
                  </a:lnTo>
                  <a:lnTo>
                    <a:pt x="22" y="148"/>
                  </a:lnTo>
                  <a:lnTo>
                    <a:pt x="22" y="147"/>
                  </a:lnTo>
                  <a:lnTo>
                    <a:pt x="23" y="132"/>
                  </a:lnTo>
                  <a:lnTo>
                    <a:pt x="25" y="117"/>
                  </a:lnTo>
                  <a:lnTo>
                    <a:pt x="25" y="103"/>
                  </a:lnTo>
                  <a:lnTo>
                    <a:pt x="25" y="88"/>
                  </a:lnTo>
                  <a:lnTo>
                    <a:pt x="25" y="81"/>
                  </a:lnTo>
                  <a:lnTo>
                    <a:pt x="25" y="73"/>
                  </a:lnTo>
                  <a:lnTo>
                    <a:pt x="25" y="66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5" y="51"/>
                  </a:lnTo>
                  <a:lnTo>
                    <a:pt x="25" y="4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1" y="4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50"/>
                  </a:lnTo>
                  <a:lnTo>
                    <a:pt x="19" y="50"/>
                  </a:lnTo>
                  <a:lnTo>
                    <a:pt x="18" y="76"/>
                  </a:lnTo>
                  <a:lnTo>
                    <a:pt x="16" y="101"/>
                  </a:lnTo>
                  <a:lnTo>
                    <a:pt x="16" y="126"/>
                  </a:lnTo>
                  <a:lnTo>
                    <a:pt x="16" y="151"/>
                  </a:lnTo>
                  <a:lnTo>
                    <a:pt x="12" y="152"/>
                  </a:lnTo>
                  <a:lnTo>
                    <a:pt x="7" y="152"/>
                  </a:lnTo>
                  <a:lnTo>
                    <a:pt x="3" y="152"/>
                  </a:lnTo>
                  <a:lnTo>
                    <a:pt x="0" y="155"/>
                  </a:lnTo>
                  <a:lnTo>
                    <a:pt x="0" y="158"/>
                  </a:lnTo>
                  <a:lnTo>
                    <a:pt x="0" y="161"/>
                  </a:lnTo>
                  <a:lnTo>
                    <a:pt x="2" y="164"/>
                  </a:lnTo>
                  <a:lnTo>
                    <a:pt x="3" y="167"/>
                  </a:lnTo>
                  <a:lnTo>
                    <a:pt x="6" y="170"/>
                  </a:lnTo>
                  <a:lnTo>
                    <a:pt x="9" y="173"/>
                  </a:lnTo>
                  <a:lnTo>
                    <a:pt x="12" y="174"/>
                  </a:lnTo>
                  <a:lnTo>
                    <a:pt x="16" y="176"/>
                  </a:lnTo>
                  <a:close/>
                  <a:moveTo>
                    <a:pt x="381" y="350"/>
                  </a:moveTo>
                  <a:lnTo>
                    <a:pt x="388" y="349"/>
                  </a:lnTo>
                  <a:lnTo>
                    <a:pt x="394" y="349"/>
                  </a:lnTo>
                  <a:lnTo>
                    <a:pt x="401" y="349"/>
                  </a:lnTo>
                  <a:lnTo>
                    <a:pt x="407" y="347"/>
                  </a:lnTo>
                  <a:lnTo>
                    <a:pt x="410" y="346"/>
                  </a:lnTo>
                  <a:lnTo>
                    <a:pt x="414" y="344"/>
                  </a:lnTo>
                  <a:lnTo>
                    <a:pt x="419" y="344"/>
                  </a:lnTo>
                  <a:lnTo>
                    <a:pt x="423" y="343"/>
                  </a:lnTo>
                  <a:lnTo>
                    <a:pt x="425" y="341"/>
                  </a:lnTo>
                  <a:lnTo>
                    <a:pt x="426" y="340"/>
                  </a:lnTo>
                  <a:lnTo>
                    <a:pt x="428" y="340"/>
                  </a:lnTo>
                  <a:lnTo>
                    <a:pt x="429" y="340"/>
                  </a:lnTo>
                  <a:lnTo>
                    <a:pt x="432" y="347"/>
                  </a:lnTo>
                  <a:lnTo>
                    <a:pt x="433" y="355"/>
                  </a:lnTo>
                  <a:lnTo>
                    <a:pt x="433" y="362"/>
                  </a:lnTo>
                  <a:lnTo>
                    <a:pt x="432" y="369"/>
                  </a:lnTo>
                  <a:lnTo>
                    <a:pt x="432" y="369"/>
                  </a:lnTo>
                  <a:lnTo>
                    <a:pt x="432" y="371"/>
                  </a:lnTo>
                  <a:lnTo>
                    <a:pt x="432" y="372"/>
                  </a:lnTo>
                  <a:lnTo>
                    <a:pt x="432" y="372"/>
                  </a:lnTo>
                  <a:lnTo>
                    <a:pt x="425" y="372"/>
                  </a:lnTo>
                  <a:lnTo>
                    <a:pt x="416" y="372"/>
                  </a:lnTo>
                  <a:lnTo>
                    <a:pt x="407" y="372"/>
                  </a:lnTo>
                  <a:lnTo>
                    <a:pt x="400" y="371"/>
                  </a:lnTo>
                  <a:lnTo>
                    <a:pt x="398" y="371"/>
                  </a:lnTo>
                  <a:lnTo>
                    <a:pt x="398" y="371"/>
                  </a:lnTo>
                  <a:lnTo>
                    <a:pt x="397" y="371"/>
                  </a:lnTo>
                  <a:lnTo>
                    <a:pt x="395" y="369"/>
                  </a:lnTo>
                  <a:lnTo>
                    <a:pt x="395" y="368"/>
                  </a:lnTo>
                  <a:lnTo>
                    <a:pt x="397" y="368"/>
                  </a:lnTo>
                  <a:lnTo>
                    <a:pt x="397" y="366"/>
                  </a:lnTo>
                  <a:lnTo>
                    <a:pt x="397" y="366"/>
                  </a:lnTo>
                  <a:lnTo>
                    <a:pt x="400" y="366"/>
                  </a:lnTo>
                  <a:lnTo>
                    <a:pt x="401" y="363"/>
                  </a:lnTo>
                  <a:lnTo>
                    <a:pt x="404" y="362"/>
                  </a:lnTo>
                  <a:lnTo>
                    <a:pt x="406" y="362"/>
                  </a:lnTo>
                  <a:lnTo>
                    <a:pt x="407" y="362"/>
                  </a:lnTo>
                  <a:lnTo>
                    <a:pt x="410" y="360"/>
                  </a:lnTo>
                  <a:lnTo>
                    <a:pt x="411" y="360"/>
                  </a:lnTo>
                  <a:lnTo>
                    <a:pt x="413" y="359"/>
                  </a:lnTo>
                  <a:lnTo>
                    <a:pt x="406" y="357"/>
                  </a:lnTo>
                  <a:lnTo>
                    <a:pt x="398" y="357"/>
                  </a:lnTo>
                  <a:lnTo>
                    <a:pt x="391" y="356"/>
                  </a:lnTo>
                  <a:lnTo>
                    <a:pt x="384" y="355"/>
                  </a:lnTo>
                  <a:lnTo>
                    <a:pt x="382" y="355"/>
                  </a:lnTo>
                  <a:lnTo>
                    <a:pt x="382" y="353"/>
                  </a:lnTo>
                  <a:lnTo>
                    <a:pt x="381" y="353"/>
                  </a:lnTo>
                  <a:lnTo>
                    <a:pt x="379" y="352"/>
                  </a:lnTo>
                  <a:lnTo>
                    <a:pt x="379" y="352"/>
                  </a:lnTo>
                  <a:lnTo>
                    <a:pt x="381" y="350"/>
                  </a:lnTo>
                  <a:lnTo>
                    <a:pt x="381" y="350"/>
                  </a:lnTo>
                  <a:lnTo>
                    <a:pt x="381" y="350"/>
                  </a:lnTo>
                  <a:close/>
                  <a:moveTo>
                    <a:pt x="360" y="284"/>
                  </a:moveTo>
                  <a:lnTo>
                    <a:pt x="363" y="283"/>
                  </a:lnTo>
                  <a:lnTo>
                    <a:pt x="365" y="281"/>
                  </a:lnTo>
                  <a:lnTo>
                    <a:pt x="368" y="281"/>
                  </a:lnTo>
                  <a:lnTo>
                    <a:pt x="369" y="280"/>
                  </a:lnTo>
                  <a:lnTo>
                    <a:pt x="370" y="278"/>
                  </a:lnTo>
                  <a:lnTo>
                    <a:pt x="372" y="275"/>
                  </a:lnTo>
                  <a:lnTo>
                    <a:pt x="373" y="274"/>
                  </a:lnTo>
                  <a:lnTo>
                    <a:pt x="375" y="271"/>
                  </a:lnTo>
                  <a:lnTo>
                    <a:pt x="375" y="274"/>
                  </a:lnTo>
                  <a:lnTo>
                    <a:pt x="375" y="277"/>
                  </a:lnTo>
                  <a:lnTo>
                    <a:pt x="376" y="281"/>
                  </a:lnTo>
                  <a:lnTo>
                    <a:pt x="378" y="284"/>
                  </a:lnTo>
                  <a:lnTo>
                    <a:pt x="381" y="287"/>
                  </a:lnTo>
                  <a:lnTo>
                    <a:pt x="384" y="289"/>
                  </a:lnTo>
                  <a:lnTo>
                    <a:pt x="387" y="292"/>
                  </a:lnTo>
                  <a:lnTo>
                    <a:pt x="389" y="293"/>
                  </a:lnTo>
                  <a:lnTo>
                    <a:pt x="389" y="294"/>
                  </a:lnTo>
                  <a:lnTo>
                    <a:pt x="391" y="294"/>
                  </a:lnTo>
                  <a:lnTo>
                    <a:pt x="392" y="294"/>
                  </a:lnTo>
                  <a:lnTo>
                    <a:pt x="394" y="294"/>
                  </a:lnTo>
                  <a:lnTo>
                    <a:pt x="395" y="296"/>
                  </a:lnTo>
                  <a:lnTo>
                    <a:pt x="395" y="296"/>
                  </a:lnTo>
                  <a:lnTo>
                    <a:pt x="395" y="296"/>
                  </a:lnTo>
                  <a:lnTo>
                    <a:pt x="397" y="296"/>
                  </a:lnTo>
                  <a:lnTo>
                    <a:pt x="394" y="297"/>
                  </a:lnTo>
                  <a:lnTo>
                    <a:pt x="391" y="299"/>
                  </a:lnTo>
                  <a:lnTo>
                    <a:pt x="387" y="299"/>
                  </a:lnTo>
                  <a:lnTo>
                    <a:pt x="384" y="299"/>
                  </a:lnTo>
                  <a:lnTo>
                    <a:pt x="378" y="300"/>
                  </a:lnTo>
                  <a:lnTo>
                    <a:pt x="373" y="300"/>
                  </a:lnTo>
                  <a:lnTo>
                    <a:pt x="369" y="300"/>
                  </a:lnTo>
                  <a:lnTo>
                    <a:pt x="363" y="302"/>
                  </a:lnTo>
                  <a:lnTo>
                    <a:pt x="354" y="302"/>
                  </a:lnTo>
                  <a:lnTo>
                    <a:pt x="346" y="305"/>
                  </a:lnTo>
                  <a:lnTo>
                    <a:pt x="337" y="306"/>
                  </a:lnTo>
                  <a:lnTo>
                    <a:pt x="328" y="308"/>
                  </a:lnTo>
                  <a:lnTo>
                    <a:pt x="335" y="302"/>
                  </a:lnTo>
                  <a:lnTo>
                    <a:pt x="344" y="294"/>
                  </a:lnTo>
                  <a:lnTo>
                    <a:pt x="351" y="289"/>
                  </a:lnTo>
                  <a:lnTo>
                    <a:pt x="360" y="284"/>
                  </a:lnTo>
                  <a:close/>
                  <a:moveTo>
                    <a:pt x="141" y="63"/>
                  </a:moveTo>
                  <a:lnTo>
                    <a:pt x="141" y="63"/>
                  </a:lnTo>
                  <a:lnTo>
                    <a:pt x="138" y="62"/>
                  </a:lnTo>
                  <a:lnTo>
                    <a:pt x="136" y="60"/>
                  </a:lnTo>
                  <a:lnTo>
                    <a:pt x="135" y="59"/>
                  </a:lnTo>
                  <a:lnTo>
                    <a:pt x="133" y="47"/>
                  </a:lnTo>
                  <a:lnTo>
                    <a:pt x="135" y="35"/>
                  </a:lnTo>
                  <a:lnTo>
                    <a:pt x="138" y="24"/>
                  </a:lnTo>
                  <a:lnTo>
                    <a:pt x="142" y="12"/>
                  </a:lnTo>
                  <a:lnTo>
                    <a:pt x="144" y="18"/>
                  </a:lnTo>
                  <a:lnTo>
                    <a:pt x="145" y="25"/>
                  </a:lnTo>
                  <a:lnTo>
                    <a:pt x="145" y="31"/>
                  </a:lnTo>
                  <a:lnTo>
                    <a:pt x="144" y="38"/>
                  </a:lnTo>
                  <a:lnTo>
                    <a:pt x="144" y="44"/>
                  </a:lnTo>
                  <a:lnTo>
                    <a:pt x="145" y="51"/>
                  </a:lnTo>
                  <a:lnTo>
                    <a:pt x="144" y="57"/>
                  </a:lnTo>
                  <a:lnTo>
                    <a:pt x="141" y="63"/>
                  </a:lnTo>
                  <a:close/>
                  <a:moveTo>
                    <a:pt x="135" y="289"/>
                  </a:moveTo>
                  <a:lnTo>
                    <a:pt x="132" y="290"/>
                  </a:lnTo>
                  <a:lnTo>
                    <a:pt x="129" y="292"/>
                  </a:lnTo>
                  <a:lnTo>
                    <a:pt x="125" y="292"/>
                  </a:lnTo>
                  <a:lnTo>
                    <a:pt x="120" y="292"/>
                  </a:lnTo>
                  <a:lnTo>
                    <a:pt x="120" y="290"/>
                  </a:lnTo>
                  <a:lnTo>
                    <a:pt x="120" y="289"/>
                  </a:lnTo>
                  <a:lnTo>
                    <a:pt x="120" y="289"/>
                  </a:lnTo>
                  <a:lnTo>
                    <a:pt x="119" y="287"/>
                  </a:lnTo>
                  <a:lnTo>
                    <a:pt x="119" y="287"/>
                  </a:lnTo>
                  <a:lnTo>
                    <a:pt x="119" y="286"/>
                  </a:lnTo>
                  <a:lnTo>
                    <a:pt x="119" y="286"/>
                  </a:lnTo>
                  <a:lnTo>
                    <a:pt x="120" y="286"/>
                  </a:lnTo>
                  <a:lnTo>
                    <a:pt x="122" y="286"/>
                  </a:lnTo>
                  <a:lnTo>
                    <a:pt x="125" y="286"/>
                  </a:lnTo>
                  <a:lnTo>
                    <a:pt x="126" y="286"/>
                  </a:lnTo>
                  <a:lnTo>
                    <a:pt x="129" y="286"/>
                  </a:lnTo>
                  <a:lnTo>
                    <a:pt x="132" y="286"/>
                  </a:lnTo>
                  <a:lnTo>
                    <a:pt x="135" y="286"/>
                  </a:lnTo>
                  <a:lnTo>
                    <a:pt x="136" y="287"/>
                  </a:lnTo>
                  <a:lnTo>
                    <a:pt x="135" y="289"/>
                  </a:lnTo>
                  <a:close/>
                  <a:moveTo>
                    <a:pt x="149" y="275"/>
                  </a:moveTo>
                  <a:lnTo>
                    <a:pt x="149" y="275"/>
                  </a:lnTo>
                  <a:lnTo>
                    <a:pt x="148" y="274"/>
                  </a:lnTo>
                  <a:lnTo>
                    <a:pt x="148" y="274"/>
                  </a:lnTo>
                  <a:lnTo>
                    <a:pt x="146" y="274"/>
                  </a:lnTo>
                  <a:lnTo>
                    <a:pt x="144" y="275"/>
                  </a:lnTo>
                  <a:lnTo>
                    <a:pt x="139" y="275"/>
                  </a:lnTo>
                  <a:lnTo>
                    <a:pt x="135" y="275"/>
                  </a:lnTo>
                  <a:lnTo>
                    <a:pt x="132" y="275"/>
                  </a:lnTo>
                  <a:lnTo>
                    <a:pt x="127" y="277"/>
                  </a:lnTo>
                  <a:lnTo>
                    <a:pt x="122" y="277"/>
                  </a:lnTo>
                  <a:lnTo>
                    <a:pt x="117" y="277"/>
                  </a:lnTo>
                  <a:lnTo>
                    <a:pt x="113" y="274"/>
                  </a:lnTo>
                  <a:lnTo>
                    <a:pt x="111" y="271"/>
                  </a:lnTo>
                  <a:lnTo>
                    <a:pt x="111" y="268"/>
                  </a:lnTo>
                  <a:lnTo>
                    <a:pt x="111" y="264"/>
                  </a:lnTo>
                  <a:lnTo>
                    <a:pt x="110" y="261"/>
                  </a:lnTo>
                  <a:lnTo>
                    <a:pt x="117" y="259"/>
                  </a:lnTo>
                  <a:lnTo>
                    <a:pt x="123" y="259"/>
                  </a:lnTo>
                  <a:lnTo>
                    <a:pt x="130" y="258"/>
                  </a:lnTo>
                  <a:lnTo>
                    <a:pt x="136" y="258"/>
                  </a:lnTo>
                  <a:lnTo>
                    <a:pt x="141" y="256"/>
                  </a:lnTo>
                  <a:lnTo>
                    <a:pt x="145" y="256"/>
                  </a:lnTo>
                  <a:lnTo>
                    <a:pt x="148" y="256"/>
                  </a:lnTo>
                  <a:lnTo>
                    <a:pt x="152" y="256"/>
                  </a:lnTo>
                  <a:lnTo>
                    <a:pt x="152" y="261"/>
                  </a:lnTo>
                  <a:lnTo>
                    <a:pt x="152" y="267"/>
                  </a:lnTo>
                  <a:lnTo>
                    <a:pt x="151" y="271"/>
                  </a:lnTo>
                  <a:lnTo>
                    <a:pt x="149" y="275"/>
                  </a:lnTo>
                  <a:close/>
                  <a:moveTo>
                    <a:pt x="127" y="123"/>
                  </a:moveTo>
                  <a:lnTo>
                    <a:pt x="127" y="113"/>
                  </a:lnTo>
                  <a:lnTo>
                    <a:pt x="127" y="103"/>
                  </a:lnTo>
                  <a:lnTo>
                    <a:pt x="126" y="92"/>
                  </a:lnTo>
                  <a:lnTo>
                    <a:pt x="126" y="82"/>
                  </a:lnTo>
                  <a:lnTo>
                    <a:pt x="130" y="82"/>
                  </a:lnTo>
                  <a:lnTo>
                    <a:pt x="133" y="84"/>
                  </a:lnTo>
                  <a:lnTo>
                    <a:pt x="135" y="85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9" y="88"/>
                  </a:lnTo>
                  <a:lnTo>
                    <a:pt x="141" y="88"/>
                  </a:lnTo>
                  <a:lnTo>
                    <a:pt x="142" y="88"/>
                  </a:lnTo>
                  <a:lnTo>
                    <a:pt x="144" y="87"/>
                  </a:lnTo>
                  <a:lnTo>
                    <a:pt x="144" y="85"/>
                  </a:lnTo>
                  <a:lnTo>
                    <a:pt x="145" y="84"/>
                  </a:lnTo>
                  <a:lnTo>
                    <a:pt x="146" y="82"/>
                  </a:lnTo>
                  <a:lnTo>
                    <a:pt x="145" y="98"/>
                  </a:lnTo>
                  <a:lnTo>
                    <a:pt x="144" y="114"/>
                  </a:lnTo>
                  <a:lnTo>
                    <a:pt x="144" y="132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6" y="155"/>
                  </a:lnTo>
                  <a:lnTo>
                    <a:pt x="148" y="158"/>
                  </a:lnTo>
                  <a:lnTo>
                    <a:pt x="146" y="161"/>
                  </a:lnTo>
                  <a:lnTo>
                    <a:pt x="142" y="163"/>
                  </a:lnTo>
                  <a:lnTo>
                    <a:pt x="136" y="163"/>
                  </a:lnTo>
                  <a:lnTo>
                    <a:pt x="130" y="163"/>
                  </a:lnTo>
                  <a:lnTo>
                    <a:pt x="126" y="161"/>
                  </a:lnTo>
                  <a:lnTo>
                    <a:pt x="126" y="161"/>
                  </a:lnTo>
                  <a:lnTo>
                    <a:pt x="126" y="160"/>
                  </a:lnTo>
                  <a:lnTo>
                    <a:pt x="126" y="158"/>
                  </a:lnTo>
                  <a:lnTo>
                    <a:pt x="126" y="157"/>
                  </a:lnTo>
                  <a:lnTo>
                    <a:pt x="126" y="148"/>
                  </a:lnTo>
                  <a:lnTo>
                    <a:pt x="127" y="139"/>
                  </a:lnTo>
                  <a:lnTo>
                    <a:pt x="127" y="132"/>
                  </a:lnTo>
                  <a:lnTo>
                    <a:pt x="127" y="123"/>
                  </a:lnTo>
                  <a:close/>
                  <a:moveTo>
                    <a:pt x="111" y="176"/>
                  </a:moveTo>
                  <a:lnTo>
                    <a:pt x="111" y="176"/>
                  </a:lnTo>
                  <a:lnTo>
                    <a:pt x="111" y="174"/>
                  </a:lnTo>
                  <a:lnTo>
                    <a:pt x="111" y="174"/>
                  </a:lnTo>
                  <a:lnTo>
                    <a:pt x="111" y="174"/>
                  </a:lnTo>
                  <a:lnTo>
                    <a:pt x="111" y="173"/>
                  </a:lnTo>
                  <a:lnTo>
                    <a:pt x="110" y="171"/>
                  </a:lnTo>
                  <a:lnTo>
                    <a:pt x="108" y="170"/>
                  </a:lnTo>
                  <a:lnTo>
                    <a:pt x="108" y="169"/>
                  </a:lnTo>
                  <a:lnTo>
                    <a:pt x="108" y="169"/>
                  </a:lnTo>
                  <a:lnTo>
                    <a:pt x="110" y="170"/>
                  </a:lnTo>
                  <a:lnTo>
                    <a:pt x="113" y="171"/>
                  </a:lnTo>
                  <a:lnTo>
                    <a:pt x="114" y="171"/>
                  </a:lnTo>
                  <a:lnTo>
                    <a:pt x="117" y="171"/>
                  </a:lnTo>
                  <a:lnTo>
                    <a:pt x="122" y="173"/>
                  </a:lnTo>
                  <a:lnTo>
                    <a:pt x="125" y="174"/>
                  </a:lnTo>
                  <a:lnTo>
                    <a:pt x="127" y="176"/>
                  </a:lnTo>
                  <a:lnTo>
                    <a:pt x="123" y="177"/>
                  </a:lnTo>
                  <a:lnTo>
                    <a:pt x="120" y="177"/>
                  </a:lnTo>
                  <a:lnTo>
                    <a:pt x="116" y="177"/>
                  </a:lnTo>
                  <a:lnTo>
                    <a:pt x="111" y="176"/>
                  </a:lnTo>
                  <a:close/>
                  <a:moveTo>
                    <a:pt x="7" y="158"/>
                  </a:moveTo>
                  <a:lnTo>
                    <a:pt x="10" y="158"/>
                  </a:lnTo>
                  <a:lnTo>
                    <a:pt x="12" y="160"/>
                  </a:lnTo>
                  <a:lnTo>
                    <a:pt x="15" y="160"/>
                  </a:lnTo>
                  <a:lnTo>
                    <a:pt x="18" y="158"/>
                  </a:lnTo>
                  <a:lnTo>
                    <a:pt x="18" y="158"/>
                  </a:lnTo>
                  <a:lnTo>
                    <a:pt x="19" y="158"/>
                  </a:lnTo>
                  <a:lnTo>
                    <a:pt x="19" y="160"/>
                  </a:lnTo>
                  <a:lnTo>
                    <a:pt x="21" y="160"/>
                  </a:lnTo>
                  <a:lnTo>
                    <a:pt x="29" y="161"/>
                  </a:lnTo>
                  <a:lnTo>
                    <a:pt x="38" y="161"/>
                  </a:lnTo>
                  <a:lnTo>
                    <a:pt x="45" y="160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7" y="157"/>
                  </a:lnTo>
                  <a:lnTo>
                    <a:pt x="60" y="157"/>
                  </a:lnTo>
                  <a:lnTo>
                    <a:pt x="60" y="158"/>
                  </a:lnTo>
                  <a:lnTo>
                    <a:pt x="59" y="161"/>
                  </a:lnTo>
                  <a:lnTo>
                    <a:pt x="56" y="164"/>
                  </a:lnTo>
                  <a:lnTo>
                    <a:pt x="51" y="167"/>
                  </a:lnTo>
                  <a:lnTo>
                    <a:pt x="48" y="170"/>
                  </a:lnTo>
                  <a:lnTo>
                    <a:pt x="48" y="171"/>
                  </a:lnTo>
                  <a:lnTo>
                    <a:pt x="48" y="171"/>
                  </a:lnTo>
                  <a:lnTo>
                    <a:pt x="48" y="171"/>
                  </a:lnTo>
                  <a:lnTo>
                    <a:pt x="48" y="173"/>
                  </a:lnTo>
                  <a:lnTo>
                    <a:pt x="50" y="174"/>
                  </a:lnTo>
                  <a:lnTo>
                    <a:pt x="50" y="176"/>
                  </a:lnTo>
                  <a:lnTo>
                    <a:pt x="50" y="177"/>
                  </a:lnTo>
                  <a:lnTo>
                    <a:pt x="51" y="179"/>
                  </a:lnTo>
                  <a:lnTo>
                    <a:pt x="56" y="186"/>
                  </a:lnTo>
                  <a:lnTo>
                    <a:pt x="62" y="192"/>
                  </a:lnTo>
                  <a:lnTo>
                    <a:pt x="67" y="198"/>
                  </a:lnTo>
                  <a:lnTo>
                    <a:pt x="73" y="204"/>
                  </a:lnTo>
                  <a:lnTo>
                    <a:pt x="81" y="208"/>
                  </a:lnTo>
                  <a:lnTo>
                    <a:pt x="88" y="212"/>
                  </a:lnTo>
                  <a:lnTo>
                    <a:pt x="95" y="217"/>
                  </a:lnTo>
                  <a:lnTo>
                    <a:pt x="103" y="220"/>
                  </a:lnTo>
                  <a:lnTo>
                    <a:pt x="105" y="221"/>
                  </a:lnTo>
                  <a:lnTo>
                    <a:pt x="110" y="223"/>
                  </a:lnTo>
                  <a:lnTo>
                    <a:pt x="113" y="224"/>
                  </a:lnTo>
                  <a:lnTo>
                    <a:pt x="116" y="226"/>
                  </a:lnTo>
                  <a:lnTo>
                    <a:pt x="117" y="226"/>
                  </a:lnTo>
                  <a:lnTo>
                    <a:pt x="120" y="226"/>
                  </a:lnTo>
                  <a:lnTo>
                    <a:pt x="122" y="226"/>
                  </a:lnTo>
                  <a:lnTo>
                    <a:pt x="123" y="226"/>
                  </a:lnTo>
                  <a:lnTo>
                    <a:pt x="125" y="226"/>
                  </a:lnTo>
                  <a:lnTo>
                    <a:pt x="126" y="224"/>
                  </a:lnTo>
                  <a:lnTo>
                    <a:pt x="126" y="224"/>
                  </a:lnTo>
                  <a:lnTo>
                    <a:pt x="126" y="223"/>
                  </a:lnTo>
                  <a:lnTo>
                    <a:pt x="125" y="215"/>
                  </a:lnTo>
                  <a:lnTo>
                    <a:pt x="125" y="207"/>
                  </a:lnTo>
                  <a:lnTo>
                    <a:pt x="125" y="199"/>
                  </a:lnTo>
                  <a:lnTo>
                    <a:pt x="125" y="190"/>
                  </a:lnTo>
                  <a:lnTo>
                    <a:pt x="126" y="190"/>
                  </a:lnTo>
                  <a:lnTo>
                    <a:pt x="126" y="189"/>
                  </a:lnTo>
                  <a:lnTo>
                    <a:pt x="126" y="189"/>
                  </a:lnTo>
                  <a:lnTo>
                    <a:pt x="126" y="189"/>
                  </a:lnTo>
                  <a:lnTo>
                    <a:pt x="130" y="189"/>
                  </a:lnTo>
                  <a:lnTo>
                    <a:pt x="135" y="189"/>
                  </a:lnTo>
                  <a:lnTo>
                    <a:pt x="138" y="189"/>
                  </a:lnTo>
                  <a:lnTo>
                    <a:pt x="142" y="188"/>
                  </a:lnTo>
                  <a:lnTo>
                    <a:pt x="144" y="193"/>
                  </a:lnTo>
                  <a:lnTo>
                    <a:pt x="144" y="199"/>
                  </a:lnTo>
                  <a:lnTo>
                    <a:pt x="144" y="207"/>
                  </a:lnTo>
                  <a:lnTo>
                    <a:pt x="144" y="212"/>
                  </a:lnTo>
                  <a:lnTo>
                    <a:pt x="144" y="214"/>
                  </a:lnTo>
                  <a:lnTo>
                    <a:pt x="144" y="215"/>
                  </a:lnTo>
                  <a:lnTo>
                    <a:pt x="144" y="217"/>
                  </a:lnTo>
                  <a:lnTo>
                    <a:pt x="144" y="218"/>
                  </a:lnTo>
                  <a:lnTo>
                    <a:pt x="148" y="220"/>
                  </a:lnTo>
                  <a:lnTo>
                    <a:pt x="154" y="220"/>
                  </a:lnTo>
                  <a:lnTo>
                    <a:pt x="158" y="221"/>
                  </a:lnTo>
                  <a:lnTo>
                    <a:pt x="163" y="221"/>
                  </a:lnTo>
                  <a:lnTo>
                    <a:pt x="165" y="221"/>
                  </a:lnTo>
                  <a:lnTo>
                    <a:pt x="168" y="221"/>
                  </a:lnTo>
                  <a:lnTo>
                    <a:pt x="170" y="221"/>
                  </a:lnTo>
                  <a:lnTo>
                    <a:pt x="173" y="221"/>
                  </a:lnTo>
                  <a:lnTo>
                    <a:pt x="177" y="220"/>
                  </a:lnTo>
                  <a:lnTo>
                    <a:pt x="180" y="218"/>
                  </a:lnTo>
                  <a:lnTo>
                    <a:pt x="183" y="215"/>
                  </a:lnTo>
                  <a:lnTo>
                    <a:pt x="187" y="215"/>
                  </a:lnTo>
                  <a:lnTo>
                    <a:pt x="187" y="215"/>
                  </a:lnTo>
                  <a:lnTo>
                    <a:pt x="187" y="217"/>
                  </a:lnTo>
                  <a:lnTo>
                    <a:pt x="187" y="218"/>
                  </a:lnTo>
                  <a:lnTo>
                    <a:pt x="187" y="218"/>
                  </a:lnTo>
                  <a:lnTo>
                    <a:pt x="183" y="223"/>
                  </a:lnTo>
                  <a:lnTo>
                    <a:pt x="179" y="227"/>
                  </a:lnTo>
                  <a:lnTo>
                    <a:pt x="173" y="231"/>
                  </a:lnTo>
                  <a:lnTo>
                    <a:pt x="167" y="234"/>
                  </a:lnTo>
                  <a:lnTo>
                    <a:pt x="163" y="237"/>
                  </a:lnTo>
                  <a:lnTo>
                    <a:pt x="158" y="242"/>
                  </a:lnTo>
                  <a:lnTo>
                    <a:pt x="154" y="246"/>
                  </a:lnTo>
                  <a:lnTo>
                    <a:pt x="149" y="251"/>
                  </a:lnTo>
                  <a:lnTo>
                    <a:pt x="141" y="251"/>
                  </a:lnTo>
                  <a:lnTo>
                    <a:pt x="130" y="251"/>
                  </a:lnTo>
                  <a:lnTo>
                    <a:pt x="120" y="251"/>
                  </a:lnTo>
                  <a:lnTo>
                    <a:pt x="110" y="251"/>
                  </a:lnTo>
                  <a:lnTo>
                    <a:pt x="108" y="251"/>
                  </a:lnTo>
                  <a:lnTo>
                    <a:pt x="108" y="249"/>
                  </a:lnTo>
                  <a:lnTo>
                    <a:pt x="107" y="248"/>
                  </a:lnTo>
                  <a:lnTo>
                    <a:pt x="105" y="246"/>
                  </a:lnTo>
                  <a:lnTo>
                    <a:pt x="105" y="246"/>
                  </a:lnTo>
                  <a:lnTo>
                    <a:pt x="105" y="245"/>
                  </a:lnTo>
                  <a:lnTo>
                    <a:pt x="105" y="245"/>
                  </a:lnTo>
                  <a:lnTo>
                    <a:pt x="105" y="245"/>
                  </a:lnTo>
                  <a:lnTo>
                    <a:pt x="111" y="245"/>
                  </a:lnTo>
                  <a:lnTo>
                    <a:pt x="116" y="243"/>
                  </a:lnTo>
                  <a:lnTo>
                    <a:pt x="122" y="242"/>
                  </a:lnTo>
                  <a:lnTo>
                    <a:pt x="126" y="240"/>
                  </a:lnTo>
                  <a:lnTo>
                    <a:pt x="126" y="240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2" y="239"/>
                  </a:lnTo>
                  <a:lnTo>
                    <a:pt x="119" y="237"/>
                  </a:lnTo>
                  <a:lnTo>
                    <a:pt x="116" y="237"/>
                  </a:lnTo>
                  <a:lnTo>
                    <a:pt x="113" y="237"/>
                  </a:lnTo>
                  <a:lnTo>
                    <a:pt x="110" y="236"/>
                  </a:lnTo>
                  <a:lnTo>
                    <a:pt x="107" y="236"/>
                  </a:lnTo>
                  <a:lnTo>
                    <a:pt x="103" y="236"/>
                  </a:lnTo>
                  <a:lnTo>
                    <a:pt x="100" y="234"/>
                  </a:lnTo>
                  <a:lnTo>
                    <a:pt x="100" y="233"/>
                  </a:lnTo>
                  <a:lnTo>
                    <a:pt x="98" y="233"/>
                  </a:lnTo>
                  <a:lnTo>
                    <a:pt x="97" y="233"/>
                  </a:lnTo>
                  <a:lnTo>
                    <a:pt x="97" y="231"/>
                  </a:lnTo>
                  <a:lnTo>
                    <a:pt x="98" y="231"/>
                  </a:lnTo>
                  <a:lnTo>
                    <a:pt x="100" y="231"/>
                  </a:lnTo>
                  <a:lnTo>
                    <a:pt x="101" y="231"/>
                  </a:lnTo>
                  <a:lnTo>
                    <a:pt x="101" y="230"/>
                  </a:lnTo>
                  <a:lnTo>
                    <a:pt x="101" y="229"/>
                  </a:lnTo>
                  <a:lnTo>
                    <a:pt x="100" y="229"/>
                  </a:lnTo>
                  <a:lnTo>
                    <a:pt x="100" y="229"/>
                  </a:lnTo>
                  <a:lnTo>
                    <a:pt x="98" y="229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5" y="227"/>
                  </a:lnTo>
                  <a:lnTo>
                    <a:pt x="82" y="226"/>
                  </a:lnTo>
                  <a:lnTo>
                    <a:pt x="79" y="224"/>
                  </a:lnTo>
                  <a:lnTo>
                    <a:pt x="76" y="221"/>
                  </a:lnTo>
                  <a:lnTo>
                    <a:pt x="73" y="220"/>
                  </a:lnTo>
                  <a:lnTo>
                    <a:pt x="70" y="218"/>
                  </a:lnTo>
                  <a:lnTo>
                    <a:pt x="67" y="215"/>
                  </a:lnTo>
                  <a:lnTo>
                    <a:pt x="64" y="212"/>
                  </a:lnTo>
                  <a:lnTo>
                    <a:pt x="60" y="210"/>
                  </a:lnTo>
                  <a:lnTo>
                    <a:pt x="57" y="207"/>
                  </a:lnTo>
                  <a:lnTo>
                    <a:pt x="53" y="202"/>
                  </a:lnTo>
                  <a:lnTo>
                    <a:pt x="50" y="198"/>
                  </a:lnTo>
                  <a:lnTo>
                    <a:pt x="45" y="193"/>
                  </a:lnTo>
                  <a:lnTo>
                    <a:pt x="41" y="188"/>
                  </a:lnTo>
                  <a:lnTo>
                    <a:pt x="41" y="188"/>
                  </a:lnTo>
                  <a:lnTo>
                    <a:pt x="40" y="188"/>
                  </a:lnTo>
                  <a:lnTo>
                    <a:pt x="40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86"/>
                  </a:lnTo>
                  <a:lnTo>
                    <a:pt x="37" y="185"/>
                  </a:lnTo>
                  <a:lnTo>
                    <a:pt x="37" y="185"/>
                  </a:lnTo>
                  <a:lnTo>
                    <a:pt x="37" y="186"/>
                  </a:lnTo>
                  <a:lnTo>
                    <a:pt x="37" y="186"/>
                  </a:lnTo>
                  <a:lnTo>
                    <a:pt x="37" y="186"/>
                  </a:lnTo>
                  <a:lnTo>
                    <a:pt x="37" y="186"/>
                  </a:lnTo>
                  <a:lnTo>
                    <a:pt x="35" y="186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34" y="185"/>
                  </a:lnTo>
                  <a:lnTo>
                    <a:pt x="34" y="183"/>
                  </a:lnTo>
                  <a:lnTo>
                    <a:pt x="34" y="183"/>
                  </a:lnTo>
                  <a:lnTo>
                    <a:pt x="32" y="182"/>
                  </a:lnTo>
                  <a:lnTo>
                    <a:pt x="32" y="182"/>
                  </a:lnTo>
                  <a:lnTo>
                    <a:pt x="34" y="180"/>
                  </a:lnTo>
                  <a:lnTo>
                    <a:pt x="34" y="180"/>
                  </a:lnTo>
                  <a:lnTo>
                    <a:pt x="35" y="180"/>
                  </a:lnTo>
                  <a:lnTo>
                    <a:pt x="35" y="179"/>
                  </a:lnTo>
                  <a:lnTo>
                    <a:pt x="34" y="177"/>
                  </a:lnTo>
                  <a:lnTo>
                    <a:pt x="34" y="177"/>
                  </a:lnTo>
                  <a:lnTo>
                    <a:pt x="35" y="176"/>
                  </a:lnTo>
                  <a:lnTo>
                    <a:pt x="37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1" y="173"/>
                  </a:lnTo>
                  <a:lnTo>
                    <a:pt x="43" y="171"/>
                  </a:lnTo>
                  <a:lnTo>
                    <a:pt x="45" y="169"/>
                  </a:lnTo>
                  <a:lnTo>
                    <a:pt x="47" y="167"/>
                  </a:lnTo>
                  <a:lnTo>
                    <a:pt x="48" y="166"/>
                  </a:lnTo>
                  <a:lnTo>
                    <a:pt x="48" y="166"/>
                  </a:lnTo>
                  <a:lnTo>
                    <a:pt x="47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35" y="166"/>
                  </a:lnTo>
                  <a:lnTo>
                    <a:pt x="25" y="166"/>
                  </a:lnTo>
                  <a:lnTo>
                    <a:pt x="15" y="164"/>
                  </a:lnTo>
                  <a:lnTo>
                    <a:pt x="6" y="160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7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91" name="Freeform 143"/>
            <p:cNvSpPr>
              <a:spLocks/>
            </p:cNvSpPr>
            <p:nvPr/>
          </p:nvSpPr>
          <p:spPr bwMode="auto">
            <a:xfrm>
              <a:off x="8035925" y="4486275"/>
              <a:ext cx="190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11" y="19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1" y="6"/>
                </a:cxn>
                <a:cxn ang="0">
                  <a:pos x="11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11" y="19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92" name="Freeform 144"/>
            <p:cNvSpPr>
              <a:spLocks/>
            </p:cNvSpPr>
            <p:nvPr/>
          </p:nvSpPr>
          <p:spPr bwMode="auto">
            <a:xfrm>
              <a:off x="7950200" y="4252913"/>
              <a:ext cx="184150" cy="587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9" y="35"/>
                </a:cxn>
                <a:cxn ang="0">
                  <a:pos x="12" y="35"/>
                </a:cxn>
                <a:cxn ang="0">
                  <a:pos x="15" y="35"/>
                </a:cxn>
                <a:cxn ang="0">
                  <a:pos x="19" y="33"/>
                </a:cxn>
                <a:cxn ang="0">
                  <a:pos x="24" y="30"/>
                </a:cxn>
                <a:cxn ang="0">
                  <a:pos x="28" y="27"/>
                </a:cxn>
                <a:cxn ang="0">
                  <a:pos x="34" y="24"/>
                </a:cxn>
                <a:cxn ang="0">
                  <a:pos x="38" y="21"/>
                </a:cxn>
                <a:cxn ang="0">
                  <a:pos x="43" y="19"/>
                </a:cxn>
                <a:cxn ang="0">
                  <a:pos x="47" y="18"/>
                </a:cxn>
                <a:cxn ang="0">
                  <a:pos x="51" y="16"/>
                </a:cxn>
                <a:cxn ang="0">
                  <a:pos x="57" y="15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76" y="13"/>
                </a:cxn>
                <a:cxn ang="0">
                  <a:pos x="82" y="12"/>
                </a:cxn>
                <a:cxn ang="0">
                  <a:pos x="89" y="12"/>
                </a:cxn>
                <a:cxn ang="0">
                  <a:pos x="95" y="12"/>
                </a:cxn>
                <a:cxn ang="0">
                  <a:pos x="101" y="11"/>
                </a:cxn>
                <a:cxn ang="0">
                  <a:pos x="101" y="11"/>
                </a:cxn>
                <a:cxn ang="0">
                  <a:pos x="103" y="9"/>
                </a:cxn>
                <a:cxn ang="0">
                  <a:pos x="103" y="8"/>
                </a:cxn>
                <a:cxn ang="0">
                  <a:pos x="103" y="8"/>
                </a:cxn>
                <a:cxn ang="0">
                  <a:pos x="106" y="8"/>
                </a:cxn>
                <a:cxn ang="0">
                  <a:pos x="110" y="9"/>
                </a:cxn>
                <a:cxn ang="0">
                  <a:pos x="113" y="9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4" y="9"/>
                </a:cxn>
                <a:cxn ang="0">
                  <a:pos x="114" y="9"/>
                </a:cxn>
                <a:cxn ang="0">
                  <a:pos x="114" y="8"/>
                </a:cxn>
                <a:cxn ang="0">
                  <a:pos x="114" y="8"/>
                </a:cxn>
                <a:cxn ang="0">
                  <a:pos x="114" y="8"/>
                </a:cxn>
                <a:cxn ang="0">
                  <a:pos x="114" y="6"/>
                </a:cxn>
                <a:cxn ang="0">
                  <a:pos x="110" y="5"/>
                </a:cxn>
                <a:cxn ang="0">
                  <a:pos x="106" y="3"/>
                </a:cxn>
                <a:cxn ang="0">
                  <a:pos x="101" y="3"/>
                </a:cxn>
                <a:cxn ang="0">
                  <a:pos x="95" y="2"/>
                </a:cxn>
                <a:cxn ang="0">
                  <a:pos x="86" y="0"/>
                </a:cxn>
                <a:cxn ang="0">
                  <a:pos x="78" y="0"/>
                </a:cxn>
                <a:cxn ang="0">
                  <a:pos x="69" y="0"/>
                </a:cxn>
                <a:cxn ang="0">
                  <a:pos x="59" y="2"/>
                </a:cxn>
                <a:cxn ang="0">
                  <a:pos x="54" y="3"/>
                </a:cxn>
                <a:cxn ang="0">
                  <a:pos x="50" y="3"/>
                </a:cxn>
                <a:cxn ang="0">
                  <a:pos x="45" y="5"/>
                </a:cxn>
                <a:cxn ang="0">
                  <a:pos x="41" y="6"/>
                </a:cxn>
                <a:cxn ang="0">
                  <a:pos x="31" y="9"/>
                </a:cxn>
                <a:cxn ang="0">
                  <a:pos x="21" y="15"/>
                </a:cxn>
                <a:cxn ang="0">
                  <a:pos x="12" y="21"/>
                </a:cxn>
                <a:cxn ang="0">
                  <a:pos x="3" y="28"/>
                </a:cxn>
                <a:cxn ang="0">
                  <a:pos x="3" y="30"/>
                </a:cxn>
                <a:cxn ang="0">
                  <a:pos x="2" y="30"/>
                </a:cxn>
                <a:cxn ang="0">
                  <a:pos x="2" y="31"/>
                </a:cxn>
                <a:cxn ang="0">
                  <a:pos x="0" y="33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35"/>
                </a:cxn>
                <a:cxn ang="0">
                  <a:pos x="2" y="37"/>
                </a:cxn>
              </a:cxnLst>
              <a:rect l="0" t="0" r="r" b="b"/>
              <a:pathLst>
                <a:path w="116" h="37">
                  <a:moveTo>
                    <a:pt x="2" y="37"/>
                  </a:moveTo>
                  <a:lnTo>
                    <a:pt x="4" y="37"/>
                  </a:lnTo>
                  <a:lnTo>
                    <a:pt x="9" y="35"/>
                  </a:lnTo>
                  <a:lnTo>
                    <a:pt x="12" y="35"/>
                  </a:lnTo>
                  <a:lnTo>
                    <a:pt x="15" y="35"/>
                  </a:lnTo>
                  <a:lnTo>
                    <a:pt x="19" y="33"/>
                  </a:lnTo>
                  <a:lnTo>
                    <a:pt x="24" y="30"/>
                  </a:lnTo>
                  <a:lnTo>
                    <a:pt x="28" y="27"/>
                  </a:lnTo>
                  <a:lnTo>
                    <a:pt x="34" y="24"/>
                  </a:lnTo>
                  <a:lnTo>
                    <a:pt x="38" y="21"/>
                  </a:lnTo>
                  <a:lnTo>
                    <a:pt x="43" y="19"/>
                  </a:lnTo>
                  <a:lnTo>
                    <a:pt x="47" y="18"/>
                  </a:lnTo>
                  <a:lnTo>
                    <a:pt x="51" y="16"/>
                  </a:lnTo>
                  <a:lnTo>
                    <a:pt x="57" y="15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76" y="13"/>
                  </a:lnTo>
                  <a:lnTo>
                    <a:pt x="82" y="12"/>
                  </a:lnTo>
                  <a:lnTo>
                    <a:pt x="89" y="12"/>
                  </a:lnTo>
                  <a:lnTo>
                    <a:pt x="95" y="12"/>
                  </a:lnTo>
                  <a:lnTo>
                    <a:pt x="101" y="11"/>
                  </a:lnTo>
                  <a:lnTo>
                    <a:pt x="101" y="11"/>
                  </a:lnTo>
                  <a:lnTo>
                    <a:pt x="103" y="9"/>
                  </a:lnTo>
                  <a:lnTo>
                    <a:pt x="103" y="8"/>
                  </a:lnTo>
                  <a:lnTo>
                    <a:pt x="103" y="8"/>
                  </a:lnTo>
                  <a:lnTo>
                    <a:pt x="106" y="8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9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6"/>
                  </a:lnTo>
                  <a:lnTo>
                    <a:pt x="110" y="5"/>
                  </a:lnTo>
                  <a:lnTo>
                    <a:pt x="106" y="3"/>
                  </a:lnTo>
                  <a:lnTo>
                    <a:pt x="101" y="3"/>
                  </a:lnTo>
                  <a:lnTo>
                    <a:pt x="95" y="2"/>
                  </a:lnTo>
                  <a:lnTo>
                    <a:pt x="86" y="0"/>
                  </a:lnTo>
                  <a:lnTo>
                    <a:pt x="78" y="0"/>
                  </a:lnTo>
                  <a:lnTo>
                    <a:pt x="69" y="0"/>
                  </a:lnTo>
                  <a:lnTo>
                    <a:pt x="59" y="2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5" y="5"/>
                  </a:lnTo>
                  <a:lnTo>
                    <a:pt x="41" y="6"/>
                  </a:lnTo>
                  <a:lnTo>
                    <a:pt x="31" y="9"/>
                  </a:lnTo>
                  <a:lnTo>
                    <a:pt x="21" y="15"/>
                  </a:lnTo>
                  <a:lnTo>
                    <a:pt x="12" y="21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93" name="Freeform 145"/>
            <p:cNvSpPr>
              <a:spLocks/>
            </p:cNvSpPr>
            <p:nvPr/>
          </p:nvSpPr>
          <p:spPr bwMode="auto">
            <a:xfrm>
              <a:off x="8013700" y="4206875"/>
              <a:ext cx="220663" cy="30163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3" y="12"/>
                </a:cxn>
                <a:cxn ang="0">
                  <a:pos x="17" y="12"/>
                </a:cxn>
                <a:cxn ang="0">
                  <a:pos x="20" y="12"/>
                </a:cxn>
                <a:cxn ang="0">
                  <a:pos x="23" y="12"/>
                </a:cxn>
                <a:cxn ang="0">
                  <a:pos x="33" y="12"/>
                </a:cxn>
                <a:cxn ang="0">
                  <a:pos x="44" y="12"/>
                </a:cxn>
                <a:cxn ang="0">
                  <a:pos x="54" y="12"/>
                </a:cxn>
                <a:cxn ang="0">
                  <a:pos x="64" y="12"/>
                </a:cxn>
                <a:cxn ang="0">
                  <a:pos x="73" y="12"/>
                </a:cxn>
                <a:cxn ang="0">
                  <a:pos x="83" y="13"/>
                </a:cxn>
                <a:cxn ang="0">
                  <a:pos x="93" y="13"/>
                </a:cxn>
                <a:cxn ang="0">
                  <a:pos x="104" y="15"/>
                </a:cxn>
                <a:cxn ang="0">
                  <a:pos x="105" y="15"/>
                </a:cxn>
                <a:cxn ang="0">
                  <a:pos x="106" y="15"/>
                </a:cxn>
                <a:cxn ang="0">
                  <a:pos x="108" y="15"/>
                </a:cxn>
                <a:cxn ang="0">
                  <a:pos x="109" y="15"/>
                </a:cxn>
                <a:cxn ang="0">
                  <a:pos x="112" y="15"/>
                </a:cxn>
                <a:cxn ang="0">
                  <a:pos x="115" y="15"/>
                </a:cxn>
                <a:cxn ang="0">
                  <a:pos x="118" y="15"/>
                </a:cxn>
                <a:cxn ang="0">
                  <a:pos x="121" y="16"/>
                </a:cxn>
                <a:cxn ang="0">
                  <a:pos x="123" y="16"/>
                </a:cxn>
                <a:cxn ang="0">
                  <a:pos x="124" y="15"/>
                </a:cxn>
                <a:cxn ang="0">
                  <a:pos x="126" y="13"/>
                </a:cxn>
                <a:cxn ang="0">
                  <a:pos x="127" y="13"/>
                </a:cxn>
                <a:cxn ang="0">
                  <a:pos x="130" y="15"/>
                </a:cxn>
                <a:cxn ang="0">
                  <a:pos x="133" y="16"/>
                </a:cxn>
                <a:cxn ang="0">
                  <a:pos x="136" y="18"/>
                </a:cxn>
                <a:cxn ang="0">
                  <a:pos x="139" y="19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7" y="18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9" y="16"/>
                </a:cxn>
                <a:cxn ang="0">
                  <a:pos x="134" y="12"/>
                </a:cxn>
                <a:cxn ang="0">
                  <a:pos x="128" y="10"/>
                </a:cxn>
                <a:cxn ang="0">
                  <a:pos x="123" y="7"/>
                </a:cxn>
                <a:cxn ang="0">
                  <a:pos x="117" y="6"/>
                </a:cxn>
                <a:cxn ang="0">
                  <a:pos x="108" y="4"/>
                </a:cxn>
                <a:cxn ang="0">
                  <a:pos x="98" y="3"/>
                </a:cxn>
                <a:cxn ang="0">
                  <a:pos x="89" y="1"/>
                </a:cxn>
                <a:cxn ang="0">
                  <a:pos x="80" y="0"/>
                </a:cxn>
                <a:cxn ang="0">
                  <a:pos x="70" y="0"/>
                </a:cxn>
                <a:cxn ang="0">
                  <a:pos x="61" y="0"/>
                </a:cxn>
                <a:cxn ang="0">
                  <a:pos x="51" y="0"/>
                </a:cxn>
                <a:cxn ang="0">
                  <a:pos x="42" y="0"/>
                </a:cxn>
                <a:cxn ang="0">
                  <a:pos x="32" y="1"/>
                </a:cxn>
                <a:cxn ang="0">
                  <a:pos x="20" y="3"/>
                </a:cxn>
                <a:cxn ang="0">
                  <a:pos x="10" y="6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10" y="12"/>
                </a:cxn>
              </a:cxnLst>
              <a:rect l="0" t="0" r="r" b="b"/>
              <a:pathLst>
                <a:path w="139" h="19">
                  <a:moveTo>
                    <a:pt x="10" y="12"/>
                  </a:moveTo>
                  <a:lnTo>
                    <a:pt x="13" y="12"/>
                  </a:lnTo>
                  <a:lnTo>
                    <a:pt x="17" y="12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33" y="12"/>
                  </a:lnTo>
                  <a:lnTo>
                    <a:pt x="44" y="12"/>
                  </a:lnTo>
                  <a:lnTo>
                    <a:pt x="54" y="12"/>
                  </a:lnTo>
                  <a:lnTo>
                    <a:pt x="64" y="12"/>
                  </a:lnTo>
                  <a:lnTo>
                    <a:pt x="73" y="12"/>
                  </a:lnTo>
                  <a:lnTo>
                    <a:pt x="83" y="13"/>
                  </a:lnTo>
                  <a:lnTo>
                    <a:pt x="93" y="13"/>
                  </a:lnTo>
                  <a:lnTo>
                    <a:pt x="104" y="15"/>
                  </a:lnTo>
                  <a:lnTo>
                    <a:pt x="105" y="15"/>
                  </a:lnTo>
                  <a:lnTo>
                    <a:pt x="106" y="15"/>
                  </a:lnTo>
                  <a:lnTo>
                    <a:pt x="108" y="15"/>
                  </a:lnTo>
                  <a:lnTo>
                    <a:pt x="109" y="15"/>
                  </a:lnTo>
                  <a:lnTo>
                    <a:pt x="112" y="15"/>
                  </a:lnTo>
                  <a:lnTo>
                    <a:pt x="115" y="15"/>
                  </a:lnTo>
                  <a:lnTo>
                    <a:pt x="118" y="15"/>
                  </a:lnTo>
                  <a:lnTo>
                    <a:pt x="121" y="16"/>
                  </a:lnTo>
                  <a:lnTo>
                    <a:pt x="123" y="16"/>
                  </a:lnTo>
                  <a:lnTo>
                    <a:pt x="124" y="15"/>
                  </a:lnTo>
                  <a:lnTo>
                    <a:pt x="126" y="13"/>
                  </a:lnTo>
                  <a:lnTo>
                    <a:pt x="127" y="13"/>
                  </a:lnTo>
                  <a:lnTo>
                    <a:pt x="130" y="15"/>
                  </a:lnTo>
                  <a:lnTo>
                    <a:pt x="133" y="16"/>
                  </a:lnTo>
                  <a:lnTo>
                    <a:pt x="136" y="18"/>
                  </a:lnTo>
                  <a:lnTo>
                    <a:pt x="139" y="19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7" y="18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9" y="16"/>
                  </a:lnTo>
                  <a:lnTo>
                    <a:pt x="134" y="12"/>
                  </a:lnTo>
                  <a:lnTo>
                    <a:pt x="128" y="10"/>
                  </a:lnTo>
                  <a:lnTo>
                    <a:pt x="123" y="7"/>
                  </a:lnTo>
                  <a:lnTo>
                    <a:pt x="117" y="6"/>
                  </a:lnTo>
                  <a:lnTo>
                    <a:pt x="108" y="4"/>
                  </a:lnTo>
                  <a:lnTo>
                    <a:pt x="98" y="3"/>
                  </a:lnTo>
                  <a:lnTo>
                    <a:pt x="89" y="1"/>
                  </a:lnTo>
                  <a:lnTo>
                    <a:pt x="80" y="0"/>
                  </a:lnTo>
                  <a:lnTo>
                    <a:pt x="70" y="0"/>
                  </a:lnTo>
                  <a:lnTo>
                    <a:pt x="61" y="0"/>
                  </a:lnTo>
                  <a:lnTo>
                    <a:pt x="51" y="0"/>
                  </a:lnTo>
                  <a:lnTo>
                    <a:pt x="42" y="0"/>
                  </a:lnTo>
                  <a:lnTo>
                    <a:pt x="32" y="1"/>
                  </a:lnTo>
                  <a:lnTo>
                    <a:pt x="20" y="3"/>
                  </a:lnTo>
                  <a:lnTo>
                    <a:pt x="10" y="6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94" name="Freeform 146"/>
            <p:cNvSpPr>
              <a:spLocks/>
            </p:cNvSpPr>
            <p:nvPr/>
          </p:nvSpPr>
          <p:spPr bwMode="auto">
            <a:xfrm>
              <a:off x="8251825" y="4232275"/>
              <a:ext cx="165100" cy="214313"/>
            </a:xfrm>
            <a:custGeom>
              <a:avLst/>
              <a:gdLst/>
              <a:ahLst/>
              <a:cxnLst>
                <a:cxn ang="0">
                  <a:pos x="21" y="15"/>
                </a:cxn>
                <a:cxn ang="0">
                  <a:pos x="41" y="22"/>
                </a:cxn>
                <a:cxn ang="0">
                  <a:pos x="63" y="34"/>
                </a:cxn>
                <a:cxn ang="0">
                  <a:pos x="81" y="50"/>
                </a:cxn>
                <a:cxn ang="0">
                  <a:pos x="88" y="66"/>
                </a:cxn>
                <a:cxn ang="0">
                  <a:pos x="91" y="75"/>
                </a:cxn>
                <a:cxn ang="0">
                  <a:pos x="94" y="94"/>
                </a:cxn>
                <a:cxn ang="0">
                  <a:pos x="93" y="120"/>
                </a:cxn>
                <a:cxn ang="0">
                  <a:pos x="94" y="135"/>
                </a:cxn>
                <a:cxn ang="0">
                  <a:pos x="96" y="135"/>
                </a:cxn>
                <a:cxn ang="0">
                  <a:pos x="96" y="132"/>
                </a:cxn>
                <a:cxn ang="0">
                  <a:pos x="97" y="128"/>
                </a:cxn>
                <a:cxn ang="0">
                  <a:pos x="97" y="122"/>
                </a:cxn>
                <a:cxn ang="0">
                  <a:pos x="98" y="114"/>
                </a:cxn>
                <a:cxn ang="0">
                  <a:pos x="98" y="110"/>
                </a:cxn>
                <a:cxn ang="0">
                  <a:pos x="98" y="110"/>
                </a:cxn>
                <a:cxn ang="0">
                  <a:pos x="100" y="108"/>
                </a:cxn>
                <a:cxn ang="0">
                  <a:pos x="100" y="108"/>
                </a:cxn>
                <a:cxn ang="0">
                  <a:pos x="100" y="108"/>
                </a:cxn>
                <a:cxn ang="0">
                  <a:pos x="103" y="107"/>
                </a:cxn>
                <a:cxn ang="0">
                  <a:pos x="103" y="103"/>
                </a:cxn>
                <a:cxn ang="0">
                  <a:pos x="104" y="95"/>
                </a:cxn>
                <a:cxn ang="0">
                  <a:pos x="104" y="91"/>
                </a:cxn>
                <a:cxn ang="0">
                  <a:pos x="104" y="89"/>
                </a:cxn>
                <a:cxn ang="0">
                  <a:pos x="104" y="88"/>
                </a:cxn>
                <a:cxn ang="0">
                  <a:pos x="104" y="87"/>
                </a:cxn>
                <a:cxn ang="0">
                  <a:pos x="104" y="82"/>
                </a:cxn>
                <a:cxn ang="0">
                  <a:pos x="104" y="73"/>
                </a:cxn>
                <a:cxn ang="0">
                  <a:pos x="103" y="66"/>
                </a:cxn>
                <a:cxn ang="0">
                  <a:pos x="103" y="62"/>
                </a:cxn>
                <a:cxn ang="0">
                  <a:pos x="97" y="53"/>
                </a:cxn>
                <a:cxn ang="0">
                  <a:pos x="88" y="40"/>
                </a:cxn>
                <a:cxn ang="0">
                  <a:pos x="77" y="28"/>
                </a:cxn>
                <a:cxn ang="0">
                  <a:pos x="63" y="19"/>
                </a:cxn>
                <a:cxn ang="0">
                  <a:pos x="49" y="10"/>
                </a:cxn>
                <a:cxn ang="0">
                  <a:pos x="34" y="5"/>
                </a:cxn>
                <a:cxn ang="0">
                  <a:pos x="21" y="2"/>
                </a:cxn>
                <a:cxn ang="0">
                  <a:pos x="8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9"/>
                </a:cxn>
                <a:cxn ang="0">
                  <a:pos x="9" y="10"/>
                </a:cxn>
              </a:cxnLst>
              <a:rect l="0" t="0" r="r" b="b"/>
              <a:pathLst>
                <a:path w="104" h="135">
                  <a:moveTo>
                    <a:pt x="11" y="12"/>
                  </a:moveTo>
                  <a:lnTo>
                    <a:pt x="21" y="15"/>
                  </a:lnTo>
                  <a:lnTo>
                    <a:pt x="31" y="18"/>
                  </a:lnTo>
                  <a:lnTo>
                    <a:pt x="41" y="22"/>
                  </a:lnTo>
                  <a:lnTo>
                    <a:pt x="52" y="26"/>
                  </a:lnTo>
                  <a:lnTo>
                    <a:pt x="63" y="34"/>
                  </a:lnTo>
                  <a:lnTo>
                    <a:pt x="74" y="41"/>
                  </a:lnTo>
                  <a:lnTo>
                    <a:pt x="81" y="50"/>
                  </a:lnTo>
                  <a:lnTo>
                    <a:pt x="87" y="62"/>
                  </a:lnTo>
                  <a:lnTo>
                    <a:pt x="88" y="66"/>
                  </a:lnTo>
                  <a:lnTo>
                    <a:pt x="90" y="70"/>
                  </a:lnTo>
                  <a:lnTo>
                    <a:pt x="91" y="75"/>
                  </a:lnTo>
                  <a:lnTo>
                    <a:pt x="93" y="79"/>
                  </a:lnTo>
                  <a:lnTo>
                    <a:pt x="94" y="94"/>
                  </a:lnTo>
                  <a:lnTo>
                    <a:pt x="94" y="107"/>
                  </a:lnTo>
                  <a:lnTo>
                    <a:pt x="93" y="120"/>
                  </a:lnTo>
                  <a:lnTo>
                    <a:pt x="94" y="135"/>
                  </a:lnTo>
                  <a:lnTo>
                    <a:pt x="94" y="135"/>
                  </a:lnTo>
                  <a:lnTo>
                    <a:pt x="96" y="135"/>
                  </a:lnTo>
                  <a:lnTo>
                    <a:pt x="96" y="135"/>
                  </a:lnTo>
                  <a:lnTo>
                    <a:pt x="96" y="135"/>
                  </a:lnTo>
                  <a:lnTo>
                    <a:pt x="96" y="132"/>
                  </a:lnTo>
                  <a:lnTo>
                    <a:pt x="97" y="129"/>
                  </a:lnTo>
                  <a:lnTo>
                    <a:pt x="97" y="128"/>
                  </a:lnTo>
                  <a:lnTo>
                    <a:pt x="97" y="125"/>
                  </a:lnTo>
                  <a:lnTo>
                    <a:pt x="97" y="122"/>
                  </a:lnTo>
                  <a:lnTo>
                    <a:pt x="98" y="117"/>
                  </a:lnTo>
                  <a:lnTo>
                    <a:pt x="98" y="114"/>
                  </a:lnTo>
                  <a:lnTo>
                    <a:pt x="98" y="111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100" y="108"/>
                  </a:lnTo>
                  <a:lnTo>
                    <a:pt x="101" y="107"/>
                  </a:lnTo>
                  <a:lnTo>
                    <a:pt x="103" y="107"/>
                  </a:lnTo>
                  <a:lnTo>
                    <a:pt x="103" y="106"/>
                  </a:lnTo>
                  <a:lnTo>
                    <a:pt x="103" y="103"/>
                  </a:lnTo>
                  <a:lnTo>
                    <a:pt x="103" y="98"/>
                  </a:lnTo>
                  <a:lnTo>
                    <a:pt x="104" y="95"/>
                  </a:lnTo>
                  <a:lnTo>
                    <a:pt x="104" y="92"/>
                  </a:lnTo>
                  <a:lnTo>
                    <a:pt x="104" y="91"/>
                  </a:lnTo>
                  <a:lnTo>
                    <a:pt x="104" y="91"/>
                  </a:lnTo>
                  <a:lnTo>
                    <a:pt x="104" y="89"/>
                  </a:lnTo>
                  <a:lnTo>
                    <a:pt x="104" y="89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4" y="82"/>
                  </a:lnTo>
                  <a:lnTo>
                    <a:pt x="104" y="78"/>
                  </a:lnTo>
                  <a:lnTo>
                    <a:pt x="104" y="73"/>
                  </a:lnTo>
                  <a:lnTo>
                    <a:pt x="104" y="69"/>
                  </a:lnTo>
                  <a:lnTo>
                    <a:pt x="103" y="66"/>
                  </a:lnTo>
                  <a:lnTo>
                    <a:pt x="103" y="65"/>
                  </a:lnTo>
                  <a:lnTo>
                    <a:pt x="103" y="62"/>
                  </a:lnTo>
                  <a:lnTo>
                    <a:pt x="101" y="60"/>
                  </a:lnTo>
                  <a:lnTo>
                    <a:pt x="97" y="53"/>
                  </a:lnTo>
                  <a:lnTo>
                    <a:pt x="93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7" y="28"/>
                  </a:lnTo>
                  <a:lnTo>
                    <a:pt x="69" y="24"/>
                  </a:lnTo>
                  <a:lnTo>
                    <a:pt x="63" y="19"/>
                  </a:lnTo>
                  <a:lnTo>
                    <a:pt x="56" y="15"/>
                  </a:lnTo>
                  <a:lnTo>
                    <a:pt x="49" y="10"/>
                  </a:lnTo>
                  <a:lnTo>
                    <a:pt x="41" y="7"/>
                  </a:lnTo>
                  <a:lnTo>
                    <a:pt x="34" y="5"/>
                  </a:lnTo>
                  <a:lnTo>
                    <a:pt x="27" y="3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8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7"/>
                  </a:lnTo>
                  <a:lnTo>
                    <a:pt x="5" y="9"/>
                  </a:lnTo>
                  <a:lnTo>
                    <a:pt x="6" y="9"/>
                  </a:lnTo>
                  <a:lnTo>
                    <a:pt x="9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95" name="Freeform 147"/>
            <p:cNvSpPr>
              <a:spLocks/>
            </p:cNvSpPr>
            <p:nvPr/>
          </p:nvSpPr>
          <p:spPr bwMode="auto">
            <a:xfrm>
              <a:off x="8275638" y="4452938"/>
              <a:ext cx="131763" cy="180975"/>
            </a:xfrm>
            <a:custGeom>
              <a:avLst/>
              <a:gdLst/>
              <a:ahLst/>
              <a:cxnLst>
                <a:cxn ang="0">
                  <a:pos x="81" y="2"/>
                </a:cxn>
                <a:cxn ang="0">
                  <a:pos x="79" y="6"/>
                </a:cxn>
                <a:cxn ang="0">
                  <a:pos x="72" y="24"/>
                </a:cxn>
                <a:cxn ang="0">
                  <a:pos x="63" y="59"/>
                </a:cxn>
                <a:cxn ang="0">
                  <a:pos x="59" y="79"/>
                </a:cxn>
                <a:cxn ang="0">
                  <a:pos x="59" y="87"/>
                </a:cxn>
                <a:cxn ang="0">
                  <a:pos x="56" y="91"/>
                </a:cxn>
                <a:cxn ang="0">
                  <a:pos x="50" y="87"/>
                </a:cxn>
                <a:cxn ang="0">
                  <a:pos x="44" y="84"/>
                </a:cxn>
                <a:cxn ang="0">
                  <a:pos x="37" y="82"/>
                </a:cxn>
                <a:cxn ang="0">
                  <a:pos x="31" y="79"/>
                </a:cxn>
                <a:cxn ang="0">
                  <a:pos x="26" y="78"/>
                </a:cxn>
                <a:cxn ang="0">
                  <a:pos x="21" y="69"/>
                </a:cxn>
                <a:cxn ang="0">
                  <a:pos x="15" y="56"/>
                </a:cxn>
                <a:cxn ang="0">
                  <a:pos x="10" y="47"/>
                </a:cxn>
                <a:cxn ang="0">
                  <a:pos x="7" y="43"/>
                </a:cxn>
                <a:cxn ang="0">
                  <a:pos x="4" y="37"/>
                </a:cxn>
                <a:cxn ang="0">
                  <a:pos x="3" y="32"/>
                </a:cxn>
                <a:cxn ang="0">
                  <a:pos x="0" y="34"/>
                </a:cxn>
                <a:cxn ang="0">
                  <a:pos x="0" y="41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4" y="62"/>
                </a:cxn>
                <a:cxn ang="0">
                  <a:pos x="12" y="75"/>
                </a:cxn>
                <a:cxn ang="0">
                  <a:pos x="18" y="82"/>
                </a:cxn>
                <a:cxn ang="0">
                  <a:pos x="19" y="82"/>
                </a:cxn>
                <a:cxn ang="0">
                  <a:pos x="23" y="85"/>
                </a:cxn>
                <a:cxn ang="0">
                  <a:pos x="28" y="88"/>
                </a:cxn>
                <a:cxn ang="0">
                  <a:pos x="34" y="91"/>
                </a:cxn>
                <a:cxn ang="0">
                  <a:pos x="41" y="91"/>
                </a:cxn>
                <a:cxn ang="0">
                  <a:pos x="47" y="94"/>
                </a:cxn>
                <a:cxn ang="0">
                  <a:pos x="51" y="98"/>
                </a:cxn>
                <a:cxn ang="0">
                  <a:pos x="54" y="103"/>
                </a:cxn>
                <a:cxn ang="0">
                  <a:pos x="56" y="110"/>
                </a:cxn>
                <a:cxn ang="0">
                  <a:pos x="60" y="114"/>
                </a:cxn>
                <a:cxn ang="0">
                  <a:pos x="64" y="114"/>
                </a:cxn>
                <a:cxn ang="0">
                  <a:pos x="66" y="112"/>
                </a:cxn>
                <a:cxn ang="0">
                  <a:pos x="63" y="104"/>
                </a:cxn>
                <a:cxn ang="0">
                  <a:pos x="63" y="101"/>
                </a:cxn>
                <a:cxn ang="0">
                  <a:pos x="64" y="100"/>
                </a:cxn>
                <a:cxn ang="0">
                  <a:pos x="66" y="98"/>
                </a:cxn>
                <a:cxn ang="0">
                  <a:pos x="66" y="97"/>
                </a:cxn>
                <a:cxn ang="0">
                  <a:pos x="72" y="84"/>
                </a:cxn>
                <a:cxn ang="0">
                  <a:pos x="76" y="57"/>
                </a:cxn>
                <a:cxn ang="0">
                  <a:pos x="81" y="37"/>
                </a:cxn>
                <a:cxn ang="0">
                  <a:pos x="82" y="22"/>
                </a:cxn>
                <a:cxn ang="0">
                  <a:pos x="82" y="10"/>
                </a:cxn>
                <a:cxn ang="0">
                  <a:pos x="83" y="3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83" h="114">
                  <a:moveTo>
                    <a:pt x="82" y="0"/>
                  </a:moveTo>
                  <a:lnTo>
                    <a:pt x="81" y="2"/>
                  </a:lnTo>
                  <a:lnTo>
                    <a:pt x="79" y="3"/>
                  </a:lnTo>
                  <a:lnTo>
                    <a:pt x="79" y="6"/>
                  </a:lnTo>
                  <a:lnTo>
                    <a:pt x="78" y="8"/>
                  </a:lnTo>
                  <a:lnTo>
                    <a:pt x="72" y="24"/>
                  </a:lnTo>
                  <a:lnTo>
                    <a:pt x="67" y="41"/>
                  </a:lnTo>
                  <a:lnTo>
                    <a:pt x="63" y="59"/>
                  </a:lnTo>
                  <a:lnTo>
                    <a:pt x="59" y="76"/>
                  </a:lnTo>
                  <a:lnTo>
                    <a:pt x="59" y="79"/>
                  </a:lnTo>
                  <a:lnTo>
                    <a:pt x="59" y="84"/>
                  </a:lnTo>
                  <a:lnTo>
                    <a:pt x="59" y="87"/>
                  </a:lnTo>
                  <a:lnTo>
                    <a:pt x="59" y="91"/>
                  </a:lnTo>
                  <a:lnTo>
                    <a:pt x="56" y="91"/>
                  </a:lnTo>
                  <a:lnTo>
                    <a:pt x="53" y="88"/>
                  </a:lnTo>
                  <a:lnTo>
                    <a:pt x="50" y="87"/>
                  </a:lnTo>
                  <a:lnTo>
                    <a:pt x="47" y="85"/>
                  </a:lnTo>
                  <a:lnTo>
                    <a:pt x="44" y="84"/>
                  </a:lnTo>
                  <a:lnTo>
                    <a:pt x="40" y="84"/>
                  </a:lnTo>
                  <a:lnTo>
                    <a:pt x="37" y="82"/>
                  </a:lnTo>
                  <a:lnTo>
                    <a:pt x="34" y="81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78"/>
                  </a:lnTo>
                  <a:lnTo>
                    <a:pt x="25" y="76"/>
                  </a:lnTo>
                  <a:lnTo>
                    <a:pt x="21" y="69"/>
                  </a:lnTo>
                  <a:lnTo>
                    <a:pt x="18" y="63"/>
                  </a:lnTo>
                  <a:lnTo>
                    <a:pt x="15" y="56"/>
                  </a:lnTo>
                  <a:lnTo>
                    <a:pt x="12" y="50"/>
                  </a:lnTo>
                  <a:lnTo>
                    <a:pt x="10" y="47"/>
                  </a:lnTo>
                  <a:lnTo>
                    <a:pt x="9" y="44"/>
                  </a:lnTo>
                  <a:lnTo>
                    <a:pt x="7" y="43"/>
                  </a:lnTo>
                  <a:lnTo>
                    <a:pt x="6" y="40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3" y="32"/>
                  </a:lnTo>
                  <a:lnTo>
                    <a:pt x="2" y="31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3"/>
                  </a:lnTo>
                  <a:lnTo>
                    <a:pt x="2" y="56"/>
                  </a:lnTo>
                  <a:lnTo>
                    <a:pt x="4" y="62"/>
                  </a:lnTo>
                  <a:lnTo>
                    <a:pt x="7" y="69"/>
                  </a:lnTo>
                  <a:lnTo>
                    <a:pt x="12" y="75"/>
                  </a:lnTo>
                  <a:lnTo>
                    <a:pt x="16" y="81"/>
                  </a:lnTo>
                  <a:lnTo>
                    <a:pt x="18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1" y="84"/>
                  </a:lnTo>
                  <a:lnTo>
                    <a:pt x="23" y="85"/>
                  </a:lnTo>
                  <a:lnTo>
                    <a:pt x="25" y="87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4" y="91"/>
                  </a:lnTo>
                  <a:lnTo>
                    <a:pt x="38" y="91"/>
                  </a:lnTo>
                  <a:lnTo>
                    <a:pt x="41" y="91"/>
                  </a:lnTo>
                  <a:lnTo>
                    <a:pt x="44" y="93"/>
                  </a:lnTo>
                  <a:lnTo>
                    <a:pt x="47" y="94"/>
                  </a:lnTo>
                  <a:lnTo>
                    <a:pt x="50" y="95"/>
                  </a:lnTo>
                  <a:lnTo>
                    <a:pt x="51" y="98"/>
                  </a:lnTo>
                  <a:lnTo>
                    <a:pt x="53" y="100"/>
                  </a:lnTo>
                  <a:lnTo>
                    <a:pt x="54" y="103"/>
                  </a:lnTo>
                  <a:lnTo>
                    <a:pt x="56" y="106"/>
                  </a:lnTo>
                  <a:lnTo>
                    <a:pt x="56" y="110"/>
                  </a:lnTo>
                  <a:lnTo>
                    <a:pt x="57" y="113"/>
                  </a:lnTo>
                  <a:lnTo>
                    <a:pt x="60" y="114"/>
                  </a:lnTo>
                  <a:lnTo>
                    <a:pt x="62" y="114"/>
                  </a:lnTo>
                  <a:lnTo>
                    <a:pt x="64" y="114"/>
                  </a:lnTo>
                  <a:lnTo>
                    <a:pt x="66" y="114"/>
                  </a:lnTo>
                  <a:lnTo>
                    <a:pt x="66" y="112"/>
                  </a:lnTo>
                  <a:lnTo>
                    <a:pt x="64" y="107"/>
                  </a:lnTo>
                  <a:lnTo>
                    <a:pt x="63" y="104"/>
                  </a:lnTo>
                  <a:lnTo>
                    <a:pt x="63" y="101"/>
                  </a:lnTo>
                  <a:lnTo>
                    <a:pt x="63" y="101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6" y="97"/>
                  </a:lnTo>
                  <a:lnTo>
                    <a:pt x="66" y="97"/>
                  </a:lnTo>
                  <a:lnTo>
                    <a:pt x="67" y="95"/>
                  </a:lnTo>
                  <a:lnTo>
                    <a:pt x="72" y="84"/>
                  </a:lnTo>
                  <a:lnTo>
                    <a:pt x="73" y="71"/>
                  </a:lnTo>
                  <a:lnTo>
                    <a:pt x="76" y="57"/>
                  </a:lnTo>
                  <a:lnTo>
                    <a:pt x="79" y="44"/>
                  </a:lnTo>
                  <a:lnTo>
                    <a:pt x="81" y="37"/>
                  </a:lnTo>
                  <a:lnTo>
                    <a:pt x="82" y="30"/>
                  </a:lnTo>
                  <a:lnTo>
                    <a:pt x="82" y="22"/>
                  </a:lnTo>
                  <a:lnTo>
                    <a:pt x="82" y="15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3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96" name="Freeform 148"/>
            <p:cNvSpPr>
              <a:spLocks/>
            </p:cNvSpPr>
            <p:nvPr/>
          </p:nvSpPr>
          <p:spPr bwMode="auto">
            <a:xfrm>
              <a:off x="8216900" y="4486275"/>
              <a:ext cx="19050" cy="47625"/>
            </a:xfrm>
            <a:custGeom>
              <a:avLst/>
              <a:gdLst/>
              <a:ahLst/>
              <a:cxnLst>
                <a:cxn ang="0">
                  <a:pos x="3" y="29"/>
                </a:cxn>
                <a:cxn ang="0">
                  <a:pos x="5" y="28"/>
                </a:cxn>
                <a:cxn ang="0">
                  <a:pos x="6" y="25"/>
                </a:cxn>
                <a:cxn ang="0">
                  <a:pos x="8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1" y="17"/>
                </a:cxn>
                <a:cxn ang="0">
                  <a:pos x="12" y="13"/>
                </a:cxn>
                <a:cxn ang="0">
                  <a:pos x="12" y="9"/>
                </a:cxn>
                <a:cxn ang="0">
                  <a:pos x="11" y="6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9"/>
                </a:cxn>
                <a:cxn ang="0">
                  <a:pos x="3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3" y="29"/>
                </a:cxn>
              </a:cxnLst>
              <a:rect l="0" t="0" r="r" b="b"/>
              <a:pathLst>
                <a:path w="12" h="30">
                  <a:moveTo>
                    <a:pt x="3" y="29"/>
                  </a:moveTo>
                  <a:lnTo>
                    <a:pt x="5" y="28"/>
                  </a:lnTo>
                  <a:lnTo>
                    <a:pt x="6" y="25"/>
                  </a:lnTo>
                  <a:lnTo>
                    <a:pt x="8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2" y="13"/>
                  </a:lnTo>
                  <a:lnTo>
                    <a:pt x="12" y="9"/>
                  </a:lnTo>
                  <a:lnTo>
                    <a:pt x="11" y="6"/>
                  </a:lnTo>
                  <a:lnTo>
                    <a:pt x="9" y="3"/>
                  </a:lnTo>
                  <a:lnTo>
                    <a:pt x="8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9"/>
                  </a:lnTo>
                  <a:lnTo>
                    <a:pt x="3" y="14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97" name="Freeform 149"/>
            <p:cNvSpPr>
              <a:spLocks/>
            </p:cNvSpPr>
            <p:nvPr/>
          </p:nvSpPr>
          <p:spPr bwMode="auto">
            <a:xfrm>
              <a:off x="8255000" y="4606925"/>
              <a:ext cx="14288" cy="6985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23"/>
                </a:cxn>
                <a:cxn ang="0">
                  <a:pos x="0" y="29"/>
                </a:cxn>
                <a:cxn ang="0">
                  <a:pos x="1" y="34"/>
                </a:cxn>
                <a:cxn ang="0">
                  <a:pos x="3" y="38"/>
                </a:cxn>
                <a:cxn ang="0">
                  <a:pos x="6" y="42"/>
                </a:cxn>
                <a:cxn ang="0">
                  <a:pos x="6" y="42"/>
                </a:cxn>
                <a:cxn ang="0">
                  <a:pos x="7" y="42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9" y="42"/>
                </a:cxn>
                <a:cxn ang="0">
                  <a:pos x="9" y="41"/>
                </a:cxn>
                <a:cxn ang="0">
                  <a:pos x="9" y="41"/>
                </a:cxn>
                <a:cxn ang="0">
                  <a:pos x="9" y="39"/>
                </a:cxn>
                <a:cxn ang="0">
                  <a:pos x="7" y="38"/>
                </a:cxn>
                <a:cxn ang="0">
                  <a:pos x="7" y="37"/>
                </a:cxn>
                <a:cxn ang="0">
                  <a:pos x="6" y="35"/>
                </a:cxn>
                <a:cxn ang="0">
                  <a:pos x="6" y="34"/>
                </a:cxn>
                <a:cxn ang="0">
                  <a:pos x="4" y="26"/>
                </a:cxn>
                <a:cxn ang="0">
                  <a:pos x="4" y="19"/>
                </a:cxn>
                <a:cxn ang="0">
                  <a:pos x="4" y="12"/>
                </a:cxn>
                <a:cxn ang="0">
                  <a:pos x="3" y="4"/>
                </a:cxn>
              </a:cxnLst>
              <a:rect l="0" t="0" r="r" b="b"/>
              <a:pathLst>
                <a:path w="9" h="44">
                  <a:moveTo>
                    <a:pt x="3" y="4"/>
                  </a:moveTo>
                  <a:lnTo>
                    <a:pt x="3" y="3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1" y="34"/>
                  </a:lnTo>
                  <a:lnTo>
                    <a:pt x="3" y="38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9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" y="12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98" name="Freeform 150"/>
            <p:cNvSpPr>
              <a:spLocks/>
            </p:cNvSpPr>
            <p:nvPr/>
          </p:nvSpPr>
          <p:spPr bwMode="auto">
            <a:xfrm>
              <a:off x="7885113" y="4922838"/>
              <a:ext cx="233363" cy="539750"/>
            </a:xfrm>
            <a:custGeom>
              <a:avLst/>
              <a:gdLst/>
              <a:ahLst/>
              <a:cxnLst>
                <a:cxn ang="0">
                  <a:pos x="65" y="258"/>
                </a:cxn>
                <a:cxn ang="0">
                  <a:pos x="75" y="236"/>
                </a:cxn>
                <a:cxn ang="0">
                  <a:pos x="91" y="192"/>
                </a:cxn>
                <a:cxn ang="0">
                  <a:pos x="107" y="148"/>
                </a:cxn>
                <a:cxn ang="0">
                  <a:pos x="114" y="127"/>
                </a:cxn>
                <a:cxn ang="0">
                  <a:pos x="114" y="119"/>
                </a:cxn>
                <a:cxn ang="0">
                  <a:pos x="120" y="106"/>
                </a:cxn>
                <a:cxn ang="0">
                  <a:pos x="120" y="101"/>
                </a:cxn>
                <a:cxn ang="0">
                  <a:pos x="122" y="84"/>
                </a:cxn>
                <a:cxn ang="0">
                  <a:pos x="126" y="66"/>
                </a:cxn>
                <a:cxn ang="0">
                  <a:pos x="129" y="59"/>
                </a:cxn>
                <a:cxn ang="0">
                  <a:pos x="138" y="38"/>
                </a:cxn>
                <a:cxn ang="0">
                  <a:pos x="142" y="25"/>
                </a:cxn>
                <a:cxn ang="0">
                  <a:pos x="145" y="16"/>
                </a:cxn>
                <a:cxn ang="0">
                  <a:pos x="147" y="0"/>
                </a:cxn>
                <a:cxn ang="0">
                  <a:pos x="144" y="0"/>
                </a:cxn>
                <a:cxn ang="0">
                  <a:pos x="132" y="21"/>
                </a:cxn>
                <a:cxn ang="0">
                  <a:pos x="122" y="45"/>
                </a:cxn>
                <a:cxn ang="0">
                  <a:pos x="116" y="66"/>
                </a:cxn>
                <a:cxn ang="0">
                  <a:pos x="114" y="91"/>
                </a:cxn>
                <a:cxn ang="0">
                  <a:pos x="111" y="104"/>
                </a:cxn>
                <a:cxn ang="0">
                  <a:pos x="103" y="132"/>
                </a:cxn>
                <a:cxn ang="0">
                  <a:pos x="81" y="193"/>
                </a:cxn>
                <a:cxn ang="0">
                  <a:pos x="79" y="196"/>
                </a:cxn>
                <a:cxn ang="0">
                  <a:pos x="66" y="180"/>
                </a:cxn>
                <a:cxn ang="0">
                  <a:pos x="40" y="168"/>
                </a:cxn>
                <a:cxn ang="0">
                  <a:pos x="10" y="182"/>
                </a:cxn>
                <a:cxn ang="0">
                  <a:pos x="16" y="182"/>
                </a:cxn>
                <a:cxn ang="0">
                  <a:pos x="19" y="182"/>
                </a:cxn>
                <a:cxn ang="0">
                  <a:pos x="24" y="182"/>
                </a:cxn>
                <a:cxn ang="0">
                  <a:pos x="32" y="182"/>
                </a:cxn>
                <a:cxn ang="0">
                  <a:pos x="40" y="182"/>
                </a:cxn>
                <a:cxn ang="0">
                  <a:pos x="45" y="180"/>
                </a:cxn>
                <a:cxn ang="0">
                  <a:pos x="53" y="186"/>
                </a:cxn>
                <a:cxn ang="0">
                  <a:pos x="65" y="198"/>
                </a:cxn>
                <a:cxn ang="0">
                  <a:pos x="73" y="202"/>
                </a:cxn>
                <a:cxn ang="0">
                  <a:pos x="69" y="226"/>
                </a:cxn>
                <a:cxn ang="0">
                  <a:pos x="57" y="252"/>
                </a:cxn>
                <a:cxn ang="0">
                  <a:pos x="50" y="265"/>
                </a:cxn>
                <a:cxn ang="0">
                  <a:pos x="22" y="299"/>
                </a:cxn>
                <a:cxn ang="0">
                  <a:pos x="6" y="324"/>
                </a:cxn>
                <a:cxn ang="0">
                  <a:pos x="2" y="338"/>
                </a:cxn>
                <a:cxn ang="0">
                  <a:pos x="3" y="334"/>
                </a:cxn>
                <a:cxn ang="0">
                  <a:pos x="7" y="331"/>
                </a:cxn>
                <a:cxn ang="0">
                  <a:pos x="18" y="313"/>
                </a:cxn>
                <a:cxn ang="0">
                  <a:pos x="34" y="291"/>
                </a:cxn>
                <a:cxn ang="0">
                  <a:pos x="53" y="272"/>
                </a:cxn>
                <a:cxn ang="0">
                  <a:pos x="59" y="267"/>
                </a:cxn>
              </a:cxnLst>
              <a:rect l="0" t="0" r="r" b="b"/>
              <a:pathLst>
                <a:path w="147" h="340">
                  <a:moveTo>
                    <a:pt x="60" y="265"/>
                  </a:moveTo>
                  <a:lnTo>
                    <a:pt x="63" y="262"/>
                  </a:lnTo>
                  <a:lnTo>
                    <a:pt x="65" y="258"/>
                  </a:lnTo>
                  <a:lnTo>
                    <a:pt x="67" y="253"/>
                  </a:lnTo>
                  <a:lnTo>
                    <a:pt x="69" y="250"/>
                  </a:lnTo>
                  <a:lnTo>
                    <a:pt x="75" y="236"/>
                  </a:lnTo>
                  <a:lnTo>
                    <a:pt x="81" y="221"/>
                  </a:lnTo>
                  <a:lnTo>
                    <a:pt x="86" y="207"/>
                  </a:lnTo>
                  <a:lnTo>
                    <a:pt x="91" y="192"/>
                  </a:lnTo>
                  <a:lnTo>
                    <a:pt x="97" y="177"/>
                  </a:lnTo>
                  <a:lnTo>
                    <a:pt x="103" y="163"/>
                  </a:lnTo>
                  <a:lnTo>
                    <a:pt x="107" y="148"/>
                  </a:lnTo>
                  <a:lnTo>
                    <a:pt x="113" y="133"/>
                  </a:lnTo>
                  <a:lnTo>
                    <a:pt x="114" y="130"/>
                  </a:lnTo>
                  <a:lnTo>
                    <a:pt x="114" y="127"/>
                  </a:lnTo>
                  <a:lnTo>
                    <a:pt x="114" y="126"/>
                  </a:lnTo>
                  <a:lnTo>
                    <a:pt x="114" y="123"/>
                  </a:lnTo>
                  <a:lnTo>
                    <a:pt x="114" y="119"/>
                  </a:lnTo>
                  <a:lnTo>
                    <a:pt x="116" y="114"/>
                  </a:lnTo>
                  <a:lnTo>
                    <a:pt x="117" y="110"/>
                  </a:lnTo>
                  <a:lnTo>
                    <a:pt x="120" y="106"/>
                  </a:lnTo>
                  <a:lnTo>
                    <a:pt x="120" y="104"/>
                  </a:lnTo>
                  <a:lnTo>
                    <a:pt x="120" y="103"/>
                  </a:lnTo>
                  <a:lnTo>
                    <a:pt x="120" y="101"/>
                  </a:lnTo>
                  <a:lnTo>
                    <a:pt x="120" y="100"/>
                  </a:lnTo>
                  <a:lnTo>
                    <a:pt x="120" y="91"/>
                  </a:lnTo>
                  <a:lnTo>
                    <a:pt x="122" y="84"/>
                  </a:lnTo>
                  <a:lnTo>
                    <a:pt x="122" y="76"/>
                  </a:lnTo>
                  <a:lnTo>
                    <a:pt x="125" y="69"/>
                  </a:lnTo>
                  <a:lnTo>
                    <a:pt x="126" y="66"/>
                  </a:lnTo>
                  <a:lnTo>
                    <a:pt x="127" y="64"/>
                  </a:lnTo>
                  <a:lnTo>
                    <a:pt x="127" y="62"/>
                  </a:lnTo>
                  <a:lnTo>
                    <a:pt x="129" y="59"/>
                  </a:lnTo>
                  <a:lnTo>
                    <a:pt x="132" y="51"/>
                  </a:lnTo>
                  <a:lnTo>
                    <a:pt x="135" y="45"/>
                  </a:lnTo>
                  <a:lnTo>
                    <a:pt x="138" y="38"/>
                  </a:lnTo>
                  <a:lnTo>
                    <a:pt x="141" y="31"/>
                  </a:lnTo>
                  <a:lnTo>
                    <a:pt x="142" y="28"/>
                  </a:lnTo>
                  <a:lnTo>
                    <a:pt x="142" y="25"/>
                  </a:lnTo>
                  <a:lnTo>
                    <a:pt x="142" y="23"/>
                  </a:lnTo>
                  <a:lnTo>
                    <a:pt x="144" y="21"/>
                  </a:lnTo>
                  <a:lnTo>
                    <a:pt x="145" y="16"/>
                  </a:lnTo>
                  <a:lnTo>
                    <a:pt x="147" y="10"/>
                  </a:lnTo>
                  <a:lnTo>
                    <a:pt x="147" y="6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4" y="0"/>
                  </a:lnTo>
                  <a:lnTo>
                    <a:pt x="142" y="2"/>
                  </a:lnTo>
                  <a:lnTo>
                    <a:pt x="136" y="12"/>
                  </a:lnTo>
                  <a:lnTo>
                    <a:pt x="132" y="21"/>
                  </a:lnTo>
                  <a:lnTo>
                    <a:pt x="127" y="29"/>
                  </a:lnTo>
                  <a:lnTo>
                    <a:pt x="123" y="40"/>
                  </a:lnTo>
                  <a:lnTo>
                    <a:pt x="122" y="45"/>
                  </a:lnTo>
                  <a:lnTo>
                    <a:pt x="119" y="53"/>
                  </a:lnTo>
                  <a:lnTo>
                    <a:pt x="117" y="59"/>
                  </a:lnTo>
                  <a:lnTo>
                    <a:pt x="116" y="66"/>
                  </a:lnTo>
                  <a:lnTo>
                    <a:pt x="114" y="75"/>
                  </a:lnTo>
                  <a:lnTo>
                    <a:pt x="114" y="82"/>
                  </a:lnTo>
                  <a:lnTo>
                    <a:pt x="114" y="91"/>
                  </a:lnTo>
                  <a:lnTo>
                    <a:pt x="113" y="100"/>
                  </a:lnTo>
                  <a:lnTo>
                    <a:pt x="113" y="103"/>
                  </a:lnTo>
                  <a:lnTo>
                    <a:pt x="111" y="104"/>
                  </a:lnTo>
                  <a:lnTo>
                    <a:pt x="108" y="107"/>
                  </a:lnTo>
                  <a:lnTo>
                    <a:pt x="108" y="110"/>
                  </a:lnTo>
                  <a:lnTo>
                    <a:pt x="103" y="132"/>
                  </a:lnTo>
                  <a:lnTo>
                    <a:pt x="95" y="152"/>
                  </a:lnTo>
                  <a:lnTo>
                    <a:pt x="88" y="173"/>
                  </a:lnTo>
                  <a:lnTo>
                    <a:pt x="81" y="193"/>
                  </a:lnTo>
                  <a:lnTo>
                    <a:pt x="81" y="195"/>
                  </a:lnTo>
                  <a:lnTo>
                    <a:pt x="81" y="196"/>
                  </a:lnTo>
                  <a:lnTo>
                    <a:pt x="79" y="196"/>
                  </a:lnTo>
                  <a:lnTo>
                    <a:pt x="79" y="196"/>
                  </a:lnTo>
                  <a:lnTo>
                    <a:pt x="73" y="188"/>
                  </a:lnTo>
                  <a:lnTo>
                    <a:pt x="66" y="180"/>
                  </a:lnTo>
                  <a:lnTo>
                    <a:pt x="59" y="173"/>
                  </a:lnTo>
                  <a:lnTo>
                    <a:pt x="50" y="170"/>
                  </a:lnTo>
                  <a:lnTo>
                    <a:pt x="40" y="168"/>
                  </a:lnTo>
                  <a:lnTo>
                    <a:pt x="28" y="170"/>
                  </a:lnTo>
                  <a:lnTo>
                    <a:pt x="18" y="174"/>
                  </a:lnTo>
                  <a:lnTo>
                    <a:pt x="10" y="182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6" y="182"/>
                  </a:lnTo>
                  <a:lnTo>
                    <a:pt x="18" y="182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21" y="182"/>
                  </a:lnTo>
                  <a:lnTo>
                    <a:pt x="21" y="182"/>
                  </a:lnTo>
                  <a:lnTo>
                    <a:pt x="24" y="182"/>
                  </a:lnTo>
                  <a:lnTo>
                    <a:pt x="26" y="183"/>
                  </a:lnTo>
                  <a:lnTo>
                    <a:pt x="29" y="183"/>
                  </a:lnTo>
                  <a:lnTo>
                    <a:pt x="32" y="182"/>
                  </a:lnTo>
                  <a:lnTo>
                    <a:pt x="35" y="182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3" y="180"/>
                  </a:lnTo>
                  <a:lnTo>
                    <a:pt x="44" y="180"/>
                  </a:lnTo>
                  <a:lnTo>
                    <a:pt x="45" y="180"/>
                  </a:lnTo>
                  <a:lnTo>
                    <a:pt x="47" y="182"/>
                  </a:lnTo>
                  <a:lnTo>
                    <a:pt x="48" y="182"/>
                  </a:lnTo>
                  <a:lnTo>
                    <a:pt x="53" y="186"/>
                  </a:lnTo>
                  <a:lnTo>
                    <a:pt x="57" y="190"/>
                  </a:lnTo>
                  <a:lnTo>
                    <a:pt x="60" y="195"/>
                  </a:lnTo>
                  <a:lnTo>
                    <a:pt x="65" y="198"/>
                  </a:lnTo>
                  <a:lnTo>
                    <a:pt x="67" y="199"/>
                  </a:lnTo>
                  <a:lnTo>
                    <a:pt x="70" y="201"/>
                  </a:lnTo>
                  <a:lnTo>
                    <a:pt x="73" y="202"/>
                  </a:lnTo>
                  <a:lnTo>
                    <a:pt x="76" y="204"/>
                  </a:lnTo>
                  <a:lnTo>
                    <a:pt x="73" y="215"/>
                  </a:lnTo>
                  <a:lnTo>
                    <a:pt x="69" y="226"/>
                  </a:lnTo>
                  <a:lnTo>
                    <a:pt x="65" y="237"/>
                  </a:lnTo>
                  <a:lnTo>
                    <a:pt x="60" y="248"/>
                  </a:lnTo>
                  <a:lnTo>
                    <a:pt x="57" y="252"/>
                  </a:lnTo>
                  <a:lnTo>
                    <a:pt x="54" y="256"/>
                  </a:lnTo>
                  <a:lnTo>
                    <a:pt x="53" y="261"/>
                  </a:lnTo>
                  <a:lnTo>
                    <a:pt x="50" y="265"/>
                  </a:lnTo>
                  <a:lnTo>
                    <a:pt x="41" y="277"/>
                  </a:lnTo>
                  <a:lnTo>
                    <a:pt x="31" y="287"/>
                  </a:lnTo>
                  <a:lnTo>
                    <a:pt x="22" y="299"/>
                  </a:lnTo>
                  <a:lnTo>
                    <a:pt x="13" y="311"/>
                  </a:lnTo>
                  <a:lnTo>
                    <a:pt x="9" y="318"/>
                  </a:lnTo>
                  <a:lnTo>
                    <a:pt x="6" y="324"/>
                  </a:lnTo>
                  <a:lnTo>
                    <a:pt x="2" y="331"/>
                  </a:lnTo>
                  <a:lnTo>
                    <a:pt x="0" y="340"/>
                  </a:lnTo>
                  <a:lnTo>
                    <a:pt x="2" y="338"/>
                  </a:lnTo>
                  <a:lnTo>
                    <a:pt x="2" y="337"/>
                  </a:lnTo>
                  <a:lnTo>
                    <a:pt x="3" y="335"/>
                  </a:lnTo>
                  <a:lnTo>
                    <a:pt x="3" y="334"/>
                  </a:lnTo>
                  <a:lnTo>
                    <a:pt x="5" y="332"/>
                  </a:lnTo>
                  <a:lnTo>
                    <a:pt x="6" y="331"/>
                  </a:lnTo>
                  <a:lnTo>
                    <a:pt x="7" y="331"/>
                  </a:lnTo>
                  <a:lnTo>
                    <a:pt x="9" y="330"/>
                  </a:lnTo>
                  <a:lnTo>
                    <a:pt x="13" y="321"/>
                  </a:lnTo>
                  <a:lnTo>
                    <a:pt x="18" y="313"/>
                  </a:lnTo>
                  <a:lnTo>
                    <a:pt x="24" y="306"/>
                  </a:lnTo>
                  <a:lnTo>
                    <a:pt x="29" y="299"/>
                  </a:lnTo>
                  <a:lnTo>
                    <a:pt x="34" y="291"/>
                  </a:lnTo>
                  <a:lnTo>
                    <a:pt x="40" y="286"/>
                  </a:lnTo>
                  <a:lnTo>
                    <a:pt x="47" y="278"/>
                  </a:lnTo>
                  <a:lnTo>
                    <a:pt x="53" y="272"/>
                  </a:lnTo>
                  <a:lnTo>
                    <a:pt x="54" y="271"/>
                  </a:lnTo>
                  <a:lnTo>
                    <a:pt x="56" y="268"/>
                  </a:lnTo>
                  <a:lnTo>
                    <a:pt x="59" y="267"/>
                  </a:lnTo>
                  <a:lnTo>
                    <a:pt x="60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99" name="Freeform 151"/>
            <p:cNvSpPr>
              <a:spLocks/>
            </p:cNvSpPr>
            <p:nvPr/>
          </p:nvSpPr>
          <p:spPr bwMode="auto">
            <a:xfrm>
              <a:off x="8415338" y="4730750"/>
              <a:ext cx="257175" cy="666750"/>
            </a:xfrm>
            <a:custGeom>
              <a:avLst/>
              <a:gdLst/>
              <a:ahLst/>
              <a:cxnLst>
                <a:cxn ang="0">
                  <a:pos x="154" y="275"/>
                </a:cxn>
                <a:cxn ang="0">
                  <a:pos x="154" y="246"/>
                </a:cxn>
                <a:cxn ang="0">
                  <a:pos x="154" y="229"/>
                </a:cxn>
                <a:cxn ang="0">
                  <a:pos x="155" y="228"/>
                </a:cxn>
                <a:cxn ang="0">
                  <a:pos x="159" y="210"/>
                </a:cxn>
                <a:cxn ang="0">
                  <a:pos x="158" y="177"/>
                </a:cxn>
                <a:cxn ang="0">
                  <a:pos x="151" y="142"/>
                </a:cxn>
                <a:cxn ang="0">
                  <a:pos x="135" y="112"/>
                </a:cxn>
                <a:cxn ang="0">
                  <a:pos x="111" y="87"/>
                </a:cxn>
                <a:cxn ang="0">
                  <a:pos x="88" y="65"/>
                </a:cxn>
                <a:cxn ang="0">
                  <a:pos x="63" y="43"/>
                </a:cxn>
                <a:cxn ang="0">
                  <a:pos x="39" y="23"/>
                </a:cxn>
                <a:cxn ang="0">
                  <a:pos x="23" y="8"/>
                </a:cxn>
                <a:cxn ang="0">
                  <a:pos x="16" y="2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3" y="16"/>
                </a:cxn>
                <a:cxn ang="0">
                  <a:pos x="38" y="38"/>
                </a:cxn>
                <a:cxn ang="0">
                  <a:pos x="61" y="60"/>
                </a:cxn>
                <a:cxn ang="0">
                  <a:pos x="86" y="82"/>
                </a:cxn>
                <a:cxn ang="0">
                  <a:pos x="105" y="98"/>
                </a:cxn>
                <a:cxn ang="0">
                  <a:pos x="114" y="109"/>
                </a:cxn>
                <a:cxn ang="0">
                  <a:pos x="123" y="121"/>
                </a:cxn>
                <a:cxn ang="0">
                  <a:pos x="127" y="133"/>
                </a:cxn>
                <a:cxn ang="0">
                  <a:pos x="136" y="158"/>
                </a:cxn>
                <a:cxn ang="0">
                  <a:pos x="142" y="197"/>
                </a:cxn>
                <a:cxn ang="0">
                  <a:pos x="140" y="250"/>
                </a:cxn>
                <a:cxn ang="0">
                  <a:pos x="140" y="316"/>
                </a:cxn>
                <a:cxn ang="0">
                  <a:pos x="146" y="351"/>
                </a:cxn>
                <a:cxn ang="0">
                  <a:pos x="146" y="355"/>
                </a:cxn>
                <a:cxn ang="0">
                  <a:pos x="142" y="360"/>
                </a:cxn>
                <a:cxn ang="0">
                  <a:pos x="137" y="364"/>
                </a:cxn>
                <a:cxn ang="0">
                  <a:pos x="132" y="369"/>
                </a:cxn>
                <a:cxn ang="0">
                  <a:pos x="127" y="373"/>
                </a:cxn>
                <a:cxn ang="0">
                  <a:pos x="123" y="383"/>
                </a:cxn>
                <a:cxn ang="0">
                  <a:pos x="121" y="396"/>
                </a:cxn>
                <a:cxn ang="0">
                  <a:pos x="124" y="407"/>
                </a:cxn>
                <a:cxn ang="0">
                  <a:pos x="130" y="414"/>
                </a:cxn>
                <a:cxn ang="0">
                  <a:pos x="136" y="415"/>
                </a:cxn>
                <a:cxn ang="0">
                  <a:pos x="140" y="418"/>
                </a:cxn>
                <a:cxn ang="0">
                  <a:pos x="143" y="418"/>
                </a:cxn>
                <a:cxn ang="0">
                  <a:pos x="145" y="415"/>
                </a:cxn>
                <a:cxn ang="0">
                  <a:pos x="148" y="414"/>
                </a:cxn>
                <a:cxn ang="0">
                  <a:pos x="148" y="412"/>
                </a:cxn>
                <a:cxn ang="0">
                  <a:pos x="145" y="410"/>
                </a:cxn>
                <a:cxn ang="0">
                  <a:pos x="137" y="405"/>
                </a:cxn>
                <a:cxn ang="0">
                  <a:pos x="136" y="399"/>
                </a:cxn>
                <a:cxn ang="0">
                  <a:pos x="137" y="392"/>
                </a:cxn>
                <a:cxn ang="0">
                  <a:pos x="140" y="386"/>
                </a:cxn>
                <a:cxn ang="0">
                  <a:pos x="145" y="379"/>
                </a:cxn>
                <a:cxn ang="0">
                  <a:pos x="151" y="374"/>
                </a:cxn>
                <a:cxn ang="0">
                  <a:pos x="155" y="371"/>
                </a:cxn>
                <a:cxn ang="0">
                  <a:pos x="159" y="367"/>
                </a:cxn>
                <a:cxn ang="0">
                  <a:pos x="161" y="363"/>
                </a:cxn>
                <a:cxn ang="0">
                  <a:pos x="161" y="342"/>
                </a:cxn>
                <a:cxn ang="0">
                  <a:pos x="155" y="307"/>
                </a:cxn>
              </a:cxnLst>
              <a:rect l="0" t="0" r="r" b="b"/>
              <a:pathLst>
                <a:path w="162" h="420">
                  <a:moveTo>
                    <a:pt x="154" y="289"/>
                  </a:moveTo>
                  <a:lnTo>
                    <a:pt x="154" y="275"/>
                  </a:lnTo>
                  <a:lnTo>
                    <a:pt x="154" y="260"/>
                  </a:lnTo>
                  <a:lnTo>
                    <a:pt x="154" y="246"/>
                  </a:lnTo>
                  <a:lnTo>
                    <a:pt x="154" y="231"/>
                  </a:lnTo>
                  <a:lnTo>
                    <a:pt x="154" y="229"/>
                  </a:lnTo>
                  <a:lnTo>
                    <a:pt x="155" y="229"/>
                  </a:lnTo>
                  <a:lnTo>
                    <a:pt x="155" y="228"/>
                  </a:lnTo>
                  <a:lnTo>
                    <a:pt x="157" y="228"/>
                  </a:lnTo>
                  <a:lnTo>
                    <a:pt x="159" y="210"/>
                  </a:lnTo>
                  <a:lnTo>
                    <a:pt x="159" y="193"/>
                  </a:lnTo>
                  <a:lnTo>
                    <a:pt x="158" y="177"/>
                  </a:lnTo>
                  <a:lnTo>
                    <a:pt x="155" y="159"/>
                  </a:lnTo>
                  <a:lnTo>
                    <a:pt x="151" y="142"/>
                  </a:lnTo>
                  <a:lnTo>
                    <a:pt x="143" y="127"/>
                  </a:lnTo>
                  <a:lnTo>
                    <a:pt x="135" y="112"/>
                  </a:lnTo>
                  <a:lnTo>
                    <a:pt x="123" y="99"/>
                  </a:lnTo>
                  <a:lnTo>
                    <a:pt x="111" y="87"/>
                  </a:lnTo>
                  <a:lnTo>
                    <a:pt x="99" y="76"/>
                  </a:lnTo>
                  <a:lnTo>
                    <a:pt x="88" y="65"/>
                  </a:lnTo>
                  <a:lnTo>
                    <a:pt x="76" y="54"/>
                  </a:lnTo>
                  <a:lnTo>
                    <a:pt x="63" y="43"/>
                  </a:lnTo>
                  <a:lnTo>
                    <a:pt x="51" y="33"/>
                  </a:lnTo>
                  <a:lnTo>
                    <a:pt x="39" y="23"/>
                  </a:lnTo>
                  <a:lnTo>
                    <a:pt x="26" y="13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4"/>
                  </a:lnTo>
                  <a:lnTo>
                    <a:pt x="13" y="16"/>
                  </a:lnTo>
                  <a:lnTo>
                    <a:pt x="26" y="26"/>
                  </a:lnTo>
                  <a:lnTo>
                    <a:pt x="38" y="38"/>
                  </a:lnTo>
                  <a:lnTo>
                    <a:pt x="50" y="48"/>
                  </a:lnTo>
                  <a:lnTo>
                    <a:pt x="61" y="60"/>
                  </a:lnTo>
                  <a:lnTo>
                    <a:pt x="75" y="71"/>
                  </a:lnTo>
                  <a:lnTo>
                    <a:pt x="86" y="82"/>
                  </a:lnTo>
                  <a:lnTo>
                    <a:pt x="99" y="93"/>
                  </a:lnTo>
                  <a:lnTo>
                    <a:pt x="105" y="98"/>
                  </a:lnTo>
                  <a:lnTo>
                    <a:pt x="110" y="103"/>
                  </a:lnTo>
                  <a:lnTo>
                    <a:pt x="114" y="109"/>
                  </a:lnTo>
                  <a:lnTo>
                    <a:pt x="118" y="115"/>
                  </a:lnTo>
                  <a:lnTo>
                    <a:pt x="123" y="121"/>
                  </a:lnTo>
                  <a:lnTo>
                    <a:pt x="126" y="127"/>
                  </a:lnTo>
                  <a:lnTo>
                    <a:pt x="127" y="133"/>
                  </a:lnTo>
                  <a:lnTo>
                    <a:pt x="130" y="139"/>
                  </a:lnTo>
                  <a:lnTo>
                    <a:pt x="136" y="158"/>
                  </a:lnTo>
                  <a:lnTo>
                    <a:pt x="139" y="177"/>
                  </a:lnTo>
                  <a:lnTo>
                    <a:pt x="142" y="197"/>
                  </a:lnTo>
                  <a:lnTo>
                    <a:pt x="145" y="216"/>
                  </a:lnTo>
                  <a:lnTo>
                    <a:pt x="140" y="250"/>
                  </a:lnTo>
                  <a:lnTo>
                    <a:pt x="139" y="282"/>
                  </a:lnTo>
                  <a:lnTo>
                    <a:pt x="140" y="316"/>
                  </a:lnTo>
                  <a:lnTo>
                    <a:pt x="146" y="350"/>
                  </a:lnTo>
                  <a:lnTo>
                    <a:pt x="146" y="351"/>
                  </a:lnTo>
                  <a:lnTo>
                    <a:pt x="146" y="354"/>
                  </a:lnTo>
                  <a:lnTo>
                    <a:pt x="146" y="355"/>
                  </a:lnTo>
                  <a:lnTo>
                    <a:pt x="145" y="358"/>
                  </a:lnTo>
                  <a:lnTo>
                    <a:pt x="142" y="360"/>
                  </a:lnTo>
                  <a:lnTo>
                    <a:pt x="140" y="361"/>
                  </a:lnTo>
                  <a:lnTo>
                    <a:pt x="137" y="364"/>
                  </a:lnTo>
                  <a:lnTo>
                    <a:pt x="135" y="366"/>
                  </a:lnTo>
                  <a:lnTo>
                    <a:pt x="132" y="369"/>
                  </a:lnTo>
                  <a:lnTo>
                    <a:pt x="130" y="370"/>
                  </a:lnTo>
                  <a:lnTo>
                    <a:pt x="127" y="373"/>
                  </a:lnTo>
                  <a:lnTo>
                    <a:pt x="126" y="376"/>
                  </a:lnTo>
                  <a:lnTo>
                    <a:pt x="123" y="383"/>
                  </a:lnTo>
                  <a:lnTo>
                    <a:pt x="123" y="389"/>
                  </a:lnTo>
                  <a:lnTo>
                    <a:pt x="121" y="396"/>
                  </a:lnTo>
                  <a:lnTo>
                    <a:pt x="123" y="404"/>
                  </a:lnTo>
                  <a:lnTo>
                    <a:pt x="124" y="407"/>
                  </a:lnTo>
                  <a:lnTo>
                    <a:pt x="127" y="411"/>
                  </a:lnTo>
                  <a:lnTo>
                    <a:pt x="130" y="414"/>
                  </a:lnTo>
                  <a:lnTo>
                    <a:pt x="135" y="415"/>
                  </a:lnTo>
                  <a:lnTo>
                    <a:pt x="136" y="415"/>
                  </a:lnTo>
                  <a:lnTo>
                    <a:pt x="139" y="417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3" y="418"/>
                  </a:lnTo>
                  <a:lnTo>
                    <a:pt x="145" y="417"/>
                  </a:lnTo>
                  <a:lnTo>
                    <a:pt x="145" y="415"/>
                  </a:lnTo>
                  <a:lnTo>
                    <a:pt x="146" y="414"/>
                  </a:lnTo>
                  <a:lnTo>
                    <a:pt x="148" y="414"/>
                  </a:lnTo>
                  <a:lnTo>
                    <a:pt x="148" y="412"/>
                  </a:lnTo>
                  <a:lnTo>
                    <a:pt x="148" y="412"/>
                  </a:lnTo>
                  <a:lnTo>
                    <a:pt x="148" y="411"/>
                  </a:lnTo>
                  <a:lnTo>
                    <a:pt x="145" y="410"/>
                  </a:lnTo>
                  <a:lnTo>
                    <a:pt x="140" y="408"/>
                  </a:lnTo>
                  <a:lnTo>
                    <a:pt x="137" y="405"/>
                  </a:lnTo>
                  <a:lnTo>
                    <a:pt x="136" y="402"/>
                  </a:lnTo>
                  <a:lnTo>
                    <a:pt x="136" y="399"/>
                  </a:lnTo>
                  <a:lnTo>
                    <a:pt x="136" y="395"/>
                  </a:lnTo>
                  <a:lnTo>
                    <a:pt x="137" y="392"/>
                  </a:lnTo>
                  <a:lnTo>
                    <a:pt x="139" y="389"/>
                  </a:lnTo>
                  <a:lnTo>
                    <a:pt x="140" y="386"/>
                  </a:lnTo>
                  <a:lnTo>
                    <a:pt x="143" y="382"/>
                  </a:lnTo>
                  <a:lnTo>
                    <a:pt x="145" y="379"/>
                  </a:lnTo>
                  <a:lnTo>
                    <a:pt x="148" y="376"/>
                  </a:lnTo>
                  <a:lnTo>
                    <a:pt x="151" y="374"/>
                  </a:lnTo>
                  <a:lnTo>
                    <a:pt x="154" y="373"/>
                  </a:lnTo>
                  <a:lnTo>
                    <a:pt x="155" y="371"/>
                  </a:lnTo>
                  <a:lnTo>
                    <a:pt x="158" y="370"/>
                  </a:lnTo>
                  <a:lnTo>
                    <a:pt x="159" y="367"/>
                  </a:lnTo>
                  <a:lnTo>
                    <a:pt x="161" y="366"/>
                  </a:lnTo>
                  <a:lnTo>
                    <a:pt x="161" y="363"/>
                  </a:lnTo>
                  <a:lnTo>
                    <a:pt x="162" y="360"/>
                  </a:lnTo>
                  <a:lnTo>
                    <a:pt x="161" y="342"/>
                  </a:lnTo>
                  <a:lnTo>
                    <a:pt x="158" y="325"/>
                  </a:lnTo>
                  <a:lnTo>
                    <a:pt x="155" y="307"/>
                  </a:lnTo>
                  <a:lnTo>
                    <a:pt x="154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00" name="Freeform 152"/>
            <p:cNvSpPr>
              <a:spLocks/>
            </p:cNvSpPr>
            <p:nvPr/>
          </p:nvSpPr>
          <p:spPr bwMode="auto">
            <a:xfrm>
              <a:off x="8224838" y="5024438"/>
              <a:ext cx="46038" cy="379413"/>
            </a:xfrm>
            <a:custGeom>
              <a:avLst/>
              <a:gdLst/>
              <a:ahLst/>
              <a:cxnLst>
                <a:cxn ang="0">
                  <a:pos x="19" y="61"/>
                </a:cxn>
                <a:cxn ang="0">
                  <a:pos x="22" y="49"/>
                </a:cxn>
                <a:cxn ang="0">
                  <a:pos x="25" y="37"/>
                </a:cxn>
                <a:cxn ang="0">
                  <a:pos x="28" y="25"/>
                </a:cxn>
                <a:cxn ang="0">
                  <a:pos x="29" y="12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9" y="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2" y="9"/>
                </a:cxn>
                <a:cxn ang="0">
                  <a:pos x="17" y="18"/>
                </a:cxn>
                <a:cxn ang="0">
                  <a:pos x="12" y="28"/>
                </a:cxn>
                <a:cxn ang="0">
                  <a:pos x="9" y="39"/>
                </a:cxn>
                <a:cxn ang="0">
                  <a:pos x="3" y="65"/>
                </a:cxn>
                <a:cxn ang="0">
                  <a:pos x="0" y="91"/>
                </a:cxn>
                <a:cxn ang="0">
                  <a:pos x="0" y="118"/>
                </a:cxn>
                <a:cxn ang="0">
                  <a:pos x="0" y="144"/>
                </a:cxn>
                <a:cxn ang="0">
                  <a:pos x="1" y="167"/>
                </a:cxn>
                <a:cxn ang="0">
                  <a:pos x="4" y="191"/>
                </a:cxn>
                <a:cxn ang="0">
                  <a:pos x="9" y="214"/>
                </a:cxn>
                <a:cxn ang="0">
                  <a:pos x="14" y="238"/>
                </a:cxn>
                <a:cxn ang="0">
                  <a:pos x="14" y="238"/>
                </a:cxn>
                <a:cxn ang="0">
                  <a:pos x="16" y="238"/>
                </a:cxn>
                <a:cxn ang="0">
                  <a:pos x="17" y="238"/>
                </a:cxn>
                <a:cxn ang="0">
                  <a:pos x="17" y="239"/>
                </a:cxn>
                <a:cxn ang="0">
                  <a:pos x="19" y="239"/>
                </a:cxn>
                <a:cxn ang="0">
                  <a:pos x="20" y="239"/>
                </a:cxn>
                <a:cxn ang="0">
                  <a:pos x="20" y="239"/>
                </a:cxn>
                <a:cxn ang="0">
                  <a:pos x="22" y="239"/>
                </a:cxn>
                <a:cxn ang="0">
                  <a:pos x="22" y="239"/>
                </a:cxn>
                <a:cxn ang="0">
                  <a:pos x="22" y="238"/>
                </a:cxn>
                <a:cxn ang="0">
                  <a:pos x="22" y="238"/>
                </a:cxn>
                <a:cxn ang="0">
                  <a:pos x="22" y="238"/>
                </a:cxn>
                <a:cxn ang="0">
                  <a:pos x="22" y="238"/>
                </a:cxn>
                <a:cxn ang="0">
                  <a:pos x="23" y="238"/>
                </a:cxn>
                <a:cxn ang="0">
                  <a:pos x="23" y="239"/>
                </a:cxn>
                <a:cxn ang="0">
                  <a:pos x="23" y="239"/>
                </a:cxn>
                <a:cxn ang="0">
                  <a:pos x="25" y="238"/>
                </a:cxn>
                <a:cxn ang="0">
                  <a:pos x="25" y="236"/>
                </a:cxn>
                <a:cxn ang="0">
                  <a:pos x="25" y="235"/>
                </a:cxn>
                <a:cxn ang="0">
                  <a:pos x="25" y="235"/>
                </a:cxn>
                <a:cxn ang="0">
                  <a:pos x="22" y="211"/>
                </a:cxn>
                <a:cxn ang="0">
                  <a:pos x="19" y="188"/>
                </a:cxn>
                <a:cxn ang="0">
                  <a:pos x="17" y="165"/>
                </a:cxn>
                <a:cxn ang="0">
                  <a:pos x="14" y="141"/>
                </a:cxn>
                <a:cxn ang="0">
                  <a:pos x="13" y="131"/>
                </a:cxn>
                <a:cxn ang="0">
                  <a:pos x="13" y="121"/>
                </a:cxn>
                <a:cxn ang="0">
                  <a:pos x="13" y="110"/>
                </a:cxn>
                <a:cxn ang="0">
                  <a:pos x="14" y="100"/>
                </a:cxn>
                <a:cxn ang="0">
                  <a:pos x="16" y="90"/>
                </a:cxn>
                <a:cxn ang="0">
                  <a:pos x="17" y="80"/>
                </a:cxn>
                <a:cxn ang="0">
                  <a:pos x="17" y="71"/>
                </a:cxn>
                <a:cxn ang="0">
                  <a:pos x="19" y="61"/>
                </a:cxn>
              </a:cxnLst>
              <a:rect l="0" t="0" r="r" b="b"/>
              <a:pathLst>
                <a:path w="29" h="239">
                  <a:moveTo>
                    <a:pt x="19" y="61"/>
                  </a:moveTo>
                  <a:lnTo>
                    <a:pt x="22" y="49"/>
                  </a:lnTo>
                  <a:lnTo>
                    <a:pt x="25" y="37"/>
                  </a:lnTo>
                  <a:lnTo>
                    <a:pt x="28" y="25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9" y="6"/>
                  </a:lnTo>
                  <a:lnTo>
                    <a:pt x="29" y="3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9"/>
                  </a:lnTo>
                  <a:lnTo>
                    <a:pt x="17" y="18"/>
                  </a:lnTo>
                  <a:lnTo>
                    <a:pt x="12" y="28"/>
                  </a:lnTo>
                  <a:lnTo>
                    <a:pt x="9" y="39"/>
                  </a:lnTo>
                  <a:lnTo>
                    <a:pt x="3" y="65"/>
                  </a:lnTo>
                  <a:lnTo>
                    <a:pt x="0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67"/>
                  </a:lnTo>
                  <a:lnTo>
                    <a:pt x="4" y="191"/>
                  </a:lnTo>
                  <a:lnTo>
                    <a:pt x="9" y="214"/>
                  </a:lnTo>
                  <a:lnTo>
                    <a:pt x="14" y="238"/>
                  </a:lnTo>
                  <a:lnTo>
                    <a:pt x="14" y="238"/>
                  </a:lnTo>
                  <a:lnTo>
                    <a:pt x="16" y="238"/>
                  </a:lnTo>
                  <a:lnTo>
                    <a:pt x="17" y="238"/>
                  </a:lnTo>
                  <a:lnTo>
                    <a:pt x="17" y="239"/>
                  </a:lnTo>
                  <a:lnTo>
                    <a:pt x="19" y="239"/>
                  </a:lnTo>
                  <a:lnTo>
                    <a:pt x="20" y="239"/>
                  </a:lnTo>
                  <a:lnTo>
                    <a:pt x="20" y="239"/>
                  </a:lnTo>
                  <a:lnTo>
                    <a:pt x="22" y="239"/>
                  </a:lnTo>
                  <a:lnTo>
                    <a:pt x="22" y="239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3" y="238"/>
                  </a:lnTo>
                  <a:lnTo>
                    <a:pt x="23" y="239"/>
                  </a:lnTo>
                  <a:lnTo>
                    <a:pt x="23" y="239"/>
                  </a:lnTo>
                  <a:lnTo>
                    <a:pt x="25" y="238"/>
                  </a:lnTo>
                  <a:lnTo>
                    <a:pt x="25" y="236"/>
                  </a:lnTo>
                  <a:lnTo>
                    <a:pt x="25" y="235"/>
                  </a:lnTo>
                  <a:lnTo>
                    <a:pt x="25" y="235"/>
                  </a:lnTo>
                  <a:lnTo>
                    <a:pt x="22" y="211"/>
                  </a:lnTo>
                  <a:lnTo>
                    <a:pt x="19" y="188"/>
                  </a:lnTo>
                  <a:lnTo>
                    <a:pt x="17" y="165"/>
                  </a:lnTo>
                  <a:lnTo>
                    <a:pt x="14" y="141"/>
                  </a:lnTo>
                  <a:lnTo>
                    <a:pt x="13" y="131"/>
                  </a:lnTo>
                  <a:lnTo>
                    <a:pt x="13" y="121"/>
                  </a:lnTo>
                  <a:lnTo>
                    <a:pt x="13" y="110"/>
                  </a:lnTo>
                  <a:lnTo>
                    <a:pt x="14" y="100"/>
                  </a:lnTo>
                  <a:lnTo>
                    <a:pt x="16" y="90"/>
                  </a:lnTo>
                  <a:lnTo>
                    <a:pt x="17" y="80"/>
                  </a:lnTo>
                  <a:lnTo>
                    <a:pt x="17" y="71"/>
                  </a:lnTo>
                  <a:lnTo>
                    <a:pt x="19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01" name="Freeform 153"/>
            <p:cNvSpPr>
              <a:spLocks/>
            </p:cNvSpPr>
            <p:nvPr/>
          </p:nvSpPr>
          <p:spPr bwMode="auto">
            <a:xfrm>
              <a:off x="8286750" y="5194300"/>
              <a:ext cx="84138" cy="230188"/>
            </a:xfrm>
            <a:custGeom>
              <a:avLst/>
              <a:gdLst/>
              <a:ahLst/>
              <a:cxnLst>
                <a:cxn ang="0">
                  <a:pos x="50" y="21"/>
                </a:cxn>
                <a:cxn ang="0">
                  <a:pos x="52" y="17"/>
                </a:cxn>
                <a:cxn ang="0">
                  <a:pos x="53" y="11"/>
                </a:cxn>
                <a:cxn ang="0">
                  <a:pos x="53" y="5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7" y="2"/>
                </a:cxn>
                <a:cxn ang="0">
                  <a:pos x="40" y="11"/>
                </a:cxn>
                <a:cxn ang="0">
                  <a:pos x="33" y="21"/>
                </a:cxn>
                <a:cxn ang="0">
                  <a:pos x="28" y="33"/>
                </a:cxn>
                <a:cxn ang="0">
                  <a:pos x="22" y="43"/>
                </a:cxn>
                <a:cxn ang="0">
                  <a:pos x="15" y="59"/>
                </a:cxn>
                <a:cxn ang="0">
                  <a:pos x="9" y="75"/>
                </a:cxn>
                <a:cxn ang="0">
                  <a:pos x="5" y="91"/>
                </a:cxn>
                <a:cxn ang="0">
                  <a:pos x="0" y="109"/>
                </a:cxn>
                <a:cxn ang="0">
                  <a:pos x="0" y="113"/>
                </a:cxn>
                <a:cxn ang="0">
                  <a:pos x="0" y="118"/>
                </a:cxn>
                <a:cxn ang="0">
                  <a:pos x="0" y="122"/>
                </a:cxn>
                <a:cxn ang="0">
                  <a:pos x="2" y="128"/>
                </a:cxn>
                <a:cxn ang="0">
                  <a:pos x="2" y="129"/>
                </a:cxn>
                <a:cxn ang="0">
                  <a:pos x="5" y="131"/>
                </a:cxn>
                <a:cxn ang="0">
                  <a:pos x="6" y="132"/>
                </a:cxn>
                <a:cxn ang="0">
                  <a:pos x="8" y="134"/>
                </a:cxn>
                <a:cxn ang="0">
                  <a:pos x="14" y="137"/>
                </a:cxn>
                <a:cxn ang="0">
                  <a:pos x="19" y="140"/>
                </a:cxn>
                <a:cxn ang="0">
                  <a:pos x="25" y="141"/>
                </a:cxn>
                <a:cxn ang="0">
                  <a:pos x="30" y="145"/>
                </a:cxn>
                <a:cxn ang="0">
                  <a:pos x="31" y="144"/>
                </a:cxn>
                <a:cxn ang="0">
                  <a:pos x="33" y="144"/>
                </a:cxn>
                <a:cxn ang="0">
                  <a:pos x="35" y="144"/>
                </a:cxn>
                <a:cxn ang="0">
                  <a:pos x="35" y="142"/>
                </a:cxn>
                <a:cxn ang="0">
                  <a:pos x="35" y="137"/>
                </a:cxn>
                <a:cxn ang="0">
                  <a:pos x="31" y="132"/>
                </a:cxn>
                <a:cxn ang="0">
                  <a:pos x="24" y="129"/>
                </a:cxn>
                <a:cxn ang="0">
                  <a:pos x="18" y="126"/>
                </a:cxn>
                <a:cxn ang="0">
                  <a:pos x="15" y="123"/>
                </a:cxn>
                <a:cxn ang="0">
                  <a:pos x="14" y="119"/>
                </a:cxn>
                <a:cxn ang="0">
                  <a:pos x="12" y="115"/>
                </a:cxn>
                <a:cxn ang="0">
                  <a:pos x="14" y="110"/>
                </a:cxn>
                <a:cxn ang="0">
                  <a:pos x="21" y="87"/>
                </a:cxn>
                <a:cxn ang="0">
                  <a:pos x="31" y="65"/>
                </a:cxn>
                <a:cxn ang="0">
                  <a:pos x="41" y="43"/>
                </a:cxn>
                <a:cxn ang="0">
                  <a:pos x="50" y="21"/>
                </a:cxn>
              </a:cxnLst>
              <a:rect l="0" t="0" r="r" b="b"/>
              <a:pathLst>
                <a:path w="53" h="145">
                  <a:moveTo>
                    <a:pt x="50" y="21"/>
                  </a:moveTo>
                  <a:lnTo>
                    <a:pt x="52" y="17"/>
                  </a:lnTo>
                  <a:lnTo>
                    <a:pt x="53" y="11"/>
                  </a:lnTo>
                  <a:lnTo>
                    <a:pt x="53" y="5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0" y="11"/>
                  </a:lnTo>
                  <a:lnTo>
                    <a:pt x="33" y="21"/>
                  </a:lnTo>
                  <a:lnTo>
                    <a:pt x="28" y="33"/>
                  </a:lnTo>
                  <a:lnTo>
                    <a:pt x="22" y="43"/>
                  </a:lnTo>
                  <a:lnTo>
                    <a:pt x="15" y="59"/>
                  </a:lnTo>
                  <a:lnTo>
                    <a:pt x="9" y="75"/>
                  </a:lnTo>
                  <a:lnTo>
                    <a:pt x="5" y="91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2" y="128"/>
                  </a:lnTo>
                  <a:lnTo>
                    <a:pt x="2" y="129"/>
                  </a:lnTo>
                  <a:lnTo>
                    <a:pt x="5" y="131"/>
                  </a:lnTo>
                  <a:lnTo>
                    <a:pt x="6" y="132"/>
                  </a:lnTo>
                  <a:lnTo>
                    <a:pt x="8" y="134"/>
                  </a:lnTo>
                  <a:lnTo>
                    <a:pt x="14" y="137"/>
                  </a:lnTo>
                  <a:lnTo>
                    <a:pt x="19" y="140"/>
                  </a:lnTo>
                  <a:lnTo>
                    <a:pt x="25" y="141"/>
                  </a:lnTo>
                  <a:lnTo>
                    <a:pt x="30" y="145"/>
                  </a:lnTo>
                  <a:lnTo>
                    <a:pt x="31" y="144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2"/>
                  </a:lnTo>
                  <a:lnTo>
                    <a:pt x="35" y="137"/>
                  </a:lnTo>
                  <a:lnTo>
                    <a:pt x="31" y="132"/>
                  </a:lnTo>
                  <a:lnTo>
                    <a:pt x="24" y="129"/>
                  </a:lnTo>
                  <a:lnTo>
                    <a:pt x="18" y="126"/>
                  </a:lnTo>
                  <a:lnTo>
                    <a:pt x="15" y="123"/>
                  </a:lnTo>
                  <a:lnTo>
                    <a:pt x="14" y="119"/>
                  </a:lnTo>
                  <a:lnTo>
                    <a:pt x="12" y="115"/>
                  </a:lnTo>
                  <a:lnTo>
                    <a:pt x="14" y="110"/>
                  </a:lnTo>
                  <a:lnTo>
                    <a:pt x="21" y="87"/>
                  </a:lnTo>
                  <a:lnTo>
                    <a:pt x="31" y="65"/>
                  </a:lnTo>
                  <a:lnTo>
                    <a:pt x="41" y="43"/>
                  </a:lnTo>
                  <a:lnTo>
                    <a:pt x="5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02" name="Freeform 154"/>
            <p:cNvSpPr>
              <a:spLocks/>
            </p:cNvSpPr>
            <p:nvPr/>
          </p:nvSpPr>
          <p:spPr bwMode="auto">
            <a:xfrm>
              <a:off x="8482013" y="5221288"/>
              <a:ext cx="125413" cy="142875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4" y="26"/>
                </a:cxn>
                <a:cxn ang="0">
                  <a:pos x="56" y="21"/>
                </a:cxn>
                <a:cxn ang="0">
                  <a:pos x="68" y="16"/>
                </a:cxn>
                <a:cxn ang="0">
                  <a:pos x="76" y="10"/>
                </a:cxn>
                <a:cxn ang="0">
                  <a:pos x="79" y="2"/>
                </a:cxn>
                <a:cxn ang="0">
                  <a:pos x="68" y="1"/>
                </a:cxn>
                <a:cxn ang="0">
                  <a:pos x="50" y="5"/>
                </a:cxn>
                <a:cxn ang="0">
                  <a:pos x="34" y="13"/>
                </a:cxn>
                <a:cxn ang="0">
                  <a:pos x="18" y="21"/>
                </a:cxn>
                <a:cxn ang="0">
                  <a:pos x="6" y="29"/>
                </a:cxn>
                <a:cxn ang="0">
                  <a:pos x="2" y="36"/>
                </a:cxn>
                <a:cxn ang="0">
                  <a:pos x="0" y="45"/>
                </a:cxn>
                <a:cxn ang="0">
                  <a:pos x="5" y="54"/>
                </a:cxn>
                <a:cxn ang="0">
                  <a:pos x="12" y="60"/>
                </a:cxn>
                <a:cxn ang="0">
                  <a:pos x="21" y="67"/>
                </a:cxn>
                <a:cxn ang="0">
                  <a:pos x="28" y="71"/>
                </a:cxn>
                <a:cxn ang="0">
                  <a:pos x="30" y="74"/>
                </a:cxn>
                <a:cxn ang="0">
                  <a:pos x="31" y="77"/>
                </a:cxn>
                <a:cxn ang="0">
                  <a:pos x="28" y="79"/>
                </a:cxn>
                <a:cxn ang="0">
                  <a:pos x="25" y="83"/>
                </a:cxn>
                <a:cxn ang="0">
                  <a:pos x="21" y="87"/>
                </a:cxn>
                <a:cxn ang="0">
                  <a:pos x="18" y="90"/>
                </a:cxn>
                <a:cxn ang="0">
                  <a:pos x="18" y="90"/>
                </a:cxn>
                <a:cxn ang="0">
                  <a:pos x="21" y="90"/>
                </a:cxn>
                <a:cxn ang="0">
                  <a:pos x="25" y="87"/>
                </a:cxn>
                <a:cxn ang="0">
                  <a:pos x="28" y="86"/>
                </a:cxn>
                <a:cxn ang="0">
                  <a:pos x="30" y="86"/>
                </a:cxn>
                <a:cxn ang="0">
                  <a:pos x="34" y="84"/>
                </a:cxn>
                <a:cxn ang="0">
                  <a:pos x="38" y="83"/>
                </a:cxn>
                <a:cxn ang="0">
                  <a:pos x="43" y="79"/>
                </a:cxn>
                <a:cxn ang="0">
                  <a:pos x="41" y="71"/>
                </a:cxn>
                <a:cxn ang="0">
                  <a:pos x="33" y="62"/>
                </a:cxn>
                <a:cxn ang="0">
                  <a:pos x="18" y="52"/>
                </a:cxn>
                <a:cxn ang="0">
                  <a:pos x="12" y="45"/>
                </a:cxn>
                <a:cxn ang="0">
                  <a:pos x="12" y="43"/>
                </a:cxn>
                <a:cxn ang="0">
                  <a:pos x="15" y="39"/>
                </a:cxn>
                <a:cxn ang="0">
                  <a:pos x="22" y="35"/>
                </a:cxn>
              </a:cxnLst>
              <a:rect l="0" t="0" r="r" b="b"/>
              <a:pathLst>
                <a:path w="79" h="90">
                  <a:moveTo>
                    <a:pt x="27" y="33"/>
                  </a:moveTo>
                  <a:lnTo>
                    <a:pt x="33" y="30"/>
                  </a:lnTo>
                  <a:lnTo>
                    <a:pt x="38" y="27"/>
                  </a:lnTo>
                  <a:lnTo>
                    <a:pt x="44" y="26"/>
                  </a:lnTo>
                  <a:lnTo>
                    <a:pt x="50" y="23"/>
                  </a:lnTo>
                  <a:lnTo>
                    <a:pt x="56" y="21"/>
                  </a:lnTo>
                  <a:lnTo>
                    <a:pt x="62" y="19"/>
                  </a:lnTo>
                  <a:lnTo>
                    <a:pt x="68" y="16"/>
                  </a:lnTo>
                  <a:lnTo>
                    <a:pt x="74" y="11"/>
                  </a:lnTo>
                  <a:lnTo>
                    <a:pt x="76" y="10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2"/>
                  </a:lnTo>
                  <a:lnTo>
                    <a:pt x="50" y="5"/>
                  </a:lnTo>
                  <a:lnTo>
                    <a:pt x="41" y="8"/>
                  </a:lnTo>
                  <a:lnTo>
                    <a:pt x="34" y="13"/>
                  </a:lnTo>
                  <a:lnTo>
                    <a:pt x="25" y="17"/>
                  </a:lnTo>
                  <a:lnTo>
                    <a:pt x="18" y="21"/>
                  </a:lnTo>
                  <a:lnTo>
                    <a:pt x="9" y="26"/>
                  </a:lnTo>
                  <a:lnTo>
                    <a:pt x="6" y="29"/>
                  </a:lnTo>
                  <a:lnTo>
                    <a:pt x="3" y="32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8" y="57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1" y="67"/>
                  </a:lnTo>
                  <a:lnTo>
                    <a:pt x="27" y="70"/>
                  </a:lnTo>
                  <a:lnTo>
                    <a:pt x="28" y="71"/>
                  </a:lnTo>
                  <a:lnTo>
                    <a:pt x="30" y="73"/>
                  </a:lnTo>
                  <a:lnTo>
                    <a:pt x="30" y="74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0" y="77"/>
                  </a:lnTo>
                  <a:lnTo>
                    <a:pt x="28" y="79"/>
                  </a:lnTo>
                  <a:lnTo>
                    <a:pt x="27" y="80"/>
                  </a:lnTo>
                  <a:lnTo>
                    <a:pt x="25" y="83"/>
                  </a:lnTo>
                  <a:lnTo>
                    <a:pt x="22" y="84"/>
                  </a:lnTo>
                  <a:lnTo>
                    <a:pt x="21" y="87"/>
                  </a:lnTo>
                  <a:lnTo>
                    <a:pt x="18" y="89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21" y="90"/>
                  </a:lnTo>
                  <a:lnTo>
                    <a:pt x="22" y="89"/>
                  </a:lnTo>
                  <a:lnTo>
                    <a:pt x="25" y="87"/>
                  </a:lnTo>
                  <a:lnTo>
                    <a:pt x="27" y="86"/>
                  </a:lnTo>
                  <a:lnTo>
                    <a:pt x="28" y="86"/>
                  </a:lnTo>
                  <a:lnTo>
                    <a:pt x="30" y="86"/>
                  </a:lnTo>
                  <a:lnTo>
                    <a:pt x="30" y="86"/>
                  </a:lnTo>
                  <a:lnTo>
                    <a:pt x="31" y="87"/>
                  </a:lnTo>
                  <a:lnTo>
                    <a:pt x="34" y="84"/>
                  </a:lnTo>
                  <a:lnTo>
                    <a:pt x="37" y="84"/>
                  </a:lnTo>
                  <a:lnTo>
                    <a:pt x="38" y="83"/>
                  </a:lnTo>
                  <a:lnTo>
                    <a:pt x="41" y="82"/>
                  </a:lnTo>
                  <a:lnTo>
                    <a:pt x="43" y="79"/>
                  </a:lnTo>
                  <a:lnTo>
                    <a:pt x="43" y="74"/>
                  </a:lnTo>
                  <a:lnTo>
                    <a:pt x="41" y="71"/>
                  </a:lnTo>
                  <a:lnTo>
                    <a:pt x="40" y="68"/>
                  </a:lnTo>
                  <a:lnTo>
                    <a:pt x="33" y="62"/>
                  </a:lnTo>
                  <a:lnTo>
                    <a:pt x="25" y="58"/>
                  </a:lnTo>
                  <a:lnTo>
                    <a:pt x="18" y="52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5" y="39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03" name="Freeform 155"/>
            <p:cNvSpPr>
              <a:spLocks/>
            </p:cNvSpPr>
            <p:nvPr/>
          </p:nvSpPr>
          <p:spPr bwMode="auto">
            <a:xfrm>
              <a:off x="8355013" y="5411788"/>
              <a:ext cx="201613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4" y="7"/>
                </a:cxn>
                <a:cxn ang="0">
                  <a:pos x="7" y="8"/>
                </a:cxn>
                <a:cxn ang="0">
                  <a:pos x="19" y="13"/>
                </a:cxn>
                <a:cxn ang="0">
                  <a:pos x="32" y="16"/>
                </a:cxn>
                <a:cxn ang="0">
                  <a:pos x="44" y="19"/>
                </a:cxn>
                <a:cxn ang="0">
                  <a:pos x="57" y="20"/>
                </a:cxn>
                <a:cxn ang="0">
                  <a:pos x="70" y="23"/>
                </a:cxn>
                <a:cxn ang="0">
                  <a:pos x="83" y="24"/>
                </a:cxn>
                <a:cxn ang="0">
                  <a:pos x="96" y="26"/>
                </a:cxn>
                <a:cxn ang="0">
                  <a:pos x="110" y="29"/>
                </a:cxn>
                <a:cxn ang="0">
                  <a:pos x="114" y="29"/>
                </a:cxn>
                <a:cxn ang="0">
                  <a:pos x="118" y="27"/>
                </a:cxn>
                <a:cxn ang="0">
                  <a:pos x="121" y="27"/>
                </a:cxn>
                <a:cxn ang="0">
                  <a:pos x="126" y="27"/>
                </a:cxn>
                <a:cxn ang="0">
                  <a:pos x="127" y="27"/>
                </a:cxn>
                <a:cxn ang="0">
                  <a:pos x="127" y="27"/>
                </a:cxn>
                <a:cxn ang="0">
                  <a:pos x="127" y="26"/>
                </a:cxn>
                <a:cxn ang="0">
                  <a:pos x="127" y="26"/>
                </a:cxn>
                <a:cxn ang="0">
                  <a:pos x="118" y="22"/>
                </a:cxn>
                <a:cxn ang="0">
                  <a:pos x="110" y="19"/>
                </a:cxn>
                <a:cxn ang="0">
                  <a:pos x="101" y="16"/>
                </a:cxn>
                <a:cxn ang="0">
                  <a:pos x="91" y="13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3" y="8"/>
                </a:cxn>
                <a:cxn ang="0">
                  <a:pos x="53" y="7"/>
                </a:cxn>
                <a:cxn ang="0">
                  <a:pos x="47" y="7"/>
                </a:cxn>
                <a:cxn ang="0">
                  <a:pos x="39" y="5"/>
                </a:cxn>
                <a:cxn ang="0">
                  <a:pos x="33" y="4"/>
                </a:cxn>
                <a:cxn ang="0">
                  <a:pos x="26" y="3"/>
                </a:cxn>
                <a:cxn ang="0">
                  <a:pos x="20" y="3"/>
                </a:cxn>
                <a:cxn ang="0">
                  <a:pos x="13" y="1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127" h="29">
                  <a:moveTo>
                    <a:pt x="0" y="0"/>
                  </a:moveTo>
                  <a:lnTo>
                    <a:pt x="0" y="3"/>
                  </a:lnTo>
                  <a:lnTo>
                    <a:pt x="1" y="5"/>
                  </a:lnTo>
                  <a:lnTo>
                    <a:pt x="4" y="7"/>
                  </a:lnTo>
                  <a:lnTo>
                    <a:pt x="7" y="8"/>
                  </a:lnTo>
                  <a:lnTo>
                    <a:pt x="19" y="13"/>
                  </a:lnTo>
                  <a:lnTo>
                    <a:pt x="32" y="16"/>
                  </a:lnTo>
                  <a:lnTo>
                    <a:pt x="44" y="19"/>
                  </a:lnTo>
                  <a:lnTo>
                    <a:pt x="57" y="20"/>
                  </a:lnTo>
                  <a:lnTo>
                    <a:pt x="70" y="23"/>
                  </a:lnTo>
                  <a:lnTo>
                    <a:pt x="83" y="24"/>
                  </a:lnTo>
                  <a:lnTo>
                    <a:pt x="96" y="26"/>
                  </a:lnTo>
                  <a:lnTo>
                    <a:pt x="110" y="29"/>
                  </a:lnTo>
                  <a:lnTo>
                    <a:pt x="114" y="29"/>
                  </a:lnTo>
                  <a:lnTo>
                    <a:pt x="118" y="27"/>
                  </a:lnTo>
                  <a:lnTo>
                    <a:pt x="121" y="27"/>
                  </a:lnTo>
                  <a:lnTo>
                    <a:pt x="126" y="27"/>
                  </a:lnTo>
                  <a:lnTo>
                    <a:pt x="127" y="27"/>
                  </a:lnTo>
                  <a:lnTo>
                    <a:pt x="127" y="27"/>
                  </a:lnTo>
                  <a:lnTo>
                    <a:pt x="127" y="26"/>
                  </a:lnTo>
                  <a:lnTo>
                    <a:pt x="127" y="26"/>
                  </a:lnTo>
                  <a:lnTo>
                    <a:pt x="118" y="22"/>
                  </a:lnTo>
                  <a:lnTo>
                    <a:pt x="110" y="19"/>
                  </a:lnTo>
                  <a:lnTo>
                    <a:pt x="101" y="16"/>
                  </a:lnTo>
                  <a:lnTo>
                    <a:pt x="91" y="13"/>
                  </a:lnTo>
                  <a:lnTo>
                    <a:pt x="82" y="11"/>
                  </a:lnTo>
                  <a:lnTo>
                    <a:pt x="72" y="10"/>
                  </a:lnTo>
                  <a:lnTo>
                    <a:pt x="63" y="8"/>
                  </a:lnTo>
                  <a:lnTo>
                    <a:pt x="53" y="7"/>
                  </a:lnTo>
                  <a:lnTo>
                    <a:pt x="47" y="7"/>
                  </a:lnTo>
                  <a:lnTo>
                    <a:pt x="39" y="5"/>
                  </a:lnTo>
                  <a:lnTo>
                    <a:pt x="33" y="4"/>
                  </a:lnTo>
                  <a:lnTo>
                    <a:pt x="26" y="3"/>
                  </a:lnTo>
                  <a:lnTo>
                    <a:pt x="20" y="3"/>
                  </a:lnTo>
                  <a:lnTo>
                    <a:pt x="13" y="1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04" name="Freeform 156"/>
            <p:cNvSpPr>
              <a:spLocks noEditPoints="1"/>
            </p:cNvSpPr>
            <p:nvPr/>
          </p:nvSpPr>
          <p:spPr bwMode="auto">
            <a:xfrm>
              <a:off x="7783513" y="5408613"/>
              <a:ext cx="849313" cy="454025"/>
            </a:xfrm>
            <a:custGeom>
              <a:avLst/>
              <a:gdLst/>
              <a:ahLst/>
              <a:cxnLst>
                <a:cxn ang="0">
                  <a:pos x="521" y="34"/>
                </a:cxn>
                <a:cxn ang="0">
                  <a:pos x="470" y="70"/>
                </a:cxn>
                <a:cxn ang="0">
                  <a:pos x="357" y="18"/>
                </a:cxn>
                <a:cxn ang="0">
                  <a:pos x="335" y="16"/>
                </a:cxn>
                <a:cxn ang="0">
                  <a:pos x="322" y="87"/>
                </a:cxn>
                <a:cxn ang="0">
                  <a:pos x="213" y="128"/>
                </a:cxn>
                <a:cxn ang="0">
                  <a:pos x="96" y="116"/>
                </a:cxn>
                <a:cxn ang="0">
                  <a:pos x="76" y="82"/>
                </a:cxn>
                <a:cxn ang="0">
                  <a:pos x="77" y="104"/>
                </a:cxn>
                <a:cxn ang="0">
                  <a:pos x="121" y="164"/>
                </a:cxn>
                <a:cxn ang="0">
                  <a:pos x="54" y="169"/>
                </a:cxn>
                <a:cxn ang="0">
                  <a:pos x="6" y="255"/>
                </a:cxn>
                <a:cxn ang="0">
                  <a:pos x="57" y="284"/>
                </a:cxn>
                <a:cxn ang="0">
                  <a:pos x="102" y="270"/>
                </a:cxn>
                <a:cxn ang="0">
                  <a:pos x="142" y="258"/>
                </a:cxn>
                <a:cxn ang="0">
                  <a:pos x="145" y="249"/>
                </a:cxn>
                <a:cxn ang="0">
                  <a:pos x="137" y="246"/>
                </a:cxn>
                <a:cxn ang="0">
                  <a:pos x="42" y="261"/>
                </a:cxn>
                <a:cxn ang="0">
                  <a:pos x="16" y="201"/>
                </a:cxn>
                <a:cxn ang="0">
                  <a:pos x="70" y="177"/>
                </a:cxn>
                <a:cxn ang="0">
                  <a:pos x="129" y="176"/>
                </a:cxn>
                <a:cxn ang="0">
                  <a:pos x="133" y="221"/>
                </a:cxn>
                <a:cxn ang="0">
                  <a:pos x="148" y="249"/>
                </a:cxn>
                <a:cxn ang="0">
                  <a:pos x="171" y="255"/>
                </a:cxn>
                <a:cxn ang="0">
                  <a:pos x="175" y="236"/>
                </a:cxn>
                <a:cxn ang="0">
                  <a:pos x="187" y="240"/>
                </a:cxn>
                <a:cxn ang="0">
                  <a:pos x="331" y="215"/>
                </a:cxn>
                <a:cxn ang="0">
                  <a:pos x="386" y="195"/>
                </a:cxn>
                <a:cxn ang="0">
                  <a:pos x="402" y="191"/>
                </a:cxn>
                <a:cxn ang="0">
                  <a:pos x="440" y="167"/>
                </a:cxn>
                <a:cxn ang="0">
                  <a:pos x="432" y="218"/>
                </a:cxn>
                <a:cxn ang="0">
                  <a:pos x="287" y="245"/>
                </a:cxn>
                <a:cxn ang="0">
                  <a:pos x="279" y="259"/>
                </a:cxn>
                <a:cxn ang="0">
                  <a:pos x="369" y="261"/>
                </a:cxn>
                <a:cxn ang="0">
                  <a:pos x="391" y="267"/>
                </a:cxn>
                <a:cxn ang="0">
                  <a:pos x="389" y="274"/>
                </a:cxn>
                <a:cxn ang="0">
                  <a:pos x="405" y="270"/>
                </a:cxn>
                <a:cxn ang="0">
                  <a:pos x="455" y="163"/>
                </a:cxn>
                <a:cxn ang="0">
                  <a:pos x="481" y="154"/>
                </a:cxn>
                <a:cxn ang="0">
                  <a:pos x="407" y="130"/>
                </a:cxn>
                <a:cxn ang="0">
                  <a:pos x="336" y="89"/>
                </a:cxn>
                <a:cxn ang="0">
                  <a:pos x="350" y="26"/>
                </a:cxn>
                <a:cxn ang="0">
                  <a:pos x="443" y="76"/>
                </a:cxn>
                <a:cxn ang="0">
                  <a:pos x="500" y="120"/>
                </a:cxn>
                <a:cxn ang="0">
                  <a:pos x="499" y="154"/>
                </a:cxn>
                <a:cxn ang="0">
                  <a:pos x="518" y="130"/>
                </a:cxn>
                <a:cxn ang="0">
                  <a:pos x="534" y="19"/>
                </a:cxn>
                <a:cxn ang="0">
                  <a:pos x="140" y="170"/>
                </a:cxn>
                <a:cxn ang="0">
                  <a:pos x="152" y="177"/>
                </a:cxn>
                <a:cxn ang="0">
                  <a:pos x="142" y="186"/>
                </a:cxn>
                <a:cxn ang="0">
                  <a:pos x="143" y="212"/>
                </a:cxn>
                <a:cxn ang="0">
                  <a:pos x="156" y="193"/>
                </a:cxn>
                <a:cxn ang="0">
                  <a:pos x="437" y="152"/>
                </a:cxn>
                <a:cxn ang="0">
                  <a:pos x="333" y="201"/>
                </a:cxn>
                <a:cxn ang="0">
                  <a:pos x="181" y="204"/>
                </a:cxn>
                <a:cxn ang="0">
                  <a:pos x="167" y="169"/>
                </a:cxn>
                <a:cxn ang="0">
                  <a:pos x="202" y="150"/>
                </a:cxn>
                <a:cxn ang="0">
                  <a:pos x="301" y="103"/>
                </a:cxn>
                <a:cxn ang="0">
                  <a:pos x="357" y="129"/>
                </a:cxn>
              </a:cxnLst>
              <a:rect l="0" t="0" r="r" b="b"/>
              <a:pathLst>
                <a:path w="535" h="286">
                  <a:moveTo>
                    <a:pt x="534" y="13"/>
                  </a:moveTo>
                  <a:lnTo>
                    <a:pt x="533" y="10"/>
                  </a:lnTo>
                  <a:lnTo>
                    <a:pt x="533" y="6"/>
                  </a:lnTo>
                  <a:lnTo>
                    <a:pt x="531" y="3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25" y="9"/>
                  </a:lnTo>
                  <a:lnTo>
                    <a:pt x="525" y="18"/>
                  </a:lnTo>
                  <a:lnTo>
                    <a:pt x="524" y="26"/>
                  </a:lnTo>
                  <a:lnTo>
                    <a:pt x="521" y="34"/>
                  </a:lnTo>
                  <a:lnTo>
                    <a:pt x="518" y="44"/>
                  </a:lnTo>
                  <a:lnTo>
                    <a:pt x="515" y="56"/>
                  </a:lnTo>
                  <a:lnTo>
                    <a:pt x="511" y="66"/>
                  </a:lnTo>
                  <a:lnTo>
                    <a:pt x="508" y="78"/>
                  </a:lnTo>
                  <a:lnTo>
                    <a:pt x="508" y="79"/>
                  </a:lnTo>
                  <a:lnTo>
                    <a:pt x="506" y="79"/>
                  </a:lnTo>
                  <a:lnTo>
                    <a:pt x="505" y="79"/>
                  </a:lnTo>
                  <a:lnTo>
                    <a:pt x="505" y="79"/>
                  </a:lnTo>
                  <a:lnTo>
                    <a:pt x="497" y="78"/>
                  </a:lnTo>
                  <a:lnTo>
                    <a:pt x="490" y="76"/>
                  </a:lnTo>
                  <a:lnTo>
                    <a:pt x="484" y="75"/>
                  </a:lnTo>
                  <a:lnTo>
                    <a:pt x="477" y="72"/>
                  </a:lnTo>
                  <a:lnTo>
                    <a:pt x="470" y="70"/>
                  </a:lnTo>
                  <a:lnTo>
                    <a:pt x="464" y="67"/>
                  </a:lnTo>
                  <a:lnTo>
                    <a:pt x="456" y="66"/>
                  </a:lnTo>
                  <a:lnTo>
                    <a:pt x="449" y="63"/>
                  </a:lnTo>
                  <a:lnTo>
                    <a:pt x="437" y="59"/>
                  </a:lnTo>
                  <a:lnTo>
                    <a:pt x="427" y="54"/>
                  </a:lnTo>
                  <a:lnTo>
                    <a:pt x="415" y="48"/>
                  </a:lnTo>
                  <a:lnTo>
                    <a:pt x="405" y="43"/>
                  </a:lnTo>
                  <a:lnTo>
                    <a:pt x="395" y="37"/>
                  </a:lnTo>
                  <a:lnTo>
                    <a:pt x="385" y="31"/>
                  </a:lnTo>
                  <a:lnTo>
                    <a:pt x="373" y="26"/>
                  </a:lnTo>
                  <a:lnTo>
                    <a:pt x="363" y="21"/>
                  </a:lnTo>
                  <a:lnTo>
                    <a:pt x="360" y="19"/>
                  </a:lnTo>
                  <a:lnTo>
                    <a:pt x="357" y="18"/>
                  </a:lnTo>
                  <a:lnTo>
                    <a:pt x="354" y="18"/>
                  </a:lnTo>
                  <a:lnTo>
                    <a:pt x="351" y="18"/>
                  </a:lnTo>
                  <a:lnTo>
                    <a:pt x="350" y="18"/>
                  </a:lnTo>
                  <a:lnTo>
                    <a:pt x="350" y="16"/>
                  </a:lnTo>
                  <a:lnTo>
                    <a:pt x="350" y="16"/>
                  </a:lnTo>
                  <a:lnTo>
                    <a:pt x="348" y="16"/>
                  </a:lnTo>
                  <a:lnTo>
                    <a:pt x="345" y="16"/>
                  </a:lnTo>
                  <a:lnTo>
                    <a:pt x="342" y="15"/>
                  </a:lnTo>
                  <a:lnTo>
                    <a:pt x="339" y="13"/>
                  </a:lnTo>
                  <a:lnTo>
                    <a:pt x="336" y="13"/>
                  </a:lnTo>
                  <a:lnTo>
                    <a:pt x="335" y="13"/>
                  </a:lnTo>
                  <a:lnTo>
                    <a:pt x="335" y="15"/>
                  </a:lnTo>
                  <a:lnTo>
                    <a:pt x="335" y="16"/>
                  </a:lnTo>
                  <a:lnTo>
                    <a:pt x="333" y="16"/>
                  </a:lnTo>
                  <a:lnTo>
                    <a:pt x="325" y="21"/>
                  </a:lnTo>
                  <a:lnTo>
                    <a:pt x="317" y="28"/>
                  </a:lnTo>
                  <a:lnTo>
                    <a:pt x="313" y="38"/>
                  </a:lnTo>
                  <a:lnTo>
                    <a:pt x="312" y="48"/>
                  </a:lnTo>
                  <a:lnTo>
                    <a:pt x="312" y="56"/>
                  </a:lnTo>
                  <a:lnTo>
                    <a:pt x="312" y="65"/>
                  </a:lnTo>
                  <a:lnTo>
                    <a:pt x="313" y="72"/>
                  </a:lnTo>
                  <a:lnTo>
                    <a:pt x="317" y="79"/>
                  </a:lnTo>
                  <a:lnTo>
                    <a:pt x="319" y="81"/>
                  </a:lnTo>
                  <a:lnTo>
                    <a:pt x="320" y="84"/>
                  </a:lnTo>
                  <a:lnTo>
                    <a:pt x="322" y="85"/>
                  </a:lnTo>
                  <a:lnTo>
                    <a:pt x="322" y="87"/>
                  </a:lnTo>
                  <a:lnTo>
                    <a:pt x="317" y="91"/>
                  </a:lnTo>
                  <a:lnTo>
                    <a:pt x="310" y="94"/>
                  </a:lnTo>
                  <a:lnTo>
                    <a:pt x="304" y="95"/>
                  </a:lnTo>
                  <a:lnTo>
                    <a:pt x="297" y="97"/>
                  </a:lnTo>
                  <a:lnTo>
                    <a:pt x="294" y="98"/>
                  </a:lnTo>
                  <a:lnTo>
                    <a:pt x="291" y="98"/>
                  </a:lnTo>
                  <a:lnTo>
                    <a:pt x="288" y="100"/>
                  </a:lnTo>
                  <a:lnTo>
                    <a:pt x="285" y="101"/>
                  </a:lnTo>
                  <a:lnTo>
                    <a:pt x="271" y="106"/>
                  </a:lnTo>
                  <a:lnTo>
                    <a:pt x="257" y="111"/>
                  </a:lnTo>
                  <a:lnTo>
                    <a:pt x="243" y="116"/>
                  </a:lnTo>
                  <a:lnTo>
                    <a:pt x="228" y="122"/>
                  </a:lnTo>
                  <a:lnTo>
                    <a:pt x="213" y="128"/>
                  </a:lnTo>
                  <a:lnTo>
                    <a:pt x="200" y="133"/>
                  </a:lnTo>
                  <a:lnTo>
                    <a:pt x="186" y="139"/>
                  </a:lnTo>
                  <a:lnTo>
                    <a:pt x="172" y="147"/>
                  </a:lnTo>
                  <a:lnTo>
                    <a:pt x="165" y="148"/>
                  </a:lnTo>
                  <a:lnTo>
                    <a:pt x="158" y="150"/>
                  </a:lnTo>
                  <a:lnTo>
                    <a:pt x="149" y="151"/>
                  </a:lnTo>
                  <a:lnTo>
                    <a:pt x="142" y="151"/>
                  </a:lnTo>
                  <a:lnTo>
                    <a:pt x="134" y="148"/>
                  </a:lnTo>
                  <a:lnTo>
                    <a:pt x="127" y="145"/>
                  </a:lnTo>
                  <a:lnTo>
                    <a:pt x="120" y="141"/>
                  </a:lnTo>
                  <a:lnTo>
                    <a:pt x="114" y="135"/>
                  </a:lnTo>
                  <a:lnTo>
                    <a:pt x="105" y="126"/>
                  </a:lnTo>
                  <a:lnTo>
                    <a:pt x="96" y="116"/>
                  </a:lnTo>
                  <a:lnTo>
                    <a:pt x="89" y="104"/>
                  </a:lnTo>
                  <a:lnTo>
                    <a:pt x="83" y="92"/>
                  </a:lnTo>
                  <a:lnTo>
                    <a:pt x="82" y="91"/>
                  </a:lnTo>
                  <a:lnTo>
                    <a:pt x="82" y="89"/>
                  </a:lnTo>
                  <a:lnTo>
                    <a:pt x="80" y="88"/>
                  </a:lnTo>
                  <a:lnTo>
                    <a:pt x="79" y="87"/>
                  </a:lnTo>
                  <a:lnTo>
                    <a:pt x="79" y="85"/>
                  </a:lnTo>
                  <a:lnTo>
                    <a:pt x="79" y="84"/>
                  </a:lnTo>
                  <a:lnTo>
                    <a:pt x="79" y="84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7" y="82"/>
                  </a:lnTo>
                  <a:lnTo>
                    <a:pt x="76" y="82"/>
                  </a:lnTo>
                  <a:lnTo>
                    <a:pt x="76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2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1" y="87"/>
                  </a:lnTo>
                  <a:lnTo>
                    <a:pt x="73" y="92"/>
                  </a:lnTo>
                  <a:lnTo>
                    <a:pt x="74" y="98"/>
                  </a:lnTo>
                  <a:lnTo>
                    <a:pt x="77" y="104"/>
                  </a:lnTo>
                  <a:lnTo>
                    <a:pt x="82" y="113"/>
                  </a:lnTo>
                  <a:lnTo>
                    <a:pt x="86" y="122"/>
                  </a:lnTo>
                  <a:lnTo>
                    <a:pt x="92" y="129"/>
                  </a:lnTo>
                  <a:lnTo>
                    <a:pt x="99" y="136"/>
                  </a:lnTo>
                  <a:lnTo>
                    <a:pt x="107" y="142"/>
                  </a:lnTo>
                  <a:lnTo>
                    <a:pt x="114" y="148"/>
                  </a:lnTo>
                  <a:lnTo>
                    <a:pt x="123" y="152"/>
                  </a:lnTo>
                  <a:lnTo>
                    <a:pt x="131" y="157"/>
                  </a:lnTo>
                  <a:lnTo>
                    <a:pt x="131" y="160"/>
                  </a:lnTo>
                  <a:lnTo>
                    <a:pt x="130" y="161"/>
                  </a:lnTo>
                  <a:lnTo>
                    <a:pt x="130" y="163"/>
                  </a:lnTo>
                  <a:lnTo>
                    <a:pt x="129" y="164"/>
                  </a:lnTo>
                  <a:lnTo>
                    <a:pt x="121" y="164"/>
                  </a:lnTo>
                  <a:lnTo>
                    <a:pt x="115" y="164"/>
                  </a:lnTo>
                  <a:lnTo>
                    <a:pt x="108" y="163"/>
                  </a:lnTo>
                  <a:lnTo>
                    <a:pt x="102" y="163"/>
                  </a:lnTo>
                  <a:lnTo>
                    <a:pt x="95" y="163"/>
                  </a:lnTo>
                  <a:lnTo>
                    <a:pt x="88" y="161"/>
                  </a:lnTo>
                  <a:lnTo>
                    <a:pt x="82" y="160"/>
                  </a:lnTo>
                  <a:lnTo>
                    <a:pt x="74" y="158"/>
                  </a:lnTo>
                  <a:lnTo>
                    <a:pt x="74" y="158"/>
                  </a:lnTo>
                  <a:lnTo>
                    <a:pt x="73" y="158"/>
                  </a:lnTo>
                  <a:lnTo>
                    <a:pt x="73" y="158"/>
                  </a:lnTo>
                  <a:lnTo>
                    <a:pt x="71" y="158"/>
                  </a:lnTo>
                  <a:lnTo>
                    <a:pt x="63" y="164"/>
                  </a:lnTo>
                  <a:lnTo>
                    <a:pt x="54" y="169"/>
                  </a:lnTo>
                  <a:lnTo>
                    <a:pt x="45" y="173"/>
                  </a:lnTo>
                  <a:lnTo>
                    <a:pt x="36" y="177"/>
                  </a:lnTo>
                  <a:lnTo>
                    <a:pt x="29" y="183"/>
                  </a:lnTo>
                  <a:lnTo>
                    <a:pt x="20" y="188"/>
                  </a:lnTo>
                  <a:lnTo>
                    <a:pt x="13" y="193"/>
                  </a:lnTo>
                  <a:lnTo>
                    <a:pt x="6" y="199"/>
                  </a:lnTo>
                  <a:lnTo>
                    <a:pt x="1" y="211"/>
                  </a:lnTo>
                  <a:lnTo>
                    <a:pt x="0" y="224"/>
                  </a:lnTo>
                  <a:lnTo>
                    <a:pt x="0" y="237"/>
                  </a:lnTo>
                  <a:lnTo>
                    <a:pt x="1" y="249"/>
                  </a:lnTo>
                  <a:lnTo>
                    <a:pt x="3" y="251"/>
                  </a:lnTo>
                  <a:lnTo>
                    <a:pt x="4" y="253"/>
                  </a:lnTo>
                  <a:lnTo>
                    <a:pt x="6" y="255"/>
                  </a:lnTo>
                  <a:lnTo>
                    <a:pt x="7" y="255"/>
                  </a:lnTo>
                  <a:lnTo>
                    <a:pt x="8" y="255"/>
                  </a:lnTo>
                  <a:lnTo>
                    <a:pt x="10" y="255"/>
                  </a:lnTo>
                  <a:lnTo>
                    <a:pt x="11" y="255"/>
                  </a:lnTo>
                  <a:lnTo>
                    <a:pt x="13" y="255"/>
                  </a:lnTo>
                  <a:lnTo>
                    <a:pt x="23" y="262"/>
                  </a:lnTo>
                  <a:lnTo>
                    <a:pt x="32" y="270"/>
                  </a:lnTo>
                  <a:lnTo>
                    <a:pt x="42" y="277"/>
                  </a:lnTo>
                  <a:lnTo>
                    <a:pt x="52" y="284"/>
                  </a:lnTo>
                  <a:lnTo>
                    <a:pt x="54" y="286"/>
                  </a:lnTo>
                  <a:lnTo>
                    <a:pt x="55" y="286"/>
                  </a:lnTo>
                  <a:lnTo>
                    <a:pt x="55" y="286"/>
                  </a:lnTo>
                  <a:lnTo>
                    <a:pt x="57" y="284"/>
                  </a:lnTo>
                  <a:lnTo>
                    <a:pt x="57" y="283"/>
                  </a:lnTo>
                  <a:lnTo>
                    <a:pt x="58" y="281"/>
                  </a:lnTo>
                  <a:lnTo>
                    <a:pt x="58" y="280"/>
                  </a:lnTo>
                  <a:lnTo>
                    <a:pt x="60" y="280"/>
                  </a:lnTo>
                  <a:lnTo>
                    <a:pt x="67" y="277"/>
                  </a:lnTo>
                  <a:lnTo>
                    <a:pt x="74" y="273"/>
                  </a:lnTo>
                  <a:lnTo>
                    <a:pt x="82" y="268"/>
                  </a:lnTo>
                  <a:lnTo>
                    <a:pt x="89" y="264"/>
                  </a:lnTo>
                  <a:lnTo>
                    <a:pt x="92" y="264"/>
                  </a:lnTo>
                  <a:lnTo>
                    <a:pt x="95" y="265"/>
                  </a:lnTo>
                  <a:lnTo>
                    <a:pt x="98" y="267"/>
                  </a:lnTo>
                  <a:lnTo>
                    <a:pt x="101" y="268"/>
                  </a:lnTo>
                  <a:lnTo>
                    <a:pt x="102" y="270"/>
                  </a:lnTo>
                  <a:lnTo>
                    <a:pt x="105" y="270"/>
                  </a:lnTo>
                  <a:lnTo>
                    <a:pt x="107" y="270"/>
                  </a:lnTo>
                  <a:lnTo>
                    <a:pt x="108" y="270"/>
                  </a:lnTo>
                  <a:lnTo>
                    <a:pt x="117" y="268"/>
                  </a:lnTo>
                  <a:lnTo>
                    <a:pt x="126" y="267"/>
                  </a:lnTo>
                  <a:lnTo>
                    <a:pt x="133" y="265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2" y="258"/>
                  </a:lnTo>
                  <a:lnTo>
                    <a:pt x="143" y="258"/>
                  </a:lnTo>
                  <a:lnTo>
                    <a:pt x="143" y="258"/>
                  </a:lnTo>
                  <a:lnTo>
                    <a:pt x="143" y="256"/>
                  </a:lnTo>
                  <a:lnTo>
                    <a:pt x="143" y="255"/>
                  </a:lnTo>
                  <a:lnTo>
                    <a:pt x="143" y="255"/>
                  </a:lnTo>
                  <a:lnTo>
                    <a:pt x="143" y="253"/>
                  </a:lnTo>
                  <a:lnTo>
                    <a:pt x="143" y="25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1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45" y="248"/>
                  </a:lnTo>
                  <a:lnTo>
                    <a:pt x="145" y="246"/>
                  </a:lnTo>
                  <a:lnTo>
                    <a:pt x="146" y="246"/>
                  </a:lnTo>
                  <a:lnTo>
                    <a:pt x="146" y="246"/>
                  </a:lnTo>
                  <a:lnTo>
                    <a:pt x="146" y="246"/>
                  </a:lnTo>
                  <a:lnTo>
                    <a:pt x="146" y="245"/>
                  </a:lnTo>
                  <a:lnTo>
                    <a:pt x="146" y="243"/>
                  </a:lnTo>
                  <a:lnTo>
                    <a:pt x="145" y="242"/>
                  </a:lnTo>
                  <a:lnTo>
                    <a:pt x="143" y="242"/>
                  </a:lnTo>
                  <a:lnTo>
                    <a:pt x="142" y="243"/>
                  </a:lnTo>
                  <a:lnTo>
                    <a:pt x="140" y="245"/>
                  </a:lnTo>
                  <a:lnTo>
                    <a:pt x="139" y="246"/>
                  </a:lnTo>
                  <a:lnTo>
                    <a:pt x="137" y="246"/>
                  </a:lnTo>
                  <a:lnTo>
                    <a:pt x="130" y="249"/>
                  </a:lnTo>
                  <a:lnTo>
                    <a:pt x="123" y="252"/>
                  </a:lnTo>
                  <a:lnTo>
                    <a:pt x="115" y="253"/>
                  </a:lnTo>
                  <a:lnTo>
                    <a:pt x="108" y="253"/>
                  </a:lnTo>
                  <a:lnTo>
                    <a:pt x="104" y="253"/>
                  </a:lnTo>
                  <a:lnTo>
                    <a:pt x="99" y="253"/>
                  </a:lnTo>
                  <a:lnTo>
                    <a:pt x="95" y="253"/>
                  </a:lnTo>
                  <a:lnTo>
                    <a:pt x="92" y="255"/>
                  </a:lnTo>
                  <a:lnTo>
                    <a:pt x="82" y="256"/>
                  </a:lnTo>
                  <a:lnTo>
                    <a:pt x="71" y="259"/>
                  </a:lnTo>
                  <a:lnTo>
                    <a:pt x="63" y="265"/>
                  </a:lnTo>
                  <a:lnTo>
                    <a:pt x="52" y="270"/>
                  </a:lnTo>
                  <a:lnTo>
                    <a:pt x="42" y="261"/>
                  </a:lnTo>
                  <a:lnTo>
                    <a:pt x="32" y="253"/>
                  </a:lnTo>
                  <a:lnTo>
                    <a:pt x="20" y="246"/>
                  </a:lnTo>
                  <a:lnTo>
                    <a:pt x="10" y="239"/>
                  </a:lnTo>
                  <a:lnTo>
                    <a:pt x="10" y="230"/>
                  </a:lnTo>
                  <a:lnTo>
                    <a:pt x="10" y="220"/>
                  </a:lnTo>
                  <a:lnTo>
                    <a:pt x="10" y="211"/>
                  </a:lnTo>
                  <a:lnTo>
                    <a:pt x="10" y="202"/>
                  </a:lnTo>
                  <a:lnTo>
                    <a:pt x="10" y="204"/>
                  </a:lnTo>
                  <a:lnTo>
                    <a:pt x="11" y="204"/>
                  </a:lnTo>
                  <a:lnTo>
                    <a:pt x="11" y="204"/>
                  </a:lnTo>
                  <a:lnTo>
                    <a:pt x="11" y="204"/>
                  </a:lnTo>
                  <a:lnTo>
                    <a:pt x="13" y="202"/>
                  </a:lnTo>
                  <a:lnTo>
                    <a:pt x="16" y="201"/>
                  </a:lnTo>
                  <a:lnTo>
                    <a:pt x="17" y="201"/>
                  </a:lnTo>
                  <a:lnTo>
                    <a:pt x="19" y="199"/>
                  </a:lnTo>
                  <a:lnTo>
                    <a:pt x="25" y="195"/>
                  </a:lnTo>
                  <a:lnTo>
                    <a:pt x="30" y="192"/>
                  </a:lnTo>
                  <a:lnTo>
                    <a:pt x="38" y="189"/>
                  </a:lnTo>
                  <a:lnTo>
                    <a:pt x="44" y="188"/>
                  </a:lnTo>
                  <a:lnTo>
                    <a:pt x="45" y="188"/>
                  </a:lnTo>
                  <a:lnTo>
                    <a:pt x="47" y="186"/>
                  </a:lnTo>
                  <a:lnTo>
                    <a:pt x="48" y="186"/>
                  </a:lnTo>
                  <a:lnTo>
                    <a:pt x="49" y="186"/>
                  </a:lnTo>
                  <a:lnTo>
                    <a:pt x="57" y="185"/>
                  </a:lnTo>
                  <a:lnTo>
                    <a:pt x="64" y="182"/>
                  </a:lnTo>
                  <a:lnTo>
                    <a:pt x="70" y="177"/>
                  </a:lnTo>
                  <a:lnTo>
                    <a:pt x="77" y="173"/>
                  </a:lnTo>
                  <a:lnTo>
                    <a:pt x="79" y="171"/>
                  </a:lnTo>
                  <a:lnTo>
                    <a:pt x="79" y="170"/>
                  </a:lnTo>
                  <a:lnTo>
                    <a:pt x="79" y="167"/>
                  </a:lnTo>
                  <a:lnTo>
                    <a:pt x="79" y="167"/>
                  </a:lnTo>
                  <a:lnTo>
                    <a:pt x="89" y="170"/>
                  </a:lnTo>
                  <a:lnTo>
                    <a:pt x="101" y="173"/>
                  </a:lnTo>
                  <a:lnTo>
                    <a:pt x="111" y="176"/>
                  </a:lnTo>
                  <a:lnTo>
                    <a:pt x="121" y="176"/>
                  </a:lnTo>
                  <a:lnTo>
                    <a:pt x="123" y="174"/>
                  </a:lnTo>
                  <a:lnTo>
                    <a:pt x="126" y="174"/>
                  </a:lnTo>
                  <a:lnTo>
                    <a:pt x="127" y="174"/>
                  </a:lnTo>
                  <a:lnTo>
                    <a:pt x="129" y="176"/>
                  </a:lnTo>
                  <a:lnTo>
                    <a:pt x="130" y="177"/>
                  </a:lnTo>
                  <a:lnTo>
                    <a:pt x="130" y="180"/>
                  </a:lnTo>
                  <a:lnTo>
                    <a:pt x="131" y="185"/>
                  </a:lnTo>
                  <a:lnTo>
                    <a:pt x="131" y="188"/>
                  </a:lnTo>
                  <a:lnTo>
                    <a:pt x="131" y="189"/>
                  </a:lnTo>
                  <a:lnTo>
                    <a:pt x="133" y="192"/>
                  </a:lnTo>
                  <a:lnTo>
                    <a:pt x="134" y="193"/>
                  </a:lnTo>
                  <a:lnTo>
                    <a:pt x="134" y="196"/>
                  </a:lnTo>
                  <a:lnTo>
                    <a:pt x="133" y="201"/>
                  </a:lnTo>
                  <a:lnTo>
                    <a:pt x="131" y="205"/>
                  </a:lnTo>
                  <a:lnTo>
                    <a:pt x="131" y="210"/>
                  </a:lnTo>
                  <a:lnTo>
                    <a:pt x="131" y="214"/>
                  </a:lnTo>
                  <a:lnTo>
                    <a:pt x="133" y="221"/>
                  </a:lnTo>
                  <a:lnTo>
                    <a:pt x="136" y="229"/>
                  </a:lnTo>
                  <a:lnTo>
                    <a:pt x="140" y="234"/>
                  </a:lnTo>
                  <a:lnTo>
                    <a:pt x="146" y="240"/>
                  </a:lnTo>
                  <a:lnTo>
                    <a:pt x="149" y="242"/>
                  </a:lnTo>
                  <a:lnTo>
                    <a:pt x="153" y="242"/>
                  </a:lnTo>
                  <a:lnTo>
                    <a:pt x="156" y="243"/>
                  </a:lnTo>
                  <a:lnTo>
                    <a:pt x="159" y="245"/>
                  </a:lnTo>
                  <a:lnTo>
                    <a:pt x="156" y="246"/>
                  </a:lnTo>
                  <a:lnTo>
                    <a:pt x="153" y="246"/>
                  </a:lnTo>
                  <a:lnTo>
                    <a:pt x="152" y="246"/>
                  </a:lnTo>
                  <a:lnTo>
                    <a:pt x="149" y="246"/>
                  </a:lnTo>
                  <a:lnTo>
                    <a:pt x="148" y="246"/>
                  </a:lnTo>
                  <a:lnTo>
                    <a:pt x="148" y="249"/>
                  </a:lnTo>
                  <a:lnTo>
                    <a:pt x="149" y="251"/>
                  </a:lnTo>
                  <a:lnTo>
                    <a:pt x="149" y="252"/>
                  </a:lnTo>
                  <a:lnTo>
                    <a:pt x="150" y="252"/>
                  </a:lnTo>
                  <a:lnTo>
                    <a:pt x="153" y="252"/>
                  </a:lnTo>
                  <a:lnTo>
                    <a:pt x="155" y="253"/>
                  </a:lnTo>
                  <a:lnTo>
                    <a:pt x="156" y="255"/>
                  </a:lnTo>
                  <a:lnTo>
                    <a:pt x="158" y="255"/>
                  </a:lnTo>
                  <a:lnTo>
                    <a:pt x="161" y="255"/>
                  </a:lnTo>
                  <a:lnTo>
                    <a:pt x="162" y="255"/>
                  </a:lnTo>
                  <a:lnTo>
                    <a:pt x="164" y="255"/>
                  </a:lnTo>
                  <a:lnTo>
                    <a:pt x="167" y="255"/>
                  </a:lnTo>
                  <a:lnTo>
                    <a:pt x="168" y="255"/>
                  </a:lnTo>
                  <a:lnTo>
                    <a:pt x="171" y="255"/>
                  </a:lnTo>
                  <a:lnTo>
                    <a:pt x="172" y="253"/>
                  </a:lnTo>
                  <a:lnTo>
                    <a:pt x="175" y="252"/>
                  </a:lnTo>
                  <a:lnTo>
                    <a:pt x="177" y="248"/>
                  </a:lnTo>
                  <a:lnTo>
                    <a:pt x="178" y="245"/>
                  </a:lnTo>
                  <a:lnTo>
                    <a:pt x="177" y="242"/>
                  </a:lnTo>
                  <a:lnTo>
                    <a:pt x="175" y="242"/>
                  </a:lnTo>
                  <a:lnTo>
                    <a:pt x="172" y="242"/>
                  </a:lnTo>
                  <a:lnTo>
                    <a:pt x="171" y="243"/>
                  </a:lnTo>
                  <a:lnTo>
                    <a:pt x="168" y="242"/>
                  </a:lnTo>
                  <a:lnTo>
                    <a:pt x="170" y="240"/>
                  </a:lnTo>
                  <a:lnTo>
                    <a:pt x="172" y="239"/>
                  </a:lnTo>
                  <a:lnTo>
                    <a:pt x="174" y="237"/>
                  </a:lnTo>
                  <a:lnTo>
                    <a:pt x="175" y="236"/>
                  </a:lnTo>
                  <a:lnTo>
                    <a:pt x="175" y="236"/>
                  </a:lnTo>
                  <a:lnTo>
                    <a:pt x="175" y="236"/>
                  </a:lnTo>
                  <a:lnTo>
                    <a:pt x="175" y="236"/>
                  </a:lnTo>
                  <a:lnTo>
                    <a:pt x="175" y="237"/>
                  </a:lnTo>
                  <a:lnTo>
                    <a:pt x="177" y="236"/>
                  </a:lnTo>
                  <a:lnTo>
                    <a:pt x="177" y="234"/>
                  </a:lnTo>
                  <a:lnTo>
                    <a:pt x="178" y="234"/>
                  </a:lnTo>
                  <a:lnTo>
                    <a:pt x="178" y="234"/>
                  </a:lnTo>
                  <a:lnTo>
                    <a:pt x="180" y="234"/>
                  </a:lnTo>
                  <a:lnTo>
                    <a:pt x="183" y="236"/>
                  </a:lnTo>
                  <a:lnTo>
                    <a:pt x="184" y="239"/>
                  </a:lnTo>
                  <a:lnTo>
                    <a:pt x="186" y="240"/>
                  </a:lnTo>
                  <a:lnTo>
                    <a:pt x="187" y="240"/>
                  </a:lnTo>
                  <a:lnTo>
                    <a:pt x="189" y="237"/>
                  </a:lnTo>
                  <a:lnTo>
                    <a:pt x="189" y="236"/>
                  </a:lnTo>
                  <a:lnTo>
                    <a:pt x="190" y="236"/>
                  </a:lnTo>
                  <a:lnTo>
                    <a:pt x="199" y="236"/>
                  </a:lnTo>
                  <a:lnTo>
                    <a:pt x="208" y="236"/>
                  </a:lnTo>
                  <a:lnTo>
                    <a:pt x="216" y="236"/>
                  </a:lnTo>
                  <a:lnTo>
                    <a:pt x="225" y="234"/>
                  </a:lnTo>
                  <a:lnTo>
                    <a:pt x="243" y="232"/>
                  </a:lnTo>
                  <a:lnTo>
                    <a:pt x="260" y="230"/>
                  </a:lnTo>
                  <a:lnTo>
                    <a:pt x="278" y="227"/>
                  </a:lnTo>
                  <a:lnTo>
                    <a:pt x="295" y="224"/>
                  </a:lnTo>
                  <a:lnTo>
                    <a:pt x="313" y="220"/>
                  </a:lnTo>
                  <a:lnTo>
                    <a:pt x="331" y="215"/>
                  </a:lnTo>
                  <a:lnTo>
                    <a:pt x="347" y="211"/>
                  </a:lnTo>
                  <a:lnTo>
                    <a:pt x="364" y="205"/>
                  </a:lnTo>
                  <a:lnTo>
                    <a:pt x="366" y="205"/>
                  </a:lnTo>
                  <a:lnTo>
                    <a:pt x="369" y="204"/>
                  </a:lnTo>
                  <a:lnTo>
                    <a:pt x="370" y="204"/>
                  </a:lnTo>
                  <a:lnTo>
                    <a:pt x="372" y="202"/>
                  </a:lnTo>
                  <a:lnTo>
                    <a:pt x="374" y="201"/>
                  </a:lnTo>
                  <a:lnTo>
                    <a:pt x="377" y="199"/>
                  </a:lnTo>
                  <a:lnTo>
                    <a:pt x="379" y="196"/>
                  </a:lnTo>
                  <a:lnTo>
                    <a:pt x="382" y="195"/>
                  </a:lnTo>
                  <a:lnTo>
                    <a:pt x="383" y="195"/>
                  </a:lnTo>
                  <a:lnTo>
                    <a:pt x="385" y="195"/>
                  </a:lnTo>
                  <a:lnTo>
                    <a:pt x="386" y="195"/>
                  </a:lnTo>
                  <a:lnTo>
                    <a:pt x="388" y="195"/>
                  </a:lnTo>
                  <a:lnTo>
                    <a:pt x="388" y="195"/>
                  </a:lnTo>
                  <a:lnTo>
                    <a:pt x="388" y="195"/>
                  </a:lnTo>
                  <a:lnTo>
                    <a:pt x="388" y="195"/>
                  </a:lnTo>
                  <a:lnTo>
                    <a:pt x="388" y="196"/>
                  </a:lnTo>
                  <a:lnTo>
                    <a:pt x="388" y="196"/>
                  </a:lnTo>
                  <a:lnTo>
                    <a:pt x="389" y="195"/>
                  </a:lnTo>
                  <a:lnTo>
                    <a:pt x="389" y="195"/>
                  </a:lnTo>
                  <a:lnTo>
                    <a:pt x="391" y="196"/>
                  </a:lnTo>
                  <a:lnTo>
                    <a:pt x="393" y="195"/>
                  </a:lnTo>
                  <a:lnTo>
                    <a:pt x="396" y="192"/>
                  </a:lnTo>
                  <a:lnTo>
                    <a:pt x="399" y="191"/>
                  </a:lnTo>
                  <a:lnTo>
                    <a:pt x="402" y="191"/>
                  </a:lnTo>
                  <a:lnTo>
                    <a:pt x="404" y="191"/>
                  </a:lnTo>
                  <a:lnTo>
                    <a:pt x="405" y="191"/>
                  </a:lnTo>
                  <a:lnTo>
                    <a:pt x="405" y="189"/>
                  </a:lnTo>
                  <a:lnTo>
                    <a:pt x="407" y="189"/>
                  </a:lnTo>
                  <a:lnTo>
                    <a:pt x="411" y="188"/>
                  </a:lnTo>
                  <a:lnTo>
                    <a:pt x="415" y="185"/>
                  </a:lnTo>
                  <a:lnTo>
                    <a:pt x="420" y="183"/>
                  </a:lnTo>
                  <a:lnTo>
                    <a:pt x="424" y="182"/>
                  </a:lnTo>
                  <a:lnTo>
                    <a:pt x="429" y="179"/>
                  </a:lnTo>
                  <a:lnTo>
                    <a:pt x="432" y="176"/>
                  </a:lnTo>
                  <a:lnTo>
                    <a:pt x="436" y="173"/>
                  </a:lnTo>
                  <a:lnTo>
                    <a:pt x="439" y="170"/>
                  </a:lnTo>
                  <a:lnTo>
                    <a:pt x="440" y="167"/>
                  </a:lnTo>
                  <a:lnTo>
                    <a:pt x="443" y="163"/>
                  </a:lnTo>
                  <a:lnTo>
                    <a:pt x="445" y="160"/>
                  </a:lnTo>
                  <a:lnTo>
                    <a:pt x="448" y="157"/>
                  </a:lnTo>
                  <a:lnTo>
                    <a:pt x="449" y="157"/>
                  </a:lnTo>
                  <a:lnTo>
                    <a:pt x="449" y="157"/>
                  </a:lnTo>
                  <a:lnTo>
                    <a:pt x="451" y="157"/>
                  </a:lnTo>
                  <a:lnTo>
                    <a:pt x="451" y="157"/>
                  </a:lnTo>
                  <a:lnTo>
                    <a:pt x="451" y="166"/>
                  </a:lnTo>
                  <a:lnTo>
                    <a:pt x="449" y="173"/>
                  </a:lnTo>
                  <a:lnTo>
                    <a:pt x="446" y="182"/>
                  </a:lnTo>
                  <a:lnTo>
                    <a:pt x="445" y="189"/>
                  </a:lnTo>
                  <a:lnTo>
                    <a:pt x="439" y="204"/>
                  </a:lnTo>
                  <a:lnTo>
                    <a:pt x="432" y="218"/>
                  </a:lnTo>
                  <a:lnTo>
                    <a:pt x="423" y="233"/>
                  </a:lnTo>
                  <a:lnTo>
                    <a:pt x="411" y="245"/>
                  </a:lnTo>
                  <a:lnTo>
                    <a:pt x="398" y="245"/>
                  </a:lnTo>
                  <a:lnTo>
                    <a:pt x="385" y="246"/>
                  </a:lnTo>
                  <a:lnTo>
                    <a:pt x="372" y="246"/>
                  </a:lnTo>
                  <a:lnTo>
                    <a:pt x="360" y="248"/>
                  </a:lnTo>
                  <a:lnTo>
                    <a:pt x="347" y="248"/>
                  </a:lnTo>
                  <a:lnTo>
                    <a:pt x="333" y="248"/>
                  </a:lnTo>
                  <a:lnTo>
                    <a:pt x="322" y="248"/>
                  </a:lnTo>
                  <a:lnTo>
                    <a:pt x="309" y="246"/>
                  </a:lnTo>
                  <a:lnTo>
                    <a:pt x="301" y="246"/>
                  </a:lnTo>
                  <a:lnTo>
                    <a:pt x="294" y="245"/>
                  </a:lnTo>
                  <a:lnTo>
                    <a:pt x="287" y="245"/>
                  </a:lnTo>
                  <a:lnTo>
                    <a:pt x="279" y="243"/>
                  </a:lnTo>
                  <a:lnTo>
                    <a:pt x="272" y="242"/>
                  </a:lnTo>
                  <a:lnTo>
                    <a:pt x="265" y="242"/>
                  </a:lnTo>
                  <a:lnTo>
                    <a:pt x="257" y="240"/>
                  </a:lnTo>
                  <a:lnTo>
                    <a:pt x="250" y="240"/>
                  </a:lnTo>
                  <a:lnTo>
                    <a:pt x="247" y="240"/>
                  </a:lnTo>
                  <a:lnTo>
                    <a:pt x="244" y="240"/>
                  </a:lnTo>
                  <a:lnTo>
                    <a:pt x="240" y="240"/>
                  </a:lnTo>
                  <a:lnTo>
                    <a:pt x="238" y="243"/>
                  </a:lnTo>
                  <a:lnTo>
                    <a:pt x="247" y="249"/>
                  </a:lnTo>
                  <a:lnTo>
                    <a:pt x="257" y="253"/>
                  </a:lnTo>
                  <a:lnTo>
                    <a:pt x="269" y="256"/>
                  </a:lnTo>
                  <a:lnTo>
                    <a:pt x="279" y="259"/>
                  </a:lnTo>
                  <a:lnTo>
                    <a:pt x="290" y="262"/>
                  </a:lnTo>
                  <a:lnTo>
                    <a:pt x="300" y="264"/>
                  </a:lnTo>
                  <a:lnTo>
                    <a:pt x="310" y="265"/>
                  </a:lnTo>
                  <a:lnTo>
                    <a:pt x="319" y="265"/>
                  </a:lnTo>
                  <a:lnTo>
                    <a:pt x="329" y="265"/>
                  </a:lnTo>
                  <a:lnTo>
                    <a:pt x="339" y="264"/>
                  </a:lnTo>
                  <a:lnTo>
                    <a:pt x="348" y="264"/>
                  </a:lnTo>
                  <a:lnTo>
                    <a:pt x="358" y="264"/>
                  </a:lnTo>
                  <a:lnTo>
                    <a:pt x="358" y="262"/>
                  </a:lnTo>
                  <a:lnTo>
                    <a:pt x="358" y="262"/>
                  </a:lnTo>
                  <a:lnTo>
                    <a:pt x="358" y="262"/>
                  </a:lnTo>
                  <a:lnTo>
                    <a:pt x="358" y="262"/>
                  </a:lnTo>
                  <a:lnTo>
                    <a:pt x="369" y="261"/>
                  </a:lnTo>
                  <a:lnTo>
                    <a:pt x="377" y="259"/>
                  </a:lnTo>
                  <a:lnTo>
                    <a:pt x="386" y="256"/>
                  </a:lnTo>
                  <a:lnTo>
                    <a:pt x="396" y="255"/>
                  </a:lnTo>
                  <a:lnTo>
                    <a:pt x="398" y="255"/>
                  </a:lnTo>
                  <a:lnTo>
                    <a:pt x="398" y="253"/>
                  </a:lnTo>
                  <a:lnTo>
                    <a:pt x="398" y="253"/>
                  </a:lnTo>
                  <a:lnTo>
                    <a:pt x="399" y="253"/>
                  </a:lnTo>
                  <a:lnTo>
                    <a:pt x="401" y="253"/>
                  </a:lnTo>
                  <a:lnTo>
                    <a:pt x="401" y="253"/>
                  </a:lnTo>
                  <a:lnTo>
                    <a:pt x="402" y="253"/>
                  </a:lnTo>
                  <a:lnTo>
                    <a:pt x="402" y="255"/>
                  </a:lnTo>
                  <a:lnTo>
                    <a:pt x="396" y="261"/>
                  </a:lnTo>
                  <a:lnTo>
                    <a:pt x="391" y="267"/>
                  </a:lnTo>
                  <a:lnTo>
                    <a:pt x="385" y="271"/>
                  </a:lnTo>
                  <a:lnTo>
                    <a:pt x="379" y="275"/>
                  </a:lnTo>
                  <a:lnTo>
                    <a:pt x="380" y="277"/>
                  </a:lnTo>
                  <a:lnTo>
                    <a:pt x="380" y="277"/>
                  </a:lnTo>
                  <a:lnTo>
                    <a:pt x="380" y="277"/>
                  </a:lnTo>
                  <a:lnTo>
                    <a:pt x="382" y="278"/>
                  </a:lnTo>
                  <a:lnTo>
                    <a:pt x="382" y="277"/>
                  </a:lnTo>
                  <a:lnTo>
                    <a:pt x="383" y="277"/>
                  </a:lnTo>
                  <a:lnTo>
                    <a:pt x="383" y="277"/>
                  </a:lnTo>
                  <a:lnTo>
                    <a:pt x="385" y="277"/>
                  </a:lnTo>
                  <a:lnTo>
                    <a:pt x="386" y="275"/>
                  </a:lnTo>
                  <a:lnTo>
                    <a:pt x="388" y="274"/>
                  </a:lnTo>
                  <a:lnTo>
                    <a:pt x="389" y="274"/>
                  </a:lnTo>
                  <a:lnTo>
                    <a:pt x="391" y="273"/>
                  </a:lnTo>
                  <a:lnTo>
                    <a:pt x="392" y="273"/>
                  </a:lnTo>
                  <a:lnTo>
                    <a:pt x="392" y="273"/>
                  </a:lnTo>
                  <a:lnTo>
                    <a:pt x="392" y="274"/>
                  </a:lnTo>
                  <a:lnTo>
                    <a:pt x="392" y="274"/>
                  </a:lnTo>
                  <a:lnTo>
                    <a:pt x="393" y="274"/>
                  </a:lnTo>
                  <a:lnTo>
                    <a:pt x="393" y="273"/>
                  </a:lnTo>
                  <a:lnTo>
                    <a:pt x="393" y="273"/>
                  </a:lnTo>
                  <a:lnTo>
                    <a:pt x="395" y="271"/>
                  </a:lnTo>
                  <a:lnTo>
                    <a:pt x="398" y="271"/>
                  </a:lnTo>
                  <a:lnTo>
                    <a:pt x="401" y="271"/>
                  </a:lnTo>
                  <a:lnTo>
                    <a:pt x="402" y="271"/>
                  </a:lnTo>
                  <a:lnTo>
                    <a:pt x="405" y="270"/>
                  </a:lnTo>
                  <a:lnTo>
                    <a:pt x="410" y="268"/>
                  </a:lnTo>
                  <a:lnTo>
                    <a:pt x="413" y="265"/>
                  </a:lnTo>
                  <a:lnTo>
                    <a:pt x="417" y="262"/>
                  </a:lnTo>
                  <a:lnTo>
                    <a:pt x="420" y="259"/>
                  </a:lnTo>
                  <a:lnTo>
                    <a:pt x="427" y="252"/>
                  </a:lnTo>
                  <a:lnTo>
                    <a:pt x="433" y="245"/>
                  </a:lnTo>
                  <a:lnTo>
                    <a:pt x="439" y="237"/>
                  </a:lnTo>
                  <a:lnTo>
                    <a:pt x="445" y="229"/>
                  </a:lnTo>
                  <a:lnTo>
                    <a:pt x="452" y="214"/>
                  </a:lnTo>
                  <a:lnTo>
                    <a:pt x="458" y="198"/>
                  </a:lnTo>
                  <a:lnTo>
                    <a:pt x="459" y="182"/>
                  </a:lnTo>
                  <a:lnTo>
                    <a:pt x="456" y="166"/>
                  </a:lnTo>
                  <a:lnTo>
                    <a:pt x="455" y="163"/>
                  </a:lnTo>
                  <a:lnTo>
                    <a:pt x="455" y="161"/>
                  </a:lnTo>
                  <a:lnTo>
                    <a:pt x="455" y="158"/>
                  </a:lnTo>
                  <a:lnTo>
                    <a:pt x="455" y="157"/>
                  </a:lnTo>
                  <a:lnTo>
                    <a:pt x="458" y="155"/>
                  </a:lnTo>
                  <a:lnTo>
                    <a:pt x="462" y="157"/>
                  </a:lnTo>
                  <a:lnTo>
                    <a:pt x="467" y="157"/>
                  </a:lnTo>
                  <a:lnTo>
                    <a:pt x="471" y="157"/>
                  </a:lnTo>
                  <a:lnTo>
                    <a:pt x="473" y="157"/>
                  </a:lnTo>
                  <a:lnTo>
                    <a:pt x="474" y="157"/>
                  </a:lnTo>
                  <a:lnTo>
                    <a:pt x="474" y="157"/>
                  </a:lnTo>
                  <a:lnTo>
                    <a:pt x="475" y="157"/>
                  </a:lnTo>
                  <a:lnTo>
                    <a:pt x="478" y="155"/>
                  </a:lnTo>
                  <a:lnTo>
                    <a:pt x="481" y="154"/>
                  </a:lnTo>
                  <a:lnTo>
                    <a:pt x="483" y="154"/>
                  </a:lnTo>
                  <a:lnTo>
                    <a:pt x="486" y="152"/>
                  </a:lnTo>
                  <a:lnTo>
                    <a:pt x="486" y="152"/>
                  </a:lnTo>
                  <a:lnTo>
                    <a:pt x="487" y="151"/>
                  </a:lnTo>
                  <a:lnTo>
                    <a:pt x="487" y="151"/>
                  </a:lnTo>
                  <a:lnTo>
                    <a:pt x="487" y="151"/>
                  </a:lnTo>
                  <a:lnTo>
                    <a:pt x="475" y="148"/>
                  </a:lnTo>
                  <a:lnTo>
                    <a:pt x="464" y="145"/>
                  </a:lnTo>
                  <a:lnTo>
                    <a:pt x="452" y="142"/>
                  </a:lnTo>
                  <a:lnTo>
                    <a:pt x="440" y="139"/>
                  </a:lnTo>
                  <a:lnTo>
                    <a:pt x="429" y="136"/>
                  </a:lnTo>
                  <a:lnTo>
                    <a:pt x="418" y="133"/>
                  </a:lnTo>
                  <a:lnTo>
                    <a:pt x="407" y="130"/>
                  </a:lnTo>
                  <a:lnTo>
                    <a:pt x="395" y="128"/>
                  </a:lnTo>
                  <a:lnTo>
                    <a:pt x="389" y="126"/>
                  </a:lnTo>
                  <a:lnTo>
                    <a:pt x="385" y="125"/>
                  </a:lnTo>
                  <a:lnTo>
                    <a:pt x="379" y="123"/>
                  </a:lnTo>
                  <a:lnTo>
                    <a:pt x="373" y="122"/>
                  </a:lnTo>
                  <a:lnTo>
                    <a:pt x="363" y="116"/>
                  </a:lnTo>
                  <a:lnTo>
                    <a:pt x="352" y="110"/>
                  </a:lnTo>
                  <a:lnTo>
                    <a:pt x="344" y="103"/>
                  </a:lnTo>
                  <a:lnTo>
                    <a:pt x="335" y="95"/>
                  </a:lnTo>
                  <a:lnTo>
                    <a:pt x="336" y="94"/>
                  </a:lnTo>
                  <a:lnTo>
                    <a:pt x="336" y="92"/>
                  </a:lnTo>
                  <a:lnTo>
                    <a:pt x="336" y="91"/>
                  </a:lnTo>
                  <a:lnTo>
                    <a:pt x="336" y="89"/>
                  </a:lnTo>
                  <a:lnTo>
                    <a:pt x="338" y="88"/>
                  </a:lnTo>
                  <a:lnTo>
                    <a:pt x="338" y="87"/>
                  </a:lnTo>
                  <a:lnTo>
                    <a:pt x="339" y="85"/>
                  </a:lnTo>
                  <a:lnTo>
                    <a:pt x="339" y="84"/>
                  </a:lnTo>
                  <a:lnTo>
                    <a:pt x="336" y="84"/>
                  </a:lnTo>
                  <a:lnTo>
                    <a:pt x="333" y="84"/>
                  </a:lnTo>
                  <a:lnTo>
                    <a:pt x="332" y="82"/>
                  </a:lnTo>
                  <a:lnTo>
                    <a:pt x="331" y="79"/>
                  </a:lnTo>
                  <a:lnTo>
                    <a:pt x="329" y="65"/>
                  </a:lnTo>
                  <a:lnTo>
                    <a:pt x="331" y="48"/>
                  </a:lnTo>
                  <a:lnTo>
                    <a:pt x="336" y="37"/>
                  </a:lnTo>
                  <a:lnTo>
                    <a:pt x="348" y="28"/>
                  </a:lnTo>
                  <a:lnTo>
                    <a:pt x="350" y="26"/>
                  </a:lnTo>
                  <a:lnTo>
                    <a:pt x="351" y="25"/>
                  </a:lnTo>
                  <a:lnTo>
                    <a:pt x="351" y="24"/>
                  </a:lnTo>
                  <a:lnTo>
                    <a:pt x="352" y="24"/>
                  </a:lnTo>
                  <a:lnTo>
                    <a:pt x="357" y="28"/>
                  </a:lnTo>
                  <a:lnTo>
                    <a:pt x="361" y="32"/>
                  </a:lnTo>
                  <a:lnTo>
                    <a:pt x="366" y="37"/>
                  </a:lnTo>
                  <a:lnTo>
                    <a:pt x="372" y="40"/>
                  </a:lnTo>
                  <a:lnTo>
                    <a:pt x="383" y="47"/>
                  </a:lnTo>
                  <a:lnTo>
                    <a:pt x="395" y="53"/>
                  </a:lnTo>
                  <a:lnTo>
                    <a:pt x="407" y="60"/>
                  </a:lnTo>
                  <a:lnTo>
                    <a:pt x="418" y="66"/>
                  </a:lnTo>
                  <a:lnTo>
                    <a:pt x="430" y="72"/>
                  </a:lnTo>
                  <a:lnTo>
                    <a:pt x="443" y="76"/>
                  </a:lnTo>
                  <a:lnTo>
                    <a:pt x="455" y="81"/>
                  </a:lnTo>
                  <a:lnTo>
                    <a:pt x="468" y="85"/>
                  </a:lnTo>
                  <a:lnTo>
                    <a:pt x="475" y="87"/>
                  </a:lnTo>
                  <a:lnTo>
                    <a:pt x="483" y="89"/>
                  </a:lnTo>
                  <a:lnTo>
                    <a:pt x="490" y="91"/>
                  </a:lnTo>
                  <a:lnTo>
                    <a:pt x="499" y="92"/>
                  </a:lnTo>
                  <a:lnTo>
                    <a:pt x="499" y="92"/>
                  </a:lnTo>
                  <a:lnTo>
                    <a:pt x="500" y="92"/>
                  </a:lnTo>
                  <a:lnTo>
                    <a:pt x="502" y="92"/>
                  </a:lnTo>
                  <a:lnTo>
                    <a:pt x="502" y="94"/>
                  </a:lnTo>
                  <a:lnTo>
                    <a:pt x="500" y="103"/>
                  </a:lnTo>
                  <a:lnTo>
                    <a:pt x="500" y="111"/>
                  </a:lnTo>
                  <a:lnTo>
                    <a:pt x="500" y="120"/>
                  </a:lnTo>
                  <a:lnTo>
                    <a:pt x="499" y="128"/>
                  </a:lnTo>
                  <a:lnTo>
                    <a:pt x="499" y="130"/>
                  </a:lnTo>
                  <a:lnTo>
                    <a:pt x="499" y="133"/>
                  </a:lnTo>
                  <a:lnTo>
                    <a:pt x="497" y="136"/>
                  </a:lnTo>
                  <a:lnTo>
                    <a:pt x="497" y="139"/>
                  </a:lnTo>
                  <a:lnTo>
                    <a:pt x="496" y="144"/>
                  </a:lnTo>
                  <a:lnTo>
                    <a:pt x="494" y="147"/>
                  </a:lnTo>
                  <a:lnTo>
                    <a:pt x="492" y="151"/>
                  </a:lnTo>
                  <a:lnTo>
                    <a:pt x="492" y="155"/>
                  </a:lnTo>
                  <a:lnTo>
                    <a:pt x="493" y="155"/>
                  </a:lnTo>
                  <a:lnTo>
                    <a:pt x="494" y="155"/>
                  </a:lnTo>
                  <a:lnTo>
                    <a:pt x="497" y="155"/>
                  </a:lnTo>
                  <a:lnTo>
                    <a:pt x="499" y="154"/>
                  </a:lnTo>
                  <a:lnTo>
                    <a:pt x="500" y="152"/>
                  </a:lnTo>
                  <a:lnTo>
                    <a:pt x="502" y="152"/>
                  </a:lnTo>
                  <a:lnTo>
                    <a:pt x="503" y="152"/>
                  </a:lnTo>
                  <a:lnTo>
                    <a:pt x="505" y="151"/>
                  </a:lnTo>
                  <a:lnTo>
                    <a:pt x="506" y="151"/>
                  </a:lnTo>
                  <a:lnTo>
                    <a:pt x="506" y="151"/>
                  </a:lnTo>
                  <a:lnTo>
                    <a:pt x="506" y="151"/>
                  </a:lnTo>
                  <a:lnTo>
                    <a:pt x="508" y="152"/>
                  </a:lnTo>
                  <a:lnTo>
                    <a:pt x="509" y="150"/>
                  </a:lnTo>
                  <a:lnTo>
                    <a:pt x="512" y="147"/>
                  </a:lnTo>
                  <a:lnTo>
                    <a:pt x="515" y="145"/>
                  </a:lnTo>
                  <a:lnTo>
                    <a:pt x="516" y="142"/>
                  </a:lnTo>
                  <a:lnTo>
                    <a:pt x="518" y="130"/>
                  </a:lnTo>
                  <a:lnTo>
                    <a:pt x="518" y="120"/>
                  </a:lnTo>
                  <a:lnTo>
                    <a:pt x="518" y="109"/>
                  </a:lnTo>
                  <a:lnTo>
                    <a:pt x="516" y="98"/>
                  </a:lnTo>
                  <a:lnTo>
                    <a:pt x="521" y="89"/>
                  </a:lnTo>
                  <a:lnTo>
                    <a:pt x="524" y="79"/>
                  </a:lnTo>
                  <a:lnTo>
                    <a:pt x="527" y="69"/>
                  </a:lnTo>
                  <a:lnTo>
                    <a:pt x="530" y="60"/>
                  </a:lnTo>
                  <a:lnTo>
                    <a:pt x="533" y="51"/>
                  </a:lnTo>
                  <a:lnTo>
                    <a:pt x="534" y="43"/>
                  </a:lnTo>
                  <a:lnTo>
                    <a:pt x="535" y="34"/>
                  </a:lnTo>
                  <a:lnTo>
                    <a:pt x="534" y="25"/>
                  </a:lnTo>
                  <a:lnTo>
                    <a:pt x="534" y="22"/>
                  </a:lnTo>
                  <a:lnTo>
                    <a:pt x="534" y="19"/>
                  </a:lnTo>
                  <a:lnTo>
                    <a:pt x="534" y="16"/>
                  </a:lnTo>
                  <a:lnTo>
                    <a:pt x="534" y="13"/>
                  </a:lnTo>
                  <a:close/>
                  <a:moveTo>
                    <a:pt x="142" y="183"/>
                  </a:moveTo>
                  <a:lnTo>
                    <a:pt x="140" y="182"/>
                  </a:lnTo>
                  <a:lnTo>
                    <a:pt x="140" y="180"/>
                  </a:lnTo>
                  <a:lnTo>
                    <a:pt x="140" y="177"/>
                  </a:lnTo>
                  <a:lnTo>
                    <a:pt x="142" y="176"/>
                  </a:lnTo>
                  <a:lnTo>
                    <a:pt x="142" y="176"/>
                  </a:lnTo>
                  <a:lnTo>
                    <a:pt x="142" y="174"/>
                  </a:lnTo>
                  <a:lnTo>
                    <a:pt x="140" y="174"/>
                  </a:lnTo>
                  <a:lnTo>
                    <a:pt x="140" y="173"/>
                  </a:lnTo>
                  <a:lnTo>
                    <a:pt x="140" y="171"/>
                  </a:lnTo>
                  <a:lnTo>
                    <a:pt x="140" y="170"/>
                  </a:lnTo>
                  <a:lnTo>
                    <a:pt x="140" y="169"/>
                  </a:lnTo>
                  <a:lnTo>
                    <a:pt x="142" y="167"/>
                  </a:lnTo>
                  <a:lnTo>
                    <a:pt x="145" y="166"/>
                  </a:lnTo>
                  <a:lnTo>
                    <a:pt x="149" y="164"/>
                  </a:lnTo>
                  <a:lnTo>
                    <a:pt x="152" y="163"/>
                  </a:lnTo>
                  <a:lnTo>
                    <a:pt x="155" y="163"/>
                  </a:lnTo>
                  <a:lnTo>
                    <a:pt x="155" y="164"/>
                  </a:lnTo>
                  <a:lnTo>
                    <a:pt x="155" y="167"/>
                  </a:lnTo>
                  <a:lnTo>
                    <a:pt x="155" y="169"/>
                  </a:lnTo>
                  <a:lnTo>
                    <a:pt x="153" y="171"/>
                  </a:lnTo>
                  <a:lnTo>
                    <a:pt x="152" y="173"/>
                  </a:lnTo>
                  <a:lnTo>
                    <a:pt x="152" y="174"/>
                  </a:lnTo>
                  <a:lnTo>
                    <a:pt x="152" y="177"/>
                  </a:lnTo>
                  <a:lnTo>
                    <a:pt x="152" y="179"/>
                  </a:lnTo>
                  <a:lnTo>
                    <a:pt x="152" y="182"/>
                  </a:lnTo>
                  <a:lnTo>
                    <a:pt x="152" y="183"/>
                  </a:lnTo>
                  <a:lnTo>
                    <a:pt x="153" y="186"/>
                  </a:lnTo>
                  <a:lnTo>
                    <a:pt x="153" y="189"/>
                  </a:lnTo>
                  <a:lnTo>
                    <a:pt x="152" y="188"/>
                  </a:lnTo>
                  <a:lnTo>
                    <a:pt x="150" y="186"/>
                  </a:lnTo>
                  <a:lnTo>
                    <a:pt x="149" y="185"/>
                  </a:lnTo>
                  <a:lnTo>
                    <a:pt x="148" y="183"/>
                  </a:lnTo>
                  <a:lnTo>
                    <a:pt x="146" y="185"/>
                  </a:lnTo>
                  <a:lnTo>
                    <a:pt x="145" y="186"/>
                  </a:lnTo>
                  <a:lnTo>
                    <a:pt x="143" y="18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42" y="185"/>
                  </a:lnTo>
                  <a:lnTo>
                    <a:pt x="142" y="183"/>
                  </a:lnTo>
                  <a:lnTo>
                    <a:pt x="142" y="183"/>
                  </a:lnTo>
                  <a:close/>
                  <a:moveTo>
                    <a:pt x="161" y="227"/>
                  </a:moveTo>
                  <a:lnTo>
                    <a:pt x="159" y="229"/>
                  </a:lnTo>
                  <a:lnTo>
                    <a:pt x="156" y="229"/>
                  </a:lnTo>
                  <a:lnTo>
                    <a:pt x="155" y="229"/>
                  </a:lnTo>
                  <a:lnTo>
                    <a:pt x="152" y="229"/>
                  </a:lnTo>
                  <a:lnTo>
                    <a:pt x="149" y="226"/>
                  </a:lnTo>
                  <a:lnTo>
                    <a:pt x="146" y="221"/>
                  </a:lnTo>
                  <a:lnTo>
                    <a:pt x="145" y="217"/>
                  </a:lnTo>
                  <a:lnTo>
                    <a:pt x="143" y="212"/>
                  </a:lnTo>
                  <a:lnTo>
                    <a:pt x="143" y="208"/>
                  </a:lnTo>
                  <a:lnTo>
                    <a:pt x="146" y="204"/>
                  </a:lnTo>
                  <a:lnTo>
                    <a:pt x="148" y="199"/>
                  </a:lnTo>
                  <a:lnTo>
                    <a:pt x="149" y="195"/>
                  </a:lnTo>
                  <a:lnTo>
                    <a:pt x="149" y="193"/>
                  </a:lnTo>
                  <a:lnTo>
                    <a:pt x="152" y="193"/>
                  </a:lnTo>
                  <a:lnTo>
                    <a:pt x="153" y="193"/>
                  </a:lnTo>
                  <a:lnTo>
                    <a:pt x="155" y="193"/>
                  </a:lnTo>
                  <a:lnTo>
                    <a:pt x="155" y="193"/>
                  </a:lnTo>
                  <a:lnTo>
                    <a:pt x="155" y="192"/>
                  </a:lnTo>
                  <a:lnTo>
                    <a:pt x="155" y="192"/>
                  </a:lnTo>
                  <a:lnTo>
                    <a:pt x="155" y="192"/>
                  </a:lnTo>
                  <a:lnTo>
                    <a:pt x="156" y="193"/>
                  </a:lnTo>
                  <a:lnTo>
                    <a:pt x="158" y="195"/>
                  </a:lnTo>
                  <a:lnTo>
                    <a:pt x="159" y="198"/>
                  </a:lnTo>
                  <a:lnTo>
                    <a:pt x="161" y="199"/>
                  </a:lnTo>
                  <a:lnTo>
                    <a:pt x="164" y="204"/>
                  </a:lnTo>
                  <a:lnTo>
                    <a:pt x="168" y="207"/>
                  </a:lnTo>
                  <a:lnTo>
                    <a:pt x="170" y="210"/>
                  </a:lnTo>
                  <a:lnTo>
                    <a:pt x="171" y="214"/>
                  </a:lnTo>
                  <a:lnTo>
                    <a:pt x="170" y="218"/>
                  </a:lnTo>
                  <a:lnTo>
                    <a:pt x="168" y="221"/>
                  </a:lnTo>
                  <a:lnTo>
                    <a:pt x="164" y="224"/>
                  </a:lnTo>
                  <a:lnTo>
                    <a:pt x="161" y="227"/>
                  </a:lnTo>
                  <a:close/>
                  <a:moveTo>
                    <a:pt x="436" y="152"/>
                  </a:moveTo>
                  <a:lnTo>
                    <a:pt x="437" y="152"/>
                  </a:lnTo>
                  <a:lnTo>
                    <a:pt x="439" y="154"/>
                  </a:lnTo>
                  <a:lnTo>
                    <a:pt x="440" y="154"/>
                  </a:lnTo>
                  <a:lnTo>
                    <a:pt x="440" y="155"/>
                  </a:lnTo>
                  <a:lnTo>
                    <a:pt x="433" y="161"/>
                  </a:lnTo>
                  <a:lnTo>
                    <a:pt x="427" y="167"/>
                  </a:lnTo>
                  <a:lnTo>
                    <a:pt x="420" y="171"/>
                  </a:lnTo>
                  <a:lnTo>
                    <a:pt x="414" y="176"/>
                  </a:lnTo>
                  <a:lnTo>
                    <a:pt x="407" y="180"/>
                  </a:lnTo>
                  <a:lnTo>
                    <a:pt x="398" y="185"/>
                  </a:lnTo>
                  <a:lnTo>
                    <a:pt x="391" y="188"/>
                  </a:lnTo>
                  <a:lnTo>
                    <a:pt x="382" y="189"/>
                  </a:lnTo>
                  <a:lnTo>
                    <a:pt x="357" y="195"/>
                  </a:lnTo>
                  <a:lnTo>
                    <a:pt x="333" y="201"/>
                  </a:lnTo>
                  <a:lnTo>
                    <a:pt x="309" y="207"/>
                  </a:lnTo>
                  <a:lnTo>
                    <a:pt x="285" y="211"/>
                  </a:lnTo>
                  <a:lnTo>
                    <a:pt x="262" y="217"/>
                  </a:lnTo>
                  <a:lnTo>
                    <a:pt x="237" y="221"/>
                  </a:lnTo>
                  <a:lnTo>
                    <a:pt x="213" y="226"/>
                  </a:lnTo>
                  <a:lnTo>
                    <a:pt x="189" y="229"/>
                  </a:lnTo>
                  <a:lnTo>
                    <a:pt x="189" y="224"/>
                  </a:lnTo>
                  <a:lnTo>
                    <a:pt x="189" y="220"/>
                  </a:lnTo>
                  <a:lnTo>
                    <a:pt x="187" y="215"/>
                  </a:lnTo>
                  <a:lnTo>
                    <a:pt x="187" y="212"/>
                  </a:lnTo>
                  <a:lnTo>
                    <a:pt x="186" y="210"/>
                  </a:lnTo>
                  <a:lnTo>
                    <a:pt x="183" y="207"/>
                  </a:lnTo>
                  <a:lnTo>
                    <a:pt x="181" y="204"/>
                  </a:lnTo>
                  <a:lnTo>
                    <a:pt x="178" y="201"/>
                  </a:lnTo>
                  <a:lnTo>
                    <a:pt x="175" y="199"/>
                  </a:lnTo>
                  <a:lnTo>
                    <a:pt x="171" y="196"/>
                  </a:lnTo>
                  <a:lnTo>
                    <a:pt x="167" y="195"/>
                  </a:lnTo>
                  <a:lnTo>
                    <a:pt x="164" y="192"/>
                  </a:lnTo>
                  <a:lnTo>
                    <a:pt x="164" y="192"/>
                  </a:lnTo>
                  <a:lnTo>
                    <a:pt x="165" y="191"/>
                  </a:lnTo>
                  <a:lnTo>
                    <a:pt x="165" y="191"/>
                  </a:lnTo>
                  <a:lnTo>
                    <a:pt x="165" y="189"/>
                  </a:lnTo>
                  <a:lnTo>
                    <a:pt x="165" y="183"/>
                  </a:lnTo>
                  <a:lnTo>
                    <a:pt x="165" y="179"/>
                  </a:lnTo>
                  <a:lnTo>
                    <a:pt x="167" y="174"/>
                  </a:lnTo>
                  <a:lnTo>
                    <a:pt x="167" y="169"/>
                  </a:lnTo>
                  <a:lnTo>
                    <a:pt x="167" y="167"/>
                  </a:lnTo>
                  <a:lnTo>
                    <a:pt x="167" y="166"/>
                  </a:lnTo>
                  <a:lnTo>
                    <a:pt x="167" y="164"/>
                  </a:lnTo>
                  <a:lnTo>
                    <a:pt x="167" y="163"/>
                  </a:lnTo>
                  <a:lnTo>
                    <a:pt x="167" y="161"/>
                  </a:lnTo>
                  <a:lnTo>
                    <a:pt x="167" y="161"/>
                  </a:lnTo>
                  <a:lnTo>
                    <a:pt x="167" y="160"/>
                  </a:lnTo>
                  <a:lnTo>
                    <a:pt x="168" y="160"/>
                  </a:lnTo>
                  <a:lnTo>
                    <a:pt x="174" y="160"/>
                  </a:lnTo>
                  <a:lnTo>
                    <a:pt x="180" y="158"/>
                  </a:lnTo>
                  <a:lnTo>
                    <a:pt x="186" y="155"/>
                  </a:lnTo>
                  <a:lnTo>
                    <a:pt x="191" y="154"/>
                  </a:lnTo>
                  <a:lnTo>
                    <a:pt x="202" y="150"/>
                  </a:lnTo>
                  <a:lnTo>
                    <a:pt x="211" y="147"/>
                  </a:lnTo>
                  <a:lnTo>
                    <a:pt x="221" y="142"/>
                  </a:lnTo>
                  <a:lnTo>
                    <a:pt x="231" y="138"/>
                  </a:lnTo>
                  <a:lnTo>
                    <a:pt x="241" y="133"/>
                  </a:lnTo>
                  <a:lnTo>
                    <a:pt x="250" y="129"/>
                  </a:lnTo>
                  <a:lnTo>
                    <a:pt x="260" y="125"/>
                  </a:lnTo>
                  <a:lnTo>
                    <a:pt x="269" y="120"/>
                  </a:lnTo>
                  <a:lnTo>
                    <a:pt x="275" y="117"/>
                  </a:lnTo>
                  <a:lnTo>
                    <a:pt x="279" y="116"/>
                  </a:lnTo>
                  <a:lnTo>
                    <a:pt x="285" y="113"/>
                  </a:lnTo>
                  <a:lnTo>
                    <a:pt x="290" y="109"/>
                  </a:lnTo>
                  <a:lnTo>
                    <a:pt x="295" y="104"/>
                  </a:lnTo>
                  <a:lnTo>
                    <a:pt x="301" y="103"/>
                  </a:lnTo>
                  <a:lnTo>
                    <a:pt x="307" y="100"/>
                  </a:lnTo>
                  <a:lnTo>
                    <a:pt x="312" y="98"/>
                  </a:lnTo>
                  <a:lnTo>
                    <a:pt x="312" y="98"/>
                  </a:lnTo>
                  <a:lnTo>
                    <a:pt x="312" y="97"/>
                  </a:lnTo>
                  <a:lnTo>
                    <a:pt x="312" y="97"/>
                  </a:lnTo>
                  <a:lnTo>
                    <a:pt x="313" y="97"/>
                  </a:lnTo>
                  <a:lnTo>
                    <a:pt x="316" y="95"/>
                  </a:lnTo>
                  <a:lnTo>
                    <a:pt x="317" y="95"/>
                  </a:lnTo>
                  <a:lnTo>
                    <a:pt x="320" y="95"/>
                  </a:lnTo>
                  <a:lnTo>
                    <a:pt x="320" y="95"/>
                  </a:lnTo>
                  <a:lnTo>
                    <a:pt x="331" y="109"/>
                  </a:lnTo>
                  <a:lnTo>
                    <a:pt x="344" y="120"/>
                  </a:lnTo>
                  <a:lnTo>
                    <a:pt x="357" y="129"/>
                  </a:lnTo>
                  <a:lnTo>
                    <a:pt x="372" y="135"/>
                  </a:lnTo>
                  <a:lnTo>
                    <a:pt x="388" y="141"/>
                  </a:lnTo>
                  <a:lnTo>
                    <a:pt x="404" y="144"/>
                  </a:lnTo>
                  <a:lnTo>
                    <a:pt x="420" y="148"/>
                  </a:lnTo>
                  <a:lnTo>
                    <a:pt x="436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05" name="Freeform 157"/>
            <p:cNvSpPr>
              <a:spLocks/>
            </p:cNvSpPr>
            <p:nvPr/>
          </p:nvSpPr>
          <p:spPr bwMode="auto">
            <a:xfrm>
              <a:off x="7991475" y="5467350"/>
              <a:ext cx="225425" cy="3492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1" y="3"/>
                </a:cxn>
                <a:cxn ang="0">
                  <a:pos x="12" y="4"/>
                </a:cxn>
                <a:cxn ang="0">
                  <a:pos x="5" y="7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8" y="17"/>
                </a:cxn>
                <a:cxn ang="0">
                  <a:pos x="9" y="19"/>
                </a:cxn>
                <a:cxn ang="0">
                  <a:pos x="11" y="19"/>
                </a:cxn>
                <a:cxn ang="0">
                  <a:pos x="12" y="19"/>
                </a:cxn>
                <a:cxn ang="0">
                  <a:pos x="12" y="19"/>
                </a:cxn>
                <a:cxn ang="0">
                  <a:pos x="14" y="19"/>
                </a:cxn>
                <a:cxn ang="0">
                  <a:pos x="24" y="17"/>
                </a:cxn>
                <a:cxn ang="0">
                  <a:pos x="34" y="17"/>
                </a:cxn>
                <a:cxn ang="0">
                  <a:pos x="44" y="17"/>
                </a:cxn>
                <a:cxn ang="0">
                  <a:pos x="55" y="17"/>
                </a:cxn>
                <a:cxn ang="0">
                  <a:pos x="63" y="17"/>
                </a:cxn>
                <a:cxn ang="0">
                  <a:pos x="71" y="17"/>
                </a:cxn>
                <a:cxn ang="0">
                  <a:pos x="80" y="19"/>
                </a:cxn>
                <a:cxn ang="0">
                  <a:pos x="88" y="19"/>
                </a:cxn>
                <a:cxn ang="0">
                  <a:pos x="96" y="20"/>
                </a:cxn>
                <a:cxn ang="0">
                  <a:pos x="104" y="20"/>
                </a:cxn>
                <a:cxn ang="0">
                  <a:pos x="112" y="22"/>
                </a:cxn>
                <a:cxn ang="0">
                  <a:pos x="120" y="22"/>
                </a:cxn>
                <a:cxn ang="0">
                  <a:pos x="122" y="22"/>
                </a:cxn>
                <a:cxn ang="0">
                  <a:pos x="123" y="22"/>
                </a:cxn>
                <a:cxn ang="0">
                  <a:pos x="123" y="22"/>
                </a:cxn>
                <a:cxn ang="0">
                  <a:pos x="125" y="22"/>
                </a:cxn>
                <a:cxn ang="0">
                  <a:pos x="126" y="22"/>
                </a:cxn>
                <a:cxn ang="0">
                  <a:pos x="128" y="22"/>
                </a:cxn>
                <a:cxn ang="0">
                  <a:pos x="128" y="22"/>
                </a:cxn>
                <a:cxn ang="0">
                  <a:pos x="129" y="22"/>
                </a:cxn>
                <a:cxn ang="0">
                  <a:pos x="131" y="22"/>
                </a:cxn>
                <a:cxn ang="0">
                  <a:pos x="132" y="22"/>
                </a:cxn>
                <a:cxn ang="0">
                  <a:pos x="132" y="20"/>
                </a:cxn>
                <a:cxn ang="0">
                  <a:pos x="134" y="20"/>
                </a:cxn>
                <a:cxn ang="0">
                  <a:pos x="137" y="20"/>
                </a:cxn>
                <a:cxn ang="0">
                  <a:pos x="138" y="19"/>
                </a:cxn>
                <a:cxn ang="0">
                  <a:pos x="141" y="19"/>
                </a:cxn>
                <a:cxn ang="0">
                  <a:pos x="142" y="19"/>
                </a:cxn>
                <a:cxn ang="0">
                  <a:pos x="142" y="19"/>
                </a:cxn>
                <a:cxn ang="0">
                  <a:pos x="142" y="17"/>
                </a:cxn>
                <a:cxn ang="0">
                  <a:pos x="142" y="17"/>
                </a:cxn>
                <a:cxn ang="0">
                  <a:pos x="142" y="17"/>
                </a:cxn>
                <a:cxn ang="0">
                  <a:pos x="132" y="13"/>
                </a:cxn>
                <a:cxn ang="0">
                  <a:pos x="123" y="10"/>
                </a:cxn>
                <a:cxn ang="0">
                  <a:pos x="115" y="9"/>
                </a:cxn>
                <a:cxn ang="0">
                  <a:pos x="106" y="6"/>
                </a:cxn>
                <a:cxn ang="0">
                  <a:pos x="96" y="4"/>
                </a:cxn>
                <a:cxn ang="0">
                  <a:pos x="87" y="3"/>
                </a:cxn>
                <a:cxn ang="0">
                  <a:pos x="77" y="1"/>
                </a:cxn>
                <a:cxn ang="0">
                  <a:pos x="68" y="1"/>
                </a:cxn>
                <a:cxn ang="0">
                  <a:pos x="58" y="0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30" y="1"/>
                </a:cxn>
              </a:cxnLst>
              <a:rect l="0" t="0" r="r" b="b"/>
              <a:pathLst>
                <a:path w="142" h="22">
                  <a:moveTo>
                    <a:pt x="30" y="1"/>
                  </a:moveTo>
                  <a:lnTo>
                    <a:pt x="21" y="3"/>
                  </a:lnTo>
                  <a:lnTo>
                    <a:pt x="12" y="4"/>
                  </a:lnTo>
                  <a:lnTo>
                    <a:pt x="5" y="7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4" y="19"/>
                  </a:lnTo>
                  <a:lnTo>
                    <a:pt x="24" y="17"/>
                  </a:lnTo>
                  <a:lnTo>
                    <a:pt x="34" y="17"/>
                  </a:lnTo>
                  <a:lnTo>
                    <a:pt x="44" y="17"/>
                  </a:lnTo>
                  <a:lnTo>
                    <a:pt x="55" y="17"/>
                  </a:lnTo>
                  <a:lnTo>
                    <a:pt x="63" y="17"/>
                  </a:lnTo>
                  <a:lnTo>
                    <a:pt x="71" y="17"/>
                  </a:lnTo>
                  <a:lnTo>
                    <a:pt x="80" y="19"/>
                  </a:lnTo>
                  <a:lnTo>
                    <a:pt x="88" y="19"/>
                  </a:lnTo>
                  <a:lnTo>
                    <a:pt x="96" y="20"/>
                  </a:lnTo>
                  <a:lnTo>
                    <a:pt x="104" y="20"/>
                  </a:lnTo>
                  <a:lnTo>
                    <a:pt x="112" y="22"/>
                  </a:lnTo>
                  <a:lnTo>
                    <a:pt x="120" y="22"/>
                  </a:lnTo>
                  <a:lnTo>
                    <a:pt x="122" y="22"/>
                  </a:lnTo>
                  <a:lnTo>
                    <a:pt x="123" y="22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6" y="22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29" y="22"/>
                  </a:lnTo>
                  <a:lnTo>
                    <a:pt x="131" y="22"/>
                  </a:lnTo>
                  <a:lnTo>
                    <a:pt x="132" y="22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7" y="20"/>
                  </a:lnTo>
                  <a:lnTo>
                    <a:pt x="138" y="19"/>
                  </a:lnTo>
                  <a:lnTo>
                    <a:pt x="141" y="19"/>
                  </a:lnTo>
                  <a:lnTo>
                    <a:pt x="142" y="19"/>
                  </a:lnTo>
                  <a:lnTo>
                    <a:pt x="142" y="19"/>
                  </a:lnTo>
                  <a:lnTo>
                    <a:pt x="142" y="17"/>
                  </a:lnTo>
                  <a:lnTo>
                    <a:pt x="142" y="17"/>
                  </a:lnTo>
                  <a:lnTo>
                    <a:pt x="142" y="17"/>
                  </a:lnTo>
                  <a:lnTo>
                    <a:pt x="132" y="13"/>
                  </a:lnTo>
                  <a:lnTo>
                    <a:pt x="123" y="10"/>
                  </a:lnTo>
                  <a:lnTo>
                    <a:pt x="115" y="9"/>
                  </a:lnTo>
                  <a:lnTo>
                    <a:pt x="106" y="6"/>
                  </a:lnTo>
                  <a:lnTo>
                    <a:pt x="96" y="4"/>
                  </a:lnTo>
                  <a:lnTo>
                    <a:pt x="87" y="3"/>
                  </a:lnTo>
                  <a:lnTo>
                    <a:pt x="77" y="1"/>
                  </a:lnTo>
                  <a:lnTo>
                    <a:pt x="68" y="1"/>
                  </a:lnTo>
                  <a:lnTo>
                    <a:pt x="58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06" name="Freeform 158"/>
            <p:cNvSpPr>
              <a:spLocks/>
            </p:cNvSpPr>
            <p:nvPr/>
          </p:nvSpPr>
          <p:spPr bwMode="auto">
            <a:xfrm>
              <a:off x="7915275" y="5454650"/>
              <a:ext cx="58738" cy="6508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24" y="9"/>
                </a:cxn>
                <a:cxn ang="0">
                  <a:pos x="15" y="18"/>
                </a:cxn>
                <a:cxn ang="0">
                  <a:pos x="7" y="27"/>
                </a:cxn>
                <a:cxn ang="0">
                  <a:pos x="2" y="37"/>
                </a:cxn>
                <a:cxn ang="0">
                  <a:pos x="2" y="37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2" y="40"/>
                </a:cxn>
                <a:cxn ang="0">
                  <a:pos x="6" y="41"/>
                </a:cxn>
                <a:cxn ang="0">
                  <a:pos x="10" y="40"/>
                </a:cxn>
                <a:cxn ang="0">
                  <a:pos x="15" y="38"/>
                </a:cxn>
                <a:cxn ang="0">
                  <a:pos x="19" y="36"/>
                </a:cxn>
                <a:cxn ang="0">
                  <a:pos x="24" y="33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5" y="19"/>
                </a:cxn>
                <a:cxn ang="0">
                  <a:pos x="37" y="17"/>
                </a:cxn>
                <a:cxn ang="0">
                  <a:pos x="37" y="14"/>
                </a:cxn>
                <a:cxn ang="0">
                  <a:pos x="37" y="12"/>
                </a:cxn>
                <a:cxn ang="0">
                  <a:pos x="37" y="9"/>
                </a:cxn>
                <a:cxn ang="0">
                  <a:pos x="37" y="6"/>
                </a:cxn>
                <a:cxn ang="0">
                  <a:pos x="35" y="5"/>
                </a:cxn>
                <a:cxn ang="0">
                  <a:pos x="35" y="2"/>
                </a:cxn>
                <a:cxn ang="0">
                  <a:pos x="34" y="0"/>
                </a:cxn>
              </a:cxnLst>
              <a:rect l="0" t="0" r="r" b="b"/>
              <a:pathLst>
                <a:path w="37" h="41">
                  <a:moveTo>
                    <a:pt x="34" y="0"/>
                  </a:move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4" y="9"/>
                  </a:lnTo>
                  <a:lnTo>
                    <a:pt x="15" y="18"/>
                  </a:lnTo>
                  <a:lnTo>
                    <a:pt x="7" y="2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6" y="41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19" y="36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5" y="19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7" y="9"/>
                  </a:lnTo>
                  <a:lnTo>
                    <a:pt x="37" y="6"/>
                  </a:lnTo>
                  <a:lnTo>
                    <a:pt x="35" y="5"/>
                  </a:lnTo>
                  <a:lnTo>
                    <a:pt x="35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07" name="Freeform 159"/>
            <p:cNvSpPr>
              <a:spLocks/>
            </p:cNvSpPr>
            <p:nvPr/>
          </p:nvSpPr>
          <p:spPr bwMode="auto">
            <a:xfrm>
              <a:off x="7854950" y="5319713"/>
              <a:ext cx="25400" cy="249238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12" y="43"/>
                </a:cxn>
                <a:cxn ang="0">
                  <a:pos x="9" y="30"/>
                </a:cxn>
                <a:cxn ang="0">
                  <a:pos x="7" y="17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33"/>
                </a:cxn>
                <a:cxn ang="0">
                  <a:pos x="6" y="66"/>
                </a:cxn>
                <a:cxn ang="0">
                  <a:pos x="9" y="99"/>
                </a:cxn>
                <a:cxn ang="0">
                  <a:pos x="12" y="132"/>
                </a:cxn>
                <a:cxn ang="0">
                  <a:pos x="12" y="138"/>
                </a:cxn>
                <a:cxn ang="0">
                  <a:pos x="12" y="145"/>
                </a:cxn>
                <a:cxn ang="0">
                  <a:pos x="13" y="151"/>
                </a:cxn>
                <a:cxn ang="0">
                  <a:pos x="16" y="157"/>
                </a:cxn>
                <a:cxn ang="0">
                  <a:pos x="16" y="156"/>
                </a:cxn>
                <a:cxn ang="0">
                  <a:pos x="16" y="154"/>
                </a:cxn>
                <a:cxn ang="0">
                  <a:pos x="16" y="154"/>
                </a:cxn>
                <a:cxn ang="0">
                  <a:pos x="16" y="153"/>
                </a:cxn>
                <a:cxn ang="0">
                  <a:pos x="16" y="141"/>
                </a:cxn>
                <a:cxn ang="0">
                  <a:pos x="15" y="128"/>
                </a:cxn>
                <a:cxn ang="0">
                  <a:pos x="15" y="116"/>
                </a:cxn>
                <a:cxn ang="0">
                  <a:pos x="15" y="104"/>
                </a:cxn>
                <a:cxn ang="0">
                  <a:pos x="15" y="93"/>
                </a:cxn>
                <a:cxn ang="0">
                  <a:pos x="15" y="80"/>
                </a:cxn>
                <a:cxn ang="0">
                  <a:pos x="15" y="68"/>
                </a:cxn>
                <a:cxn ang="0">
                  <a:pos x="13" y="56"/>
                </a:cxn>
              </a:cxnLst>
              <a:rect l="0" t="0" r="r" b="b"/>
              <a:pathLst>
                <a:path w="16" h="157">
                  <a:moveTo>
                    <a:pt x="13" y="56"/>
                  </a:moveTo>
                  <a:lnTo>
                    <a:pt x="12" y="43"/>
                  </a:lnTo>
                  <a:lnTo>
                    <a:pt x="9" y="30"/>
                  </a:lnTo>
                  <a:lnTo>
                    <a:pt x="7" y="17"/>
                  </a:lnTo>
                  <a:lnTo>
                    <a:pt x="4" y="3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3"/>
                  </a:lnTo>
                  <a:lnTo>
                    <a:pt x="6" y="66"/>
                  </a:lnTo>
                  <a:lnTo>
                    <a:pt x="9" y="99"/>
                  </a:lnTo>
                  <a:lnTo>
                    <a:pt x="12" y="132"/>
                  </a:lnTo>
                  <a:lnTo>
                    <a:pt x="12" y="138"/>
                  </a:lnTo>
                  <a:lnTo>
                    <a:pt x="12" y="145"/>
                  </a:lnTo>
                  <a:lnTo>
                    <a:pt x="13" y="151"/>
                  </a:lnTo>
                  <a:lnTo>
                    <a:pt x="16" y="157"/>
                  </a:lnTo>
                  <a:lnTo>
                    <a:pt x="16" y="156"/>
                  </a:lnTo>
                  <a:lnTo>
                    <a:pt x="16" y="154"/>
                  </a:lnTo>
                  <a:lnTo>
                    <a:pt x="16" y="154"/>
                  </a:lnTo>
                  <a:lnTo>
                    <a:pt x="16" y="153"/>
                  </a:lnTo>
                  <a:lnTo>
                    <a:pt x="16" y="141"/>
                  </a:lnTo>
                  <a:lnTo>
                    <a:pt x="15" y="128"/>
                  </a:lnTo>
                  <a:lnTo>
                    <a:pt x="15" y="116"/>
                  </a:lnTo>
                  <a:lnTo>
                    <a:pt x="15" y="104"/>
                  </a:lnTo>
                  <a:lnTo>
                    <a:pt x="15" y="93"/>
                  </a:lnTo>
                  <a:lnTo>
                    <a:pt x="15" y="80"/>
                  </a:lnTo>
                  <a:lnTo>
                    <a:pt x="15" y="68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08" name="Freeform 160"/>
            <p:cNvSpPr>
              <a:spLocks/>
            </p:cNvSpPr>
            <p:nvPr/>
          </p:nvSpPr>
          <p:spPr bwMode="auto">
            <a:xfrm>
              <a:off x="7697788" y="5241925"/>
              <a:ext cx="198438" cy="241300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06" y="19"/>
                </a:cxn>
                <a:cxn ang="0">
                  <a:pos x="90" y="36"/>
                </a:cxn>
                <a:cxn ang="0">
                  <a:pos x="74" y="55"/>
                </a:cxn>
                <a:cxn ang="0">
                  <a:pos x="60" y="74"/>
                </a:cxn>
                <a:cxn ang="0">
                  <a:pos x="45" y="93"/>
                </a:cxn>
                <a:cxn ang="0">
                  <a:pos x="29" y="111"/>
                </a:cxn>
                <a:cxn ang="0">
                  <a:pos x="14" y="131"/>
                </a:cxn>
                <a:cxn ang="0">
                  <a:pos x="0" y="151"/>
                </a:cxn>
                <a:cxn ang="0">
                  <a:pos x="1" y="149"/>
                </a:cxn>
                <a:cxn ang="0">
                  <a:pos x="2" y="148"/>
                </a:cxn>
                <a:cxn ang="0">
                  <a:pos x="2" y="146"/>
                </a:cxn>
                <a:cxn ang="0">
                  <a:pos x="4" y="148"/>
                </a:cxn>
                <a:cxn ang="0">
                  <a:pos x="4" y="149"/>
                </a:cxn>
                <a:cxn ang="0">
                  <a:pos x="4" y="149"/>
                </a:cxn>
                <a:cxn ang="0">
                  <a:pos x="2" y="151"/>
                </a:cxn>
                <a:cxn ang="0">
                  <a:pos x="2" y="152"/>
                </a:cxn>
                <a:cxn ang="0">
                  <a:pos x="8" y="145"/>
                </a:cxn>
                <a:cxn ang="0">
                  <a:pos x="16" y="136"/>
                </a:cxn>
                <a:cxn ang="0">
                  <a:pos x="22" y="129"/>
                </a:cxn>
                <a:cxn ang="0">
                  <a:pos x="29" y="121"/>
                </a:cxn>
                <a:cxn ang="0">
                  <a:pos x="32" y="118"/>
                </a:cxn>
                <a:cxn ang="0">
                  <a:pos x="35" y="115"/>
                </a:cxn>
                <a:cxn ang="0">
                  <a:pos x="36" y="114"/>
                </a:cxn>
                <a:cxn ang="0">
                  <a:pos x="39" y="111"/>
                </a:cxn>
                <a:cxn ang="0">
                  <a:pos x="48" y="104"/>
                </a:cxn>
                <a:cxn ang="0">
                  <a:pos x="55" y="95"/>
                </a:cxn>
                <a:cxn ang="0">
                  <a:pos x="62" y="86"/>
                </a:cxn>
                <a:cxn ang="0">
                  <a:pos x="70" y="77"/>
                </a:cxn>
                <a:cxn ang="0">
                  <a:pos x="80" y="66"/>
                </a:cxn>
                <a:cxn ang="0">
                  <a:pos x="89" y="55"/>
                </a:cxn>
                <a:cxn ang="0">
                  <a:pos x="98" y="44"/>
                </a:cxn>
                <a:cxn ang="0">
                  <a:pos x="106" y="32"/>
                </a:cxn>
                <a:cxn ang="0">
                  <a:pos x="106" y="30"/>
                </a:cxn>
                <a:cxn ang="0">
                  <a:pos x="108" y="29"/>
                </a:cxn>
                <a:cxn ang="0">
                  <a:pos x="108" y="29"/>
                </a:cxn>
                <a:cxn ang="0">
                  <a:pos x="108" y="28"/>
                </a:cxn>
                <a:cxn ang="0">
                  <a:pos x="112" y="22"/>
                </a:cxn>
                <a:cxn ang="0">
                  <a:pos x="117" y="14"/>
                </a:cxn>
                <a:cxn ang="0">
                  <a:pos x="121" y="8"/>
                </a:cxn>
                <a:cxn ang="0">
                  <a:pos x="125" y="3"/>
                </a:cxn>
                <a:cxn ang="0">
                  <a:pos x="125" y="1"/>
                </a:cxn>
                <a:cxn ang="0">
                  <a:pos x="124" y="0"/>
                </a:cxn>
                <a:cxn ang="0">
                  <a:pos x="124" y="0"/>
                </a:cxn>
                <a:cxn ang="0">
                  <a:pos x="123" y="0"/>
                </a:cxn>
              </a:cxnLst>
              <a:rect l="0" t="0" r="r" b="b"/>
              <a:pathLst>
                <a:path w="125" h="152">
                  <a:moveTo>
                    <a:pt x="123" y="0"/>
                  </a:moveTo>
                  <a:lnTo>
                    <a:pt x="106" y="19"/>
                  </a:lnTo>
                  <a:lnTo>
                    <a:pt x="90" y="36"/>
                  </a:lnTo>
                  <a:lnTo>
                    <a:pt x="74" y="55"/>
                  </a:lnTo>
                  <a:lnTo>
                    <a:pt x="60" y="74"/>
                  </a:lnTo>
                  <a:lnTo>
                    <a:pt x="45" y="93"/>
                  </a:lnTo>
                  <a:lnTo>
                    <a:pt x="29" y="111"/>
                  </a:lnTo>
                  <a:lnTo>
                    <a:pt x="14" y="131"/>
                  </a:lnTo>
                  <a:lnTo>
                    <a:pt x="0" y="151"/>
                  </a:lnTo>
                  <a:lnTo>
                    <a:pt x="1" y="149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4" y="148"/>
                  </a:lnTo>
                  <a:lnTo>
                    <a:pt x="4" y="149"/>
                  </a:lnTo>
                  <a:lnTo>
                    <a:pt x="4" y="149"/>
                  </a:lnTo>
                  <a:lnTo>
                    <a:pt x="2" y="151"/>
                  </a:lnTo>
                  <a:lnTo>
                    <a:pt x="2" y="152"/>
                  </a:lnTo>
                  <a:lnTo>
                    <a:pt x="8" y="145"/>
                  </a:lnTo>
                  <a:lnTo>
                    <a:pt x="16" y="136"/>
                  </a:lnTo>
                  <a:lnTo>
                    <a:pt x="22" y="129"/>
                  </a:lnTo>
                  <a:lnTo>
                    <a:pt x="29" y="121"/>
                  </a:lnTo>
                  <a:lnTo>
                    <a:pt x="32" y="118"/>
                  </a:lnTo>
                  <a:lnTo>
                    <a:pt x="35" y="115"/>
                  </a:lnTo>
                  <a:lnTo>
                    <a:pt x="36" y="114"/>
                  </a:lnTo>
                  <a:lnTo>
                    <a:pt x="39" y="111"/>
                  </a:lnTo>
                  <a:lnTo>
                    <a:pt x="48" y="104"/>
                  </a:lnTo>
                  <a:lnTo>
                    <a:pt x="55" y="95"/>
                  </a:lnTo>
                  <a:lnTo>
                    <a:pt x="62" y="86"/>
                  </a:lnTo>
                  <a:lnTo>
                    <a:pt x="70" y="77"/>
                  </a:lnTo>
                  <a:lnTo>
                    <a:pt x="80" y="66"/>
                  </a:lnTo>
                  <a:lnTo>
                    <a:pt x="89" y="55"/>
                  </a:lnTo>
                  <a:lnTo>
                    <a:pt x="98" y="44"/>
                  </a:lnTo>
                  <a:lnTo>
                    <a:pt x="106" y="32"/>
                  </a:lnTo>
                  <a:lnTo>
                    <a:pt x="106" y="30"/>
                  </a:lnTo>
                  <a:lnTo>
                    <a:pt x="108" y="29"/>
                  </a:lnTo>
                  <a:lnTo>
                    <a:pt x="108" y="29"/>
                  </a:lnTo>
                  <a:lnTo>
                    <a:pt x="108" y="28"/>
                  </a:lnTo>
                  <a:lnTo>
                    <a:pt x="112" y="22"/>
                  </a:lnTo>
                  <a:lnTo>
                    <a:pt x="117" y="14"/>
                  </a:lnTo>
                  <a:lnTo>
                    <a:pt x="121" y="8"/>
                  </a:lnTo>
                  <a:lnTo>
                    <a:pt x="125" y="3"/>
                  </a:lnTo>
                  <a:lnTo>
                    <a:pt x="125" y="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09" name="Freeform 161"/>
            <p:cNvSpPr>
              <a:spLocks/>
            </p:cNvSpPr>
            <p:nvPr/>
          </p:nvSpPr>
          <p:spPr bwMode="auto">
            <a:xfrm>
              <a:off x="7805738" y="5211763"/>
              <a:ext cx="93663" cy="1587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2" y="6"/>
                </a:cxn>
                <a:cxn ang="0">
                  <a:pos x="21" y="7"/>
                </a:cxn>
                <a:cxn ang="0">
                  <a:pos x="28" y="8"/>
                </a:cxn>
                <a:cxn ang="0">
                  <a:pos x="35" y="10"/>
                </a:cxn>
                <a:cxn ang="0">
                  <a:pos x="41" y="10"/>
                </a:cxn>
                <a:cxn ang="0">
                  <a:pos x="47" y="10"/>
                </a:cxn>
                <a:cxn ang="0">
                  <a:pos x="53" y="10"/>
                </a:cxn>
                <a:cxn ang="0">
                  <a:pos x="59" y="8"/>
                </a:cxn>
                <a:cxn ang="0">
                  <a:pos x="59" y="8"/>
                </a:cxn>
                <a:cxn ang="0">
                  <a:pos x="59" y="7"/>
                </a:cxn>
                <a:cxn ang="0">
                  <a:pos x="59" y="7"/>
                </a:cxn>
                <a:cxn ang="0">
                  <a:pos x="59" y="6"/>
                </a:cxn>
                <a:cxn ang="0">
                  <a:pos x="56" y="4"/>
                </a:cxn>
                <a:cxn ang="0">
                  <a:pos x="53" y="4"/>
                </a:cxn>
                <a:cxn ang="0">
                  <a:pos x="49" y="3"/>
                </a:cxn>
                <a:cxn ang="0">
                  <a:pos x="46" y="3"/>
                </a:cxn>
                <a:cxn ang="0">
                  <a:pos x="41" y="1"/>
                </a:cxn>
                <a:cxn ang="0">
                  <a:pos x="37" y="1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3" y="4"/>
                </a:cxn>
                <a:cxn ang="0">
                  <a:pos x="5" y="4"/>
                </a:cxn>
              </a:cxnLst>
              <a:rect l="0" t="0" r="r" b="b"/>
              <a:pathLst>
                <a:path w="59" h="10">
                  <a:moveTo>
                    <a:pt x="5" y="4"/>
                  </a:moveTo>
                  <a:lnTo>
                    <a:pt x="12" y="6"/>
                  </a:lnTo>
                  <a:lnTo>
                    <a:pt x="21" y="7"/>
                  </a:lnTo>
                  <a:lnTo>
                    <a:pt x="28" y="8"/>
                  </a:lnTo>
                  <a:lnTo>
                    <a:pt x="35" y="10"/>
                  </a:lnTo>
                  <a:lnTo>
                    <a:pt x="41" y="10"/>
                  </a:lnTo>
                  <a:lnTo>
                    <a:pt x="47" y="10"/>
                  </a:lnTo>
                  <a:lnTo>
                    <a:pt x="53" y="10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59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1" y="1"/>
                  </a:lnTo>
                  <a:lnTo>
                    <a:pt x="37" y="1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3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10" name="Freeform 162"/>
            <p:cNvSpPr>
              <a:spLocks/>
            </p:cNvSpPr>
            <p:nvPr/>
          </p:nvSpPr>
          <p:spPr bwMode="auto">
            <a:xfrm>
              <a:off x="7216775" y="5218113"/>
              <a:ext cx="582613" cy="190500"/>
            </a:xfrm>
            <a:custGeom>
              <a:avLst/>
              <a:gdLst/>
              <a:ahLst/>
              <a:cxnLst>
                <a:cxn ang="0">
                  <a:pos x="259" y="107"/>
                </a:cxn>
                <a:cxn ang="0">
                  <a:pos x="276" y="105"/>
                </a:cxn>
                <a:cxn ang="0">
                  <a:pos x="298" y="104"/>
                </a:cxn>
                <a:cxn ang="0">
                  <a:pos x="305" y="103"/>
                </a:cxn>
                <a:cxn ang="0">
                  <a:pos x="317" y="100"/>
                </a:cxn>
                <a:cxn ang="0">
                  <a:pos x="327" y="94"/>
                </a:cxn>
                <a:cxn ang="0">
                  <a:pos x="327" y="91"/>
                </a:cxn>
                <a:cxn ang="0">
                  <a:pos x="332" y="88"/>
                </a:cxn>
                <a:cxn ang="0">
                  <a:pos x="338" y="85"/>
                </a:cxn>
                <a:cxn ang="0">
                  <a:pos x="341" y="84"/>
                </a:cxn>
                <a:cxn ang="0">
                  <a:pos x="363" y="69"/>
                </a:cxn>
                <a:cxn ang="0">
                  <a:pos x="367" y="57"/>
                </a:cxn>
                <a:cxn ang="0">
                  <a:pos x="360" y="35"/>
                </a:cxn>
                <a:cxn ang="0">
                  <a:pos x="336" y="22"/>
                </a:cxn>
                <a:cxn ang="0">
                  <a:pos x="313" y="15"/>
                </a:cxn>
                <a:cxn ang="0">
                  <a:pos x="291" y="9"/>
                </a:cxn>
                <a:cxn ang="0">
                  <a:pos x="285" y="12"/>
                </a:cxn>
                <a:cxn ang="0">
                  <a:pos x="289" y="13"/>
                </a:cxn>
                <a:cxn ang="0">
                  <a:pos x="313" y="25"/>
                </a:cxn>
                <a:cxn ang="0">
                  <a:pos x="349" y="43"/>
                </a:cxn>
                <a:cxn ang="0">
                  <a:pos x="355" y="56"/>
                </a:cxn>
                <a:cxn ang="0">
                  <a:pos x="322" y="82"/>
                </a:cxn>
                <a:cxn ang="0">
                  <a:pos x="308" y="94"/>
                </a:cxn>
                <a:cxn ang="0">
                  <a:pos x="234" y="97"/>
                </a:cxn>
                <a:cxn ang="0">
                  <a:pos x="134" y="97"/>
                </a:cxn>
                <a:cxn ang="0">
                  <a:pos x="80" y="92"/>
                </a:cxn>
                <a:cxn ang="0">
                  <a:pos x="67" y="85"/>
                </a:cxn>
                <a:cxn ang="0">
                  <a:pos x="54" y="81"/>
                </a:cxn>
                <a:cxn ang="0">
                  <a:pos x="42" y="73"/>
                </a:cxn>
                <a:cxn ang="0">
                  <a:pos x="38" y="75"/>
                </a:cxn>
                <a:cxn ang="0">
                  <a:pos x="19" y="69"/>
                </a:cxn>
                <a:cxn ang="0">
                  <a:pos x="8" y="64"/>
                </a:cxn>
                <a:cxn ang="0">
                  <a:pos x="27" y="50"/>
                </a:cxn>
                <a:cxn ang="0">
                  <a:pos x="43" y="40"/>
                </a:cxn>
                <a:cxn ang="0">
                  <a:pos x="48" y="37"/>
                </a:cxn>
                <a:cxn ang="0">
                  <a:pos x="77" y="25"/>
                </a:cxn>
                <a:cxn ang="0">
                  <a:pos x="117" y="18"/>
                </a:cxn>
                <a:cxn ang="0">
                  <a:pos x="131" y="16"/>
                </a:cxn>
                <a:cxn ang="0">
                  <a:pos x="150" y="12"/>
                </a:cxn>
                <a:cxn ang="0">
                  <a:pos x="177" y="9"/>
                </a:cxn>
                <a:cxn ang="0">
                  <a:pos x="197" y="7"/>
                </a:cxn>
                <a:cxn ang="0">
                  <a:pos x="203" y="6"/>
                </a:cxn>
                <a:cxn ang="0">
                  <a:pos x="184" y="0"/>
                </a:cxn>
                <a:cxn ang="0">
                  <a:pos x="155" y="2"/>
                </a:cxn>
                <a:cxn ang="0">
                  <a:pos x="125" y="4"/>
                </a:cxn>
                <a:cxn ang="0">
                  <a:pos x="114" y="7"/>
                </a:cxn>
                <a:cxn ang="0">
                  <a:pos x="84" y="13"/>
                </a:cxn>
                <a:cxn ang="0">
                  <a:pos x="51" y="25"/>
                </a:cxn>
                <a:cxn ang="0">
                  <a:pos x="20" y="40"/>
                </a:cxn>
                <a:cxn ang="0">
                  <a:pos x="0" y="60"/>
                </a:cxn>
                <a:cxn ang="0">
                  <a:pos x="24" y="86"/>
                </a:cxn>
                <a:cxn ang="0">
                  <a:pos x="62" y="110"/>
                </a:cxn>
                <a:cxn ang="0">
                  <a:pos x="92" y="117"/>
                </a:cxn>
                <a:cxn ang="0">
                  <a:pos x="115" y="120"/>
                </a:cxn>
                <a:cxn ang="0">
                  <a:pos x="143" y="120"/>
                </a:cxn>
                <a:cxn ang="0">
                  <a:pos x="174" y="119"/>
                </a:cxn>
                <a:cxn ang="0">
                  <a:pos x="203" y="119"/>
                </a:cxn>
                <a:cxn ang="0">
                  <a:pos x="221" y="116"/>
                </a:cxn>
                <a:cxn ang="0">
                  <a:pos x="225" y="113"/>
                </a:cxn>
                <a:cxn ang="0">
                  <a:pos x="237" y="111"/>
                </a:cxn>
                <a:cxn ang="0">
                  <a:pos x="248" y="108"/>
                </a:cxn>
              </a:cxnLst>
              <a:rect l="0" t="0" r="r" b="b"/>
              <a:pathLst>
                <a:path w="367" h="120">
                  <a:moveTo>
                    <a:pt x="251" y="108"/>
                  </a:moveTo>
                  <a:lnTo>
                    <a:pt x="254" y="108"/>
                  </a:lnTo>
                  <a:lnTo>
                    <a:pt x="256" y="107"/>
                  </a:lnTo>
                  <a:lnTo>
                    <a:pt x="259" y="107"/>
                  </a:lnTo>
                  <a:lnTo>
                    <a:pt x="260" y="105"/>
                  </a:lnTo>
                  <a:lnTo>
                    <a:pt x="266" y="105"/>
                  </a:lnTo>
                  <a:lnTo>
                    <a:pt x="272" y="105"/>
                  </a:lnTo>
                  <a:lnTo>
                    <a:pt x="276" y="105"/>
                  </a:lnTo>
                  <a:lnTo>
                    <a:pt x="282" y="105"/>
                  </a:lnTo>
                  <a:lnTo>
                    <a:pt x="288" y="105"/>
                  </a:lnTo>
                  <a:lnTo>
                    <a:pt x="294" y="105"/>
                  </a:lnTo>
                  <a:lnTo>
                    <a:pt x="298" y="104"/>
                  </a:lnTo>
                  <a:lnTo>
                    <a:pt x="304" y="104"/>
                  </a:lnTo>
                  <a:lnTo>
                    <a:pt x="304" y="104"/>
                  </a:lnTo>
                  <a:lnTo>
                    <a:pt x="305" y="103"/>
                  </a:lnTo>
                  <a:lnTo>
                    <a:pt x="305" y="103"/>
                  </a:lnTo>
                  <a:lnTo>
                    <a:pt x="307" y="103"/>
                  </a:lnTo>
                  <a:lnTo>
                    <a:pt x="310" y="101"/>
                  </a:lnTo>
                  <a:lnTo>
                    <a:pt x="314" y="101"/>
                  </a:lnTo>
                  <a:lnTo>
                    <a:pt x="317" y="100"/>
                  </a:lnTo>
                  <a:lnTo>
                    <a:pt x="320" y="98"/>
                  </a:lnTo>
                  <a:lnTo>
                    <a:pt x="323" y="97"/>
                  </a:lnTo>
                  <a:lnTo>
                    <a:pt x="326" y="95"/>
                  </a:lnTo>
                  <a:lnTo>
                    <a:pt x="327" y="94"/>
                  </a:lnTo>
                  <a:lnTo>
                    <a:pt x="330" y="92"/>
                  </a:lnTo>
                  <a:lnTo>
                    <a:pt x="329" y="91"/>
                  </a:lnTo>
                  <a:lnTo>
                    <a:pt x="329" y="91"/>
                  </a:lnTo>
                  <a:lnTo>
                    <a:pt x="327" y="91"/>
                  </a:lnTo>
                  <a:lnTo>
                    <a:pt x="327" y="91"/>
                  </a:lnTo>
                  <a:lnTo>
                    <a:pt x="327" y="89"/>
                  </a:lnTo>
                  <a:lnTo>
                    <a:pt x="330" y="89"/>
                  </a:lnTo>
                  <a:lnTo>
                    <a:pt x="332" y="88"/>
                  </a:lnTo>
                  <a:lnTo>
                    <a:pt x="333" y="88"/>
                  </a:lnTo>
                  <a:lnTo>
                    <a:pt x="335" y="86"/>
                  </a:lnTo>
                  <a:lnTo>
                    <a:pt x="336" y="85"/>
                  </a:lnTo>
                  <a:lnTo>
                    <a:pt x="338" y="85"/>
                  </a:lnTo>
                  <a:lnTo>
                    <a:pt x="339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2" y="84"/>
                  </a:lnTo>
                  <a:lnTo>
                    <a:pt x="349" y="79"/>
                  </a:lnTo>
                  <a:lnTo>
                    <a:pt x="357" y="75"/>
                  </a:lnTo>
                  <a:lnTo>
                    <a:pt x="363" y="69"/>
                  </a:lnTo>
                  <a:lnTo>
                    <a:pt x="367" y="62"/>
                  </a:lnTo>
                  <a:lnTo>
                    <a:pt x="367" y="60"/>
                  </a:lnTo>
                  <a:lnTo>
                    <a:pt x="367" y="59"/>
                  </a:lnTo>
                  <a:lnTo>
                    <a:pt x="367" y="57"/>
                  </a:lnTo>
                  <a:lnTo>
                    <a:pt x="367" y="56"/>
                  </a:lnTo>
                  <a:lnTo>
                    <a:pt x="365" y="48"/>
                  </a:lnTo>
                  <a:lnTo>
                    <a:pt x="363" y="41"/>
                  </a:lnTo>
                  <a:lnTo>
                    <a:pt x="360" y="35"/>
                  </a:lnTo>
                  <a:lnTo>
                    <a:pt x="354" y="31"/>
                  </a:lnTo>
                  <a:lnTo>
                    <a:pt x="348" y="26"/>
                  </a:lnTo>
                  <a:lnTo>
                    <a:pt x="342" y="23"/>
                  </a:lnTo>
                  <a:lnTo>
                    <a:pt x="336" y="22"/>
                  </a:lnTo>
                  <a:lnTo>
                    <a:pt x="330" y="19"/>
                  </a:lnTo>
                  <a:lnTo>
                    <a:pt x="325" y="18"/>
                  </a:lnTo>
                  <a:lnTo>
                    <a:pt x="319" y="16"/>
                  </a:lnTo>
                  <a:lnTo>
                    <a:pt x="313" y="15"/>
                  </a:lnTo>
                  <a:lnTo>
                    <a:pt x="308" y="13"/>
                  </a:lnTo>
                  <a:lnTo>
                    <a:pt x="303" y="10"/>
                  </a:lnTo>
                  <a:lnTo>
                    <a:pt x="297" y="9"/>
                  </a:lnTo>
                  <a:lnTo>
                    <a:pt x="291" y="9"/>
                  </a:lnTo>
                  <a:lnTo>
                    <a:pt x="285" y="7"/>
                  </a:lnTo>
                  <a:lnTo>
                    <a:pt x="285" y="9"/>
                  </a:lnTo>
                  <a:lnTo>
                    <a:pt x="285" y="10"/>
                  </a:lnTo>
                  <a:lnTo>
                    <a:pt x="285" y="12"/>
                  </a:lnTo>
                  <a:lnTo>
                    <a:pt x="286" y="13"/>
                  </a:lnTo>
                  <a:lnTo>
                    <a:pt x="288" y="13"/>
                  </a:lnTo>
                  <a:lnTo>
                    <a:pt x="289" y="13"/>
                  </a:lnTo>
                  <a:lnTo>
                    <a:pt x="289" y="13"/>
                  </a:lnTo>
                  <a:lnTo>
                    <a:pt x="291" y="13"/>
                  </a:lnTo>
                  <a:lnTo>
                    <a:pt x="298" y="18"/>
                  </a:lnTo>
                  <a:lnTo>
                    <a:pt x="305" y="21"/>
                  </a:lnTo>
                  <a:lnTo>
                    <a:pt x="313" y="25"/>
                  </a:lnTo>
                  <a:lnTo>
                    <a:pt x="320" y="29"/>
                  </a:lnTo>
                  <a:lnTo>
                    <a:pt x="329" y="35"/>
                  </a:lnTo>
                  <a:lnTo>
                    <a:pt x="339" y="38"/>
                  </a:lnTo>
                  <a:lnTo>
                    <a:pt x="349" y="43"/>
                  </a:lnTo>
                  <a:lnTo>
                    <a:pt x="357" y="48"/>
                  </a:lnTo>
                  <a:lnTo>
                    <a:pt x="358" y="51"/>
                  </a:lnTo>
                  <a:lnTo>
                    <a:pt x="357" y="53"/>
                  </a:lnTo>
                  <a:lnTo>
                    <a:pt x="355" y="56"/>
                  </a:lnTo>
                  <a:lnTo>
                    <a:pt x="352" y="59"/>
                  </a:lnTo>
                  <a:lnTo>
                    <a:pt x="344" y="67"/>
                  </a:lnTo>
                  <a:lnTo>
                    <a:pt x="332" y="75"/>
                  </a:lnTo>
                  <a:lnTo>
                    <a:pt x="322" y="82"/>
                  </a:lnTo>
                  <a:lnTo>
                    <a:pt x="310" y="91"/>
                  </a:lnTo>
                  <a:lnTo>
                    <a:pt x="310" y="91"/>
                  </a:lnTo>
                  <a:lnTo>
                    <a:pt x="310" y="92"/>
                  </a:lnTo>
                  <a:lnTo>
                    <a:pt x="308" y="94"/>
                  </a:lnTo>
                  <a:lnTo>
                    <a:pt x="308" y="94"/>
                  </a:lnTo>
                  <a:lnTo>
                    <a:pt x="284" y="94"/>
                  </a:lnTo>
                  <a:lnTo>
                    <a:pt x="259" y="95"/>
                  </a:lnTo>
                  <a:lnTo>
                    <a:pt x="234" y="97"/>
                  </a:lnTo>
                  <a:lnTo>
                    <a:pt x="209" y="97"/>
                  </a:lnTo>
                  <a:lnTo>
                    <a:pt x="184" y="97"/>
                  </a:lnTo>
                  <a:lnTo>
                    <a:pt x="159" y="97"/>
                  </a:lnTo>
                  <a:lnTo>
                    <a:pt x="134" y="97"/>
                  </a:lnTo>
                  <a:lnTo>
                    <a:pt x="109" y="95"/>
                  </a:lnTo>
                  <a:lnTo>
                    <a:pt x="99" y="95"/>
                  </a:lnTo>
                  <a:lnTo>
                    <a:pt x="90" y="94"/>
                  </a:lnTo>
                  <a:lnTo>
                    <a:pt x="80" y="92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8" y="86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2" y="84"/>
                  </a:lnTo>
                  <a:lnTo>
                    <a:pt x="58" y="82"/>
                  </a:lnTo>
                  <a:lnTo>
                    <a:pt x="54" y="81"/>
                  </a:lnTo>
                  <a:lnTo>
                    <a:pt x="49" y="79"/>
                  </a:lnTo>
                  <a:lnTo>
                    <a:pt x="46" y="78"/>
                  </a:lnTo>
                  <a:lnTo>
                    <a:pt x="45" y="76"/>
                  </a:lnTo>
                  <a:lnTo>
                    <a:pt x="42" y="73"/>
                  </a:lnTo>
                  <a:lnTo>
                    <a:pt x="39" y="73"/>
                  </a:lnTo>
                  <a:lnTo>
                    <a:pt x="39" y="73"/>
                  </a:lnTo>
                  <a:lnTo>
                    <a:pt x="39" y="73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2" y="73"/>
                  </a:lnTo>
                  <a:lnTo>
                    <a:pt x="24" y="72"/>
                  </a:lnTo>
                  <a:lnTo>
                    <a:pt x="19" y="69"/>
                  </a:lnTo>
                  <a:lnTo>
                    <a:pt x="11" y="66"/>
                  </a:lnTo>
                  <a:lnTo>
                    <a:pt x="10" y="66"/>
                  </a:lnTo>
                  <a:lnTo>
                    <a:pt x="10" y="64"/>
                  </a:lnTo>
                  <a:lnTo>
                    <a:pt x="8" y="64"/>
                  </a:lnTo>
                  <a:lnTo>
                    <a:pt x="8" y="63"/>
                  </a:lnTo>
                  <a:lnTo>
                    <a:pt x="14" y="57"/>
                  </a:lnTo>
                  <a:lnTo>
                    <a:pt x="21" y="54"/>
                  </a:lnTo>
                  <a:lnTo>
                    <a:pt x="27" y="50"/>
                  </a:lnTo>
                  <a:lnTo>
                    <a:pt x="33" y="45"/>
                  </a:lnTo>
                  <a:lnTo>
                    <a:pt x="36" y="44"/>
                  </a:lnTo>
                  <a:lnTo>
                    <a:pt x="41" y="41"/>
                  </a:lnTo>
                  <a:lnTo>
                    <a:pt x="43" y="40"/>
                  </a:lnTo>
                  <a:lnTo>
                    <a:pt x="46" y="38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9" y="35"/>
                  </a:lnTo>
                  <a:lnTo>
                    <a:pt x="58" y="32"/>
                  </a:lnTo>
                  <a:lnTo>
                    <a:pt x="68" y="28"/>
                  </a:lnTo>
                  <a:lnTo>
                    <a:pt x="77" y="25"/>
                  </a:lnTo>
                  <a:lnTo>
                    <a:pt x="87" y="23"/>
                  </a:lnTo>
                  <a:lnTo>
                    <a:pt x="98" y="21"/>
                  </a:lnTo>
                  <a:lnTo>
                    <a:pt x="108" y="19"/>
                  </a:lnTo>
                  <a:lnTo>
                    <a:pt x="117" y="18"/>
                  </a:lnTo>
                  <a:lnTo>
                    <a:pt x="127" y="16"/>
                  </a:lnTo>
                  <a:lnTo>
                    <a:pt x="128" y="16"/>
                  </a:lnTo>
                  <a:lnTo>
                    <a:pt x="130" y="16"/>
                  </a:lnTo>
                  <a:lnTo>
                    <a:pt x="131" y="16"/>
                  </a:lnTo>
                  <a:lnTo>
                    <a:pt x="133" y="15"/>
                  </a:lnTo>
                  <a:lnTo>
                    <a:pt x="139" y="13"/>
                  </a:lnTo>
                  <a:lnTo>
                    <a:pt x="144" y="13"/>
                  </a:lnTo>
                  <a:lnTo>
                    <a:pt x="150" y="12"/>
                  </a:lnTo>
                  <a:lnTo>
                    <a:pt x="158" y="10"/>
                  </a:lnTo>
                  <a:lnTo>
                    <a:pt x="163" y="10"/>
                  </a:lnTo>
                  <a:lnTo>
                    <a:pt x="169" y="9"/>
                  </a:lnTo>
                  <a:lnTo>
                    <a:pt x="177" y="9"/>
                  </a:lnTo>
                  <a:lnTo>
                    <a:pt x="183" y="7"/>
                  </a:lnTo>
                  <a:lnTo>
                    <a:pt x="188" y="7"/>
                  </a:lnTo>
                  <a:lnTo>
                    <a:pt x="193" y="7"/>
                  </a:lnTo>
                  <a:lnTo>
                    <a:pt x="197" y="7"/>
                  </a:lnTo>
                  <a:lnTo>
                    <a:pt x="203" y="7"/>
                  </a:lnTo>
                  <a:lnTo>
                    <a:pt x="203" y="7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3"/>
                  </a:lnTo>
                  <a:lnTo>
                    <a:pt x="190" y="0"/>
                  </a:lnTo>
                  <a:lnTo>
                    <a:pt x="184" y="0"/>
                  </a:lnTo>
                  <a:lnTo>
                    <a:pt x="177" y="0"/>
                  </a:lnTo>
                  <a:lnTo>
                    <a:pt x="169" y="0"/>
                  </a:lnTo>
                  <a:lnTo>
                    <a:pt x="162" y="2"/>
                  </a:lnTo>
                  <a:lnTo>
                    <a:pt x="155" y="2"/>
                  </a:lnTo>
                  <a:lnTo>
                    <a:pt x="147" y="2"/>
                  </a:lnTo>
                  <a:lnTo>
                    <a:pt x="140" y="3"/>
                  </a:lnTo>
                  <a:lnTo>
                    <a:pt x="133" y="3"/>
                  </a:lnTo>
                  <a:lnTo>
                    <a:pt x="125" y="4"/>
                  </a:lnTo>
                  <a:lnTo>
                    <a:pt x="118" y="6"/>
                  </a:lnTo>
                  <a:lnTo>
                    <a:pt x="117" y="7"/>
                  </a:lnTo>
                  <a:lnTo>
                    <a:pt x="115" y="7"/>
                  </a:lnTo>
                  <a:lnTo>
                    <a:pt x="114" y="7"/>
                  </a:lnTo>
                  <a:lnTo>
                    <a:pt x="112" y="7"/>
                  </a:lnTo>
                  <a:lnTo>
                    <a:pt x="103" y="9"/>
                  </a:lnTo>
                  <a:lnTo>
                    <a:pt x="93" y="10"/>
                  </a:lnTo>
                  <a:lnTo>
                    <a:pt x="84" y="13"/>
                  </a:lnTo>
                  <a:lnTo>
                    <a:pt x="76" y="15"/>
                  </a:lnTo>
                  <a:lnTo>
                    <a:pt x="67" y="18"/>
                  </a:lnTo>
                  <a:lnTo>
                    <a:pt x="58" y="21"/>
                  </a:lnTo>
                  <a:lnTo>
                    <a:pt x="51" y="25"/>
                  </a:lnTo>
                  <a:lnTo>
                    <a:pt x="42" y="28"/>
                  </a:lnTo>
                  <a:lnTo>
                    <a:pt x="35" y="31"/>
                  </a:lnTo>
                  <a:lnTo>
                    <a:pt x="27" y="35"/>
                  </a:lnTo>
                  <a:lnTo>
                    <a:pt x="20" y="40"/>
                  </a:lnTo>
                  <a:lnTo>
                    <a:pt x="13" y="44"/>
                  </a:lnTo>
                  <a:lnTo>
                    <a:pt x="7" y="48"/>
                  </a:lnTo>
                  <a:lnTo>
                    <a:pt x="2" y="53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5" y="75"/>
                  </a:lnTo>
                  <a:lnTo>
                    <a:pt x="14" y="82"/>
                  </a:lnTo>
                  <a:lnTo>
                    <a:pt x="24" y="86"/>
                  </a:lnTo>
                  <a:lnTo>
                    <a:pt x="35" y="89"/>
                  </a:lnTo>
                  <a:lnTo>
                    <a:pt x="42" y="100"/>
                  </a:lnTo>
                  <a:lnTo>
                    <a:pt x="51" y="105"/>
                  </a:lnTo>
                  <a:lnTo>
                    <a:pt x="62" y="110"/>
                  </a:lnTo>
                  <a:lnTo>
                    <a:pt x="74" y="113"/>
                  </a:lnTo>
                  <a:lnTo>
                    <a:pt x="80" y="114"/>
                  </a:lnTo>
                  <a:lnTo>
                    <a:pt x="86" y="116"/>
                  </a:lnTo>
                  <a:lnTo>
                    <a:pt x="92" y="117"/>
                  </a:lnTo>
                  <a:lnTo>
                    <a:pt x="98" y="117"/>
                  </a:lnTo>
                  <a:lnTo>
                    <a:pt x="103" y="119"/>
                  </a:lnTo>
                  <a:lnTo>
                    <a:pt x="109" y="119"/>
                  </a:lnTo>
                  <a:lnTo>
                    <a:pt x="115" y="120"/>
                  </a:lnTo>
                  <a:lnTo>
                    <a:pt x="121" y="120"/>
                  </a:lnTo>
                  <a:lnTo>
                    <a:pt x="128" y="120"/>
                  </a:lnTo>
                  <a:lnTo>
                    <a:pt x="136" y="120"/>
                  </a:lnTo>
                  <a:lnTo>
                    <a:pt x="143" y="120"/>
                  </a:lnTo>
                  <a:lnTo>
                    <a:pt x="152" y="120"/>
                  </a:lnTo>
                  <a:lnTo>
                    <a:pt x="159" y="120"/>
                  </a:lnTo>
                  <a:lnTo>
                    <a:pt x="166" y="120"/>
                  </a:lnTo>
                  <a:lnTo>
                    <a:pt x="174" y="119"/>
                  </a:lnTo>
                  <a:lnTo>
                    <a:pt x="181" y="119"/>
                  </a:lnTo>
                  <a:lnTo>
                    <a:pt x="188" y="119"/>
                  </a:lnTo>
                  <a:lnTo>
                    <a:pt x="196" y="119"/>
                  </a:lnTo>
                  <a:lnTo>
                    <a:pt x="203" y="119"/>
                  </a:lnTo>
                  <a:lnTo>
                    <a:pt x="210" y="117"/>
                  </a:lnTo>
                  <a:lnTo>
                    <a:pt x="213" y="117"/>
                  </a:lnTo>
                  <a:lnTo>
                    <a:pt x="218" y="116"/>
                  </a:lnTo>
                  <a:lnTo>
                    <a:pt x="221" y="116"/>
                  </a:lnTo>
                  <a:lnTo>
                    <a:pt x="225" y="114"/>
                  </a:lnTo>
                  <a:lnTo>
                    <a:pt x="225" y="114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8" y="111"/>
                  </a:lnTo>
                  <a:lnTo>
                    <a:pt x="232" y="111"/>
                  </a:lnTo>
                  <a:lnTo>
                    <a:pt x="237" y="111"/>
                  </a:lnTo>
                  <a:lnTo>
                    <a:pt x="240" y="110"/>
                  </a:lnTo>
                  <a:lnTo>
                    <a:pt x="243" y="108"/>
                  </a:lnTo>
                  <a:lnTo>
                    <a:pt x="245" y="108"/>
                  </a:lnTo>
                  <a:lnTo>
                    <a:pt x="248" y="108"/>
                  </a:lnTo>
                  <a:lnTo>
                    <a:pt x="25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11" name="Freeform 163"/>
            <p:cNvSpPr>
              <a:spLocks/>
            </p:cNvSpPr>
            <p:nvPr/>
          </p:nvSpPr>
          <p:spPr bwMode="auto">
            <a:xfrm>
              <a:off x="7624763" y="5267325"/>
              <a:ext cx="73025" cy="61913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0" y="39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6" y="36"/>
                </a:cxn>
                <a:cxn ang="0">
                  <a:pos x="21" y="35"/>
                </a:cxn>
                <a:cxn ang="0">
                  <a:pos x="22" y="35"/>
                </a:cxn>
                <a:cxn ang="0">
                  <a:pos x="22" y="35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9" y="35"/>
                </a:cxn>
                <a:cxn ang="0">
                  <a:pos x="34" y="33"/>
                </a:cxn>
                <a:cxn ang="0">
                  <a:pos x="38" y="32"/>
                </a:cxn>
                <a:cxn ang="0">
                  <a:pos x="43" y="29"/>
                </a:cxn>
                <a:cxn ang="0">
                  <a:pos x="46" y="25"/>
                </a:cxn>
                <a:cxn ang="0">
                  <a:pos x="46" y="17"/>
                </a:cxn>
                <a:cxn ang="0">
                  <a:pos x="41" y="12"/>
                </a:cxn>
                <a:cxn ang="0">
                  <a:pos x="38" y="7"/>
                </a:cxn>
                <a:cxn ang="0">
                  <a:pos x="31" y="3"/>
                </a:cxn>
                <a:cxn ang="0">
                  <a:pos x="22" y="1"/>
                </a:cxn>
                <a:cxn ang="0">
                  <a:pos x="15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6" y="6"/>
                </a:cxn>
                <a:cxn ang="0">
                  <a:pos x="9" y="6"/>
                </a:cxn>
                <a:cxn ang="0">
                  <a:pos x="12" y="7"/>
                </a:cxn>
                <a:cxn ang="0">
                  <a:pos x="15" y="9"/>
                </a:cxn>
                <a:cxn ang="0">
                  <a:pos x="21" y="10"/>
                </a:cxn>
                <a:cxn ang="0">
                  <a:pos x="27" y="12"/>
                </a:cxn>
                <a:cxn ang="0">
                  <a:pos x="32" y="13"/>
                </a:cxn>
                <a:cxn ang="0">
                  <a:pos x="37" y="16"/>
                </a:cxn>
                <a:cxn ang="0">
                  <a:pos x="37" y="17"/>
                </a:cxn>
                <a:cxn ang="0">
                  <a:pos x="37" y="19"/>
                </a:cxn>
                <a:cxn ang="0">
                  <a:pos x="37" y="20"/>
                </a:cxn>
                <a:cxn ang="0">
                  <a:pos x="35" y="22"/>
                </a:cxn>
                <a:cxn ang="0">
                  <a:pos x="27" y="26"/>
                </a:cxn>
                <a:cxn ang="0">
                  <a:pos x="18" y="29"/>
                </a:cxn>
                <a:cxn ang="0">
                  <a:pos x="9" y="32"/>
                </a:cxn>
                <a:cxn ang="0">
                  <a:pos x="0" y="35"/>
                </a:cxn>
              </a:cxnLst>
              <a:rect l="0" t="0" r="r" b="b"/>
              <a:pathLst>
                <a:path w="46" h="39">
                  <a:moveTo>
                    <a:pt x="0" y="35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1" y="35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9" y="35"/>
                  </a:lnTo>
                  <a:lnTo>
                    <a:pt x="34" y="33"/>
                  </a:lnTo>
                  <a:lnTo>
                    <a:pt x="38" y="32"/>
                  </a:lnTo>
                  <a:lnTo>
                    <a:pt x="43" y="29"/>
                  </a:lnTo>
                  <a:lnTo>
                    <a:pt x="46" y="25"/>
                  </a:lnTo>
                  <a:lnTo>
                    <a:pt x="46" y="17"/>
                  </a:lnTo>
                  <a:lnTo>
                    <a:pt x="41" y="12"/>
                  </a:lnTo>
                  <a:lnTo>
                    <a:pt x="38" y="7"/>
                  </a:lnTo>
                  <a:lnTo>
                    <a:pt x="31" y="3"/>
                  </a:lnTo>
                  <a:lnTo>
                    <a:pt x="22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3" y="4"/>
                  </a:lnTo>
                  <a:lnTo>
                    <a:pt x="6" y="6"/>
                  </a:lnTo>
                  <a:lnTo>
                    <a:pt x="9" y="6"/>
                  </a:lnTo>
                  <a:lnTo>
                    <a:pt x="12" y="7"/>
                  </a:lnTo>
                  <a:lnTo>
                    <a:pt x="15" y="9"/>
                  </a:lnTo>
                  <a:lnTo>
                    <a:pt x="21" y="10"/>
                  </a:lnTo>
                  <a:lnTo>
                    <a:pt x="27" y="12"/>
                  </a:lnTo>
                  <a:lnTo>
                    <a:pt x="32" y="13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7" y="19"/>
                  </a:lnTo>
                  <a:lnTo>
                    <a:pt x="37" y="20"/>
                  </a:lnTo>
                  <a:lnTo>
                    <a:pt x="35" y="22"/>
                  </a:lnTo>
                  <a:lnTo>
                    <a:pt x="27" y="26"/>
                  </a:lnTo>
                  <a:lnTo>
                    <a:pt x="18" y="29"/>
                  </a:lnTo>
                  <a:lnTo>
                    <a:pt x="9" y="32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12" name="Freeform 164"/>
            <p:cNvSpPr>
              <a:spLocks/>
            </p:cNvSpPr>
            <p:nvPr/>
          </p:nvSpPr>
          <p:spPr bwMode="auto">
            <a:xfrm>
              <a:off x="7678738" y="5502275"/>
              <a:ext cx="50800" cy="106363"/>
            </a:xfrm>
            <a:custGeom>
              <a:avLst/>
              <a:gdLst/>
              <a:ahLst/>
              <a:cxnLst>
                <a:cxn ang="0">
                  <a:pos x="29" y="57"/>
                </a:cxn>
                <a:cxn ang="0">
                  <a:pos x="31" y="54"/>
                </a:cxn>
                <a:cxn ang="0">
                  <a:pos x="31" y="52"/>
                </a:cxn>
                <a:cxn ang="0">
                  <a:pos x="31" y="50"/>
                </a:cxn>
                <a:cxn ang="0">
                  <a:pos x="32" y="47"/>
                </a:cxn>
                <a:cxn ang="0">
                  <a:pos x="32" y="47"/>
                </a:cxn>
                <a:cxn ang="0">
                  <a:pos x="32" y="45"/>
                </a:cxn>
                <a:cxn ang="0">
                  <a:pos x="32" y="45"/>
                </a:cxn>
                <a:cxn ang="0">
                  <a:pos x="32" y="45"/>
                </a:cxn>
                <a:cxn ang="0">
                  <a:pos x="32" y="44"/>
                </a:cxn>
                <a:cxn ang="0">
                  <a:pos x="32" y="42"/>
                </a:cxn>
                <a:cxn ang="0">
                  <a:pos x="32" y="41"/>
                </a:cxn>
                <a:cxn ang="0">
                  <a:pos x="32" y="39"/>
                </a:cxn>
                <a:cxn ang="0">
                  <a:pos x="32" y="36"/>
                </a:cxn>
                <a:cxn ang="0">
                  <a:pos x="32" y="33"/>
                </a:cxn>
                <a:cxn ang="0">
                  <a:pos x="31" y="30"/>
                </a:cxn>
                <a:cxn ang="0">
                  <a:pos x="31" y="28"/>
                </a:cxn>
                <a:cxn ang="0">
                  <a:pos x="28" y="20"/>
                </a:cxn>
                <a:cxn ang="0">
                  <a:pos x="23" y="14"/>
                </a:cxn>
                <a:cxn ang="0">
                  <a:pos x="17" y="10"/>
                </a:cxn>
                <a:cxn ang="0">
                  <a:pos x="12" y="4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7" y="11"/>
                </a:cxn>
                <a:cxn ang="0">
                  <a:pos x="10" y="14"/>
                </a:cxn>
                <a:cxn ang="0">
                  <a:pos x="12" y="17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3"/>
                </a:cxn>
                <a:cxn ang="0">
                  <a:pos x="16" y="25"/>
                </a:cxn>
                <a:cxn ang="0">
                  <a:pos x="17" y="26"/>
                </a:cxn>
                <a:cxn ang="0">
                  <a:pos x="19" y="33"/>
                </a:cxn>
                <a:cxn ang="0">
                  <a:pos x="20" y="41"/>
                </a:cxn>
                <a:cxn ang="0">
                  <a:pos x="20" y="48"/>
                </a:cxn>
                <a:cxn ang="0">
                  <a:pos x="22" y="55"/>
                </a:cxn>
                <a:cxn ang="0">
                  <a:pos x="23" y="55"/>
                </a:cxn>
                <a:cxn ang="0">
                  <a:pos x="23" y="58"/>
                </a:cxn>
                <a:cxn ang="0">
                  <a:pos x="23" y="61"/>
                </a:cxn>
                <a:cxn ang="0">
                  <a:pos x="23" y="64"/>
                </a:cxn>
                <a:cxn ang="0">
                  <a:pos x="23" y="67"/>
                </a:cxn>
                <a:cxn ang="0">
                  <a:pos x="25" y="67"/>
                </a:cxn>
                <a:cxn ang="0">
                  <a:pos x="26" y="67"/>
                </a:cxn>
                <a:cxn ang="0">
                  <a:pos x="26" y="67"/>
                </a:cxn>
                <a:cxn ang="0">
                  <a:pos x="28" y="66"/>
                </a:cxn>
                <a:cxn ang="0">
                  <a:pos x="28" y="63"/>
                </a:cxn>
                <a:cxn ang="0">
                  <a:pos x="28" y="61"/>
                </a:cxn>
                <a:cxn ang="0">
                  <a:pos x="28" y="58"/>
                </a:cxn>
                <a:cxn ang="0">
                  <a:pos x="29" y="57"/>
                </a:cxn>
              </a:cxnLst>
              <a:rect l="0" t="0" r="r" b="b"/>
              <a:pathLst>
                <a:path w="32" h="67">
                  <a:moveTo>
                    <a:pt x="29" y="57"/>
                  </a:moveTo>
                  <a:lnTo>
                    <a:pt x="31" y="54"/>
                  </a:lnTo>
                  <a:lnTo>
                    <a:pt x="31" y="52"/>
                  </a:lnTo>
                  <a:lnTo>
                    <a:pt x="31" y="50"/>
                  </a:lnTo>
                  <a:lnTo>
                    <a:pt x="32" y="47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2" y="42"/>
                  </a:lnTo>
                  <a:lnTo>
                    <a:pt x="32" y="41"/>
                  </a:lnTo>
                  <a:lnTo>
                    <a:pt x="32" y="39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1" y="30"/>
                  </a:lnTo>
                  <a:lnTo>
                    <a:pt x="31" y="28"/>
                  </a:lnTo>
                  <a:lnTo>
                    <a:pt x="28" y="20"/>
                  </a:lnTo>
                  <a:lnTo>
                    <a:pt x="23" y="14"/>
                  </a:lnTo>
                  <a:lnTo>
                    <a:pt x="17" y="10"/>
                  </a:lnTo>
                  <a:lnTo>
                    <a:pt x="12" y="4"/>
                  </a:lnTo>
                  <a:lnTo>
                    <a:pt x="9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11"/>
                  </a:lnTo>
                  <a:lnTo>
                    <a:pt x="10" y="14"/>
                  </a:lnTo>
                  <a:lnTo>
                    <a:pt x="12" y="17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7" y="26"/>
                  </a:lnTo>
                  <a:lnTo>
                    <a:pt x="19" y="33"/>
                  </a:lnTo>
                  <a:lnTo>
                    <a:pt x="20" y="41"/>
                  </a:lnTo>
                  <a:lnTo>
                    <a:pt x="20" y="48"/>
                  </a:lnTo>
                  <a:lnTo>
                    <a:pt x="22" y="55"/>
                  </a:lnTo>
                  <a:lnTo>
                    <a:pt x="23" y="55"/>
                  </a:lnTo>
                  <a:lnTo>
                    <a:pt x="23" y="58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3" y="67"/>
                  </a:lnTo>
                  <a:lnTo>
                    <a:pt x="25" y="67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28" y="66"/>
                  </a:lnTo>
                  <a:lnTo>
                    <a:pt x="28" y="63"/>
                  </a:lnTo>
                  <a:lnTo>
                    <a:pt x="28" y="61"/>
                  </a:lnTo>
                  <a:lnTo>
                    <a:pt x="28" y="58"/>
                  </a:lnTo>
                  <a:lnTo>
                    <a:pt x="29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13" name="Freeform 165"/>
            <p:cNvSpPr>
              <a:spLocks/>
            </p:cNvSpPr>
            <p:nvPr/>
          </p:nvSpPr>
          <p:spPr bwMode="auto">
            <a:xfrm>
              <a:off x="6962775" y="5518150"/>
              <a:ext cx="701675" cy="376238"/>
            </a:xfrm>
            <a:custGeom>
              <a:avLst/>
              <a:gdLst/>
              <a:ahLst/>
              <a:cxnLst>
                <a:cxn ang="0">
                  <a:pos x="441" y="0"/>
                </a:cxn>
                <a:cxn ang="0">
                  <a:pos x="395" y="54"/>
                </a:cxn>
                <a:cxn ang="0">
                  <a:pos x="369" y="89"/>
                </a:cxn>
                <a:cxn ang="0">
                  <a:pos x="362" y="107"/>
                </a:cxn>
                <a:cxn ang="0">
                  <a:pos x="356" y="130"/>
                </a:cxn>
                <a:cxn ang="0">
                  <a:pos x="337" y="101"/>
                </a:cxn>
                <a:cxn ang="0">
                  <a:pos x="343" y="100"/>
                </a:cxn>
                <a:cxn ang="0">
                  <a:pos x="347" y="97"/>
                </a:cxn>
                <a:cxn ang="0">
                  <a:pos x="294" y="85"/>
                </a:cxn>
                <a:cxn ang="0">
                  <a:pos x="227" y="76"/>
                </a:cxn>
                <a:cxn ang="0">
                  <a:pos x="164" y="70"/>
                </a:cxn>
                <a:cxn ang="0">
                  <a:pos x="86" y="67"/>
                </a:cxn>
                <a:cxn ang="0">
                  <a:pos x="1" y="64"/>
                </a:cxn>
                <a:cxn ang="0">
                  <a:pos x="1" y="66"/>
                </a:cxn>
                <a:cxn ang="0">
                  <a:pos x="1" y="67"/>
                </a:cxn>
                <a:cxn ang="0">
                  <a:pos x="4" y="69"/>
                </a:cxn>
                <a:cxn ang="0">
                  <a:pos x="45" y="72"/>
                </a:cxn>
                <a:cxn ang="0">
                  <a:pos x="69" y="75"/>
                </a:cxn>
                <a:cxn ang="0">
                  <a:pos x="94" y="78"/>
                </a:cxn>
                <a:cxn ang="0">
                  <a:pos x="136" y="81"/>
                </a:cxn>
                <a:cxn ang="0">
                  <a:pos x="201" y="83"/>
                </a:cxn>
                <a:cxn ang="0">
                  <a:pos x="211" y="83"/>
                </a:cxn>
                <a:cxn ang="0">
                  <a:pos x="253" y="88"/>
                </a:cxn>
                <a:cxn ang="0">
                  <a:pos x="293" y="97"/>
                </a:cxn>
                <a:cxn ang="0">
                  <a:pos x="328" y="101"/>
                </a:cxn>
                <a:cxn ang="0">
                  <a:pos x="332" y="108"/>
                </a:cxn>
                <a:cxn ang="0">
                  <a:pos x="335" y="114"/>
                </a:cxn>
                <a:cxn ang="0">
                  <a:pos x="337" y="122"/>
                </a:cxn>
                <a:cxn ang="0">
                  <a:pos x="343" y="130"/>
                </a:cxn>
                <a:cxn ang="0">
                  <a:pos x="341" y="139"/>
                </a:cxn>
                <a:cxn ang="0">
                  <a:pos x="343" y="139"/>
                </a:cxn>
                <a:cxn ang="0">
                  <a:pos x="344" y="142"/>
                </a:cxn>
                <a:cxn ang="0">
                  <a:pos x="351" y="149"/>
                </a:cxn>
                <a:cxn ang="0">
                  <a:pos x="351" y="151"/>
                </a:cxn>
                <a:cxn ang="0">
                  <a:pos x="354" y="151"/>
                </a:cxn>
                <a:cxn ang="0">
                  <a:pos x="354" y="154"/>
                </a:cxn>
                <a:cxn ang="0">
                  <a:pos x="354" y="155"/>
                </a:cxn>
                <a:cxn ang="0">
                  <a:pos x="356" y="160"/>
                </a:cxn>
                <a:cxn ang="0">
                  <a:pos x="359" y="158"/>
                </a:cxn>
                <a:cxn ang="0">
                  <a:pos x="360" y="163"/>
                </a:cxn>
                <a:cxn ang="0">
                  <a:pos x="360" y="165"/>
                </a:cxn>
                <a:cxn ang="0">
                  <a:pos x="362" y="165"/>
                </a:cxn>
                <a:cxn ang="0">
                  <a:pos x="362" y="167"/>
                </a:cxn>
                <a:cxn ang="0">
                  <a:pos x="362" y="168"/>
                </a:cxn>
                <a:cxn ang="0">
                  <a:pos x="363" y="171"/>
                </a:cxn>
                <a:cxn ang="0">
                  <a:pos x="363" y="170"/>
                </a:cxn>
                <a:cxn ang="0">
                  <a:pos x="367" y="164"/>
                </a:cxn>
                <a:cxn ang="0">
                  <a:pos x="367" y="165"/>
                </a:cxn>
                <a:cxn ang="0">
                  <a:pos x="369" y="165"/>
                </a:cxn>
                <a:cxn ang="0">
                  <a:pos x="369" y="151"/>
                </a:cxn>
                <a:cxn ang="0">
                  <a:pos x="369" y="148"/>
                </a:cxn>
                <a:cxn ang="0">
                  <a:pos x="366" y="141"/>
                </a:cxn>
                <a:cxn ang="0">
                  <a:pos x="366" y="116"/>
                </a:cxn>
                <a:cxn ang="0">
                  <a:pos x="372" y="130"/>
                </a:cxn>
                <a:cxn ang="0">
                  <a:pos x="382" y="230"/>
                </a:cxn>
                <a:cxn ang="0">
                  <a:pos x="389" y="236"/>
                </a:cxn>
                <a:cxn ang="0">
                  <a:pos x="389" y="209"/>
                </a:cxn>
                <a:cxn ang="0">
                  <a:pos x="386" y="163"/>
                </a:cxn>
                <a:cxn ang="0">
                  <a:pos x="372" y="95"/>
                </a:cxn>
                <a:cxn ang="0">
                  <a:pos x="397" y="69"/>
                </a:cxn>
                <a:cxn ang="0">
                  <a:pos x="427" y="25"/>
                </a:cxn>
                <a:cxn ang="0">
                  <a:pos x="442" y="4"/>
                </a:cxn>
              </a:cxnLst>
              <a:rect l="0" t="0" r="r" b="b"/>
              <a:pathLst>
                <a:path w="442" h="237">
                  <a:moveTo>
                    <a:pt x="439" y="1"/>
                  </a:moveTo>
                  <a:lnTo>
                    <a:pt x="441" y="1"/>
                  </a:lnTo>
                  <a:lnTo>
                    <a:pt x="441" y="1"/>
                  </a:lnTo>
                  <a:lnTo>
                    <a:pt x="441" y="1"/>
                  </a:lnTo>
                  <a:lnTo>
                    <a:pt x="441" y="0"/>
                  </a:lnTo>
                  <a:lnTo>
                    <a:pt x="430" y="10"/>
                  </a:lnTo>
                  <a:lnTo>
                    <a:pt x="422" y="20"/>
                  </a:lnTo>
                  <a:lnTo>
                    <a:pt x="413" y="32"/>
                  </a:lnTo>
                  <a:lnTo>
                    <a:pt x="404" y="42"/>
                  </a:lnTo>
                  <a:lnTo>
                    <a:pt x="395" y="54"/>
                  </a:lnTo>
                  <a:lnTo>
                    <a:pt x="386" y="66"/>
                  </a:lnTo>
                  <a:lnTo>
                    <a:pt x="378" y="78"/>
                  </a:lnTo>
                  <a:lnTo>
                    <a:pt x="369" y="89"/>
                  </a:lnTo>
                  <a:lnTo>
                    <a:pt x="369" y="89"/>
                  </a:lnTo>
                  <a:lnTo>
                    <a:pt x="369" y="89"/>
                  </a:lnTo>
                  <a:lnTo>
                    <a:pt x="367" y="89"/>
                  </a:lnTo>
                  <a:lnTo>
                    <a:pt x="367" y="89"/>
                  </a:lnTo>
                  <a:lnTo>
                    <a:pt x="364" y="94"/>
                  </a:lnTo>
                  <a:lnTo>
                    <a:pt x="362" y="101"/>
                  </a:lnTo>
                  <a:lnTo>
                    <a:pt x="362" y="107"/>
                  </a:lnTo>
                  <a:lnTo>
                    <a:pt x="360" y="114"/>
                  </a:lnTo>
                  <a:lnTo>
                    <a:pt x="359" y="117"/>
                  </a:lnTo>
                  <a:lnTo>
                    <a:pt x="359" y="122"/>
                  </a:lnTo>
                  <a:lnTo>
                    <a:pt x="357" y="126"/>
                  </a:lnTo>
                  <a:lnTo>
                    <a:pt x="356" y="130"/>
                  </a:lnTo>
                  <a:lnTo>
                    <a:pt x="351" y="123"/>
                  </a:lnTo>
                  <a:lnTo>
                    <a:pt x="347" y="116"/>
                  </a:lnTo>
                  <a:lnTo>
                    <a:pt x="343" y="110"/>
                  </a:lnTo>
                  <a:lnTo>
                    <a:pt x="337" y="102"/>
                  </a:lnTo>
                  <a:lnTo>
                    <a:pt x="337" y="101"/>
                  </a:lnTo>
                  <a:lnTo>
                    <a:pt x="337" y="100"/>
                  </a:lnTo>
                  <a:lnTo>
                    <a:pt x="337" y="100"/>
                  </a:lnTo>
                  <a:lnTo>
                    <a:pt x="338" y="98"/>
                  </a:lnTo>
                  <a:lnTo>
                    <a:pt x="341" y="98"/>
                  </a:lnTo>
                  <a:lnTo>
                    <a:pt x="343" y="100"/>
                  </a:lnTo>
                  <a:lnTo>
                    <a:pt x="345" y="100"/>
                  </a:lnTo>
                  <a:lnTo>
                    <a:pt x="347" y="98"/>
                  </a:lnTo>
                  <a:lnTo>
                    <a:pt x="347" y="98"/>
                  </a:lnTo>
                  <a:lnTo>
                    <a:pt x="347" y="97"/>
                  </a:lnTo>
                  <a:lnTo>
                    <a:pt x="347" y="97"/>
                  </a:lnTo>
                  <a:lnTo>
                    <a:pt x="347" y="95"/>
                  </a:lnTo>
                  <a:lnTo>
                    <a:pt x="334" y="92"/>
                  </a:lnTo>
                  <a:lnTo>
                    <a:pt x="321" y="89"/>
                  </a:lnTo>
                  <a:lnTo>
                    <a:pt x="307" y="88"/>
                  </a:lnTo>
                  <a:lnTo>
                    <a:pt x="294" y="85"/>
                  </a:lnTo>
                  <a:lnTo>
                    <a:pt x="280" y="83"/>
                  </a:lnTo>
                  <a:lnTo>
                    <a:pt x="266" y="82"/>
                  </a:lnTo>
                  <a:lnTo>
                    <a:pt x="253" y="79"/>
                  </a:lnTo>
                  <a:lnTo>
                    <a:pt x="240" y="78"/>
                  </a:lnTo>
                  <a:lnTo>
                    <a:pt x="227" y="76"/>
                  </a:lnTo>
                  <a:lnTo>
                    <a:pt x="214" y="75"/>
                  </a:lnTo>
                  <a:lnTo>
                    <a:pt x="202" y="73"/>
                  </a:lnTo>
                  <a:lnTo>
                    <a:pt x="189" y="72"/>
                  </a:lnTo>
                  <a:lnTo>
                    <a:pt x="176" y="70"/>
                  </a:lnTo>
                  <a:lnTo>
                    <a:pt x="164" y="70"/>
                  </a:lnTo>
                  <a:lnTo>
                    <a:pt x="151" y="69"/>
                  </a:lnTo>
                  <a:lnTo>
                    <a:pt x="138" y="69"/>
                  </a:lnTo>
                  <a:lnTo>
                    <a:pt x="120" y="69"/>
                  </a:lnTo>
                  <a:lnTo>
                    <a:pt x="104" y="67"/>
                  </a:lnTo>
                  <a:lnTo>
                    <a:pt x="86" y="67"/>
                  </a:lnTo>
                  <a:lnTo>
                    <a:pt x="70" y="66"/>
                  </a:lnTo>
                  <a:lnTo>
                    <a:pt x="53" y="66"/>
                  </a:lnTo>
                  <a:lnTo>
                    <a:pt x="35" y="64"/>
                  </a:lnTo>
                  <a:lnTo>
                    <a:pt x="19" y="64"/>
                  </a:lnTo>
                  <a:lnTo>
                    <a:pt x="1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69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15" y="70"/>
                  </a:lnTo>
                  <a:lnTo>
                    <a:pt x="25" y="70"/>
                  </a:lnTo>
                  <a:lnTo>
                    <a:pt x="35" y="70"/>
                  </a:lnTo>
                  <a:lnTo>
                    <a:pt x="45" y="72"/>
                  </a:lnTo>
                  <a:lnTo>
                    <a:pt x="50" y="72"/>
                  </a:lnTo>
                  <a:lnTo>
                    <a:pt x="54" y="73"/>
                  </a:lnTo>
                  <a:lnTo>
                    <a:pt x="59" y="75"/>
                  </a:lnTo>
                  <a:lnTo>
                    <a:pt x="63" y="75"/>
                  </a:lnTo>
                  <a:lnTo>
                    <a:pt x="69" y="75"/>
                  </a:lnTo>
                  <a:lnTo>
                    <a:pt x="76" y="76"/>
                  </a:lnTo>
                  <a:lnTo>
                    <a:pt x="82" y="76"/>
                  </a:lnTo>
                  <a:lnTo>
                    <a:pt x="88" y="78"/>
                  </a:lnTo>
                  <a:lnTo>
                    <a:pt x="91" y="78"/>
                  </a:lnTo>
                  <a:lnTo>
                    <a:pt x="94" y="78"/>
                  </a:lnTo>
                  <a:lnTo>
                    <a:pt x="95" y="78"/>
                  </a:lnTo>
                  <a:lnTo>
                    <a:pt x="98" y="78"/>
                  </a:lnTo>
                  <a:lnTo>
                    <a:pt x="111" y="79"/>
                  </a:lnTo>
                  <a:lnTo>
                    <a:pt x="124" y="81"/>
                  </a:lnTo>
                  <a:lnTo>
                    <a:pt x="136" y="81"/>
                  </a:lnTo>
                  <a:lnTo>
                    <a:pt x="149" y="82"/>
                  </a:lnTo>
                  <a:lnTo>
                    <a:pt x="162" y="82"/>
                  </a:lnTo>
                  <a:lnTo>
                    <a:pt x="174" y="82"/>
                  </a:lnTo>
                  <a:lnTo>
                    <a:pt x="187" y="83"/>
                  </a:lnTo>
                  <a:lnTo>
                    <a:pt x="201" y="83"/>
                  </a:lnTo>
                  <a:lnTo>
                    <a:pt x="201" y="83"/>
                  </a:lnTo>
                  <a:lnTo>
                    <a:pt x="201" y="83"/>
                  </a:lnTo>
                  <a:lnTo>
                    <a:pt x="201" y="83"/>
                  </a:lnTo>
                  <a:lnTo>
                    <a:pt x="202" y="83"/>
                  </a:lnTo>
                  <a:lnTo>
                    <a:pt x="211" y="83"/>
                  </a:lnTo>
                  <a:lnTo>
                    <a:pt x="220" y="83"/>
                  </a:lnTo>
                  <a:lnTo>
                    <a:pt x="228" y="85"/>
                  </a:lnTo>
                  <a:lnTo>
                    <a:pt x="237" y="85"/>
                  </a:lnTo>
                  <a:lnTo>
                    <a:pt x="244" y="86"/>
                  </a:lnTo>
                  <a:lnTo>
                    <a:pt x="253" y="88"/>
                  </a:lnTo>
                  <a:lnTo>
                    <a:pt x="262" y="91"/>
                  </a:lnTo>
                  <a:lnTo>
                    <a:pt x="271" y="92"/>
                  </a:lnTo>
                  <a:lnTo>
                    <a:pt x="278" y="94"/>
                  </a:lnTo>
                  <a:lnTo>
                    <a:pt x="285" y="95"/>
                  </a:lnTo>
                  <a:lnTo>
                    <a:pt x="293" y="97"/>
                  </a:lnTo>
                  <a:lnTo>
                    <a:pt x="300" y="98"/>
                  </a:lnTo>
                  <a:lnTo>
                    <a:pt x="306" y="98"/>
                  </a:lnTo>
                  <a:lnTo>
                    <a:pt x="313" y="100"/>
                  </a:lnTo>
                  <a:lnTo>
                    <a:pt x="321" y="101"/>
                  </a:lnTo>
                  <a:lnTo>
                    <a:pt x="328" y="101"/>
                  </a:lnTo>
                  <a:lnTo>
                    <a:pt x="329" y="102"/>
                  </a:lnTo>
                  <a:lnTo>
                    <a:pt x="331" y="104"/>
                  </a:lnTo>
                  <a:lnTo>
                    <a:pt x="332" y="105"/>
                  </a:lnTo>
                  <a:lnTo>
                    <a:pt x="334" y="107"/>
                  </a:lnTo>
                  <a:lnTo>
                    <a:pt x="332" y="108"/>
                  </a:lnTo>
                  <a:lnTo>
                    <a:pt x="332" y="108"/>
                  </a:lnTo>
                  <a:lnTo>
                    <a:pt x="332" y="108"/>
                  </a:lnTo>
                  <a:lnTo>
                    <a:pt x="332" y="110"/>
                  </a:lnTo>
                  <a:lnTo>
                    <a:pt x="334" y="113"/>
                  </a:lnTo>
                  <a:lnTo>
                    <a:pt x="335" y="114"/>
                  </a:lnTo>
                  <a:lnTo>
                    <a:pt x="337" y="117"/>
                  </a:lnTo>
                  <a:lnTo>
                    <a:pt x="338" y="120"/>
                  </a:lnTo>
                  <a:lnTo>
                    <a:pt x="338" y="120"/>
                  </a:lnTo>
                  <a:lnTo>
                    <a:pt x="337" y="120"/>
                  </a:lnTo>
                  <a:lnTo>
                    <a:pt x="337" y="122"/>
                  </a:lnTo>
                  <a:lnTo>
                    <a:pt x="335" y="122"/>
                  </a:lnTo>
                  <a:lnTo>
                    <a:pt x="338" y="123"/>
                  </a:lnTo>
                  <a:lnTo>
                    <a:pt x="341" y="124"/>
                  </a:lnTo>
                  <a:lnTo>
                    <a:pt x="343" y="127"/>
                  </a:lnTo>
                  <a:lnTo>
                    <a:pt x="343" y="130"/>
                  </a:lnTo>
                  <a:lnTo>
                    <a:pt x="341" y="132"/>
                  </a:lnTo>
                  <a:lnTo>
                    <a:pt x="341" y="135"/>
                  </a:lnTo>
                  <a:lnTo>
                    <a:pt x="341" y="136"/>
                  </a:lnTo>
                  <a:lnTo>
                    <a:pt x="340" y="139"/>
                  </a:lnTo>
                  <a:lnTo>
                    <a:pt x="341" y="139"/>
                  </a:lnTo>
                  <a:lnTo>
                    <a:pt x="341" y="139"/>
                  </a:lnTo>
                  <a:lnTo>
                    <a:pt x="341" y="139"/>
                  </a:lnTo>
                  <a:lnTo>
                    <a:pt x="341" y="141"/>
                  </a:lnTo>
                  <a:lnTo>
                    <a:pt x="341" y="139"/>
                  </a:lnTo>
                  <a:lnTo>
                    <a:pt x="343" y="139"/>
                  </a:lnTo>
                  <a:lnTo>
                    <a:pt x="343" y="139"/>
                  </a:lnTo>
                  <a:lnTo>
                    <a:pt x="343" y="139"/>
                  </a:lnTo>
                  <a:lnTo>
                    <a:pt x="344" y="141"/>
                  </a:lnTo>
                  <a:lnTo>
                    <a:pt x="344" y="141"/>
                  </a:lnTo>
                  <a:lnTo>
                    <a:pt x="344" y="142"/>
                  </a:lnTo>
                  <a:lnTo>
                    <a:pt x="344" y="143"/>
                  </a:lnTo>
                  <a:lnTo>
                    <a:pt x="345" y="145"/>
                  </a:lnTo>
                  <a:lnTo>
                    <a:pt x="348" y="146"/>
                  </a:lnTo>
                  <a:lnTo>
                    <a:pt x="350" y="148"/>
                  </a:lnTo>
                  <a:lnTo>
                    <a:pt x="351" y="149"/>
                  </a:lnTo>
                  <a:lnTo>
                    <a:pt x="351" y="149"/>
                  </a:lnTo>
                  <a:lnTo>
                    <a:pt x="351" y="149"/>
                  </a:lnTo>
                  <a:lnTo>
                    <a:pt x="351" y="151"/>
                  </a:lnTo>
                  <a:lnTo>
                    <a:pt x="351" y="151"/>
                  </a:lnTo>
                  <a:lnTo>
                    <a:pt x="351" y="151"/>
                  </a:lnTo>
                  <a:lnTo>
                    <a:pt x="351" y="149"/>
                  </a:lnTo>
                  <a:lnTo>
                    <a:pt x="351" y="149"/>
                  </a:lnTo>
                  <a:lnTo>
                    <a:pt x="353" y="149"/>
                  </a:lnTo>
                  <a:lnTo>
                    <a:pt x="354" y="149"/>
                  </a:lnTo>
                  <a:lnTo>
                    <a:pt x="354" y="151"/>
                  </a:lnTo>
                  <a:lnTo>
                    <a:pt x="354" y="152"/>
                  </a:lnTo>
                  <a:lnTo>
                    <a:pt x="356" y="154"/>
                  </a:lnTo>
                  <a:lnTo>
                    <a:pt x="356" y="154"/>
                  </a:lnTo>
                  <a:lnTo>
                    <a:pt x="356" y="154"/>
                  </a:lnTo>
                  <a:lnTo>
                    <a:pt x="354" y="154"/>
                  </a:lnTo>
                  <a:lnTo>
                    <a:pt x="354" y="154"/>
                  </a:lnTo>
                  <a:lnTo>
                    <a:pt x="354" y="154"/>
                  </a:lnTo>
                  <a:lnTo>
                    <a:pt x="354" y="154"/>
                  </a:lnTo>
                  <a:lnTo>
                    <a:pt x="354" y="155"/>
                  </a:lnTo>
                  <a:lnTo>
                    <a:pt x="354" y="155"/>
                  </a:lnTo>
                  <a:lnTo>
                    <a:pt x="356" y="157"/>
                  </a:lnTo>
                  <a:lnTo>
                    <a:pt x="356" y="157"/>
                  </a:lnTo>
                  <a:lnTo>
                    <a:pt x="356" y="158"/>
                  </a:lnTo>
                  <a:lnTo>
                    <a:pt x="356" y="160"/>
                  </a:lnTo>
                  <a:lnTo>
                    <a:pt x="356" y="160"/>
                  </a:lnTo>
                  <a:lnTo>
                    <a:pt x="357" y="158"/>
                  </a:lnTo>
                  <a:lnTo>
                    <a:pt x="357" y="158"/>
                  </a:lnTo>
                  <a:lnTo>
                    <a:pt x="357" y="158"/>
                  </a:lnTo>
                  <a:lnTo>
                    <a:pt x="357" y="160"/>
                  </a:lnTo>
                  <a:lnTo>
                    <a:pt x="359" y="158"/>
                  </a:lnTo>
                  <a:lnTo>
                    <a:pt x="360" y="160"/>
                  </a:lnTo>
                  <a:lnTo>
                    <a:pt x="360" y="160"/>
                  </a:lnTo>
                  <a:lnTo>
                    <a:pt x="360" y="160"/>
                  </a:lnTo>
                  <a:lnTo>
                    <a:pt x="360" y="161"/>
                  </a:lnTo>
                  <a:lnTo>
                    <a:pt x="360" y="163"/>
                  </a:lnTo>
                  <a:lnTo>
                    <a:pt x="360" y="163"/>
                  </a:lnTo>
                  <a:lnTo>
                    <a:pt x="360" y="164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8"/>
                  </a:lnTo>
                  <a:lnTo>
                    <a:pt x="362" y="168"/>
                  </a:lnTo>
                  <a:lnTo>
                    <a:pt x="362" y="170"/>
                  </a:lnTo>
                  <a:lnTo>
                    <a:pt x="362" y="171"/>
                  </a:lnTo>
                  <a:lnTo>
                    <a:pt x="362" y="171"/>
                  </a:lnTo>
                  <a:lnTo>
                    <a:pt x="363" y="171"/>
                  </a:lnTo>
                  <a:lnTo>
                    <a:pt x="363" y="171"/>
                  </a:lnTo>
                  <a:lnTo>
                    <a:pt x="363" y="171"/>
                  </a:lnTo>
                  <a:lnTo>
                    <a:pt x="362" y="171"/>
                  </a:lnTo>
                  <a:lnTo>
                    <a:pt x="363" y="173"/>
                  </a:lnTo>
                  <a:lnTo>
                    <a:pt x="363" y="170"/>
                  </a:lnTo>
                  <a:lnTo>
                    <a:pt x="364" y="168"/>
                  </a:lnTo>
                  <a:lnTo>
                    <a:pt x="364" y="165"/>
                  </a:lnTo>
                  <a:lnTo>
                    <a:pt x="366" y="164"/>
                  </a:lnTo>
                  <a:lnTo>
                    <a:pt x="367" y="164"/>
                  </a:lnTo>
                  <a:lnTo>
                    <a:pt x="367" y="164"/>
                  </a:lnTo>
                  <a:lnTo>
                    <a:pt x="367" y="164"/>
                  </a:lnTo>
                  <a:lnTo>
                    <a:pt x="367" y="164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9" y="165"/>
                  </a:lnTo>
                  <a:lnTo>
                    <a:pt x="369" y="163"/>
                  </a:lnTo>
                  <a:lnTo>
                    <a:pt x="369" y="158"/>
                  </a:lnTo>
                  <a:lnTo>
                    <a:pt x="369" y="155"/>
                  </a:lnTo>
                  <a:lnTo>
                    <a:pt x="369" y="152"/>
                  </a:lnTo>
                  <a:lnTo>
                    <a:pt x="369" y="151"/>
                  </a:lnTo>
                  <a:lnTo>
                    <a:pt x="369" y="151"/>
                  </a:lnTo>
                  <a:lnTo>
                    <a:pt x="367" y="151"/>
                  </a:lnTo>
                  <a:lnTo>
                    <a:pt x="367" y="151"/>
                  </a:lnTo>
                  <a:lnTo>
                    <a:pt x="367" y="149"/>
                  </a:lnTo>
                  <a:lnTo>
                    <a:pt x="369" y="148"/>
                  </a:lnTo>
                  <a:lnTo>
                    <a:pt x="369" y="148"/>
                  </a:lnTo>
                  <a:lnTo>
                    <a:pt x="369" y="146"/>
                  </a:lnTo>
                  <a:lnTo>
                    <a:pt x="367" y="145"/>
                  </a:lnTo>
                  <a:lnTo>
                    <a:pt x="367" y="142"/>
                  </a:lnTo>
                  <a:lnTo>
                    <a:pt x="366" y="141"/>
                  </a:lnTo>
                  <a:lnTo>
                    <a:pt x="366" y="138"/>
                  </a:lnTo>
                  <a:lnTo>
                    <a:pt x="366" y="132"/>
                  </a:lnTo>
                  <a:lnTo>
                    <a:pt x="366" y="126"/>
                  </a:lnTo>
                  <a:lnTo>
                    <a:pt x="366" y="122"/>
                  </a:lnTo>
                  <a:lnTo>
                    <a:pt x="366" y="116"/>
                  </a:lnTo>
                  <a:lnTo>
                    <a:pt x="366" y="111"/>
                  </a:lnTo>
                  <a:lnTo>
                    <a:pt x="367" y="107"/>
                  </a:lnTo>
                  <a:lnTo>
                    <a:pt x="367" y="104"/>
                  </a:lnTo>
                  <a:lnTo>
                    <a:pt x="367" y="100"/>
                  </a:lnTo>
                  <a:lnTo>
                    <a:pt x="372" y="130"/>
                  </a:lnTo>
                  <a:lnTo>
                    <a:pt x="375" y="161"/>
                  </a:lnTo>
                  <a:lnTo>
                    <a:pt x="379" y="192"/>
                  </a:lnTo>
                  <a:lnTo>
                    <a:pt x="382" y="223"/>
                  </a:lnTo>
                  <a:lnTo>
                    <a:pt x="382" y="225"/>
                  </a:lnTo>
                  <a:lnTo>
                    <a:pt x="382" y="230"/>
                  </a:lnTo>
                  <a:lnTo>
                    <a:pt x="383" y="234"/>
                  </a:lnTo>
                  <a:lnTo>
                    <a:pt x="386" y="237"/>
                  </a:lnTo>
                  <a:lnTo>
                    <a:pt x="388" y="237"/>
                  </a:lnTo>
                  <a:lnTo>
                    <a:pt x="388" y="236"/>
                  </a:lnTo>
                  <a:lnTo>
                    <a:pt x="389" y="236"/>
                  </a:lnTo>
                  <a:lnTo>
                    <a:pt x="389" y="236"/>
                  </a:lnTo>
                  <a:lnTo>
                    <a:pt x="389" y="228"/>
                  </a:lnTo>
                  <a:lnTo>
                    <a:pt x="389" y="223"/>
                  </a:lnTo>
                  <a:lnTo>
                    <a:pt x="389" y="215"/>
                  </a:lnTo>
                  <a:lnTo>
                    <a:pt x="389" y="209"/>
                  </a:lnTo>
                  <a:lnTo>
                    <a:pt x="389" y="208"/>
                  </a:lnTo>
                  <a:lnTo>
                    <a:pt x="389" y="196"/>
                  </a:lnTo>
                  <a:lnTo>
                    <a:pt x="389" y="184"/>
                  </a:lnTo>
                  <a:lnTo>
                    <a:pt x="388" y="174"/>
                  </a:lnTo>
                  <a:lnTo>
                    <a:pt x="386" y="163"/>
                  </a:lnTo>
                  <a:lnTo>
                    <a:pt x="383" y="146"/>
                  </a:lnTo>
                  <a:lnTo>
                    <a:pt x="381" y="132"/>
                  </a:lnTo>
                  <a:lnTo>
                    <a:pt x="376" y="116"/>
                  </a:lnTo>
                  <a:lnTo>
                    <a:pt x="373" y="101"/>
                  </a:lnTo>
                  <a:lnTo>
                    <a:pt x="372" y="95"/>
                  </a:lnTo>
                  <a:lnTo>
                    <a:pt x="373" y="91"/>
                  </a:lnTo>
                  <a:lnTo>
                    <a:pt x="376" y="86"/>
                  </a:lnTo>
                  <a:lnTo>
                    <a:pt x="381" y="83"/>
                  </a:lnTo>
                  <a:lnTo>
                    <a:pt x="389" y="76"/>
                  </a:lnTo>
                  <a:lnTo>
                    <a:pt x="397" y="69"/>
                  </a:lnTo>
                  <a:lnTo>
                    <a:pt x="404" y="60"/>
                  </a:lnTo>
                  <a:lnTo>
                    <a:pt x="410" y="51"/>
                  </a:lnTo>
                  <a:lnTo>
                    <a:pt x="416" y="42"/>
                  </a:lnTo>
                  <a:lnTo>
                    <a:pt x="422" y="34"/>
                  </a:lnTo>
                  <a:lnTo>
                    <a:pt x="427" y="25"/>
                  </a:lnTo>
                  <a:lnTo>
                    <a:pt x="433" y="15"/>
                  </a:lnTo>
                  <a:lnTo>
                    <a:pt x="435" y="12"/>
                  </a:lnTo>
                  <a:lnTo>
                    <a:pt x="438" y="9"/>
                  </a:lnTo>
                  <a:lnTo>
                    <a:pt x="439" y="7"/>
                  </a:lnTo>
                  <a:lnTo>
                    <a:pt x="442" y="4"/>
                  </a:lnTo>
                  <a:lnTo>
                    <a:pt x="442" y="3"/>
                  </a:lnTo>
                  <a:lnTo>
                    <a:pt x="441" y="3"/>
                  </a:lnTo>
                  <a:lnTo>
                    <a:pt x="441" y="3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14" name="Freeform 166"/>
            <p:cNvSpPr>
              <a:spLocks/>
            </p:cNvSpPr>
            <p:nvPr/>
          </p:nvSpPr>
          <p:spPr bwMode="auto">
            <a:xfrm>
              <a:off x="7519988" y="5757863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15" name="Freeform 167"/>
            <p:cNvSpPr>
              <a:spLocks/>
            </p:cNvSpPr>
            <p:nvPr/>
          </p:nvSpPr>
          <p:spPr bwMode="auto">
            <a:xfrm>
              <a:off x="7534275" y="5780088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16" name="Freeform 168"/>
            <p:cNvSpPr>
              <a:spLocks/>
            </p:cNvSpPr>
            <p:nvPr/>
          </p:nvSpPr>
          <p:spPr bwMode="auto">
            <a:xfrm>
              <a:off x="7519988" y="57626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17" name="Freeform 169"/>
            <p:cNvSpPr>
              <a:spLocks/>
            </p:cNvSpPr>
            <p:nvPr/>
          </p:nvSpPr>
          <p:spPr bwMode="auto">
            <a:xfrm>
              <a:off x="6557963" y="5529263"/>
              <a:ext cx="1065213" cy="284163"/>
            </a:xfrm>
            <a:custGeom>
              <a:avLst/>
              <a:gdLst/>
              <a:ahLst/>
              <a:cxnLst>
                <a:cxn ang="0">
                  <a:pos x="428" y="31"/>
                </a:cxn>
                <a:cxn ang="0">
                  <a:pos x="476" y="25"/>
                </a:cxn>
                <a:cxn ang="0">
                  <a:pos x="539" y="19"/>
                </a:cxn>
                <a:cxn ang="0">
                  <a:pos x="605" y="15"/>
                </a:cxn>
                <a:cxn ang="0">
                  <a:pos x="630" y="11"/>
                </a:cxn>
                <a:cxn ang="0">
                  <a:pos x="641" y="9"/>
                </a:cxn>
                <a:cxn ang="0">
                  <a:pos x="650" y="5"/>
                </a:cxn>
                <a:cxn ang="0">
                  <a:pos x="653" y="3"/>
                </a:cxn>
                <a:cxn ang="0">
                  <a:pos x="665" y="2"/>
                </a:cxn>
                <a:cxn ang="0">
                  <a:pos x="671" y="0"/>
                </a:cxn>
                <a:cxn ang="0">
                  <a:pos x="640" y="0"/>
                </a:cxn>
                <a:cxn ang="0">
                  <a:pos x="599" y="5"/>
                </a:cxn>
                <a:cxn ang="0">
                  <a:pos x="524" y="9"/>
                </a:cxn>
                <a:cxn ang="0">
                  <a:pos x="439" y="18"/>
                </a:cxn>
                <a:cxn ang="0">
                  <a:pos x="353" y="30"/>
                </a:cxn>
                <a:cxn ang="0">
                  <a:pos x="268" y="43"/>
                </a:cxn>
                <a:cxn ang="0">
                  <a:pos x="236" y="41"/>
                </a:cxn>
                <a:cxn ang="0">
                  <a:pos x="211" y="41"/>
                </a:cxn>
                <a:cxn ang="0">
                  <a:pos x="198" y="44"/>
                </a:cxn>
                <a:cxn ang="0">
                  <a:pos x="195" y="53"/>
                </a:cxn>
                <a:cxn ang="0">
                  <a:pos x="139" y="40"/>
                </a:cxn>
                <a:cxn ang="0">
                  <a:pos x="62" y="33"/>
                </a:cxn>
                <a:cxn ang="0">
                  <a:pos x="43" y="31"/>
                </a:cxn>
                <a:cxn ang="0">
                  <a:pos x="28" y="30"/>
                </a:cxn>
                <a:cxn ang="0">
                  <a:pos x="12" y="28"/>
                </a:cxn>
                <a:cxn ang="0">
                  <a:pos x="2" y="22"/>
                </a:cxn>
                <a:cxn ang="0">
                  <a:pos x="15" y="37"/>
                </a:cxn>
                <a:cxn ang="0">
                  <a:pos x="24" y="41"/>
                </a:cxn>
                <a:cxn ang="0">
                  <a:pos x="38" y="44"/>
                </a:cxn>
                <a:cxn ang="0">
                  <a:pos x="82" y="50"/>
                </a:cxn>
                <a:cxn ang="0">
                  <a:pos x="136" y="53"/>
                </a:cxn>
                <a:cxn ang="0">
                  <a:pos x="151" y="52"/>
                </a:cxn>
                <a:cxn ang="0">
                  <a:pos x="164" y="53"/>
                </a:cxn>
                <a:cxn ang="0">
                  <a:pos x="170" y="52"/>
                </a:cxn>
                <a:cxn ang="0">
                  <a:pos x="188" y="56"/>
                </a:cxn>
                <a:cxn ang="0">
                  <a:pos x="195" y="62"/>
                </a:cxn>
                <a:cxn ang="0">
                  <a:pos x="189" y="68"/>
                </a:cxn>
                <a:cxn ang="0">
                  <a:pos x="151" y="104"/>
                </a:cxn>
                <a:cxn ang="0">
                  <a:pos x="106" y="160"/>
                </a:cxn>
                <a:cxn ang="0">
                  <a:pos x="97" y="177"/>
                </a:cxn>
                <a:cxn ang="0">
                  <a:pos x="110" y="166"/>
                </a:cxn>
                <a:cxn ang="0">
                  <a:pos x="122" y="154"/>
                </a:cxn>
                <a:cxn ang="0">
                  <a:pos x="147" y="129"/>
                </a:cxn>
                <a:cxn ang="0">
                  <a:pos x="174" y="95"/>
                </a:cxn>
                <a:cxn ang="0">
                  <a:pos x="186" y="78"/>
                </a:cxn>
                <a:cxn ang="0">
                  <a:pos x="195" y="71"/>
                </a:cxn>
                <a:cxn ang="0">
                  <a:pos x="201" y="71"/>
                </a:cxn>
                <a:cxn ang="0">
                  <a:pos x="202" y="71"/>
                </a:cxn>
                <a:cxn ang="0">
                  <a:pos x="205" y="71"/>
                </a:cxn>
                <a:cxn ang="0">
                  <a:pos x="207" y="63"/>
                </a:cxn>
                <a:cxn ang="0">
                  <a:pos x="201" y="54"/>
                </a:cxn>
                <a:cxn ang="0">
                  <a:pos x="205" y="52"/>
                </a:cxn>
                <a:cxn ang="0">
                  <a:pos x="224" y="52"/>
                </a:cxn>
                <a:cxn ang="0">
                  <a:pos x="232" y="56"/>
                </a:cxn>
                <a:cxn ang="0">
                  <a:pos x="256" y="52"/>
                </a:cxn>
                <a:cxn ang="0">
                  <a:pos x="289" y="46"/>
                </a:cxn>
                <a:cxn ang="0">
                  <a:pos x="333" y="41"/>
                </a:cxn>
                <a:cxn ang="0">
                  <a:pos x="379" y="37"/>
                </a:cxn>
              </a:cxnLst>
              <a:rect l="0" t="0" r="r" b="b"/>
              <a:pathLst>
                <a:path w="671" h="179">
                  <a:moveTo>
                    <a:pt x="391" y="35"/>
                  </a:moveTo>
                  <a:lnTo>
                    <a:pt x="403" y="34"/>
                  </a:lnTo>
                  <a:lnTo>
                    <a:pt x="416" y="33"/>
                  </a:lnTo>
                  <a:lnTo>
                    <a:pt x="428" y="31"/>
                  </a:lnTo>
                  <a:lnTo>
                    <a:pt x="439" y="30"/>
                  </a:lnTo>
                  <a:lnTo>
                    <a:pt x="451" y="28"/>
                  </a:lnTo>
                  <a:lnTo>
                    <a:pt x="464" y="27"/>
                  </a:lnTo>
                  <a:lnTo>
                    <a:pt x="476" y="25"/>
                  </a:lnTo>
                  <a:lnTo>
                    <a:pt x="488" y="24"/>
                  </a:lnTo>
                  <a:lnTo>
                    <a:pt x="505" y="22"/>
                  </a:lnTo>
                  <a:lnTo>
                    <a:pt x="521" y="21"/>
                  </a:lnTo>
                  <a:lnTo>
                    <a:pt x="539" y="19"/>
                  </a:lnTo>
                  <a:lnTo>
                    <a:pt x="555" y="18"/>
                  </a:lnTo>
                  <a:lnTo>
                    <a:pt x="571" y="18"/>
                  </a:lnTo>
                  <a:lnTo>
                    <a:pt x="589" y="16"/>
                  </a:lnTo>
                  <a:lnTo>
                    <a:pt x="605" y="15"/>
                  </a:lnTo>
                  <a:lnTo>
                    <a:pt x="622" y="12"/>
                  </a:lnTo>
                  <a:lnTo>
                    <a:pt x="625" y="12"/>
                  </a:lnTo>
                  <a:lnTo>
                    <a:pt x="628" y="11"/>
                  </a:lnTo>
                  <a:lnTo>
                    <a:pt x="630" y="11"/>
                  </a:lnTo>
                  <a:lnTo>
                    <a:pt x="633" y="11"/>
                  </a:lnTo>
                  <a:lnTo>
                    <a:pt x="636" y="9"/>
                  </a:lnTo>
                  <a:lnTo>
                    <a:pt x="638" y="9"/>
                  </a:lnTo>
                  <a:lnTo>
                    <a:pt x="641" y="9"/>
                  </a:lnTo>
                  <a:lnTo>
                    <a:pt x="644" y="8"/>
                  </a:lnTo>
                  <a:lnTo>
                    <a:pt x="646" y="6"/>
                  </a:lnTo>
                  <a:lnTo>
                    <a:pt x="647" y="6"/>
                  </a:lnTo>
                  <a:lnTo>
                    <a:pt x="650" y="5"/>
                  </a:lnTo>
                  <a:lnTo>
                    <a:pt x="652" y="3"/>
                  </a:lnTo>
                  <a:lnTo>
                    <a:pt x="652" y="3"/>
                  </a:lnTo>
                  <a:lnTo>
                    <a:pt x="653" y="3"/>
                  </a:lnTo>
                  <a:lnTo>
                    <a:pt x="653" y="3"/>
                  </a:lnTo>
                  <a:lnTo>
                    <a:pt x="655" y="3"/>
                  </a:lnTo>
                  <a:lnTo>
                    <a:pt x="658" y="3"/>
                  </a:lnTo>
                  <a:lnTo>
                    <a:pt x="662" y="2"/>
                  </a:lnTo>
                  <a:lnTo>
                    <a:pt x="665" y="2"/>
                  </a:lnTo>
                  <a:lnTo>
                    <a:pt x="669" y="2"/>
                  </a:lnTo>
                  <a:lnTo>
                    <a:pt x="671" y="2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60" y="0"/>
                  </a:lnTo>
                  <a:lnTo>
                    <a:pt x="650" y="0"/>
                  </a:lnTo>
                  <a:lnTo>
                    <a:pt x="640" y="0"/>
                  </a:lnTo>
                  <a:lnTo>
                    <a:pt x="630" y="2"/>
                  </a:lnTo>
                  <a:lnTo>
                    <a:pt x="619" y="2"/>
                  </a:lnTo>
                  <a:lnTo>
                    <a:pt x="609" y="3"/>
                  </a:lnTo>
                  <a:lnTo>
                    <a:pt x="599" y="5"/>
                  </a:lnTo>
                  <a:lnTo>
                    <a:pt x="589" y="5"/>
                  </a:lnTo>
                  <a:lnTo>
                    <a:pt x="567" y="6"/>
                  </a:lnTo>
                  <a:lnTo>
                    <a:pt x="546" y="8"/>
                  </a:lnTo>
                  <a:lnTo>
                    <a:pt x="524" y="9"/>
                  </a:lnTo>
                  <a:lnTo>
                    <a:pt x="504" y="11"/>
                  </a:lnTo>
                  <a:lnTo>
                    <a:pt x="482" y="13"/>
                  </a:lnTo>
                  <a:lnTo>
                    <a:pt x="460" y="15"/>
                  </a:lnTo>
                  <a:lnTo>
                    <a:pt x="439" y="18"/>
                  </a:lnTo>
                  <a:lnTo>
                    <a:pt x="417" y="21"/>
                  </a:lnTo>
                  <a:lnTo>
                    <a:pt x="397" y="24"/>
                  </a:lnTo>
                  <a:lnTo>
                    <a:pt x="375" y="27"/>
                  </a:lnTo>
                  <a:lnTo>
                    <a:pt x="353" y="30"/>
                  </a:lnTo>
                  <a:lnTo>
                    <a:pt x="333" y="33"/>
                  </a:lnTo>
                  <a:lnTo>
                    <a:pt x="311" y="35"/>
                  </a:lnTo>
                  <a:lnTo>
                    <a:pt x="290" y="40"/>
                  </a:lnTo>
                  <a:lnTo>
                    <a:pt x="268" y="43"/>
                  </a:lnTo>
                  <a:lnTo>
                    <a:pt x="248" y="47"/>
                  </a:lnTo>
                  <a:lnTo>
                    <a:pt x="245" y="44"/>
                  </a:lnTo>
                  <a:lnTo>
                    <a:pt x="240" y="41"/>
                  </a:lnTo>
                  <a:lnTo>
                    <a:pt x="236" y="41"/>
                  </a:lnTo>
                  <a:lnTo>
                    <a:pt x="232" y="40"/>
                  </a:lnTo>
                  <a:lnTo>
                    <a:pt x="224" y="40"/>
                  </a:lnTo>
                  <a:lnTo>
                    <a:pt x="218" y="40"/>
                  </a:lnTo>
                  <a:lnTo>
                    <a:pt x="211" y="41"/>
                  </a:lnTo>
                  <a:lnTo>
                    <a:pt x="204" y="43"/>
                  </a:lnTo>
                  <a:lnTo>
                    <a:pt x="202" y="44"/>
                  </a:lnTo>
                  <a:lnTo>
                    <a:pt x="199" y="44"/>
                  </a:lnTo>
                  <a:lnTo>
                    <a:pt x="198" y="44"/>
                  </a:lnTo>
                  <a:lnTo>
                    <a:pt x="196" y="46"/>
                  </a:lnTo>
                  <a:lnTo>
                    <a:pt x="195" y="49"/>
                  </a:lnTo>
                  <a:lnTo>
                    <a:pt x="195" y="50"/>
                  </a:lnTo>
                  <a:lnTo>
                    <a:pt x="195" y="53"/>
                  </a:lnTo>
                  <a:lnTo>
                    <a:pt x="193" y="56"/>
                  </a:lnTo>
                  <a:lnTo>
                    <a:pt x="176" y="49"/>
                  </a:lnTo>
                  <a:lnTo>
                    <a:pt x="157" y="44"/>
                  </a:lnTo>
                  <a:lnTo>
                    <a:pt x="139" y="40"/>
                  </a:lnTo>
                  <a:lnTo>
                    <a:pt x="120" y="38"/>
                  </a:lnTo>
                  <a:lnTo>
                    <a:pt x="101" y="35"/>
                  </a:lnTo>
                  <a:lnTo>
                    <a:pt x="81" y="34"/>
                  </a:lnTo>
                  <a:lnTo>
                    <a:pt x="62" y="33"/>
                  </a:lnTo>
                  <a:lnTo>
                    <a:pt x="43" y="30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38" y="31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5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5"/>
                  </a:lnTo>
                  <a:lnTo>
                    <a:pt x="5" y="24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3" y="30"/>
                  </a:lnTo>
                  <a:lnTo>
                    <a:pt x="9" y="34"/>
                  </a:lnTo>
                  <a:lnTo>
                    <a:pt x="15" y="37"/>
                  </a:lnTo>
                  <a:lnTo>
                    <a:pt x="21" y="40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30" y="43"/>
                  </a:lnTo>
                  <a:lnTo>
                    <a:pt x="34" y="43"/>
                  </a:lnTo>
                  <a:lnTo>
                    <a:pt x="38" y="44"/>
                  </a:lnTo>
                  <a:lnTo>
                    <a:pt x="43" y="46"/>
                  </a:lnTo>
                  <a:lnTo>
                    <a:pt x="56" y="47"/>
                  </a:lnTo>
                  <a:lnTo>
                    <a:pt x="69" y="49"/>
                  </a:lnTo>
                  <a:lnTo>
                    <a:pt x="82" y="50"/>
                  </a:lnTo>
                  <a:lnTo>
                    <a:pt x="95" y="50"/>
                  </a:lnTo>
                  <a:lnTo>
                    <a:pt x="109" y="52"/>
                  </a:lnTo>
                  <a:lnTo>
                    <a:pt x="122" y="53"/>
                  </a:lnTo>
                  <a:lnTo>
                    <a:pt x="136" y="53"/>
                  </a:lnTo>
                  <a:lnTo>
                    <a:pt x="150" y="54"/>
                  </a:lnTo>
                  <a:lnTo>
                    <a:pt x="150" y="54"/>
                  </a:lnTo>
                  <a:lnTo>
                    <a:pt x="151" y="53"/>
                  </a:lnTo>
                  <a:lnTo>
                    <a:pt x="151" y="52"/>
                  </a:lnTo>
                  <a:lnTo>
                    <a:pt x="151" y="52"/>
                  </a:lnTo>
                  <a:lnTo>
                    <a:pt x="155" y="52"/>
                  </a:lnTo>
                  <a:lnTo>
                    <a:pt x="160" y="53"/>
                  </a:lnTo>
                  <a:lnTo>
                    <a:pt x="164" y="53"/>
                  </a:lnTo>
                  <a:lnTo>
                    <a:pt x="167" y="54"/>
                  </a:lnTo>
                  <a:lnTo>
                    <a:pt x="167" y="53"/>
                  </a:lnTo>
                  <a:lnTo>
                    <a:pt x="169" y="53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76" y="53"/>
                  </a:lnTo>
                  <a:lnTo>
                    <a:pt x="182" y="54"/>
                  </a:lnTo>
                  <a:lnTo>
                    <a:pt x="188" y="56"/>
                  </a:lnTo>
                  <a:lnTo>
                    <a:pt x="193" y="57"/>
                  </a:lnTo>
                  <a:lnTo>
                    <a:pt x="195" y="57"/>
                  </a:lnTo>
                  <a:lnTo>
                    <a:pt x="195" y="60"/>
                  </a:lnTo>
                  <a:lnTo>
                    <a:pt x="195" y="62"/>
                  </a:lnTo>
                  <a:lnTo>
                    <a:pt x="195" y="65"/>
                  </a:lnTo>
                  <a:lnTo>
                    <a:pt x="193" y="66"/>
                  </a:lnTo>
                  <a:lnTo>
                    <a:pt x="192" y="68"/>
                  </a:lnTo>
                  <a:lnTo>
                    <a:pt x="189" y="68"/>
                  </a:lnTo>
                  <a:lnTo>
                    <a:pt x="188" y="66"/>
                  </a:lnTo>
                  <a:lnTo>
                    <a:pt x="174" y="78"/>
                  </a:lnTo>
                  <a:lnTo>
                    <a:pt x="163" y="91"/>
                  </a:lnTo>
                  <a:lnTo>
                    <a:pt x="151" y="104"/>
                  </a:lnTo>
                  <a:lnTo>
                    <a:pt x="139" y="117"/>
                  </a:lnTo>
                  <a:lnTo>
                    <a:pt x="128" y="131"/>
                  </a:lnTo>
                  <a:lnTo>
                    <a:pt x="116" y="145"/>
                  </a:lnTo>
                  <a:lnTo>
                    <a:pt x="106" y="160"/>
                  </a:lnTo>
                  <a:lnTo>
                    <a:pt x="95" y="175"/>
                  </a:lnTo>
                  <a:lnTo>
                    <a:pt x="95" y="176"/>
                  </a:lnTo>
                  <a:lnTo>
                    <a:pt x="97" y="176"/>
                  </a:lnTo>
                  <a:lnTo>
                    <a:pt x="97" y="177"/>
                  </a:lnTo>
                  <a:lnTo>
                    <a:pt x="97" y="179"/>
                  </a:lnTo>
                  <a:lnTo>
                    <a:pt x="101" y="175"/>
                  </a:lnTo>
                  <a:lnTo>
                    <a:pt x="106" y="170"/>
                  </a:lnTo>
                  <a:lnTo>
                    <a:pt x="110" y="166"/>
                  </a:lnTo>
                  <a:lnTo>
                    <a:pt x="114" y="161"/>
                  </a:lnTo>
                  <a:lnTo>
                    <a:pt x="117" y="158"/>
                  </a:lnTo>
                  <a:lnTo>
                    <a:pt x="119" y="157"/>
                  </a:lnTo>
                  <a:lnTo>
                    <a:pt x="122" y="154"/>
                  </a:lnTo>
                  <a:lnTo>
                    <a:pt x="123" y="153"/>
                  </a:lnTo>
                  <a:lnTo>
                    <a:pt x="131" y="145"/>
                  </a:lnTo>
                  <a:lnTo>
                    <a:pt x="139" y="136"/>
                  </a:lnTo>
                  <a:lnTo>
                    <a:pt x="147" y="129"/>
                  </a:lnTo>
                  <a:lnTo>
                    <a:pt x="154" y="120"/>
                  </a:lnTo>
                  <a:lnTo>
                    <a:pt x="161" y="113"/>
                  </a:lnTo>
                  <a:lnTo>
                    <a:pt x="167" y="104"/>
                  </a:lnTo>
                  <a:lnTo>
                    <a:pt x="174" y="95"/>
                  </a:lnTo>
                  <a:lnTo>
                    <a:pt x="182" y="87"/>
                  </a:lnTo>
                  <a:lnTo>
                    <a:pt x="183" y="84"/>
                  </a:lnTo>
                  <a:lnTo>
                    <a:pt x="185" y="81"/>
                  </a:lnTo>
                  <a:lnTo>
                    <a:pt x="186" y="78"/>
                  </a:lnTo>
                  <a:lnTo>
                    <a:pt x="188" y="75"/>
                  </a:lnTo>
                  <a:lnTo>
                    <a:pt x="189" y="72"/>
                  </a:lnTo>
                  <a:lnTo>
                    <a:pt x="192" y="71"/>
                  </a:lnTo>
                  <a:lnTo>
                    <a:pt x="195" y="71"/>
                  </a:lnTo>
                  <a:lnTo>
                    <a:pt x="198" y="69"/>
                  </a:lnTo>
                  <a:lnTo>
                    <a:pt x="199" y="69"/>
                  </a:lnTo>
                  <a:lnTo>
                    <a:pt x="201" y="69"/>
                  </a:lnTo>
                  <a:lnTo>
                    <a:pt x="201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5" y="71"/>
                  </a:lnTo>
                  <a:lnTo>
                    <a:pt x="205" y="71"/>
                  </a:lnTo>
                  <a:lnTo>
                    <a:pt x="205" y="71"/>
                  </a:lnTo>
                  <a:lnTo>
                    <a:pt x="207" y="68"/>
                  </a:lnTo>
                  <a:lnTo>
                    <a:pt x="207" y="65"/>
                  </a:lnTo>
                  <a:lnTo>
                    <a:pt x="207" y="63"/>
                  </a:lnTo>
                  <a:lnTo>
                    <a:pt x="205" y="60"/>
                  </a:lnTo>
                  <a:lnTo>
                    <a:pt x="204" y="59"/>
                  </a:lnTo>
                  <a:lnTo>
                    <a:pt x="202" y="56"/>
                  </a:lnTo>
                  <a:lnTo>
                    <a:pt x="201" y="54"/>
                  </a:lnTo>
                  <a:lnTo>
                    <a:pt x="201" y="53"/>
                  </a:lnTo>
                  <a:lnTo>
                    <a:pt x="201" y="52"/>
                  </a:lnTo>
                  <a:lnTo>
                    <a:pt x="204" y="52"/>
                  </a:lnTo>
                  <a:lnTo>
                    <a:pt x="205" y="52"/>
                  </a:lnTo>
                  <a:lnTo>
                    <a:pt x="207" y="52"/>
                  </a:lnTo>
                  <a:lnTo>
                    <a:pt x="213" y="52"/>
                  </a:lnTo>
                  <a:lnTo>
                    <a:pt x="218" y="52"/>
                  </a:lnTo>
                  <a:lnTo>
                    <a:pt x="224" y="52"/>
                  </a:lnTo>
                  <a:lnTo>
                    <a:pt x="230" y="53"/>
                  </a:lnTo>
                  <a:lnTo>
                    <a:pt x="230" y="53"/>
                  </a:lnTo>
                  <a:lnTo>
                    <a:pt x="232" y="5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40" y="54"/>
                  </a:lnTo>
                  <a:lnTo>
                    <a:pt x="248" y="53"/>
                  </a:lnTo>
                  <a:lnTo>
                    <a:pt x="256" y="52"/>
                  </a:lnTo>
                  <a:lnTo>
                    <a:pt x="265" y="50"/>
                  </a:lnTo>
                  <a:lnTo>
                    <a:pt x="273" y="49"/>
                  </a:lnTo>
                  <a:lnTo>
                    <a:pt x="281" y="47"/>
                  </a:lnTo>
                  <a:lnTo>
                    <a:pt x="289" y="46"/>
                  </a:lnTo>
                  <a:lnTo>
                    <a:pt x="297" y="44"/>
                  </a:lnTo>
                  <a:lnTo>
                    <a:pt x="309" y="43"/>
                  </a:lnTo>
                  <a:lnTo>
                    <a:pt x="321" y="41"/>
                  </a:lnTo>
                  <a:lnTo>
                    <a:pt x="333" y="41"/>
                  </a:lnTo>
                  <a:lnTo>
                    <a:pt x="344" y="40"/>
                  </a:lnTo>
                  <a:lnTo>
                    <a:pt x="356" y="38"/>
                  </a:lnTo>
                  <a:lnTo>
                    <a:pt x="368" y="37"/>
                  </a:lnTo>
                  <a:lnTo>
                    <a:pt x="379" y="37"/>
                  </a:lnTo>
                  <a:lnTo>
                    <a:pt x="39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18" name="Freeform 170"/>
            <p:cNvSpPr>
              <a:spLocks/>
            </p:cNvSpPr>
            <p:nvPr/>
          </p:nvSpPr>
          <p:spPr bwMode="auto">
            <a:xfrm>
              <a:off x="7283450" y="5397500"/>
              <a:ext cx="322263" cy="79375"/>
            </a:xfrm>
            <a:custGeom>
              <a:avLst/>
              <a:gdLst/>
              <a:ahLst/>
              <a:cxnLst>
                <a:cxn ang="0">
                  <a:pos x="187" y="33"/>
                </a:cxn>
                <a:cxn ang="0">
                  <a:pos x="196" y="35"/>
                </a:cxn>
                <a:cxn ang="0">
                  <a:pos x="202" y="38"/>
                </a:cxn>
                <a:cxn ang="0">
                  <a:pos x="203" y="36"/>
                </a:cxn>
                <a:cxn ang="0">
                  <a:pos x="202" y="32"/>
                </a:cxn>
                <a:cxn ang="0">
                  <a:pos x="198" y="29"/>
                </a:cxn>
                <a:cxn ang="0">
                  <a:pos x="187" y="26"/>
                </a:cxn>
                <a:cxn ang="0">
                  <a:pos x="171" y="25"/>
                </a:cxn>
                <a:cxn ang="0">
                  <a:pos x="157" y="23"/>
                </a:cxn>
                <a:cxn ang="0">
                  <a:pos x="141" y="22"/>
                </a:cxn>
                <a:cxn ang="0">
                  <a:pos x="127" y="19"/>
                </a:cxn>
                <a:cxn ang="0">
                  <a:pos x="119" y="17"/>
                </a:cxn>
                <a:cxn ang="0">
                  <a:pos x="104" y="17"/>
                </a:cxn>
                <a:cxn ang="0">
                  <a:pos x="86" y="16"/>
                </a:cxn>
                <a:cxn ang="0">
                  <a:pos x="72" y="16"/>
                </a:cxn>
                <a:cxn ang="0">
                  <a:pos x="63" y="16"/>
                </a:cxn>
                <a:cxn ang="0">
                  <a:pos x="54" y="14"/>
                </a:cxn>
                <a:cxn ang="0">
                  <a:pos x="50" y="16"/>
                </a:cxn>
                <a:cxn ang="0">
                  <a:pos x="48" y="19"/>
                </a:cxn>
                <a:cxn ang="0">
                  <a:pos x="47" y="22"/>
                </a:cxn>
                <a:cxn ang="0">
                  <a:pos x="44" y="23"/>
                </a:cxn>
                <a:cxn ang="0">
                  <a:pos x="42" y="23"/>
                </a:cxn>
                <a:cxn ang="0">
                  <a:pos x="35" y="20"/>
                </a:cxn>
                <a:cxn ang="0">
                  <a:pos x="25" y="14"/>
                </a:cxn>
                <a:cxn ang="0">
                  <a:pos x="15" y="9"/>
                </a:cxn>
                <a:cxn ang="0">
                  <a:pos x="7" y="3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6" y="12"/>
                </a:cxn>
                <a:cxn ang="0">
                  <a:pos x="22" y="28"/>
                </a:cxn>
                <a:cxn ang="0">
                  <a:pos x="34" y="31"/>
                </a:cxn>
                <a:cxn ang="0">
                  <a:pos x="37" y="32"/>
                </a:cxn>
                <a:cxn ang="0">
                  <a:pos x="39" y="31"/>
                </a:cxn>
                <a:cxn ang="0">
                  <a:pos x="41" y="31"/>
                </a:cxn>
                <a:cxn ang="0">
                  <a:pos x="42" y="31"/>
                </a:cxn>
                <a:cxn ang="0">
                  <a:pos x="44" y="29"/>
                </a:cxn>
                <a:cxn ang="0">
                  <a:pos x="53" y="31"/>
                </a:cxn>
                <a:cxn ang="0">
                  <a:pos x="72" y="32"/>
                </a:cxn>
                <a:cxn ang="0">
                  <a:pos x="88" y="33"/>
                </a:cxn>
                <a:cxn ang="0">
                  <a:pos x="102" y="33"/>
                </a:cxn>
                <a:cxn ang="0">
                  <a:pos x="111" y="31"/>
                </a:cxn>
                <a:cxn ang="0">
                  <a:pos x="113" y="31"/>
                </a:cxn>
                <a:cxn ang="0">
                  <a:pos x="119" y="29"/>
                </a:cxn>
                <a:cxn ang="0">
                  <a:pos x="130" y="29"/>
                </a:cxn>
                <a:cxn ang="0">
                  <a:pos x="141" y="32"/>
                </a:cxn>
                <a:cxn ang="0">
                  <a:pos x="146" y="38"/>
                </a:cxn>
                <a:cxn ang="0">
                  <a:pos x="151" y="42"/>
                </a:cxn>
                <a:cxn ang="0">
                  <a:pos x="152" y="44"/>
                </a:cxn>
                <a:cxn ang="0">
                  <a:pos x="160" y="48"/>
                </a:cxn>
                <a:cxn ang="0">
                  <a:pos x="171" y="48"/>
                </a:cxn>
                <a:cxn ang="0">
                  <a:pos x="180" y="44"/>
                </a:cxn>
                <a:cxn ang="0">
                  <a:pos x="180" y="42"/>
                </a:cxn>
                <a:cxn ang="0">
                  <a:pos x="180" y="39"/>
                </a:cxn>
                <a:cxn ang="0">
                  <a:pos x="181" y="35"/>
                </a:cxn>
              </a:cxnLst>
              <a:rect l="0" t="0" r="r" b="b"/>
              <a:pathLst>
                <a:path w="203" h="50">
                  <a:moveTo>
                    <a:pt x="183" y="35"/>
                  </a:moveTo>
                  <a:lnTo>
                    <a:pt x="187" y="33"/>
                  </a:lnTo>
                  <a:lnTo>
                    <a:pt x="192" y="33"/>
                  </a:lnTo>
                  <a:lnTo>
                    <a:pt x="196" y="35"/>
                  </a:lnTo>
                  <a:lnTo>
                    <a:pt x="201" y="38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3" y="36"/>
                  </a:lnTo>
                  <a:lnTo>
                    <a:pt x="203" y="35"/>
                  </a:lnTo>
                  <a:lnTo>
                    <a:pt x="202" y="32"/>
                  </a:lnTo>
                  <a:lnTo>
                    <a:pt x="201" y="31"/>
                  </a:lnTo>
                  <a:lnTo>
                    <a:pt x="198" y="29"/>
                  </a:lnTo>
                  <a:lnTo>
                    <a:pt x="195" y="28"/>
                  </a:lnTo>
                  <a:lnTo>
                    <a:pt x="187" y="26"/>
                  </a:lnTo>
                  <a:lnTo>
                    <a:pt x="180" y="25"/>
                  </a:lnTo>
                  <a:lnTo>
                    <a:pt x="171" y="25"/>
                  </a:lnTo>
                  <a:lnTo>
                    <a:pt x="164" y="23"/>
                  </a:lnTo>
                  <a:lnTo>
                    <a:pt x="157" y="23"/>
                  </a:lnTo>
                  <a:lnTo>
                    <a:pt x="149" y="23"/>
                  </a:lnTo>
                  <a:lnTo>
                    <a:pt x="141" y="22"/>
                  </a:lnTo>
                  <a:lnTo>
                    <a:pt x="133" y="20"/>
                  </a:lnTo>
                  <a:lnTo>
                    <a:pt x="127" y="19"/>
                  </a:lnTo>
                  <a:lnTo>
                    <a:pt x="123" y="19"/>
                  </a:lnTo>
                  <a:lnTo>
                    <a:pt x="119" y="17"/>
                  </a:lnTo>
                  <a:lnTo>
                    <a:pt x="114" y="17"/>
                  </a:lnTo>
                  <a:lnTo>
                    <a:pt x="104" y="17"/>
                  </a:lnTo>
                  <a:lnTo>
                    <a:pt x="95" y="16"/>
                  </a:lnTo>
                  <a:lnTo>
                    <a:pt x="86" y="16"/>
                  </a:lnTo>
                  <a:lnTo>
                    <a:pt x="76" y="16"/>
                  </a:lnTo>
                  <a:lnTo>
                    <a:pt x="72" y="16"/>
                  </a:lnTo>
                  <a:lnTo>
                    <a:pt x="67" y="16"/>
                  </a:lnTo>
                  <a:lnTo>
                    <a:pt x="63" y="16"/>
                  </a:lnTo>
                  <a:lnTo>
                    <a:pt x="57" y="16"/>
                  </a:lnTo>
                  <a:lnTo>
                    <a:pt x="54" y="14"/>
                  </a:lnTo>
                  <a:lnTo>
                    <a:pt x="51" y="14"/>
                  </a:lnTo>
                  <a:lnTo>
                    <a:pt x="50" y="16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47" y="20"/>
                  </a:lnTo>
                  <a:lnTo>
                    <a:pt x="47" y="22"/>
                  </a:lnTo>
                  <a:lnTo>
                    <a:pt x="45" y="23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35" y="20"/>
                  </a:lnTo>
                  <a:lnTo>
                    <a:pt x="31" y="17"/>
                  </a:lnTo>
                  <a:lnTo>
                    <a:pt x="25" y="14"/>
                  </a:lnTo>
                  <a:lnTo>
                    <a:pt x="19" y="12"/>
                  </a:lnTo>
                  <a:lnTo>
                    <a:pt x="15" y="9"/>
                  </a:lnTo>
                  <a:lnTo>
                    <a:pt x="12" y="6"/>
                  </a:lnTo>
                  <a:lnTo>
                    <a:pt x="7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6" y="12"/>
                  </a:lnTo>
                  <a:lnTo>
                    <a:pt x="13" y="20"/>
                  </a:lnTo>
                  <a:lnTo>
                    <a:pt x="22" y="28"/>
                  </a:lnTo>
                  <a:lnTo>
                    <a:pt x="32" y="31"/>
                  </a:lnTo>
                  <a:lnTo>
                    <a:pt x="34" y="31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9" y="31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2" y="31"/>
                  </a:lnTo>
                  <a:lnTo>
                    <a:pt x="42" y="31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53" y="31"/>
                  </a:lnTo>
                  <a:lnTo>
                    <a:pt x="63" y="31"/>
                  </a:lnTo>
                  <a:lnTo>
                    <a:pt x="72" y="32"/>
                  </a:lnTo>
                  <a:lnTo>
                    <a:pt x="80" y="33"/>
                  </a:lnTo>
                  <a:lnTo>
                    <a:pt x="88" y="33"/>
                  </a:lnTo>
                  <a:lnTo>
                    <a:pt x="95" y="33"/>
                  </a:lnTo>
                  <a:lnTo>
                    <a:pt x="102" y="33"/>
                  </a:lnTo>
                  <a:lnTo>
                    <a:pt x="110" y="32"/>
                  </a:lnTo>
                  <a:lnTo>
                    <a:pt x="111" y="31"/>
                  </a:lnTo>
                  <a:lnTo>
                    <a:pt x="111" y="31"/>
                  </a:lnTo>
                  <a:lnTo>
                    <a:pt x="113" y="31"/>
                  </a:lnTo>
                  <a:lnTo>
                    <a:pt x="113" y="31"/>
                  </a:lnTo>
                  <a:lnTo>
                    <a:pt x="119" y="29"/>
                  </a:lnTo>
                  <a:lnTo>
                    <a:pt x="124" y="28"/>
                  </a:lnTo>
                  <a:lnTo>
                    <a:pt x="130" y="29"/>
                  </a:lnTo>
                  <a:lnTo>
                    <a:pt x="136" y="31"/>
                  </a:lnTo>
                  <a:lnTo>
                    <a:pt x="141" y="32"/>
                  </a:lnTo>
                  <a:lnTo>
                    <a:pt x="143" y="35"/>
                  </a:lnTo>
                  <a:lnTo>
                    <a:pt x="146" y="38"/>
                  </a:lnTo>
                  <a:lnTo>
                    <a:pt x="149" y="41"/>
                  </a:lnTo>
                  <a:lnTo>
                    <a:pt x="151" y="42"/>
                  </a:lnTo>
                  <a:lnTo>
                    <a:pt x="152" y="42"/>
                  </a:lnTo>
                  <a:lnTo>
                    <a:pt x="152" y="44"/>
                  </a:lnTo>
                  <a:lnTo>
                    <a:pt x="154" y="45"/>
                  </a:lnTo>
                  <a:lnTo>
                    <a:pt x="160" y="48"/>
                  </a:lnTo>
                  <a:lnTo>
                    <a:pt x="165" y="50"/>
                  </a:lnTo>
                  <a:lnTo>
                    <a:pt x="171" y="48"/>
                  </a:lnTo>
                  <a:lnTo>
                    <a:pt x="179" y="45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80" y="39"/>
                  </a:lnTo>
                  <a:lnTo>
                    <a:pt x="181" y="38"/>
                  </a:lnTo>
                  <a:lnTo>
                    <a:pt x="181" y="35"/>
                  </a:lnTo>
                  <a:lnTo>
                    <a:pt x="183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19" name="Freeform 171"/>
            <p:cNvSpPr>
              <a:spLocks/>
            </p:cNvSpPr>
            <p:nvPr/>
          </p:nvSpPr>
          <p:spPr bwMode="auto">
            <a:xfrm>
              <a:off x="7715250" y="5567363"/>
              <a:ext cx="185738" cy="222250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9" y="76"/>
                </a:cxn>
                <a:cxn ang="0">
                  <a:pos x="66" y="67"/>
                </a:cxn>
                <a:cxn ang="0">
                  <a:pos x="73" y="57"/>
                </a:cxn>
                <a:cxn ang="0">
                  <a:pos x="81" y="48"/>
                </a:cxn>
                <a:cxn ang="0">
                  <a:pos x="88" y="39"/>
                </a:cxn>
                <a:cxn ang="0">
                  <a:pos x="95" y="30"/>
                </a:cxn>
                <a:cxn ang="0">
                  <a:pos x="103" y="20"/>
                </a:cxn>
                <a:cxn ang="0">
                  <a:pos x="110" y="11"/>
                </a:cxn>
                <a:cxn ang="0">
                  <a:pos x="110" y="10"/>
                </a:cxn>
                <a:cxn ang="0">
                  <a:pos x="112" y="9"/>
                </a:cxn>
                <a:cxn ang="0">
                  <a:pos x="112" y="7"/>
                </a:cxn>
                <a:cxn ang="0">
                  <a:pos x="112" y="6"/>
                </a:cxn>
                <a:cxn ang="0">
                  <a:pos x="113" y="6"/>
                </a:cxn>
                <a:cxn ang="0">
                  <a:pos x="114" y="6"/>
                </a:cxn>
                <a:cxn ang="0">
                  <a:pos x="114" y="6"/>
                </a:cxn>
                <a:cxn ang="0">
                  <a:pos x="116" y="6"/>
                </a:cxn>
                <a:cxn ang="0">
                  <a:pos x="117" y="4"/>
                </a:cxn>
                <a:cxn ang="0">
                  <a:pos x="117" y="3"/>
                </a:cxn>
                <a:cxn ang="0">
                  <a:pos x="117" y="1"/>
                </a:cxn>
                <a:cxn ang="0">
                  <a:pos x="116" y="0"/>
                </a:cxn>
                <a:cxn ang="0">
                  <a:pos x="113" y="0"/>
                </a:cxn>
                <a:cxn ang="0">
                  <a:pos x="110" y="1"/>
                </a:cxn>
                <a:cxn ang="0">
                  <a:pos x="107" y="3"/>
                </a:cxn>
                <a:cxn ang="0">
                  <a:pos x="104" y="6"/>
                </a:cxn>
                <a:cxn ang="0">
                  <a:pos x="90" y="20"/>
                </a:cxn>
                <a:cxn ang="0">
                  <a:pos x="76" y="35"/>
                </a:cxn>
                <a:cxn ang="0">
                  <a:pos x="63" y="51"/>
                </a:cxn>
                <a:cxn ang="0">
                  <a:pos x="51" y="66"/>
                </a:cxn>
                <a:cxn ang="0">
                  <a:pos x="40" y="82"/>
                </a:cxn>
                <a:cxn ang="0">
                  <a:pos x="28" y="98"/>
                </a:cxn>
                <a:cxn ang="0">
                  <a:pos x="16" y="115"/>
                </a:cxn>
                <a:cxn ang="0">
                  <a:pos x="5" y="132"/>
                </a:cxn>
                <a:cxn ang="0">
                  <a:pos x="3" y="133"/>
                </a:cxn>
                <a:cxn ang="0">
                  <a:pos x="2" y="136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5" y="137"/>
                </a:cxn>
                <a:cxn ang="0">
                  <a:pos x="6" y="134"/>
                </a:cxn>
                <a:cxn ang="0">
                  <a:pos x="9" y="133"/>
                </a:cxn>
                <a:cxn ang="0">
                  <a:pos x="11" y="130"/>
                </a:cxn>
                <a:cxn ang="0">
                  <a:pos x="19" y="121"/>
                </a:cxn>
                <a:cxn ang="0">
                  <a:pos x="27" y="112"/>
                </a:cxn>
                <a:cxn ang="0">
                  <a:pos x="34" y="104"/>
                </a:cxn>
                <a:cxn ang="0">
                  <a:pos x="43" y="96"/>
                </a:cxn>
                <a:cxn ang="0">
                  <a:pos x="46" y="93"/>
                </a:cxn>
                <a:cxn ang="0">
                  <a:pos x="47" y="91"/>
                </a:cxn>
                <a:cxn ang="0">
                  <a:pos x="50" y="89"/>
                </a:cxn>
                <a:cxn ang="0">
                  <a:pos x="51" y="86"/>
                </a:cxn>
              </a:cxnLst>
              <a:rect l="0" t="0" r="r" b="b"/>
              <a:pathLst>
                <a:path w="117" h="140">
                  <a:moveTo>
                    <a:pt x="51" y="86"/>
                  </a:moveTo>
                  <a:lnTo>
                    <a:pt x="59" y="76"/>
                  </a:lnTo>
                  <a:lnTo>
                    <a:pt x="66" y="67"/>
                  </a:lnTo>
                  <a:lnTo>
                    <a:pt x="73" y="57"/>
                  </a:lnTo>
                  <a:lnTo>
                    <a:pt x="81" y="48"/>
                  </a:lnTo>
                  <a:lnTo>
                    <a:pt x="88" y="39"/>
                  </a:lnTo>
                  <a:lnTo>
                    <a:pt x="95" y="30"/>
                  </a:lnTo>
                  <a:lnTo>
                    <a:pt x="103" y="20"/>
                  </a:lnTo>
                  <a:lnTo>
                    <a:pt x="110" y="11"/>
                  </a:lnTo>
                  <a:lnTo>
                    <a:pt x="110" y="10"/>
                  </a:lnTo>
                  <a:lnTo>
                    <a:pt x="112" y="9"/>
                  </a:lnTo>
                  <a:lnTo>
                    <a:pt x="112" y="7"/>
                  </a:lnTo>
                  <a:lnTo>
                    <a:pt x="112" y="6"/>
                  </a:lnTo>
                  <a:lnTo>
                    <a:pt x="113" y="6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6" y="6"/>
                  </a:lnTo>
                  <a:lnTo>
                    <a:pt x="117" y="4"/>
                  </a:lnTo>
                  <a:lnTo>
                    <a:pt x="117" y="3"/>
                  </a:lnTo>
                  <a:lnTo>
                    <a:pt x="117" y="1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0" y="1"/>
                  </a:lnTo>
                  <a:lnTo>
                    <a:pt x="107" y="3"/>
                  </a:lnTo>
                  <a:lnTo>
                    <a:pt x="104" y="6"/>
                  </a:lnTo>
                  <a:lnTo>
                    <a:pt x="90" y="20"/>
                  </a:lnTo>
                  <a:lnTo>
                    <a:pt x="76" y="35"/>
                  </a:lnTo>
                  <a:lnTo>
                    <a:pt x="63" y="51"/>
                  </a:lnTo>
                  <a:lnTo>
                    <a:pt x="51" y="66"/>
                  </a:lnTo>
                  <a:lnTo>
                    <a:pt x="40" y="82"/>
                  </a:lnTo>
                  <a:lnTo>
                    <a:pt x="28" y="98"/>
                  </a:lnTo>
                  <a:lnTo>
                    <a:pt x="16" y="115"/>
                  </a:lnTo>
                  <a:lnTo>
                    <a:pt x="5" y="132"/>
                  </a:lnTo>
                  <a:lnTo>
                    <a:pt x="3" y="133"/>
                  </a:lnTo>
                  <a:lnTo>
                    <a:pt x="2" y="136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5" y="137"/>
                  </a:lnTo>
                  <a:lnTo>
                    <a:pt x="6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9" y="121"/>
                  </a:lnTo>
                  <a:lnTo>
                    <a:pt x="27" y="112"/>
                  </a:lnTo>
                  <a:lnTo>
                    <a:pt x="34" y="104"/>
                  </a:lnTo>
                  <a:lnTo>
                    <a:pt x="43" y="96"/>
                  </a:lnTo>
                  <a:lnTo>
                    <a:pt x="46" y="93"/>
                  </a:lnTo>
                  <a:lnTo>
                    <a:pt x="47" y="91"/>
                  </a:lnTo>
                  <a:lnTo>
                    <a:pt x="50" y="89"/>
                  </a:lnTo>
                  <a:lnTo>
                    <a:pt x="51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20" name="Freeform 172"/>
            <p:cNvSpPr>
              <a:spLocks/>
            </p:cNvSpPr>
            <p:nvPr/>
          </p:nvSpPr>
          <p:spPr bwMode="auto">
            <a:xfrm>
              <a:off x="7527925" y="5264150"/>
              <a:ext cx="100013" cy="4445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3" y="9"/>
                </a:cxn>
                <a:cxn ang="0">
                  <a:pos x="4" y="12"/>
                </a:cxn>
                <a:cxn ang="0">
                  <a:pos x="4" y="14"/>
                </a:cxn>
                <a:cxn ang="0">
                  <a:pos x="3" y="15"/>
                </a:cxn>
                <a:cxn ang="0">
                  <a:pos x="1" y="18"/>
                </a:cxn>
                <a:cxn ang="0">
                  <a:pos x="4" y="16"/>
                </a:cxn>
                <a:cxn ang="0">
                  <a:pos x="6" y="15"/>
                </a:cxn>
                <a:cxn ang="0">
                  <a:pos x="7" y="12"/>
                </a:cxn>
                <a:cxn ang="0">
                  <a:pos x="7" y="9"/>
                </a:cxn>
                <a:cxn ang="0">
                  <a:pos x="13" y="9"/>
                </a:cxn>
                <a:cxn ang="0">
                  <a:pos x="19" y="9"/>
                </a:cxn>
                <a:cxn ang="0">
                  <a:pos x="25" y="9"/>
                </a:cxn>
                <a:cxn ang="0">
                  <a:pos x="29" y="11"/>
                </a:cxn>
                <a:cxn ang="0">
                  <a:pos x="35" y="12"/>
                </a:cxn>
                <a:cxn ang="0">
                  <a:pos x="41" y="15"/>
                </a:cxn>
                <a:cxn ang="0">
                  <a:pos x="47" y="16"/>
                </a:cxn>
                <a:cxn ang="0">
                  <a:pos x="51" y="19"/>
                </a:cxn>
                <a:cxn ang="0">
                  <a:pos x="47" y="22"/>
                </a:cxn>
                <a:cxn ang="0">
                  <a:pos x="41" y="24"/>
                </a:cxn>
                <a:cxn ang="0">
                  <a:pos x="35" y="25"/>
                </a:cxn>
                <a:cxn ang="0">
                  <a:pos x="29" y="27"/>
                </a:cxn>
                <a:cxn ang="0">
                  <a:pos x="30" y="27"/>
                </a:cxn>
                <a:cxn ang="0">
                  <a:pos x="30" y="27"/>
                </a:cxn>
                <a:cxn ang="0">
                  <a:pos x="30" y="28"/>
                </a:cxn>
                <a:cxn ang="0">
                  <a:pos x="32" y="28"/>
                </a:cxn>
                <a:cxn ang="0">
                  <a:pos x="35" y="28"/>
                </a:cxn>
                <a:cxn ang="0">
                  <a:pos x="38" y="28"/>
                </a:cxn>
                <a:cxn ang="0">
                  <a:pos x="41" y="27"/>
                </a:cxn>
                <a:cxn ang="0">
                  <a:pos x="44" y="27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51" y="25"/>
                </a:cxn>
                <a:cxn ang="0">
                  <a:pos x="52" y="25"/>
                </a:cxn>
                <a:cxn ang="0">
                  <a:pos x="54" y="25"/>
                </a:cxn>
                <a:cxn ang="0">
                  <a:pos x="55" y="25"/>
                </a:cxn>
                <a:cxn ang="0">
                  <a:pos x="57" y="25"/>
                </a:cxn>
                <a:cxn ang="0">
                  <a:pos x="58" y="27"/>
                </a:cxn>
                <a:cxn ang="0">
                  <a:pos x="60" y="25"/>
                </a:cxn>
                <a:cxn ang="0">
                  <a:pos x="61" y="25"/>
                </a:cxn>
                <a:cxn ang="0">
                  <a:pos x="61" y="25"/>
                </a:cxn>
                <a:cxn ang="0">
                  <a:pos x="63" y="25"/>
                </a:cxn>
                <a:cxn ang="0">
                  <a:pos x="63" y="22"/>
                </a:cxn>
                <a:cxn ang="0">
                  <a:pos x="63" y="21"/>
                </a:cxn>
                <a:cxn ang="0">
                  <a:pos x="61" y="18"/>
                </a:cxn>
                <a:cxn ang="0">
                  <a:pos x="60" y="16"/>
                </a:cxn>
                <a:cxn ang="0">
                  <a:pos x="55" y="11"/>
                </a:cxn>
                <a:cxn ang="0">
                  <a:pos x="49" y="6"/>
                </a:cxn>
                <a:cxn ang="0">
                  <a:pos x="42" y="3"/>
                </a:cxn>
                <a:cxn ang="0">
                  <a:pos x="35" y="2"/>
                </a:cxn>
              </a:cxnLst>
              <a:rect l="0" t="0" r="r" b="b"/>
              <a:pathLst>
                <a:path w="63" h="28">
                  <a:moveTo>
                    <a:pt x="35" y="2"/>
                  </a:moveTo>
                  <a:lnTo>
                    <a:pt x="29" y="0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3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7" y="12"/>
                  </a:lnTo>
                  <a:lnTo>
                    <a:pt x="7" y="9"/>
                  </a:lnTo>
                  <a:lnTo>
                    <a:pt x="13" y="9"/>
                  </a:lnTo>
                  <a:lnTo>
                    <a:pt x="19" y="9"/>
                  </a:lnTo>
                  <a:lnTo>
                    <a:pt x="25" y="9"/>
                  </a:lnTo>
                  <a:lnTo>
                    <a:pt x="29" y="11"/>
                  </a:lnTo>
                  <a:lnTo>
                    <a:pt x="35" y="12"/>
                  </a:lnTo>
                  <a:lnTo>
                    <a:pt x="41" y="15"/>
                  </a:lnTo>
                  <a:lnTo>
                    <a:pt x="47" y="16"/>
                  </a:lnTo>
                  <a:lnTo>
                    <a:pt x="51" y="19"/>
                  </a:lnTo>
                  <a:lnTo>
                    <a:pt x="47" y="22"/>
                  </a:lnTo>
                  <a:lnTo>
                    <a:pt x="41" y="24"/>
                  </a:lnTo>
                  <a:lnTo>
                    <a:pt x="35" y="25"/>
                  </a:lnTo>
                  <a:lnTo>
                    <a:pt x="29" y="2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32" y="28"/>
                  </a:lnTo>
                  <a:lnTo>
                    <a:pt x="35" y="28"/>
                  </a:lnTo>
                  <a:lnTo>
                    <a:pt x="38" y="28"/>
                  </a:lnTo>
                  <a:lnTo>
                    <a:pt x="41" y="27"/>
                  </a:lnTo>
                  <a:lnTo>
                    <a:pt x="44" y="27"/>
                  </a:lnTo>
                  <a:lnTo>
                    <a:pt x="47" y="27"/>
                  </a:lnTo>
                  <a:lnTo>
                    <a:pt x="48" y="25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5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8" y="27"/>
                  </a:lnTo>
                  <a:lnTo>
                    <a:pt x="60" y="25"/>
                  </a:lnTo>
                  <a:lnTo>
                    <a:pt x="61" y="25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2"/>
                  </a:lnTo>
                  <a:lnTo>
                    <a:pt x="63" y="21"/>
                  </a:lnTo>
                  <a:lnTo>
                    <a:pt x="61" y="18"/>
                  </a:lnTo>
                  <a:lnTo>
                    <a:pt x="60" y="16"/>
                  </a:lnTo>
                  <a:lnTo>
                    <a:pt x="55" y="11"/>
                  </a:lnTo>
                  <a:lnTo>
                    <a:pt x="49" y="6"/>
                  </a:lnTo>
                  <a:lnTo>
                    <a:pt x="42" y="3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21" name="Freeform 173"/>
            <p:cNvSpPr>
              <a:spLocks/>
            </p:cNvSpPr>
            <p:nvPr/>
          </p:nvSpPr>
          <p:spPr bwMode="auto">
            <a:xfrm>
              <a:off x="7364413" y="5248275"/>
              <a:ext cx="163513" cy="98425"/>
            </a:xfrm>
            <a:custGeom>
              <a:avLst/>
              <a:gdLst/>
              <a:ahLst/>
              <a:cxnLst>
                <a:cxn ang="0">
                  <a:pos x="24" y="54"/>
                </a:cxn>
                <a:cxn ang="0">
                  <a:pos x="29" y="60"/>
                </a:cxn>
                <a:cxn ang="0">
                  <a:pos x="40" y="59"/>
                </a:cxn>
                <a:cxn ang="0">
                  <a:pos x="41" y="57"/>
                </a:cxn>
                <a:cxn ang="0">
                  <a:pos x="51" y="57"/>
                </a:cxn>
                <a:cxn ang="0">
                  <a:pos x="63" y="53"/>
                </a:cxn>
                <a:cxn ang="0">
                  <a:pos x="78" y="45"/>
                </a:cxn>
                <a:cxn ang="0">
                  <a:pos x="79" y="47"/>
                </a:cxn>
                <a:cxn ang="0">
                  <a:pos x="81" y="47"/>
                </a:cxn>
                <a:cxn ang="0">
                  <a:pos x="82" y="51"/>
                </a:cxn>
                <a:cxn ang="0">
                  <a:pos x="90" y="60"/>
                </a:cxn>
                <a:cxn ang="0">
                  <a:pos x="92" y="62"/>
                </a:cxn>
                <a:cxn ang="0">
                  <a:pos x="98" y="57"/>
                </a:cxn>
                <a:cxn ang="0">
                  <a:pos x="100" y="51"/>
                </a:cxn>
                <a:cxn ang="0">
                  <a:pos x="90" y="47"/>
                </a:cxn>
                <a:cxn ang="0">
                  <a:pos x="88" y="45"/>
                </a:cxn>
                <a:cxn ang="0">
                  <a:pos x="88" y="40"/>
                </a:cxn>
                <a:cxn ang="0">
                  <a:pos x="90" y="31"/>
                </a:cxn>
                <a:cxn ang="0">
                  <a:pos x="88" y="15"/>
                </a:cxn>
                <a:cxn ang="0">
                  <a:pos x="85" y="16"/>
                </a:cxn>
                <a:cxn ang="0">
                  <a:pos x="81" y="29"/>
                </a:cxn>
                <a:cxn ang="0">
                  <a:pos x="69" y="44"/>
                </a:cxn>
                <a:cxn ang="0">
                  <a:pos x="38" y="44"/>
                </a:cxn>
                <a:cxn ang="0">
                  <a:pos x="25" y="43"/>
                </a:cxn>
                <a:cxn ang="0">
                  <a:pos x="22" y="40"/>
                </a:cxn>
                <a:cxn ang="0">
                  <a:pos x="18" y="37"/>
                </a:cxn>
                <a:cxn ang="0">
                  <a:pos x="9" y="31"/>
                </a:cxn>
                <a:cxn ang="0">
                  <a:pos x="12" y="21"/>
                </a:cxn>
                <a:cxn ang="0">
                  <a:pos x="19" y="18"/>
                </a:cxn>
                <a:cxn ang="0">
                  <a:pos x="32" y="22"/>
                </a:cxn>
                <a:cxn ang="0">
                  <a:pos x="62" y="22"/>
                </a:cxn>
                <a:cxn ang="0">
                  <a:pos x="72" y="19"/>
                </a:cxn>
                <a:cxn ang="0">
                  <a:pos x="78" y="16"/>
                </a:cxn>
                <a:cxn ang="0">
                  <a:pos x="72" y="13"/>
                </a:cxn>
                <a:cxn ang="0">
                  <a:pos x="51" y="13"/>
                </a:cxn>
                <a:cxn ang="0">
                  <a:pos x="31" y="12"/>
                </a:cxn>
                <a:cxn ang="0">
                  <a:pos x="38" y="6"/>
                </a:cxn>
                <a:cxn ang="0">
                  <a:pos x="57" y="6"/>
                </a:cxn>
                <a:cxn ang="0">
                  <a:pos x="78" y="6"/>
                </a:cxn>
                <a:cxn ang="0">
                  <a:pos x="88" y="7"/>
                </a:cxn>
                <a:cxn ang="0">
                  <a:pos x="92" y="10"/>
                </a:cxn>
                <a:cxn ang="0">
                  <a:pos x="94" y="7"/>
                </a:cxn>
                <a:cxn ang="0">
                  <a:pos x="90" y="2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41" y="0"/>
                </a:cxn>
                <a:cxn ang="0">
                  <a:pos x="18" y="4"/>
                </a:cxn>
                <a:cxn ang="0">
                  <a:pos x="0" y="29"/>
                </a:cxn>
                <a:cxn ang="0">
                  <a:pos x="5" y="41"/>
                </a:cxn>
                <a:cxn ang="0">
                  <a:pos x="9" y="44"/>
                </a:cxn>
                <a:cxn ang="0">
                  <a:pos x="21" y="51"/>
                </a:cxn>
              </a:cxnLst>
              <a:rect l="0" t="0" r="r" b="b"/>
              <a:pathLst>
                <a:path w="103" h="62">
                  <a:moveTo>
                    <a:pt x="21" y="51"/>
                  </a:moveTo>
                  <a:lnTo>
                    <a:pt x="22" y="53"/>
                  </a:lnTo>
                  <a:lnTo>
                    <a:pt x="24" y="54"/>
                  </a:lnTo>
                  <a:lnTo>
                    <a:pt x="25" y="57"/>
                  </a:lnTo>
                  <a:lnTo>
                    <a:pt x="27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37" y="60"/>
                  </a:lnTo>
                  <a:lnTo>
                    <a:pt x="40" y="59"/>
                  </a:lnTo>
                  <a:lnTo>
                    <a:pt x="40" y="59"/>
                  </a:lnTo>
                  <a:lnTo>
                    <a:pt x="41" y="57"/>
                  </a:lnTo>
                  <a:lnTo>
                    <a:pt x="41" y="57"/>
                  </a:lnTo>
                  <a:lnTo>
                    <a:pt x="43" y="57"/>
                  </a:lnTo>
                  <a:lnTo>
                    <a:pt x="47" y="57"/>
                  </a:lnTo>
                  <a:lnTo>
                    <a:pt x="51" y="57"/>
                  </a:lnTo>
                  <a:lnTo>
                    <a:pt x="56" y="57"/>
                  </a:lnTo>
                  <a:lnTo>
                    <a:pt x="59" y="56"/>
                  </a:lnTo>
                  <a:lnTo>
                    <a:pt x="63" y="53"/>
                  </a:lnTo>
                  <a:lnTo>
                    <a:pt x="69" y="50"/>
                  </a:lnTo>
                  <a:lnTo>
                    <a:pt x="73" y="47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9" y="48"/>
                  </a:lnTo>
                  <a:lnTo>
                    <a:pt x="79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2" y="51"/>
                  </a:lnTo>
                  <a:lnTo>
                    <a:pt x="85" y="54"/>
                  </a:lnTo>
                  <a:lnTo>
                    <a:pt x="87" y="57"/>
                  </a:lnTo>
                  <a:lnTo>
                    <a:pt x="90" y="60"/>
                  </a:lnTo>
                  <a:lnTo>
                    <a:pt x="91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0"/>
                  </a:lnTo>
                  <a:lnTo>
                    <a:pt x="95" y="59"/>
                  </a:lnTo>
                  <a:lnTo>
                    <a:pt x="98" y="57"/>
                  </a:lnTo>
                  <a:lnTo>
                    <a:pt x="101" y="56"/>
                  </a:lnTo>
                  <a:lnTo>
                    <a:pt x="103" y="53"/>
                  </a:lnTo>
                  <a:lnTo>
                    <a:pt x="100" y="51"/>
                  </a:lnTo>
                  <a:lnTo>
                    <a:pt x="97" y="51"/>
                  </a:lnTo>
                  <a:lnTo>
                    <a:pt x="92" y="50"/>
                  </a:lnTo>
                  <a:lnTo>
                    <a:pt x="90" y="47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8" y="44"/>
                  </a:lnTo>
                  <a:lnTo>
                    <a:pt x="88" y="41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0" y="31"/>
                  </a:lnTo>
                  <a:lnTo>
                    <a:pt x="90" y="25"/>
                  </a:lnTo>
                  <a:lnTo>
                    <a:pt x="90" y="21"/>
                  </a:lnTo>
                  <a:lnTo>
                    <a:pt x="88" y="15"/>
                  </a:lnTo>
                  <a:lnTo>
                    <a:pt x="88" y="15"/>
                  </a:lnTo>
                  <a:lnTo>
                    <a:pt x="87" y="15"/>
                  </a:lnTo>
                  <a:lnTo>
                    <a:pt x="85" y="16"/>
                  </a:lnTo>
                  <a:lnTo>
                    <a:pt x="85" y="18"/>
                  </a:lnTo>
                  <a:lnTo>
                    <a:pt x="84" y="24"/>
                  </a:lnTo>
                  <a:lnTo>
                    <a:pt x="81" y="29"/>
                  </a:lnTo>
                  <a:lnTo>
                    <a:pt x="79" y="35"/>
                  </a:lnTo>
                  <a:lnTo>
                    <a:pt x="79" y="41"/>
                  </a:lnTo>
                  <a:lnTo>
                    <a:pt x="69" y="44"/>
                  </a:lnTo>
                  <a:lnTo>
                    <a:pt x="59" y="45"/>
                  </a:lnTo>
                  <a:lnTo>
                    <a:pt x="49" y="45"/>
                  </a:lnTo>
                  <a:lnTo>
                    <a:pt x="38" y="44"/>
                  </a:lnTo>
                  <a:lnTo>
                    <a:pt x="34" y="44"/>
                  </a:lnTo>
                  <a:lnTo>
                    <a:pt x="29" y="44"/>
                  </a:lnTo>
                  <a:lnTo>
                    <a:pt x="25" y="43"/>
                  </a:lnTo>
                  <a:lnTo>
                    <a:pt x="21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18" y="37"/>
                  </a:lnTo>
                  <a:lnTo>
                    <a:pt x="15" y="35"/>
                  </a:lnTo>
                  <a:lnTo>
                    <a:pt x="10" y="34"/>
                  </a:lnTo>
                  <a:lnTo>
                    <a:pt x="9" y="31"/>
                  </a:lnTo>
                  <a:lnTo>
                    <a:pt x="9" y="28"/>
                  </a:lnTo>
                  <a:lnTo>
                    <a:pt x="10" y="24"/>
                  </a:lnTo>
                  <a:lnTo>
                    <a:pt x="12" y="21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9" y="18"/>
                  </a:lnTo>
                  <a:lnTo>
                    <a:pt x="21" y="19"/>
                  </a:lnTo>
                  <a:lnTo>
                    <a:pt x="22" y="21"/>
                  </a:lnTo>
                  <a:lnTo>
                    <a:pt x="32" y="22"/>
                  </a:lnTo>
                  <a:lnTo>
                    <a:pt x="43" y="24"/>
                  </a:lnTo>
                  <a:lnTo>
                    <a:pt x="51" y="24"/>
                  </a:lnTo>
                  <a:lnTo>
                    <a:pt x="62" y="22"/>
                  </a:lnTo>
                  <a:lnTo>
                    <a:pt x="65" y="21"/>
                  </a:lnTo>
                  <a:lnTo>
                    <a:pt x="69" y="19"/>
                  </a:lnTo>
                  <a:lnTo>
                    <a:pt x="72" y="19"/>
                  </a:lnTo>
                  <a:lnTo>
                    <a:pt x="75" y="18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8" y="15"/>
                  </a:lnTo>
                  <a:lnTo>
                    <a:pt x="79" y="13"/>
                  </a:lnTo>
                  <a:lnTo>
                    <a:pt x="72" y="13"/>
                  </a:lnTo>
                  <a:lnTo>
                    <a:pt x="66" y="13"/>
                  </a:lnTo>
                  <a:lnTo>
                    <a:pt x="59" y="13"/>
                  </a:lnTo>
                  <a:lnTo>
                    <a:pt x="51" y="13"/>
                  </a:lnTo>
                  <a:lnTo>
                    <a:pt x="44" y="13"/>
                  </a:lnTo>
                  <a:lnTo>
                    <a:pt x="38" y="13"/>
                  </a:lnTo>
                  <a:lnTo>
                    <a:pt x="31" y="12"/>
                  </a:lnTo>
                  <a:lnTo>
                    <a:pt x="25" y="9"/>
                  </a:lnTo>
                  <a:lnTo>
                    <a:pt x="31" y="7"/>
                  </a:lnTo>
                  <a:lnTo>
                    <a:pt x="38" y="6"/>
                  </a:lnTo>
                  <a:lnTo>
                    <a:pt x="44" y="6"/>
                  </a:lnTo>
                  <a:lnTo>
                    <a:pt x="51" y="6"/>
                  </a:lnTo>
                  <a:lnTo>
                    <a:pt x="57" y="6"/>
                  </a:lnTo>
                  <a:lnTo>
                    <a:pt x="65" y="6"/>
                  </a:lnTo>
                  <a:lnTo>
                    <a:pt x="70" y="6"/>
                  </a:lnTo>
                  <a:lnTo>
                    <a:pt x="78" y="6"/>
                  </a:lnTo>
                  <a:lnTo>
                    <a:pt x="81" y="6"/>
                  </a:lnTo>
                  <a:lnTo>
                    <a:pt x="85" y="6"/>
                  </a:lnTo>
                  <a:lnTo>
                    <a:pt x="88" y="7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7"/>
                  </a:lnTo>
                  <a:lnTo>
                    <a:pt x="94" y="6"/>
                  </a:lnTo>
                  <a:lnTo>
                    <a:pt x="91" y="3"/>
                  </a:lnTo>
                  <a:lnTo>
                    <a:pt x="90" y="2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3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9" y="9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9" y="44"/>
                  </a:lnTo>
                  <a:lnTo>
                    <a:pt x="13" y="47"/>
                  </a:lnTo>
                  <a:lnTo>
                    <a:pt x="18" y="48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22" name="Freeform 174"/>
            <p:cNvSpPr>
              <a:spLocks/>
            </p:cNvSpPr>
            <p:nvPr/>
          </p:nvSpPr>
          <p:spPr bwMode="auto">
            <a:xfrm>
              <a:off x="6942138" y="5367338"/>
              <a:ext cx="277813" cy="196850"/>
            </a:xfrm>
            <a:custGeom>
              <a:avLst/>
              <a:gdLst/>
              <a:ahLst/>
              <a:cxnLst>
                <a:cxn ang="0">
                  <a:pos x="76" y="101"/>
                </a:cxn>
                <a:cxn ang="0">
                  <a:pos x="108" y="99"/>
                </a:cxn>
                <a:cxn ang="0">
                  <a:pos x="121" y="96"/>
                </a:cxn>
                <a:cxn ang="0">
                  <a:pos x="127" y="95"/>
                </a:cxn>
                <a:cxn ang="0">
                  <a:pos x="146" y="91"/>
                </a:cxn>
                <a:cxn ang="0">
                  <a:pos x="170" y="89"/>
                </a:cxn>
                <a:cxn ang="0">
                  <a:pos x="173" y="88"/>
                </a:cxn>
                <a:cxn ang="0">
                  <a:pos x="130" y="85"/>
                </a:cxn>
                <a:cxn ang="0">
                  <a:pos x="74" y="83"/>
                </a:cxn>
                <a:cxn ang="0">
                  <a:pos x="35" y="77"/>
                </a:cxn>
                <a:cxn ang="0">
                  <a:pos x="11" y="51"/>
                </a:cxn>
                <a:cxn ang="0">
                  <a:pos x="26" y="26"/>
                </a:cxn>
                <a:cxn ang="0">
                  <a:pos x="51" y="23"/>
                </a:cxn>
                <a:cxn ang="0">
                  <a:pos x="76" y="22"/>
                </a:cxn>
                <a:cxn ang="0">
                  <a:pos x="83" y="23"/>
                </a:cxn>
                <a:cxn ang="0">
                  <a:pos x="79" y="41"/>
                </a:cxn>
                <a:cxn ang="0">
                  <a:pos x="80" y="48"/>
                </a:cxn>
                <a:cxn ang="0">
                  <a:pos x="88" y="61"/>
                </a:cxn>
                <a:cxn ang="0">
                  <a:pos x="124" y="72"/>
                </a:cxn>
                <a:cxn ang="0">
                  <a:pos x="136" y="69"/>
                </a:cxn>
                <a:cxn ang="0">
                  <a:pos x="145" y="66"/>
                </a:cxn>
                <a:cxn ang="0">
                  <a:pos x="149" y="64"/>
                </a:cxn>
                <a:cxn ang="0">
                  <a:pos x="159" y="61"/>
                </a:cxn>
                <a:cxn ang="0">
                  <a:pos x="159" y="57"/>
                </a:cxn>
                <a:cxn ang="0">
                  <a:pos x="133" y="58"/>
                </a:cxn>
                <a:cxn ang="0">
                  <a:pos x="102" y="52"/>
                </a:cxn>
                <a:cxn ang="0">
                  <a:pos x="89" y="44"/>
                </a:cxn>
                <a:cxn ang="0">
                  <a:pos x="101" y="20"/>
                </a:cxn>
                <a:cxn ang="0">
                  <a:pos x="111" y="16"/>
                </a:cxn>
                <a:cxn ang="0">
                  <a:pos x="143" y="11"/>
                </a:cxn>
                <a:cxn ang="0">
                  <a:pos x="152" y="14"/>
                </a:cxn>
                <a:cxn ang="0">
                  <a:pos x="152" y="16"/>
                </a:cxn>
                <a:cxn ang="0">
                  <a:pos x="156" y="16"/>
                </a:cxn>
                <a:cxn ang="0">
                  <a:pos x="158" y="7"/>
                </a:cxn>
                <a:cxn ang="0">
                  <a:pos x="149" y="3"/>
                </a:cxn>
                <a:cxn ang="0">
                  <a:pos x="130" y="0"/>
                </a:cxn>
                <a:cxn ang="0">
                  <a:pos x="108" y="6"/>
                </a:cxn>
                <a:cxn ang="0">
                  <a:pos x="91" y="14"/>
                </a:cxn>
                <a:cxn ang="0">
                  <a:pos x="74" y="14"/>
                </a:cxn>
                <a:cxn ang="0">
                  <a:pos x="51" y="14"/>
                </a:cxn>
                <a:cxn ang="0">
                  <a:pos x="25" y="20"/>
                </a:cxn>
                <a:cxn ang="0">
                  <a:pos x="9" y="29"/>
                </a:cxn>
                <a:cxn ang="0">
                  <a:pos x="3" y="33"/>
                </a:cxn>
                <a:cxn ang="0">
                  <a:pos x="0" y="44"/>
                </a:cxn>
                <a:cxn ang="0">
                  <a:pos x="0" y="60"/>
                </a:cxn>
                <a:cxn ang="0">
                  <a:pos x="3" y="72"/>
                </a:cxn>
                <a:cxn ang="0">
                  <a:pos x="31" y="93"/>
                </a:cxn>
                <a:cxn ang="0">
                  <a:pos x="48" y="105"/>
                </a:cxn>
                <a:cxn ang="0">
                  <a:pos x="52" y="111"/>
                </a:cxn>
                <a:cxn ang="0">
                  <a:pos x="79" y="124"/>
                </a:cxn>
                <a:cxn ang="0">
                  <a:pos x="117" y="120"/>
                </a:cxn>
                <a:cxn ang="0">
                  <a:pos x="148" y="111"/>
                </a:cxn>
                <a:cxn ang="0">
                  <a:pos x="168" y="105"/>
                </a:cxn>
                <a:cxn ang="0">
                  <a:pos x="173" y="101"/>
                </a:cxn>
                <a:cxn ang="0">
                  <a:pos x="132" y="104"/>
                </a:cxn>
                <a:cxn ang="0">
                  <a:pos x="76" y="107"/>
                </a:cxn>
                <a:cxn ang="0">
                  <a:pos x="52" y="102"/>
                </a:cxn>
                <a:cxn ang="0">
                  <a:pos x="50" y="98"/>
                </a:cxn>
              </a:cxnLst>
              <a:rect l="0" t="0" r="r" b="b"/>
              <a:pathLst>
                <a:path w="175" h="124">
                  <a:moveTo>
                    <a:pt x="51" y="98"/>
                  </a:moveTo>
                  <a:lnTo>
                    <a:pt x="60" y="99"/>
                  </a:lnTo>
                  <a:lnTo>
                    <a:pt x="67" y="101"/>
                  </a:lnTo>
                  <a:lnTo>
                    <a:pt x="76" y="101"/>
                  </a:lnTo>
                  <a:lnTo>
                    <a:pt x="85" y="101"/>
                  </a:lnTo>
                  <a:lnTo>
                    <a:pt x="92" y="101"/>
                  </a:lnTo>
                  <a:lnTo>
                    <a:pt x="101" y="99"/>
                  </a:lnTo>
                  <a:lnTo>
                    <a:pt x="108" y="99"/>
                  </a:lnTo>
                  <a:lnTo>
                    <a:pt x="117" y="98"/>
                  </a:lnTo>
                  <a:lnTo>
                    <a:pt x="118" y="98"/>
                  </a:lnTo>
                  <a:lnTo>
                    <a:pt x="120" y="96"/>
                  </a:lnTo>
                  <a:lnTo>
                    <a:pt x="121" y="96"/>
                  </a:lnTo>
                  <a:lnTo>
                    <a:pt x="123" y="95"/>
                  </a:lnTo>
                  <a:lnTo>
                    <a:pt x="124" y="95"/>
                  </a:lnTo>
                  <a:lnTo>
                    <a:pt x="126" y="95"/>
                  </a:lnTo>
                  <a:lnTo>
                    <a:pt x="127" y="95"/>
                  </a:lnTo>
                  <a:lnTo>
                    <a:pt x="129" y="95"/>
                  </a:lnTo>
                  <a:lnTo>
                    <a:pt x="134" y="93"/>
                  </a:lnTo>
                  <a:lnTo>
                    <a:pt x="140" y="92"/>
                  </a:lnTo>
                  <a:lnTo>
                    <a:pt x="146" y="91"/>
                  </a:lnTo>
                  <a:lnTo>
                    <a:pt x="152" y="91"/>
                  </a:lnTo>
                  <a:lnTo>
                    <a:pt x="158" y="91"/>
                  </a:lnTo>
                  <a:lnTo>
                    <a:pt x="164" y="89"/>
                  </a:lnTo>
                  <a:lnTo>
                    <a:pt x="170" y="89"/>
                  </a:lnTo>
                  <a:lnTo>
                    <a:pt x="175" y="89"/>
                  </a:lnTo>
                  <a:lnTo>
                    <a:pt x="174" y="89"/>
                  </a:lnTo>
                  <a:lnTo>
                    <a:pt x="174" y="88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58" y="86"/>
                  </a:lnTo>
                  <a:lnTo>
                    <a:pt x="143" y="86"/>
                  </a:lnTo>
                  <a:lnTo>
                    <a:pt x="130" y="85"/>
                  </a:lnTo>
                  <a:lnTo>
                    <a:pt x="115" y="85"/>
                  </a:lnTo>
                  <a:lnTo>
                    <a:pt x="102" y="83"/>
                  </a:lnTo>
                  <a:lnTo>
                    <a:pt x="88" y="83"/>
                  </a:lnTo>
                  <a:lnTo>
                    <a:pt x="74" y="83"/>
                  </a:lnTo>
                  <a:lnTo>
                    <a:pt x="60" y="83"/>
                  </a:lnTo>
                  <a:lnTo>
                    <a:pt x="51" y="83"/>
                  </a:lnTo>
                  <a:lnTo>
                    <a:pt x="42" y="80"/>
                  </a:lnTo>
                  <a:lnTo>
                    <a:pt x="35" y="77"/>
                  </a:lnTo>
                  <a:lnTo>
                    <a:pt x="26" y="73"/>
                  </a:lnTo>
                  <a:lnTo>
                    <a:pt x="20" y="67"/>
                  </a:lnTo>
                  <a:lnTo>
                    <a:pt x="14" y="60"/>
                  </a:lnTo>
                  <a:lnTo>
                    <a:pt x="11" y="51"/>
                  </a:lnTo>
                  <a:lnTo>
                    <a:pt x="10" y="42"/>
                  </a:lnTo>
                  <a:lnTo>
                    <a:pt x="13" y="35"/>
                  </a:lnTo>
                  <a:lnTo>
                    <a:pt x="17" y="29"/>
                  </a:lnTo>
                  <a:lnTo>
                    <a:pt x="26" y="26"/>
                  </a:lnTo>
                  <a:lnTo>
                    <a:pt x="33" y="25"/>
                  </a:lnTo>
                  <a:lnTo>
                    <a:pt x="39" y="25"/>
                  </a:lnTo>
                  <a:lnTo>
                    <a:pt x="45" y="23"/>
                  </a:lnTo>
                  <a:lnTo>
                    <a:pt x="51" y="23"/>
                  </a:lnTo>
                  <a:lnTo>
                    <a:pt x="58" y="23"/>
                  </a:lnTo>
                  <a:lnTo>
                    <a:pt x="64" y="22"/>
                  </a:lnTo>
                  <a:lnTo>
                    <a:pt x="70" y="22"/>
                  </a:lnTo>
                  <a:lnTo>
                    <a:pt x="76" y="22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3" y="23"/>
                  </a:lnTo>
                  <a:lnTo>
                    <a:pt x="82" y="29"/>
                  </a:lnTo>
                  <a:lnTo>
                    <a:pt x="80" y="35"/>
                  </a:lnTo>
                  <a:lnTo>
                    <a:pt x="79" y="41"/>
                  </a:lnTo>
                  <a:lnTo>
                    <a:pt x="80" y="47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9" y="48"/>
                  </a:lnTo>
                  <a:lnTo>
                    <a:pt x="80" y="52"/>
                  </a:lnTo>
                  <a:lnTo>
                    <a:pt x="83" y="57"/>
                  </a:lnTo>
                  <a:lnTo>
                    <a:pt x="88" y="61"/>
                  </a:lnTo>
                  <a:lnTo>
                    <a:pt x="92" y="64"/>
                  </a:lnTo>
                  <a:lnTo>
                    <a:pt x="102" y="69"/>
                  </a:lnTo>
                  <a:lnTo>
                    <a:pt x="113" y="70"/>
                  </a:lnTo>
                  <a:lnTo>
                    <a:pt x="124" y="72"/>
                  </a:lnTo>
                  <a:lnTo>
                    <a:pt x="134" y="72"/>
                  </a:lnTo>
                  <a:lnTo>
                    <a:pt x="134" y="72"/>
                  </a:lnTo>
                  <a:lnTo>
                    <a:pt x="136" y="70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40" y="69"/>
                  </a:lnTo>
                  <a:lnTo>
                    <a:pt x="142" y="67"/>
                  </a:lnTo>
                  <a:lnTo>
                    <a:pt x="145" y="66"/>
                  </a:lnTo>
                  <a:lnTo>
                    <a:pt x="146" y="66"/>
                  </a:lnTo>
                  <a:lnTo>
                    <a:pt x="148" y="66"/>
                  </a:lnTo>
                  <a:lnTo>
                    <a:pt x="149" y="64"/>
                  </a:lnTo>
                  <a:lnTo>
                    <a:pt x="149" y="64"/>
                  </a:lnTo>
                  <a:lnTo>
                    <a:pt x="151" y="63"/>
                  </a:lnTo>
                  <a:lnTo>
                    <a:pt x="153" y="63"/>
                  </a:lnTo>
                  <a:lnTo>
                    <a:pt x="156" y="61"/>
                  </a:lnTo>
                  <a:lnTo>
                    <a:pt x="159" y="61"/>
                  </a:lnTo>
                  <a:lnTo>
                    <a:pt x="161" y="60"/>
                  </a:lnTo>
                  <a:lnTo>
                    <a:pt x="162" y="57"/>
                  </a:lnTo>
                  <a:lnTo>
                    <a:pt x="161" y="57"/>
                  </a:lnTo>
                  <a:lnTo>
                    <a:pt x="159" y="57"/>
                  </a:lnTo>
                  <a:lnTo>
                    <a:pt x="158" y="57"/>
                  </a:lnTo>
                  <a:lnTo>
                    <a:pt x="149" y="58"/>
                  </a:lnTo>
                  <a:lnTo>
                    <a:pt x="142" y="58"/>
                  </a:lnTo>
                  <a:lnTo>
                    <a:pt x="133" y="58"/>
                  </a:lnTo>
                  <a:lnTo>
                    <a:pt x="126" y="57"/>
                  </a:lnTo>
                  <a:lnTo>
                    <a:pt x="117" y="57"/>
                  </a:lnTo>
                  <a:lnTo>
                    <a:pt x="110" y="55"/>
                  </a:lnTo>
                  <a:lnTo>
                    <a:pt x="102" y="52"/>
                  </a:lnTo>
                  <a:lnTo>
                    <a:pt x="95" y="50"/>
                  </a:lnTo>
                  <a:lnTo>
                    <a:pt x="93" y="48"/>
                  </a:lnTo>
                  <a:lnTo>
                    <a:pt x="91" y="45"/>
                  </a:lnTo>
                  <a:lnTo>
                    <a:pt x="89" y="44"/>
                  </a:lnTo>
                  <a:lnTo>
                    <a:pt x="89" y="42"/>
                  </a:lnTo>
                  <a:lnTo>
                    <a:pt x="89" y="33"/>
                  </a:lnTo>
                  <a:lnTo>
                    <a:pt x="93" y="25"/>
                  </a:lnTo>
                  <a:lnTo>
                    <a:pt x="101" y="20"/>
                  </a:lnTo>
                  <a:lnTo>
                    <a:pt x="110" y="17"/>
                  </a:lnTo>
                  <a:lnTo>
                    <a:pt x="111" y="16"/>
                  </a:lnTo>
                  <a:lnTo>
                    <a:pt x="111" y="16"/>
                  </a:lnTo>
                  <a:lnTo>
                    <a:pt x="111" y="16"/>
                  </a:lnTo>
                  <a:lnTo>
                    <a:pt x="113" y="14"/>
                  </a:lnTo>
                  <a:lnTo>
                    <a:pt x="123" y="13"/>
                  </a:lnTo>
                  <a:lnTo>
                    <a:pt x="133" y="11"/>
                  </a:lnTo>
                  <a:lnTo>
                    <a:pt x="143" y="11"/>
                  </a:lnTo>
                  <a:lnTo>
                    <a:pt x="153" y="13"/>
                  </a:lnTo>
                  <a:lnTo>
                    <a:pt x="153" y="13"/>
                  </a:lnTo>
                  <a:lnTo>
                    <a:pt x="153" y="13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3" y="16"/>
                  </a:lnTo>
                  <a:lnTo>
                    <a:pt x="155" y="16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8" y="16"/>
                  </a:lnTo>
                  <a:lnTo>
                    <a:pt x="159" y="13"/>
                  </a:lnTo>
                  <a:lnTo>
                    <a:pt x="159" y="10"/>
                  </a:lnTo>
                  <a:lnTo>
                    <a:pt x="158" y="7"/>
                  </a:lnTo>
                  <a:lnTo>
                    <a:pt x="156" y="6"/>
                  </a:lnTo>
                  <a:lnTo>
                    <a:pt x="153" y="4"/>
                  </a:lnTo>
                  <a:lnTo>
                    <a:pt x="152" y="3"/>
                  </a:lnTo>
                  <a:lnTo>
                    <a:pt x="149" y="3"/>
                  </a:lnTo>
                  <a:lnTo>
                    <a:pt x="146" y="1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30" y="0"/>
                  </a:lnTo>
                  <a:lnTo>
                    <a:pt x="124" y="1"/>
                  </a:lnTo>
                  <a:lnTo>
                    <a:pt x="118" y="1"/>
                  </a:lnTo>
                  <a:lnTo>
                    <a:pt x="114" y="3"/>
                  </a:lnTo>
                  <a:lnTo>
                    <a:pt x="108" y="6"/>
                  </a:lnTo>
                  <a:lnTo>
                    <a:pt x="102" y="7"/>
                  </a:lnTo>
                  <a:lnTo>
                    <a:pt x="98" y="9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6" y="19"/>
                  </a:lnTo>
                  <a:lnTo>
                    <a:pt x="83" y="16"/>
                  </a:lnTo>
                  <a:lnTo>
                    <a:pt x="79" y="16"/>
                  </a:lnTo>
                  <a:lnTo>
                    <a:pt x="74" y="14"/>
                  </a:lnTo>
                  <a:lnTo>
                    <a:pt x="70" y="14"/>
                  </a:lnTo>
                  <a:lnTo>
                    <a:pt x="64" y="14"/>
                  </a:lnTo>
                  <a:lnTo>
                    <a:pt x="57" y="14"/>
                  </a:lnTo>
                  <a:lnTo>
                    <a:pt x="51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1" y="17"/>
                  </a:lnTo>
                  <a:lnTo>
                    <a:pt x="25" y="20"/>
                  </a:lnTo>
                  <a:lnTo>
                    <a:pt x="19" y="22"/>
                  </a:lnTo>
                  <a:lnTo>
                    <a:pt x="14" y="23"/>
                  </a:lnTo>
                  <a:lnTo>
                    <a:pt x="11" y="26"/>
                  </a:lnTo>
                  <a:lnTo>
                    <a:pt x="9" y="29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5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11" y="83"/>
                  </a:lnTo>
                  <a:lnTo>
                    <a:pt x="20" y="89"/>
                  </a:lnTo>
                  <a:lnTo>
                    <a:pt x="31" y="93"/>
                  </a:lnTo>
                  <a:lnTo>
                    <a:pt x="41" y="96"/>
                  </a:lnTo>
                  <a:lnTo>
                    <a:pt x="42" y="101"/>
                  </a:lnTo>
                  <a:lnTo>
                    <a:pt x="45" y="102"/>
                  </a:lnTo>
                  <a:lnTo>
                    <a:pt x="48" y="105"/>
                  </a:lnTo>
                  <a:lnTo>
                    <a:pt x="51" y="108"/>
                  </a:lnTo>
                  <a:lnTo>
                    <a:pt x="51" y="110"/>
                  </a:lnTo>
                  <a:lnTo>
                    <a:pt x="52" y="110"/>
                  </a:lnTo>
                  <a:lnTo>
                    <a:pt x="52" y="111"/>
                  </a:lnTo>
                  <a:lnTo>
                    <a:pt x="54" y="113"/>
                  </a:lnTo>
                  <a:lnTo>
                    <a:pt x="61" y="118"/>
                  </a:lnTo>
                  <a:lnTo>
                    <a:pt x="70" y="121"/>
                  </a:lnTo>
                  <a:lnTo>
                    <a:pt x="79" y="124"/>
                  </a:lnTo>
                  <a:lnTo>
                    <a:pt x="88" y="124"/>
                  </a:lnTo>
                  <a:lnTo>
                    <a:pt x="96" y="124"/>
                  </a:lnTo>
                  <a:lnTo>
                    <a:pt x="107" y="123"/>
                  </a:lnTo>
                  <a:lnTo>
                    <a:pt x="117" y="120"/>
                  </a:lnTo>
                  <a:lnTo>
                    <a:pt x="126" y="118"/>
                  </a:lnTo>
                  <a:lnTo>
                    <a:pt x="133" y="115"/>
                  </a:lnTo>
                  <a:lnTo>
                    <a:pt x="140" y="113"/>
                  </a:lnTo>
                  <a:lnTo>
                    <a:pt x="148" y="111"/>
                  </a:lnTo>
                  <a:lnTo>
                    <a:pt x="155" y="108"/>
                  </a:lnTo>
                  <a:lnTo>
                    <a:pt x="159" y="107"/>
                  </a:lnTo>
                  <a:lnTo>
                    <a:pt x="164" y="105"/>
                  </a:lnTo>
                  <a:lnTo>
                    <a:pt x="168" y="105"/>
                  </a:lnTo>
                  <a:lnTo>
                    <a:pt x="173" y="102"/>
                  </a:lnTo>
                  <a:lnTo>
                    <a:pt x="173" y="102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59" y="102"/>
                  </a:lnTo>
                  <a:lnTo>
                    <a:pt x="145" y="104"/>
                  </a:lnTo>
                  <a:lnTo>
                    <a:pt x="132" y="104"/>
                  </a:lnTo>
                  <a:lnTo>
                    <a:pt x="118" y="105"/>
                  </a:lnTo>
                  <a:lnTo>
                    <a:pt x="104" y="105"/>
                  </a:lnTo>
                  <a:lnTo>
                    <a:pt x="91" y="107"/>
                  </a:lnTo>
                  <a:lnTo>
                    <a:pt x="76" y="107"/>
                  </a:lnTo>
                  <a:lnTo>
                    <a:pt x="63" y="105"/>
                  </a:lnTo>
                  <a:lnTo>
                    <a:pt x="60" y="105"/>
                  </a:lnTo>
                  <a:lnTo>
                    <a:pt x="55" y="104"/>
                  </a:lnTo>
                  <a:lnTo>
                    <a:pt x="52" y="102"/>
                  </a:lnTo>
                  <a:lnTo>
                    <a:pt x="50" y="99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51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23" name="Freeform 175"/>
            <p:cNvSpPr>
              <a:spLocks/>
            </p:cNvSpPr>
            <p:nvPr/>
          </p:nvSpPr>
          <p:spPr bwMode="auto">
            <a:xfrm>
              <a:off x="7208838" y="5411788"/>
              <a:ext cx="74613" cy="85725"/>
            </a:xfrm>
            <a:custGeom>
              <a:avLst/>
              <a:gdLst/>
              <a:ahLst/>
              <a:cxnLst>
                <a:cxn ang="0">
                  <a:pos x="18" y="51"/>
                </a:cxn>
                <a:cxn ang="0">
                  <a:pos x="18" y="51"/>
                </a:cxn>
                <a:cxn ang="0">
                  <a:pos x="18" y="52"/>
                </a:cxn>
                <a:cxn ang="0">
                  <a:pos x="18" y="54"/>
                </a:cxn>
                <a:cxn ang="0">
                  <a:pos x="18" y="54"/>
                </a:cxn>
                <a:cxn ang="0">
                  <a:pos x="19" y="54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5" y="52"/>
                </a:cxn>
                <a:cxn ang="0">
                  <a:pos x="26" y="52"/>
                </a:cxn>
                <a:cxn ang="0">
                  <a:pos x="28" y="51"/>
                </a:cxn>
                <a:cxn ang="0">
                  <a:pos x="31" y="51"/>
                </a:cxn>
                <a:cxn ang="0">
                  <a:pos x="32" y="49"/>
                </a:cxn>
                <a:cxn ang="0">
                  <a:pos x="32" y="49"/>
                </a:cxn>
                <a:cxn ang="0">
                  <a:pos x="34" y="49"/>
                </a:cxn>
                <a:cxn ang="0">
                  <a:pos x="34" y="51"/>
                </a:cxn>
                <a:cxn ang="0">
                  <a:pos x="35" y="51"/>
                </a:cxn>
                <a:cxn ang="0">
                  <a:pos x="37" y="49"/>
                </a:cxn>
                <a:cxn ang="0">
                  <a:pos x="38" y="48"/>
                </a:cxn>
                <a:cxn ang="0">
                  <a:pos x="40" y="48"/>
                </a:cxn>
                <a:cxn ang="0">
                  <a:pos x="41" y="46"/>
                </a:cxn>
                <a:cxn ang="0">
                  <a:pos x="44" y="45"/>
                </a:cxn>
                <a:cxn ang="0">
                  <a:pos x="46" y="44"/>
                </a:cxn>
                <a:cxn ang="0">
                  <a:pos x="47" y="39"/>
                </a:cxn>
                <a:cxn ang="0">
                  <a:pos x="47" y="36"/>
                </a:cxn>
                <a:cxn ang="0">
                  <a:pos x="46" y="32"/>
                </a:cxn>
                <a:cxn ang="0">
                  <a:pos x="43" y="29"/>
                </a:cxn>
                <a:cxn ang="0">
                  <a:pos x="38" y="24"/>
                </a:cxn>
                <a:cxn ang="0">
                  <a:pos x="35" y="22"/>
                </a:cxn>
                <a:cxn ang="0">
                  <a:pos x="28" y="14"/>
                </a:cxn>
                <a:cxn ang="0">
                  <a:pos x="21" y="8"/>
                </a:cxn>
                <a:cxn ang="0">
                  <a:pos x="12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4"/>
                </a:cxn>
                <a:cxn ang="0">
                  <a:pos x="3" y="5"/>
                </a:cxn>
                <a:cxn ang="0">
                  <a:pos x="6" y="7"/>
                </a:cxn>
                <a:cxn ang="0">
                  <a:pos x="9" y="8"/>
                </a:cxn>
                <a:cxn ang="0">
                  <a:pos x="12" y="11"/>
                </a:cxn>
                <a:cxn ang="0">
                  <a:pos x="13" y="14"/>
                </a:cxn>
                <a:cxn ang="0">
                  <a:pos x="16" y="17"/>
                </a:cxn>
                <a:cxn ang="0">
                  <a:pos x="18" y="20"/>
                </a:cxn>
                <a:cxn ang="0">
                  <a:pos x="21" y="23"/>
                </a:cxn>
                <a:cxn ang="0">
                  <a:pos x="25" y="26"/>
                </a:cxn>
                <a:cxn ang="0">
                  <a:pos x="28" y="29"/>
                </a:cxn>
                <a:cxn ang="0">
                  <a:pos x="31" y="32"/>
                </a:cxn>
                <a:cxn ang="0">
                  <a:pos x="32" y="35"/>
                </a:cxn>
                <a:cxn ang="0">
                  <a:pos x="32" y="36"/>
                </a:cxn>
                <a:cxn ang="0">
                  <a:pos x="31" y="39"/>
                </a:cxn>
                <a:cxn ang="0">
                  <a:pos x="29" y="41"/>
                </a:cxn>
                <a:cxn ang="0">
                  <a:pos x="28" y="44"/>
                </a:cxn>
                <a:cxn ang="0">
                  <a:pos x="25" y="46"/>
                </a:cxn>
                <a:cxn ang="0">
                  <a:pos x="21" y="48"/>
                </a:cxn>
                <a:cxn ang="0">
                  <a:pos x="18" y="51"/>
                </a:cxn>
              </a:cxnLst>
              <a:rect l="0" t="0" r="r" b="b"/>
              <a:pathLst>
                <a:path w="47" h="54">
                  <a:moveTo>
                    <a:pt x="18" y="51"/>
                  </a:moveTo>
                  <a:lnTo>
                    <a:pt x="18" y="51"/>
                  </a:lnTo>
                  <a:lnTo>
                    <a:pt x="18" y="52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9" y="54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5" y="52"/>
                  </a:lnTo>
                  <a:lnTo>
                    <a:pt x="26" y="52"/>
                  </a:lnTo>
                  <a:lnTo>
                    <a:pt x="28" y="51"/>
                  </a:lnTo>
                  <a:lnTo>
                    <a:pt x="31" y="51"/>
                  </a:lnTo>
                  <a:lnTo>
                    <a:pt x="32" y="49"/>
                  </a:lnTo>
                  <a:lnTo>
                    <a:pt x="32" y="49"/>
                  </a:lnTo>
                  <a:lnTo>
                    <a:pt x="34" y="49"/>
                  </a:lnTo>
                  <a:lnTo>
                    <a:pt x="34" y="51"/>
                  </a:lnTo>
                  <a:lnTo>
                    <a:pt x="35" y="51"/>
                  </a:lnTo>
                  <a:lnTo>
                    <a:pt x="37" y="49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1" y="46"/>
                  </a:lnTo>
                  <a:lnTo>
                    <a:pt x="44" y="45"/>
                  </a:lnTo>
                  <a:lnTo>
                    <a:pt x="46" y="44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6" y="32"/>
                  </a:lnTo>
                  <a:lnTo>
                    <a:pt x="43" y="29"/>
                  </a:lnTo>
                  <a:lnTo>
                    <a:pt x="38" y="24"/>
                  </a:lnTo>
                  <a:lnTo>
                    <a:pt x="35" y="22"/>
                  </a:lnTo>
                  <a:lnTo>
                    <a:pt x="28" y="14"/>
                  </a:lnTo>
                  <a:lnTo>
                    <a:pt x="21" y="8"/>
                  </a:lnTo>
                  <a:lnTo>
                    <a:pt x="12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4"/>
                  </a:lnTo>
                  <a:lnTo>
                    <a:pt x="3" y="5"/>
                  </a:lnTo>
                  <a:lnTo>
                    <a:pt x="6" y="7"/>
                  </a:lnTo>
                  <a:lnTo>
                    <a:pt x="9" y="8"/>
                  </a:lnTo>
                  <a:lnTo>
                    <a:pt x="12" y="11"/>
                  </a:lnTo>
                  <a:lnTo>
                    <a:pt x="13" y="14"/>
                  </a:lnTo>
                  <a:lnTo>
                    <a:pt x="16" y="17"/>
                  </a:lnTo>
                  <a:lnTo>
                    <a:pt x="18" y="20"/>
                  </a:lnTo>
                  <a:lnTo>
                    <a:pt x="21" y="23"/>
                  </a:lnTo>
                  <a:lnTo>
                    <a:pt x="25" y="26"/>
                  </a:lnTo>
                  <a:lnTo>
                    <a:pt x="28" y="29"/>
                  </a:lnTo>
                  <a:lnTo>
                    <a:pt x="31" y="32"/>
                  </a:lnTo>
                  <a:lnTo>
                    <a:pt x="32" y="35"/>
                  </a:lnTo>
                  <a:lnTo>
                    <a:pt x="32" y="36"/>
                  </a:lnTo>
                  <a:lnTo>
                    <a:pt x="31" y="39"/>
                  </a:lnTo>
                  <a:lnTo>
                    <a:pt x="29" y="41"/>
                  </a:lnTo>
                  <a:lnTo>
                    <a:pt x="28" y="44"/>
                  </a:lnTo>
                  <a:lnTo>
                    <a:pt x="25" y="46"/>
                  </a:lnTo>
                  <a:lnTo>
                    <a:pt x="21" y="48"/>
                  </a:lnTo>
                  <a:lnTo>
                    <a:pt x="18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24" name="Freeform 176"/>
            <p:cNvSpPr>
              <a:spLocks/>
            </p:cNvSpPr>
            <p:nvPr/>
          </p:nvSpPr>
          <p:spPr bwMode="auto">
            <a:xfrm>
              <a:off x="7021513" y="5432425"/>
              <a:ext cx="52388" cy="39688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1" y="19"/>
                </a:cxn>
                <a:cxn ang="0">
                  <a:pos x="5" y="22"/>
                </a:cxn>
                <a:cxn ang="0">
                  <a:pos x="13" y="23"/>
                </a:cxn>
                <a:cxn ang="0">
                  <a:pos x="19" y="23"/>
                </a:cxn>
                <a:cxn ang="0">
                  <a:pos x="26" y="25"/>
                </a:cxn>
                <a:cxn ang="0">
                  <a:pos x="32" y="25"/>
                </a:cxn>
                <a:cxn ang="0">
                  <a:pos x="32" y="25"/>
                </a:cxn>
                <a:cxn ang="0">
                  <a:pos x="33" y="23"/>
                </a:cxn>
                <a:cxn ang="0">
                  <a:pos x="33" y="23"/>
                </a:cxn>
                <a:cxn ang="0">
                  <a:pos x="33" y="23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2" y="20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6" y="20"/>
                </a:cxn>
                <a:cxn ang="0">
                  <a:pos x="20" y="19"/>
                </a:cxn>
                <a:cxn ang="0">
                  <a:pos x="14" y="19"/>
                </a:cxn>
                <a:cxn ang="0">
                  <a:pos x="8" y="16"/>
                </a:cxn>
                <a:cxn ang="0">
                  <a:pos x="4" y="13"/>
                </a:cxn>
                <a:cxn ang="0">
                  <a:pos x="5" y="10"/>
                </a:cxn>
                <a:cxn ang="0">
                  <a:pos x="8" y="7"/>
                </a:cxn>
                <a:cxn ang="0">
                  <a:pos x="11" y="6"/>
                </a:cxn>
                <a:cxn ang="0">
                  <a:pos x="14" y="3"/>
                </a:cxn>
              </a:cxnLst>
              <a:rect l="0" t="0" r="r" b="b"/>
              <a:pathLst>
                <a:path w="33" h="25">
                  <a:moveTo>
                    <a:pt x="14" y="3"/>
                  </a:moveTo>
                  <a:lnTo>
                    <a:pt x="14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5" y="22"/>
                  </a:lnTo>
                  <a:lnTo>
                    <a:pt x="13" y="23"/>
                  </a:lnTo>
                  <a:lnTo>
                    <a:pt x="19" y="23"/>
                  </a:lnTo>
                  <a:lnTo>
                    <a:pt x="26" y="25"/>
                  </a:lnTo>
                  <a:lnTo>
                    <a:pt x="32" y="25"/>
                  </a:lnTo>
                  <a:lnTo>
                    <a:pt x="32" y="25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2" y="20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6" y="20"/>
                  </a:lnTo>
                  <a:lnTo>
                    <a:pt x="20" y="19"/>
                  </a:lnTo>
                  <a:lnTo>
                    <a:pt x="14" y="19"/>
                  </a:lnTo>
                  <a:lnTo>
                    <a:pt x="8" y="16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8" y="7"/>
                  </a:lnTo>
                  <a:lnTo>
                    <a:pt x="11" y="6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25" name="Freeform 177"/>
            <p:cNvSpPr>
              <a:spLocks/>
            </p:cNvSpPr>
            <p:nvPr/>
          </p:nvSpPr>
          <p:spPr bwMode="auto">
            <a:xfrm>
              <a:off x="7232650" y="5108575"/>
              <a:ext cx="71438" cy="63500"/>
            </a:xfrm>
            <a:custGeom>
              <a:avLst/>
              <a:gdLst/>
              <a:ahLst/>
              <a:cxnLst>
                <a:cxn ang="0">
                  <a:pos x="23" y="37"/>
                </a:cxn>
                <a:cxn ang="0">
                  <a:pos x="25" y="38"/>
                </a:cxn>
                <a:cxn ang="0">
                  <a:pos x="26" y="38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9" y="38"/>
                </a:cxn>
                <a:cxn ang="0">
                  <a:pos x="31" y="37"/>
                </a:cxn>
                <a:cxn ang="0">
                  <a:pos x="31" y="35"/>
                </a:cxn>
                <a:cxn ang="0">
                  <a:pos x="32" y="35"/>
                </a:cxn>
                <a:cxn ang="0">
                  <a:pos x="35" y="35"/>
                </a:cxn>
                <a:cxn ang="0">
                  <a:pos x="36" y="34"/>
                </a:cxn>
                <a:cxn ang="0">
                  <a:pos x="39" y="34"/>
                </a:cxn>
                <a:cxn ang="0">
                  <a:pos x="41" y="34"/>
                </a:cxn>
                <a:cxn ang="0">
                  <a:pos x="44" y="32"/>
                </a:cxn>
                <a:cxn ang="0">
                  <a:pos x="45" y="30"/>
                </a:cxn>
                <a:cxn ang="0">
                  <a:pos x="45" y="25"/>
                </a:cxn>
                <a:cxn ang="0">
                  <a:pos x="45" y="22"/>
                </a:cxn>
                <a:cxn ang="0">
                  <a:pos x="42" y="16"/>
                </a:cxn>
                <a:cxn ang="0">
                  <a:pos x="39" y="12"/>
                </a:cxn>
                <a:cxn ang="0">
                  <a:pos x="35" y="8"/>
                </a:cxn>
                <a:cxn ang="0">
                  <a:pos x="29" y="5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9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7" y="8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3" y="10"/>
                </a:cxn>
                <a:cxn ang="0">
                  <a:pos x="17" y="13"/>
                </a:cxn>
                <a:cxn ang="0">
                  <a:pos x="22" y="15"/>
                </a:cxn>
                <a:cxn ang="0">
                  <a:pos x="25" y="18"/>
                </a:cxn>
                <a:cxn ang="0">
                  <a:pos x="28" y="21"/>
                </a:cxn>
                <a:cxn ang="0">
                  <a:pos x="28" y="22"/>
                </a:cxn>
                <a:cxn ang="0">
                  <a:pos x="25" y="24"/>
                </a:cxn>
                <a:cxn ang="0">
                  <a:pos x="23" y="24"/>
                </a:cxn>
                <a:cxn ang="0">
                  <a:pos x="22" y="24"/>
                </a:cxn>
                <a:cxn ang="0">
                  <a:pos x="19" y="25"/>
                </a:cxn>
                <a:cxn ang="0">
                  <a:pos x="16" y="25"/>
                </a:cxn>
                <a:cxn ang="0">
                  <a:pos x="13" y="27"/>
                </a:cxn>
                <a:cxn ang="0">
                  <a:pos x="10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4" y="31"/>
                </a:cxn>
                <a:cxn ang="0">
                  <a:pos x="17" y="32"/>
                </a:cxn>
                <a:cxn ang="0">
                  <a:pos x="20" y="35"/>
                </a:cxn>
                <a:cxn ang="0">
                  <a:pos x="23" y="37"/>
                </a:cxn>
              </a:cxnLst>
              <a:rect l="0" t="0" r="r" b="b"/>
              <a:pathLst>
                <a:path w="45" h="40">
                  <a:moveTo>
                    <a:pt x="23" y="37"/>
                  </a:moveTo>
                  <a:lnTo>
                    <a:pt x="25" y="38"/>
                  </a:lnTo>
                  <a:lnTo>
                    <a:pt x="26" y="38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9" y="38"/>
                  </a:lnTo>
                  <a:lnTo>
                    <a:pt x="31" y="37"/>
                  </a:lnTo>
                  <a:lnTo>
                    <a:pt x="31" y="35"/>
                  </a:lnTo>
                  <a:lnTo>
                    <a:pt x="32" y="35"/>
                  </a:lnTo>
                  <a:lnTo>
                    <a:pt x="35" y="35"/>
                  </a:lnTo>
                  <a:lnTo>
                    <a:pt x="36" y="34"/>
                  </a:lnTo>
                  <a:lnTo>
                    <a:pt x="39" y="34"/>
                  </a:lnTo>
                  <a:lnTo>
                    <a:pt x="41" y="34"/>
                  </a:lnTo>
                  <a:lnTo>
                    <a:pt x="44" y="32"/>
                  </a:lnTo>
                  <a:lnTo>
                    <a:pt x="45" y="30"/>
                  </a:lnTo>
                  <a:lnTo>
                    <a:pt x="45" y="25"/>
                  </a:lnTo>
                  <a:lnTo>
                    <a:pt x="45" y="22"/>
                  </a:lnTo>
                  <a:lnTo>
                    <a:pt x="42" y="16"/>
                  </a:lnTo>
                  <a:lnTo>
                    <a:pt x="39" y="12"/>
                  </a:lnTo>
                  <a:lnTo>
                    <a:pt x="35" y="8"/>
                  </a:lnTo>
                  <a:lnTo>
                    <a:pt x="29" y="5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9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7" y="8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3" y="10"/>
                  </a:lnTo>
                  <a:lnTo>
                    <a:pt x="17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8" y="21"/>
                  </a:lnTo>
                  <a:lnTo>
                    <a:pt x="28" y="22"/>
                  </a:lnTo>
                  <a:lnTo>
                    <a:pt x="25" y="24"/>
                  </a:lnTo>
                  <a:lnTo>
                    <a:pt x="23" y="24"/>
                  </a:lnTo>
                  <a:lnTo>
                    <a:pt x="22" y="24"/>
                  </a:lnTo>
                  <a:lnTo>
                    <a:pt x="19" y="25"/>
                  </a:lnTo>
                  <a:lnTo>
                    <a:pt x="16" y="25"/>
                  </a:lnTo>
                  <a:lnTo>
                    <a:pt x="13" y="27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4" y="31"/>
                  </a:lnTo>
                  <a:lnTo>
                    <a:pt x="17" y="32"/>
                  </a:lnTo>
                  <a:lnTo>
                    <a:pt x="20" y="35"/>
                  </a:lnTo>
                  <a:lnTo>
                    <a:pt x="23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26" name="Freeform 178"/>
            <p:cNvSpPr>
              <a:spLocks/>
            </p:cNvSpPr>
            <p:nvPr/>
          </p:nvSpPr>
          <p:spPr bwMode="auto">
            <a:xfrm>
              <a:off x="6457950" y="5083175"/>
              <a:ext cx="223838" cy="115888"/>
            </a:xfrm>
            <a:custGeom>
              <a:avLst/>
              <a:gdLst/>
              <a:ahLst/>
              <a:cxnLst>
                <a:cxn ang="0">
                  <a:pos x="81" y="47"/>
                </a:cxn>
                <a:cxn ang="0">
                  <a:pos x="94" y="47"/>
                </a:cxn>
                <a:cxn ang="0">
                  <a:pos x="103" y="46"/>
                </a:cxn>
                <a:cxn ang="0">
                  <a:pos x="104" y="46"/>
                </a:cxn>
                <a:cxn ang="0">
                  <a:pos x="109" y="44"/>
                </a:cxn>
                <a:cxn ang="0">
                  <a:pos x="117" y="43"/>
                </a:cxn>
                <a:cxn ang="0">
                  <a:pos x="122" y="43"/>
                </a:cxn>
                <a:cxn ang="0">
                  <a:pos x="123" y="41"/>
                </a:cxn>
                <a:cxn ang="0">
                  <a:pos x="126" y="41"/>
                </a:cxn>
                <a:cxn ang="0">
                  <a:pos x="131" y="40"/>
                </a:cxn>
                <a:cxn ang="0">
                  <a:pos x="135" y="40"/>
                </a:cxn>
                <a:cxn ang="0">
                  <a:pos x="138" y="38"/>
                </a:cxn>
                <a:cxn ang="0">
                  <a:pos x="139" y="37"/>
                </a:cxn>
                <a:cxn ang="0">
                  <a:pos x="141" y="35"/>
                </a:cxn>
                <a:cxn ang="0">
                  <a:pos x="135" y="34"/>
                </a:cxn>
                <a:cxn ang="0">
                  <a:pos x="122" y="34"/>
                </a:cxn>
                <a:cxn ang="0">
                  <a:pos x="109" y="34"/>
                </a:cxn>
                <a:cxn ang="0">
                  <a:pos x="95" y="34"/>
                </a:cxn>
                <a:cxn ang="0">
                  <a:pos x="91" y="31"/>
                </a:cxn>
                <a:cxn ang="0">
                  <a:pos x="98" y="26"/>
                </a:cxn>
                <a:cxn ang="0">
                  <a:pos x="106" y="22"/>
                </a:cxn>
                <a:cxn ang="0">
                  <a:pos x="116" y="18"/>
                </a:cxn>
                <a:cxn ang="0">
                  <a:pos x="122" y="16"/>
                </a:cxn>
                <a:cxn ang="0">
                  <a:pos x="123" y="16"/>
                </a:cxn>
                <a:cxn ang="0">
                  <a:pos x="126" y="12"/>
                </a:cxn>
                <a:cxn ang="0">
                  <a:pos x="134" y="7"/>
                </a:cxn>
                <a:cxn ang="0">
                  <a:pos x="138" y="5"/>
                </a:cxn>
                <a:cxn ang="0">
                  <a:pos x="138" y="2"/>
                </a:cxn>
                <a:cxn ang="0">
                  <a:pos x="131" y="3"/>
                </a:cxn>
                <a:cxn ang="0">
                  <a:pos x="112" y="10"/>
                </a:cxn>
                <a:cxn ang="0">
                  <a:pos x="94" y="19"/>
                </a:cxn>
                <a:cxn ang="0">
                  <a:pos x="76" y="26"/>
                </a:cxn>
                <a:cxn ang="0">
                  <a:pos x="65" y="32"/>
                </a:cxn>
                <a:cxn ang="0">
                  <a:pos x="56" y="37"/>
                </a:cxn>
                <a:cxn ang="0">
                  <a:pos x="47" y="41"/>
                </a:cxn>
                <a:cxn ang="0">
                  <a:pos x="34" y="48"/>
                </a:cxn>
                <a:cxn ang="0">
                  <a:pos x="21" y="56"/>
                </a:cxn>
                <a:cxn ang="0">
                  <a:pos x="8" y="63"/>
                </a:cxn>
                <a:cxn ang="0">
                  <a:pos x="0" y="69"/>
                </a:cxn>
                <a:cxn ang="0">
                  <a:pos x="0" y="72"/>
                </a:cxn>
                <a:cxn ang="0">
                  <a:pos x="3" y="73"/>
                </a:cxn>
                <a:cxn ang="0">
                  <a:pos x="8" y="73"/>
                </a:cxn>
                <a:cxn ang="0">
                  <a:pos x="16" y="69"/>
                </a:cxn>
                <a:cxn ang="0">
                  <a:pos x="30" y="62"/>
                </a:cxn>
                <a:cxn ang="0">
                  <a:pos x="41" y="56"/>
                </a:cxn>
                <a:cxn ang="0">
                  <a:pos x="54" y="50"/>
                </a:cxn>
                <a:cxn ang="0">
                  <a:pos x="65" y="47"/>
                </a:cxn>
                <a:cxn ang="0">
                  <a:pos x="71" y="47"/>
                </a:cxn>
              </a:cxnLst>
              <a:rect l="0" t="0" r="r" b="b"/>
              <a:pathLst>
                <a:path w="141" h="73">
                  <a:moveTo>
                    <a:pt x="73" y="47"/>
                  </a:moveTo>
                  <a:lnTo>
                    <a:pt x="81" y="47"/>
                  </a:lnTo>
                  <a:lnTo>
                    <a:pt x="88" y="47"/>
                  </a:lnTo>
                  <a:lnTo>
                    <a:pt x="94" y="47"/>
                  </a:lnTo>
                  <a:lnTo>
                    <a:pt x="101" y="46"/>
                  </a:lnTo>
                  <a:lnTo>
                    <a:pt x="103" y="46"/>
                  </a:lnTo>
                  <a:lnTo>
                    <a:pt x="103" y="46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9" y="44"/>
                  </a:lnTo>
                  <a:lnTo>
                    <a:pt x="113" y="43"/>
                  </a:lnTo>
                  <a:lnTo>
                    <a:pt x="117" y="43"/>
                  </a:lnTo>
                  <a:lnTo>
                    <a:pt x="122" y="43"/>
                  </a:lnTo>
                  <a:lnTo>
                    <a:pt x="122" y="43"/>
                  </a:lnTo>
                  <a:lnTo>
                    <a:pt x="123" y="41"/>
                  </a:lnTo>
                  <a:lnTo>
                    <a:pt x="123" y="41"/>
                  </a:lnTo>
                  <a:lnTo>
                    <a:pt x="123" y="41"/>
                  </a:lnTo>
                  <a:lnTo>
                    <a:pt x="126" y="41"/>
                  </a:lnTo>
                  <a:lnTo>
                    <a:pt x="129" y="40"/>
                  </a:lnTo>
                  <a:lnTo>
                    <a:pt x="131" y="40"/>
                  </a:lnTo>
                  <a:lnTo>
                    <a:pt x="134" y="40"/>
                  </a:lnTo>
                  <a:lnTo>
                    <a:pt x="135" y="40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9" y="38"/>
                  </a:lnTo>
                  <a:lnTo>
                    <a:pt x="139" y="37"/>
                  </a:lnTo>
                  <a:lnTo>
                    <a:pt x="141" y="37"/>
                  </a:lnTo>
                  <a:lnTo>
                    <a:pt x="141" y="35"/>
                  </a:lnTo>
                  <a:lnTo>
                    <a:pt x="141" y="35"/>
                  </a:lnTo>
                  <a:lnTo>
                    <a:pt x="135" y="34"/>
                  </a:lnTo>
                  <a:lnTo>
                    <a:pt x="128" y="34"/>
                  </a:lnTo>
                  <a:lnTo>
                    <a:pt x="122" y="34"/>
                  </a:lnTo>
                  <a:lnTo>
                    <a:pt x="114" y="34"/>
                  </a:lnTo>
                  <a:lnTo>
                    <a:pt x="109" y="34"/>
                  </a:lnTo>
                  <a:lnTo>
                    <a:pt x="101" y="35"/>
                  </a:lnTo>
                  <a:lnTo>
                    <a:pt x="95" y="34"/>
                  </a:lnTo>
                  <a:lnTo>
                    <a:pt x="88" y="34"/>
                  </a:lnTo>
                  <a:lnTo>
                    <a:pt x="91" y="31"/>
                  </a:lnTo>
                  <a:lnTo>
                    <a:pt x="95" y="29"/>
                  </a:lnTo>
                  <a:lnTo>
                    <a:pt x="98" y="26"/>
                  </a:lnTo>
                  <a:lnTo>
                    <a:pt x="101" y="25"/>
                  </a:lnTo>
                  <a:lnTo>
                    <a:pt x="106" y="22"/>
                  </a:lnTo>
                  <a:lnTo>
                    <a:pt x="112" y="21"/>
                  </a:lnTo>
                  <a:lnTo>
                    <a:pt x="116" y="18"/>
                  </a:lnTo>
                  <a:lnTo>
                    <a:pt x="120" y="16"/>
                  </a:lnTo>
                  <a:lnTo>
                    <a:pt x="122" y="16"/>
                  </a:lnTo>
                  <a:lnTo>
                    <a:pt x="122" y="16"/>
                  </a:lnTo>
                  <a:lnTo>
                    <a:pt x="123" y="16"/>
                  </a:lnTo>
                  <a:lnTo>
                    <a:pt x="123" y="15"/>
                  </a:lnTo>
                  <a:lnTo>
                    <a:pt x="126" y="12"/>
                  </a:lnTo>
                  <a:lnTo>
                    <a:pt x="131" y="10"/>
                  </a:lnTo>
                  <a:lnTo>
                    <a:pt x="134" y="7"/>
                  </a:lnTo>
                  <a:lnTo>
                    <a:pt x="136" y="6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38" y="2"/>
                  </a:lnTo>
                  <a:lnTo>
                    <a:pt x="139" y="0"/>
                  </a:lnTo>
                  <a:lnTo>
                    <a:pt x="131" y="3"/>
                  </a:lnTo>
                  <a:lnTo>
                    <a:pt x="120" y="7"/>
                  </a:lnTo>
                  <a:lnTo>
                    <a:pt x="112" y="10"/>
                  </a:lnTo>
                  <a:lnTo>
                    <a:pt x="103" y="15"/>
                  </a:lnTo>
                  <a:lnTo>
                    <a:pt x="94" y="19"/>
                  </a:lnTo>
                  <a:lnTo>
                    <a:pt x="85" y="24"/>
                  </a:lnTo>
                  <a:lnTo>
                    <a:pt x="76" y="26"/>
                  </a:lnTo>
                  <a:lnTo>
                    <a:pt x="68" y="31"/>
                  </a:lnTo>
                  <a:lnTo>
                    <a:pt x="65" y="32"/>
                  </a:lnTo>
                  <a:lnTo>
                    <a:pt x="60" y="34"/>
                  </a:lnTo>
                  <a:lnTo>
                    <a:pt x="56" y="37"/>
                  </a:lnTo>
                  <a:lnTo>
                    <a:pt x="53" y="38"/>
                  </a:lnTo>
                  <a:lnTo>
                    <a:pt x="47" y="41"/>
                  </a:lnTo>
                  <a:lnTo>
                    <a:pt x="40" y="46"/>
                  </a:lnTo>
                  <a:lnTo>
                    <a:pt x="34" y="48"/>
                  </a:lnTo>
                  <a:lnTo>
                    <a:pt x="28" y="51"/>
                  </a:lnTo>
                  <a:lnTo>
                    <a:pt x="21" y="56"/>
                  </a:lnTo>
                  <a:lnTo>
                    <a:pt x="15" y="59"/>
                  </a:lnTo>
                  <a:lnTo>
                    <a:pt x="8" y="63"/>
                  </a:lnTo>
                  <a:lnTo>
                    <a:pt x="2" y="67"/>
                  </a:lnTo>
                  <a:lnTo>
                    <a:pt x="0" y="69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6" y="73"/>
                  </a:lnTo>
                  <a:lnTo>
                    <a:pt x="8" y="73"/>
                  </a:lnTo>
                  <a:lnTo>
                    <a:pt x="9" y="72"/>
                  </a:lnTo>
                  <a:lnTo>
                    <a:pt x="16" y="69"/>
                  </a:lnTo>
                  <a:lnTo>
                    <a:pt x="22" y="66"/>
                  </a:lnTo>
                  <a:lnTo>
                    <a:pt x="30" y="62"/>
                  </a:lnTo>
                  <a:lnTo>
                    <a:pt x="35" y="59"/>
                  </a:lnTo>
                  <a:lnTo>
                    <a:pt x="41" y="56"/>
                  </a:lnTo>
                  <a:lnTo>
                    <a:pt x="49" y="53"/>
                  </a:lnTo>
                  <a:lnTo>
                    <a:pt x="54" y="50"/>
                  </a:lnTo>
                  <a:lnTo>
                    <a:pt x="62" y="47"/>
                  </a:lnTo>
                  <a:lnTo>
                    <a:pt x="65" y="47"/>
                  </a:lnTo>
                  <a:lnTo>
                    <a:pt x="68" y="47"/>
                  </a:lnTo>
                  <a:lnTo>
                    <a:pt x="71" y="47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27" name="Freeform 179"/>
            <p:cNvSpPr>
              <a:spLocks/>
            </p:cNvSpPr>
            <p:nvPr/>
          </p:nvSpPr>
          <p:spPr bwMode="auto">
            <a:xfrm>
              <a:off x="6702425" y="5318125"/>
              <a:ext cx="63500" cy="34925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5" y="19"/>
                </a:cxn>
                <a:cxn ang="0">
                  <a:pos x="37" y="16"/>
                </a:cxn>
                <a:cxn ang="0">
                  <a:pos x="38" y="15"/>
                </a:cxn>
                <a:cxn ang="0">
                  <a:pos x="38" y="12"/>
                </a:cxn>
                <a:cxn ang="0">
                  <a:pos x="40" y="10"/>
                </a:cxn>
                <a:cxn ang="0">
                  <a:pos x="40" y="7"/>
                </a:cxn>
                <a:cxn ang="0">
                  <a:pos x="38" y="6"/>
                </a:cxn>
                <a:cxn ang="0">
                  <a:pos x="37" y="4"/>
                </a:cxn>
                <a:cxn ang="0">
                  <a:pos x="34" y="3"/>
                </a:cxn>
                <a:cxn ang="0">
                  <a:pos x="31" y="4"/>
                </a:cxn>
                <a:cxn ang="0">
                  <a:pos x="26" y="6"/>
                </a:cxn>
                <a:cxn ang="0">
                  <a:pos x="23" y="9"/>
                </a:cxn>
                <a:cxn ang="0">
                  <a:pos x="22" y="9"/>
                </a:cxn>
                <a:cxn ang="0">
                  <a:pos x="22" y="9"/>
                </a:cxn>
                <a:cxn ang="0">
                  <a:pos x="22" y="10"/>
                </a:cxn>
                <a:cxn ang="0">
                  <a:pos x="21" y="10"/>
                </a:cxn>
                <a:cxn ang="0">
                  <a:pos x="18" y="10"/>
                </a:cxn>
                <a:cxn ang="0">
                  <a:pos x="15" y="9"/>
                </a:cxn>
                <a:cxn ang="0">
                  <a:pos x="13" y="7"/>
                </a:cxn>
                <a:cxn ang="0">
                  <a:pos x="10" y="6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9"/>
                </a:cxn>
                <a:cxn ang="0">
                  <a:pos x="7" y="16"/>
                </a:cxn>
                <a:cxn ang="0">
                  <a:pos x="16" y="21"/>
                </a:cxn>
                <a:cxn ang="0">
                  <a:pos x="25" y="22"/>
                </a:cxn>
                <a:cxn ang="0">
                  <a:pos x="34" y="21"/>
                </a:cxn>
              </a:cxnLst>
              <a:rect l="0" t="0" r="r" b="b"/>
              <a:pathLst>
                <a:path w="40" h="22">
                  <a:moveTo>
                    <a:pt x="34" y="21"/>
                  </a:moveTo>
                  <a:lnTo>
                    <a:pt x="35" y="19"/>
                  </a:lnTo>
                  <a:lnTo>
                    <a:pt x="37" y="16"/>
                  </a:lnTo>
                  <a:lnTo>
                    <a:pt x="38" y="15"/>
                  </a:lnTo>
                  <a:lnTo>
                    <a:pt x="38" y="12"/>
                  </a:lnTo>
                  <a:lnTo>
                    <a:pt x="40" y="10"/>
                  </a:lnTo>
                  <a:lnTo>
                    <a:pt x="40" y="7"/>
                  </a:lnTo>
                  <a:lnTo>
                    <a:pt x="38" y="6"/>
                  </a:lnTo>
                  <a:lnTo>
                    <a:pt x="37" y="4"/>
                  </a:lnTo>
                  <a:lnTo>
                    <a:pt x="34" y="3"/>
                  </a:lnTo>
                  <a:lnTo>
                    <a:pt x="31" y="4"/>
                  </a:lnTo>
                  <a:lnTo>
                    <a:pt x="26" y="6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9"/>
                  </a:lnTo>
                  <a:lnTo>
                    <a:pt x="7" y="16"/>
                  </a:lnTo>
                  <a:lnTo>
                    <a:pt x="16" y="21"/>
                  </a:lnTo>
                  <a:lnTo>
                    <a:pt x="25" y="22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28" name="Freeform 180"/>
            <p:cNvSpPr>
              <a:spLocks/>
            </p:cNvSpPr>
            <p:nvPr/>
          </p:nvSpPr>
          <p:spPr bwMode="auto">
            <a:xfrm>
              <a:off x="6588125" y="5303838"/>
              <a:ext cx="144463" cy="123825"/>
            </a:xfrm>
            <a:custGeom>
              <a:avLst/>
              <a:gdLst/>
              <a:ahLst/>
              <a:cxnLst>
                <a:cxn ang="0">
                  <a:pos x="19" y="53"/>
                </a:cxn>
                <a:cxn ang="0">
                  <a:pos x="34" y="54"/>
                </a:cxn>
                <a:cxn ang="0">
                  <a:pos x="49" y="56"/>
                </a:cxn>
                <a:cxn ang="0">
                  <a:pos x="63" y="56"/>
                </a:cxn>
                <a:cxn ang="0">
                  <a:pos x="76" y="56"/>
                </a:cxn>
                <a:cxn ang="0">
                  <a:pos x="87" y="54"/>
                </a:cxn>
                <a:cxn ang="0">
                  <a:pos x="91" y="50"/>
                </a:cxn>
                <a:cxn ang="0">
                  <a:pos x="90" y="49"/>
                </a:cxn>
                <a:cxn ang="0">
                  <a:pos x="79" y="47"/>
                </a:cxn>
                <a:cxn ang="0">
                  <a:pos x="60" y="46"/>
                </a:cxn>
                <a:cxn ang="0">
                  <a:pos x="41" y="46"/>
                </a:cxn>
                <a:cxn ang="0">
                  <a:pos x="22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6" y="43"/>
                </a:cxn>
                <a:cxn ang="0">
                  <a:pos x="25" y="37"/>
                </a:cxn>
                <a:cxn ang="0">
                  <a:pos x="30" y="32"/>
                </a:cxn>
                <a:cxn ang="0">
                  <a:pos x="34" y="30"/>
                </a:cxn>
                <a:cxn ang="0">
                  <a:pos x="40" y="25"/>
                </a:cxn>
                <a:cxn ang="0">
                  <a:pos x="49" y="21"/>
                </a:cxn>
                <a:cxn ang="0">
                  <a:pos x="57" y="13"/>
                </a:cxn>
                <a:cxn ang="0">
                  <a:pos x="66" y="8"/>
                </a:cxn>
                <a:cxn ang="0">
                  <a:pos x="72" y="5"/>
                </a:cxn>
                <a:cxn ang="0">
                  <a:pos x="75" y="3"/>
                </a:cxn>
                <a:cxn ang="0">
                  <a:pos x="76" y="3"/>
                </a:cxn>
                <a:cxn ang="0">
                  <a:pos x="76" y="0"/>
                </a:cxn>
                <a:cxn ang="0">
                  <a:pos x="69" y="0"/>
                </a:cxn>
                <a:cxn ang="0">
                  <a:pos x="56" y="6"/>
                </a:cxn>
                <a:cxn ang="0">
                  <a:pos x="41" y="13"/>
                </a:cxn>
                <a:cxn ang="0">
                  <a:pos x="30" y="21"/>
                </a:cxn>
                <a:cxn ang="0">
                  <a:pos x="18" y="30"/>
                </a:cxn>
                <a:cxn ang="0">
                  <a:pos x="8" y="40"/>
                </a:cxn>
                <a:cxn ang="0">
                  <a:pos x="3" y="47"/>
                </a:cxn>
                <a:cxn ang="0">
                  <a:pos x="3" y="47"/>
                </a:cxn>
                <a:cxn ang="0">
                  <a:pos x="2" y="49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6"/>
                </a:cxn>
                <a:cxn ang="0">
                  <a:pos x="8" y="71"/>
                </a:cxn>
                <a:cxn ang="0">
                  <a:pos x="12" y="71"/>
                </a:cxn>
                <a:cxn ang="0">
                  <a:pos x="16" y="71"/>
                </a:cxn>
                <a:cxn ang="0">
                  <a:pos x="24" y="71"/>
                </a:cxn>
                <a:cxn ang="0">
                  <a:pos x="35" y="73"/>
                </a:cxn>
                <a:cxn ang="0">
                  <a:pos x="52" y="76"/>
                </a:cxn>
                <a:cxn ang="0">
                  <a:pos x="65" y="78"/>
                </a:cxn>
                <a:cxn ang="0">
                  <a:pos x="78" y="76"/>
                </a:cxn>
                <a:cxn ang="0">
                  <a:pos x="84" y="73"/>
                </a:cxn>
                <a:cxn ang="0">
                  <a:pos x="85" y="71"/>
                </a:cxn>
                <a:cxn ang="0">
                  <a:pos x="81" y="69"/>
                </a:cxn>
                <a:cxn ang="0">
                  <a:pos x="69" y="68"/>
                </a:cxn>
                <a:cxn ang="0">
                  <a:pos x="56" y="66"/>
                </a:cxn>
                <a:cxn ang="0">
                  <a:pos x="43" y="65"/>
                </a:cxn>
                <a:cxn ang="0">
                  <a:pos x="31" y="62"/>
                </a:cxn>
                <a:cxn ang="0">
                  <a:pos x="18" y="60"/>
                </a:cxn>
                <a:cxn ang="0">
                  <a:pos x="11" y="59"/>
                </a:cxn>
                <a:cxn ang="0">
                  <a:pos x="11" y="54"/>
                </a:cxn>
              </a:cxnLst>
              <a:rect l="0" t="0" r="r" b="b"/>
              <a:pathLst>
                <a:path w="91" h="78">
                  <a:moveTo>
                    <a:pt x="12" y="53"/>
                  </a:moveTo>
                  <a:lnTo>
                    <a:pt x="19" y="53"/>
                  </a:lnTo>
                  <a:lnTo>
                    <a:pt x="27" y="54"/>
                  </a:lnTo>
                  <a:lnTo>
                    <a:pt x="34" y="54"/>
                  </a:lnTo>
                  <a:lnTo>
                    <a:pt x="41" y="56"/>
                  </a:lnTo>
                  <a:lnTo>
                    <a:pt x="49" y="56"/>
                  </a:lnTo>
                  <a:lnTo>
                    <a:pt x="56" y="57"/>
                  </a:lnTo>
                  <a:lnTo>
                    <a:pt x="63" y="56"/>
                  </a:lnTo>
                  <a:lnTo>
                    <a:pt x="71" y="56"/>
                  </a:lnTo>
                  <a:lnTo>
                    <a:pt x="76" y="56"/>
                  </a:lnTo>
                  <a:lnTo>
                    <a:pt x="82" y="54"/>
                  </a:lnTo>
                  <a:lnTo>
                    <a:pt x="87" y="54"/>
                  </a:lnTo>
                  <a:lnTo>
                    <a:pt x="91" y="50"/>
                  </a:lnTo>
                  <a:lnTo>
                    <a:pt x="91" y="50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88" y="49"/>
                  </a:lnTo>
                  <a:lnTo>
                    <a:pt x="79" y="47"/>
                  </a:lnTo>
                  <a:lnTo>
                    <a:pt x="69" y="46"/>
                  </a:lnTo>
                  <a:lnTo>
                    <a:pt x="60" y="46"/>
                  </a:lnTo>
                  <a:lnTo>
                    <a:pt x="52" y="46"/>
                  </a:lnTo>
                  <a:lnTo>
                    <a:pt x="41" y="46"/>
                  </a:lnTo>
                  <a:lnTo>
                    <a:pt x="32" y="47"/>
                  </a:lnTo>
                  <a:lnTo>
                    <a:pt x="22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6" y="43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2" y="31"/>
                  </a:lnTo>
                  <a:lnTo>
                    <a:pt x="34" y="30"/>
                  </a:lnTo>
                  <a:lnTo>
                    <a:pt x="35" y="30"/>
                  </a:lnTo>
                  <a:lnTo>
                    <a:pt x="40" y="25"/>
                  </a:lnTo>
                  <a:lnTo>
                    <a:pt x="44" y="24"/>
                  </a:lnTo>
                  <a:lnTo>
                    <a:pt x="49" y="21"/>
                  </a:lnTo>
                  <a:lnTo>
                    <a:pt x="53" y="18"/>
                  </a:lnTo>
                  <a:lnTo>
                    <a:pt x="57" y="13"/>
                  </a:lnTo>
                  <a:lnTo>
                    <a:pt x="62" y="10"/>
                  </a:lnTo>
                  <a:lnTo>
                    <a:pt x="66" y="8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3" y="5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9" y="0"/>
                  </a:lnTo>
                  <a:lnTo>
                    <a:pt x="62" y="2"/>
                  </a:lnTo>
                  <a:lnTo>
                    <a:pt x="56" y="6"/>
                  </a:lnTo>
                  <a:lnTo>
                    <a:pt x="49" y="10"/>
                  </a:lnTo>
                  <a:lnTo>
                    <a:pt x="41" y="13"/>
                  </a:lnTo>
                  <a:lnTo>
                    <a:pt x="35" y="18"/>
                  </a:lnTo>
                  <a:lnTo>
                    <a:pt x="30" y="21"/>
                  </a:lnTo>
                  <a:lnTo>
                    <a:pt x="22" y="25"/>
                  </a:lnTo>
                  <a:lnTo>
                    <a:pt x="18" y="30"/>
                  </a:lnTo>
                  <a:lnTo>
                    <a:pt x="12" y="34"/>
                  </a:lnTo>
                  <a:lnTo>
                    <a:pt x="8" y="40"/>
                  </a:lnTo>
                  <a:lnTo>
                    <a:pt x="5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6" y="71"/>
                  </a:lnTo>
                  <a:lnTo>
                    <a:pt x="8" y="71"/>
                  </a:lnTo>
                  <a:lnTo>
                    <a:pt x="11" y="71"/>
                  </a:lnTo>
                  <a:lnTo>
                    <a:pt x="12" y="71"/>
                  </a:lnTo>
                  <a:lnTo>
                    <a:pt x="13" y="71"/>
                  </a:lnTo>
                  <a:lnTo>
                    <a:pt x="16" y="71"/>
                  </a:lnTo>
                  <a:lnTo>
                    <a:pt x="21" y="71"/>
                  </a:lnTo>
                  <a:lnTo>
                    <a:pt x="24" y="71"/>
                  </a:lnTo>
                  <a:lnTo>
                    <a:pt x="27" y="72"/>
                  </a:lnTo>
                  <a:lnTo>
                    <a:pt x="35" y="73"/>
                  </a:lnTo>
                  <a:lnTo>
                    <a:pt x="43" y="75"/>
                  </a:lnTo>
                  <a:lnTo>
                    <a:pt x="52" y="76"/>
                  </a:lnTo>
                  <a:lnTo>
                    <a:pt x="59" y="78"/>
                  </a:lnTo>
                  <a:lnTo>
                    <a:pt x="65" y="78"/>
                  </a:lnTo>
                  <a:lnTo>
                    <a:pt x="72" y="78"/>
                  </a:lnTo>
                  <a:lnTo>
                    <a:pt x="78" y="76"/>
                  </a:lnTo>
                  <a:lnTo>
                    <a:pt x="82" y="73"/>
                  </a:lnTo>
                  <a:lnTo>
                    <a:pt x="84" y="73"/>
                  </a:lnTo>
                  <a:lnTo>
                    <a:pt x="85" y="72"/>
                  </a:lnTo>
                  <a:lnTo>
                    <a:pt x="85" y="71"/>
                  </a:lnTo>
                  <a:lnTo>
                    <a:pt x="87" y="71"/>
                  </a:lnTo>
                  <a:lnTo>
                    <a:pt x="81" y="69"/>
                  </a:lnTo>
                  <a:lnTo>
                    <a:pt x="75" y="68"/>
                  </a:lnTo>
                  <a:lnTo>
                    <a:pt x="69" y="68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0" y="65"/>
                  </a:lnTo>
                  <a:lnTo>
                    <a:pt x="43" y="65"/>
                  </a:lnTo>
                  <a:lnTo>
                    <a:pt x="37" y="63"/>
                  </a:lnTo>
                  <a:lnTo>
                    <a:pt x="31" y="62"/>
                  </a:lnTo>
                  <a:lnTo>
                    <a:pt x="25" y="62"/>
                  </a:lnTo>
                  <a:lnTo>
                    <a:pt x="18" y="60"/>
                  </a:lnTo>
                  <a:lnTo>
                    <a:pt x="12" y="60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29" name="Freeform 181"/>
            <p:cNvSpPr>
              <a:spLocks/>
            </p:cNvSpPr>
            <p:nvPr/>
          </p:nvSpPr>
          <p:spPr bwMode="auto">
            <a:xfrm>
              <a:off x="6607175" y="4662488"/>
              <a:ext cx="9525" cy="153988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0" y="72"/>
                </a:cxn>
                <a:cxn ang="0">
                  <a:pos x="0" y="78"/>
                </a:cxn>
                <a:cxn ang="0">
                  <a:pos x="0" y="85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4" y="97"/>
                </a:cxn>
                <a:cxn ang="0">
                  <a:pos x="4" y="95"/>
                </a:cxn>
                <a:cxn ang="0">
                  <a:pos x="6" y="95"/>
                </a:cxn>
                <a:cxn ang="0">
                  <a:pos x="6" y="95"/>
                </a:cxn>
                <a:cxn ang="0">
                  <a:pos x="6" y="94"/>
                </a:cxn>
                <a:cxn ang="0">
                  <a:pos x="6" y="70"/>
                </a:cxn>
                <a:cxn ang="0">
                  <a:pos x="6" y="47"/>
                </a:cxn>
                <a:cxn ang="0">
                  <a:pos x="6" y="25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7"/>
                </a:cxn>
                <a:cxn ang="0">
                  <a:pos x="0" y="15"/>
                </a:cxn>
                <a:cxn ang="0">
                  <a:pos x="0" y="22"/>
                </a:cxn>
                <a:cxn ang="0">
                  <a:pos x="0" y="29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0" y="56"/>
                </a:cxn>
                <a:cxn ang="0">
                  <a:pos x="0" y="64"/>
                </a:cxn>
              </a:cxnLst>
              <a:rect l="0" t="0" r="r" b="b"/>
              <a:pathLst>
                <a:path w="6" h="97">
                  <a:moveTo>
                    <a:pt x="0" y="64"/>
                  </a:moveTo>
                  <a:lnTo>
                    <a:pt x="0" y="72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4" y="97"/>
                  </a:lnTo>
                  <a:lnTo>
                    <a:pt x="4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4"/>
                  </a:lnTo>
                  <a:lnTo>
                    <a:pt x="6" y="70"/>
                  </a:lnTo>
                  <a:lnTo>
                    <a:pt x="6" y="47"/>
                  </a:lnTo>
                  <a:lnTo>
                    <a:pt x="6" y="25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7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9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30" name="Freeform 182"/>
            <p:cNvSpPr>
              <a:spLocks/>
            </p:cNvSpPr>
            <p:nvPr/>
          </p:nvSpPr>
          <p:spPr bwMode="auto">
            <a:xfrm>
              <a:off x="6577013" y="4518025"/>
              <a:ext cx="39688" cy="150813"/>
            </a:xfrm>
            <a:custGeom>
              <a:avLst/>
              <a:gdLst/>
              <a:ahLst/>
              <a:cxnLst>
                <a:cxn ang="0">
                  <a:pos x="6" y="79"/>
                </a:cxn>
                <a:cxn ang="0">
                  <a:pos x="9" y="82"/>
                </a:cxn>
                <a:cxn ang="0">
                  <a:pos x="9" y="85"/>
                </a:cxn>
                <a:cxn ang="0">
                  <a:pos x="7" y="85"/>
                </a:cxn>
                <a:cxn ang="0">
                  <a:pos x="6" y="85"/>
                </a:cxn>
                <a:cxn ang="0">
                  <a:pos x="4" y="85"/>
                </a:cxn>
                <a:cxn ang="0">
                  <a:pos x="1" y="88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9" y="91"/>
                </a:cxn>
                <a:cxn ang="0">
                  <a:pos x="12" y="91"/>
                </a:cxn>
                <a:cxn ang="0">
                  <a:pos x="12" y="95"/>
                </a:cxn>
                <a:cxn ang="0">
                  <a:pos x="16" y="94"/>
                </a:cxn>
                <a:cxn ang="0">
                  <a:pos x="19" y="88"/>
                </a:cxn>
                <a:cxn ang="0">
                  <a:pos x="20" y="85"/>
                </a:cxn>
                <a:cxn ang="0">
                  <a:pos x="20" y="84"/>
                </a:cxn>
                <a:cxn ang="0">
                  <a:pos x="19" y="82"/>
                </a:cxn>
                <a:cxn ang="0">
                  <a:pos x="18" y="82"/>
                </a:cxn>
                <a:cxn ang="0">
                  <a:pos x="13" y="81"/>
                </a:cxn>
                <a:cxn ang="0">
                  <a:pos x="9" y="76"/>
                </a:cxn>
                <a:cxn ang="0">
                  <a:pos x="6" y="62"/>
                </a:cxn>
                <a:cxn ang="0">
                  <a:pos x="6" y="40"/>
                </a:cxn>
                <a:cxn ang="0">
                  <a:pos x="10" y="24"/>
                </a:cxn>
                <a:cxn ang="0">
                  <a:pos x="12" y="16"/>
                </a:cxn>
                <a:cxn ang="0">
                  <a:pos x="15" y="13"/>
                </a:cxn>
                <a:cxn ang="0">
                  <a:pos x="16" y="12"/>
                </a:cxn>
                <a:cxn ang="0">
                  <a:pos x="18" y="28"/>
                </a:cxn>
                <a:cxn ang="0">
                  <a:pos x="18" y="59"/>
                </a:cxn>
                <a:cxn ang="0">
                  <a:pos x="16" y="76"/>
                </a:cxn>
                <a:cxn ang="0">
                  <a:pos x="16" y="79"/>
                </a:cxn>
                <a:cxn ang="0">
                  <a:pos x="19" y="78"/>
                </a:cxn>
                <a:cxn ang="0">
                  <a:pos x="20" y="73"/>
                </a:cxn>
                <a:cxn ang="0">
                  <a:pos x="23" y="71"/>
                </a:cxn>
                <a:cxn ang="0">
                  <a:pos x="25" y="38"/>
                </a:cxn>
                <a:cxn ang="0">
                  <a:pos x="19" y="6"/>
                </a:cxn>
                <a:cxn ang="0">
                  <a:pos x="20" y="5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3" y="5"/>
                </a:cxn>
                <a:cxn ang="0">
                  <a:pos x="3" y="32"/>
                </a:cxn>
                <a:cxn ang="0">
                  <a:pos x="0" y="63"/>
                </a:cxn>
                <a:cxn ang="0">
                  <a:pos x="1" y="71"/>
                </a:cxn>
                <a:cxn ang="0">
                  <a:pos x="4" y="78"/>
                </a:cxn>
              </a:cxnLst>
              <a:rect l="0" t="0" r="r" b="b"/>
              <a:pathLst>
                <a:path w="25" h="95">
                  <a:moveTo>
                    <a:pt x="4" y="78"/>
                  </a:moveTo>
                  <a:lnTo>
                    <a:pt x="6" y="79"/>
                  </a:lnTo>
                  <a:lnTo>
                    <a:pt x="7" y="81"/>
                  </a:lnTo>
                  <a:lnTo>
                    <a:pt x="9" y="82"/>
                  </a:lnTo>
                  <a:lnTo>
                    <a:pt x="9" y="84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6" y="85"/>
                  </a:lnTo>
                  <a:lnTo>
                    <a:pt x="4" y="85"/>
                  </a:lnTo>
                  <a:lnTo>
                    <a:pt x="3" y="87"/>
                  </a:lnTo>
                  <a:lnTo>
                    <a:pt x="1" y="88"/>
                  </a:lnTo>
                  <a:lnTo>
                    <a:pt x="1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12" y="93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6" y="94"/>
                  </a:lnTo>
                  <a:lnTo>
                    <a:pt x="18" y="93"/>
                  </a:lnTo>
                  <a:lnTo>
                    <a:pt x="19" y="88"/>
                  </a:lnTo>
                  <a:lnTo>
                    <a:pt x="20" y="85"/>
                  </a:lnTo>
                  <a:lnTo>
                    <a:pt x="20" y="85"/>
                  </a:lnTo>
                  <a:lnTo>
                    <a:pt x="20" y="84"/>
                  </a:lnTo>
                  <a:lnTo>
                    <a:pt x="20" y="84"/>
                  </a:lnTo>
                  <a:lnTo>
                    <a:pt x="20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18" y="82"/>
                  </a:lnTo>
                  <a:lnTo>
                    <a:pt x="16" y="82"/>
                  </a:lnTo>
                  <a:lnTo>
                    <a:pt x="13" y="81"/>
                  </a:lnTo>
                  <a:lnTo>
                    <a:pt x="10" y="78"/>
                  </a:lnTo>
                  <a:lnTo>
                    <a:pt x="9" y="76"/>
                  </a:lnTo>
                  <a:lnTo>
                    <a:pt x="7" y="73"/>
                  </a:lnTo>
                  <a:lnTo>
                    <a:pt x="6" y="62"/>
                  </a:lnTo>
                  <a:lnTo>
                    <a:pt x="6" y="50"/>
                  </a:lnTo>
                  <a:lnTo>
                    <a:pt x="6" y="40"/>
                  </a:lnTo>
                  <a:lnTo>
                    <a:pt x="9" y="28"/>
                  </a:lnTo>
                  <a:lnTo>
                    <a:pt x="10" y="24"/>
                  </a:lnTo>
                  <a:lnTo>
                    <a:pt x="12" y="21"/>
                  </a:lnTo>
                  <a:lnTo>
                    <a:pt x="12" y="16"/>
                  </a:lnTo>
                  <a:lnTo>
                    <a:pt x="13" y="13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8" y="28"/>
                  </a:lnTo>
                  <a:lnTo>
                    <a:pt x="19" y="44"/>
                  </a:lnTo>
                  <a:lnTo>
                    <a:pt x="18" y="59"/>
                  </a:lnTo>
                  <a:lnTo>
                    <a:pt x="16" y="75"/>
                  </a:lnTo>
                  <a:lnTo>
                    <a:pt x="16" y="76"/>
                  </a:lnTo>
                  <a:lnTo>
                    <a:pt x="16" y="78"/>
                  </a:lnTo>
                  <a:lnTo>
                    <a:pt x="16" y="79"/>
                  </a:lnTo>
                  <a:lnTo>
                    <a:pt x="18" y="79"/>
                  </a:lnTo>
                  <a:lnTo>
                    <a:pt x="19" y="78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22" y="71"/>
                  </a:lnTo>
                  <a:lnTo>
                    <a:pt x="23" y="71"/>
                  </a:lnTo>
                  <a:lnTo>
                    <a:pt x="25" y="54"/>
                  </a:lnTo>
                  <a:lnTo>
                    <a:pt x="25" y="38"/>
                  </a:lnTo>
                  <a:lnTo>
                    <a:pt x="23" y="22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7" y="18"/>
                  </a:lnTo>
                  <a:lnTo>
                    <a:pt x="3" y="32"/>
                  </a:lnTo>
                  <a:lnTo>
                    <a:pt x="0" y="49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4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31" name="Freeform 183"/>
            <p:cNvSpPr>
              <a:spLocks noEditPoints="1"/>
            </p:cNvSpPr>
            <p:nvPr/>
          </p:nvSpPr>
          <p:spPr bwMode="auto">
            <a:xfrm>
              <a:off x="6869113" y="4513263"/>
              <a:ext cx="82550" cy="293688"/>
            </a:xfrm>
            <a:custGeom>
              <a:avLst/>
              <a:gdLst/>
              <a:ahLst/>
              <a:cxnLst>
                <a:cxn ang="0">
                  <a:pos x="8" y="183"/>
                </a:cxn>
                <a:cxn ang="0">
                  <a:pos x="37" y="182"/>
                </a:cxn>
                <a:cxn ang="0">
                  <a:pos x="50" y="179"/>
                </a:cxn>
                <a:cxn ang="0">
                  <a:pos x="49" y="176"/>
                </a:cxn>
                <a:cxn ang="0">
                  <a:pos x="24" y="175"/>
                </a:cxn>
                <a:cxn ang="0">
                  <a:pos x="15" y="175"/>
                </a:cxn>
                <a:cxn ang="0">
                  <a:pos x="19" y="142"/>
                </a:cxn>
                <a:cxn ang="0">
                  <a:pos x="18" y="100"/>
                </a:cxn>
                <a:cxn ang="0">
                  <a:pos x="17" y="88"/>
                </a:cxn>
                <a:cxn ang="0">
                  <a:pos x="18" y="84"/>
                </a:cxn>
                <a:cxn ang="0">
                  <a:pos x="22" y="84"/>
                </a:cxn>
                <a:cxn ang="0">
                  <a:pos x="31" y="84"/>
                </a:cxn>
                <a:cxn ang="0">
                  <a:pos x="34" y="126"/>
                </a:cxn>
                <a:cxn ang="0">
                  <a:pos x="33" y="161"/>
                </a:cxn>
                <a:cxn ang="0">
                  <a:pos x="36" y="170"/>
                </a:cxn>
                <a:cxn ang="0">
                  <a:pos x="40" y="166"/>
                </a:cxn>
                <a:cxn ang="0">
                  <a:pos x="40" y="153"/>
                </a:cxn>
                <a:cxn ang="0">
                  <a:pos x="40" y="122"/>
                </a:cxn>
                <a:cxn ang="0">
                  <a:pos x="38" y="112"/>
                </a:cxn>
                <a:cxn ang="0">
                  <a:pos x="38" y="88"/>
                </a:cxn>
                <a:cxn ang="0">
                  <a:pos x="43" y="75"/>
                </a:cxn>
                <a:cxn ang="0">
                  <a:pos x="43" y="71"/>
                </a:cxn>
                <a:cxn ang="0">
                  <a:pos x="33" y="76"/>
                </a:cxn>
                <a:cxn ang="0">
                  <a:pos x="28" y="72"/>
                </a:cxn>
                <a:cxn ang="0">
                  <a:pos x="28" y="68"/>
                </a:cxn>
                <a:cxn ang="0">
                  <a:pos x="31" y="56"/>
                </a:cxn>
                <a:cxn ang="0">
                  <a:pos x="37" y="47"/>
                </a:cxn>
                <a:cxn ang="0">
                  <a:pos x="41" y="28"/>
                </a:cxn>
                <a:cxn ang="0">
                  <a:pos x="34" y="8"/>
                </a:cxn>
                <a:cxn ang="0">
                  <a:pos x="25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2" y="6"/>
                </a:cxn>
                <a:cxn ang="0">
                  <a:pos x="11" y="35"/>
                </a:cxn>
                <a:cxn ang="0">
                  <a:pos x="15" y="65"/>
                </a:cxn>
                <a:cxn ang="0">
                  <a:pos x="19" y="66"/>
                </a:cxn>
                <a:cxn ang="0">
                  <a:pos x="22" y="72"/>
                </a:cxn>
                <a:cxn ang="0">
                  <a:pos x="21" y="78"/>
                </a:cxn>
                <a:cxn ang="0">
                  <a:pos x="17" y="76"/>
                </a:cxn>
                <a:cxn ang="0">
                  <a:pos x="11" y="82"/>
                </a:cxn>
                <a:cxn ang="0">
                  <a:pos x="9" y="115"/>
                </a:cxn>
                <a:cxn ang="0">
                  <a:pos x="6" y="158"/>
                </a:cxn>
                <a:cxn ang="0">
                  <a:pos x="3" y="178"/>
                </a:cxn>
                <a:cxn ang="0">
                  <a:pos x="2" y="183"/>
                </a:cxn>
                <a:cxn ang="0">
                  <a:pos x="21" y="56"/>
                </a:cxn>
                <a:cxn ang="0">
                  <a:pos x="19" y="41"/>
                </a:cxn>
                <a:cxn ang="0">
                  <a:pos x="22" y="13"/>
                </a:cxn>
                <a:cxn ang="0">
                  <a:pos x="27" y="11"/>
                </a:cxn>
                <a:cxn ang="0">
                  <a:pos x="31" y="25"/>
                </a:cxn>
                <a:cxn ang="0">
                  <a:pos x="28" y="53"/>
                </a:cxn>
                <a:cxn ang="0">
                  <a:pos x="24" y="55"/>
                </a:cxn>
                <a:cxn ang="0">
                  <a:pos x="22" y="59"/>
                </a:cxn>
              </a:cxnLst>
              <a:rect l="0" t="0" r="r" b="b"/>
              <a:pathLst>
                <a:path w="52" h="185">
                  <a:moveTo>
                    <a:pt x="8" y="185"/>
                  </a:move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9" y="183"/>
                  </a:lnTo>
                  <a:lnTo>
                    <a:pt x="19" y="183"/>
                  </a:lnTo>
                  <a:lnTo>
                    <a:pt x="28" y="182"/>
                  </a:lnTo>
                  <a:lnTo>
                    <a:pt x="37" y="182"/>
                  </a:lnTo>
                  <a:lnTo>
                    <a:pt x="47" y="180"/>
                  </a:lnTo>
                  <a:lnTo>
                    <a:pt x="49" y="180"/>
                  </a:lnTo>
                  <a:lnTo>
                    <a:pt x="50" y="179"/>
                  </a:lnTo>
                  <a:lnTo>
                    <a:pt x="50" y="179"/>
                  </a:lnTo>
                  <a:lnTo>
                    <a:pt x="52" y="179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6"/>
                  </a:lnTo>
                  <a:lnTo>
                    <a:pt x="47" y="176"/>
                  </a:lnTo>
                  <a:lnTo>
                    <a:pt x="40" y="175"/>
                  </a:lnTo>
                  <a:lnTo>
                    <a:pt x="33" y="175"/>
                  </a:lnTo>
                  <a:lnTo>
                    <a:pt x="24" y="175"/>
                  </a:lnTo>
                  <a:lnTo>
                    <a:pt x="17" y="176"/>
                  </a:lnTo>
                  <a:lnTo>
                    <a:pt x="17" y="176"/>
                  </a:lnTo>
                  <a:lnTo>
                    <a:pt x="15" y="175"/>
                  </a:lnTo>
                  <a:lnTo>
                    <a:pt x="15" y="175"/>
                  </a:lnTo>
                  <a:lnTo>
                    <a:pt x="15" y="173"/>
                  </a:lnTo>
                  <a:lnTo>
                    <a:pt x="18" y="163"/>
                  </a:lnTo>
                  <a:lnTo>
                    <a:pt x="19" y="153"/>
                  </a:lnTo>
                  <a:lnTo>
                    <a:pt x="19" y="142"/>
                  </a:lnTo>
                  <a:lnTo>
                    <a:pt x="19" y="132"/>
                  </a:lnTo>
                  <a:lnTo>
                    <a:pt x="19" y="122"/>
                  </a:lnTo>
                  <a:lnTo>
                    <a:pt x="19" y="110"/>
                  </a:lnTo>
                  <a:lnTo>
                    <a:pt x="18" y="100"/>
                  </a:lnTo>
                  <a:lnTo>
                    <a:pt x="18" y="90"/>
                  </a:lnTo>
                  <a:lnTo>
                    <a:pt x="17" y="90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7" y="87"/>
                  </a:lnTo>
                  <a:lnTo>
                    <a:pt x="18" y="85"/>
                  </a:lnTo>
                  <a:lnTo>
                    <a:pt x="18" y="84"/>
                  </a:lnTo>
                  <a:lnTo>
                    <a:pt x="18" y="82"/>
                  </a:lnTo>
                  <a:lnTo>
                    <a:pt x="19" y="82"/>
                  </a:lnTo>
                  <a:lnTo>
                    <a:pt x="21" y="84"/>
                  </a:lnTo>
                  <a:lnTo>
                    <a:pt x="22" y="84"/>
                  </a:lnTo>
                  <a:lnTo>
                    <a:pt x="22" y="85"/>
                  </a:lnTo>
                  <a:lnTo>
                    <a:pt x="25" y="85"/>
                  </a:lnTo>
                  <a:lnTo>
                    <a:pt x="28" y="84"/>
                  </a:lnTo>
                  <a:lnTo>
                    <a:pt x="31" y="84"/>
                  </a:lnTo>
                  <a:lnTo>
                    <a:pt x="34" y="84"/>
                  </a:lnTo>
                  <a:lnTo>
                    <a:pt x="34" y="98"/>
                  </a:lnTo>
                  <a:lnTo>
                    <a:pt x="34" y="112"/>
                  </a:lnTo>
                  <a:lnTo>
                    <a:pt x="34" y="126"/>
                  </a:lnTo>
                  <a:lnTo>
                    <a:pt x="33" y="141"/>
                  </a:lnTo>
                  <a:lnTo>
                    <a:pt x="33" y="148"/>
                  </a:lnTo>
                  <a:lnTo>
                    <a:pt x="33" y="154"/>
                  </a:lnTo>
                  <a:lnTo>
                    <a:pt x="33" y="161"/>
                  </a:lnTo>
                  <a:lnTo>
                    <a:pt x="34" y="169"/>
                  </a:lnTo>
                  <a:lnTo>
                    <a:pt x="34" y="170"/>
                  </a:lnTo>
                  <a:lnTo>
                    <a:pt x="36" y="170"/>
                  </a:lnTo>
                  <a:lnTo>
                    <a:pt x="36" y="170"/>
                  </a:lnTo>
                  <a:lnTo>
                    <a:pt x="37" y="170"/>
                  </a:lnTo>
                  <a:lnTo>
                    <a:pt x="38" y="170"/>
                  </a:lnTo>
                  <a:lnTo>
                    <a:pt x="40" y="167"/>
                  </a:lnTo>
                  <a:lnTo>
                    <a:pt x="40" y="166"/>
                  </a:lnTo>
                  <a:lnTo>
                    <a:pt x="40" y="164"/>
                  </a:lnTo>
                  <a:lnTo>
                    <a:pt x="40" y="161"/>
                  </a:lnTo>
                  <a:lnTo>
                    <a:pt x="40" y="157"/>
                  </a:lnTo>
                  <a:lnTo>
                    <a:pt x="40" y="153"/>
                  </a:lnTo>
                  <a:lnTo>
                    <a:pt x="40" y="148"/>
                  </a:lnTo>
                  <a:lnTo>
                    <a:pt x="40" y="139"/>
                  </a:lnTo>
                  <a:lnTo>
                    <a:pt x="40" y="131"/>
                  </a:lnTo>
                  <a:lnTo>
                    <a:pt x="40" y="122"/>
                  </a:lnTo>
                  <a:lnTo>
                    <a:pt x="40" y="113"/>
                  </a:lnTo>
                  <a:lnTo>
                    <a:pt x="40" y="113"/>
                  </a:lnTo>
                  <a:lnTo>
                    <a:pt x="40" y="112"/>
                  </a:lnTo>
                  <a:lnTo>
                    <a:pt x="38" y="112"/>
                  </a:lnTo>
                  <a:lnTo>
                    <a:pt x="38" y="112"/>
                  </a:lnTo>
                  <a:lnTo>
                    <a:pt x="38" y="104"/>
                  </a:lnTo>
                  <a:lnTo>
                    <a:pt x="38" y="96"/>
                  </a:lnTo>
                  <a:lnTo>
                    <a:pt x="38" y="88"/>
                  </a:lnTo>
                  <a:lnTo>
                    <a:pt x="40" y="81"/>
                  </a:lnTo>
                  <a:lnTo>
                    <a:pt x="40" y="79"/>
                  </a:lnTo>
                  <a:lnTo>
                    <a:pt x="41" y="76"/>
                  </a:lnTo>
                  <a:lnTo>
                    <a:pt x="43" y="75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3" y="72"/>
                  </a:lnTo>
                  <a:lnTo>
                    <a:pt x="43" y="71"/>
                  </a:lnTo>
                  <a:lnTo>
                    <a:pt x="41" y="71"/>
                  </a:lnTo>
                  <a:lnTo>
                    <a:pt x="38" y="72"/>
                  </a:lnTo>
                  <a:lnTo>
                    <a:pt x="36" y="74"/>
                  </a:lnTo>
                  <a:lnTo>
                    <a:pt x="33" y="76"/>
                  </a:lnTo>
                  <a:lnTo>
                    <a:pt x="30" y="76"/>
                  </a:lnTo>
                  <a:lnTo>
                    <a:pt x="28" y="75"/>
                  </a:lnTo>
                  <a:lnTo>
                    <a:pt x="28" y="74"/>
                  </a:lnTo>
                  <a:lnTo>
                    <a:pt x="28" y="72"/>
                  </a:lnTo>
                  <a:lnTo>
                    <a:pt x="28" y="69"/>
                  </a:lnTo>
                  <a:lnTo>
                    <a:pt x="28" y="69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0" y="65"/>
                  </a:lnTo>
                  <a:lnTo>
                    <a:pt x="30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4" y="55"/>
                  </a:lnTo>
                  <a:lnTo>
                    <a:pt x="36" y="52"/>
                  </a:lnTo>
                  <a:lnTo>
                    <a:pt x="37" y="47"/>
                  </a:lnTo>
                  <a:lnTo>
                    <a:pt x="37" y="44"/>
                  </a:lnTo>
                  <a:lnTo>
                    <a:pt x="38" y="41"/>
                  </a:lnTo>
                  <a:lnTo>
                    <a:pt x="40" y="35"/>
                  </a:lnTo>
                  <a:lnTo>
                    <a:pt x="41" y="28"/>
                  </a:lnTo>
                  <a:lnTo>
                    <a:pt x="41" y="22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34" y="8"/>
                  </a:lnTo>
                  <a:lnTo>
                    <a:pt x="31" y="3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5" y="21"/>
                  </a:lnTo>
                  <a:lnTo>
                    <a:pt x="11" y="35"/>
                  </a:lnTo>
                  <a:lnTo>
                    <a:pt x="11" y="50"/>
                  </a:lnTo>
                  <a:lnTo>
                    <a:pt x="14" y="65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17" y="65"/>
                  </a:lnTo>
                  <a:lnTo>
                    <a:pt x="18" y="65"/>
                  </a:lnTo>
                  <a:lnTo>
                    <a:pt x="19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2" y="72"/>
                  </a:lnTo>
                  <a:lnTo>
                    <a:pt x="22" y="75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19" y="78"/>
                  </a:lnTo>
                  <a:lnTo>
                    <a:pt x="18" y="76"/>
                  </a:lnTo>
                  <a:lnTo>
                    <a:pt x="17" y="76"/>
                  </a:lnTo>
                  <a:lnTo>
                    <a:pt x="15" y="76"/>
                  </a:lnTo>
                  <a:lnTo>
                    <a:pt x="14" y="78"/>
                  </a:lnTo>
                  <a:lnTo>
                    <a:pt x="12" y="81"/>
                  </a:lnTo>
                  <a:lnTo>
                    <a:pt x="11" y="82"/>
                  </a:lnTo>
                  <a:lnTo>
                    <a:pt x="11" y="85"/>
                  </a:lnTo>
                  <a:lnTo>
                    <a:pt x="11" y="88"/>
                  </a:lnTo>
                  <a:lnTo>
                    <a:pt x="11" y="101"/>
                  </a:lnTo>
                  <a:lnTo>
                    <a:pt x="9" y="115"/>
                  </a:lnTo>
                  <a:lnTo>
                    <a:pt x="6" y="128"/>
                  </a:lnTo>
                  <a:lnTo>
                    <a:pt x="6" y="139"/>
                  </a:lnTo>
                  <a:lnTo>
                    <a:pt x="6" y="150"/>
                  </a:lnTo>
                  <a:lnTo>
                    <a:pt x="6" y="158"/>
                  </a:lnTo>
                  <a:lnTo>
                    <a:pt x="6" y="167"/>
                  </a:lnTo>
                  <a:lnTo>
                    <a:pt x="6" y="178"/>
                  </a:lnTo>
                  <a:lnTo>
                    <a:pt x="5" y="178"/>
                  </a:lnTo>
                  <a:lnTo>
                    <a:pt x="3" y="178"/>
                  </a:lnTo>
                  <a:lnTo>
                    <a:pt x="2" y="179"/>
                  </a:lnTo>
                  <a:lnTo>
                    <a:pt x="0" y="179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5" y="185"/>
                  </a:lnTo>
                  <a:lnTo>
                    <a:pt x="8" y="185"/>
                  </a:lnTo>
                  <a:close/>
                  <a:moveTo>
                    <a:pt x="22" y="59"/>
                  </a:moveTo>
                  <a:lnTo>
                    <a:pt x="21" y="56"/>
                  </a:lnTo>
                  <a:lnTo>
                    <a:pt x="19" y="55"/>
                  </a:lnTo>
                  <a:lnTo>
                    <a:pt x="19" y="52"/>
                  </a:lnTo>
                  <a:lnTo>
                    <a:pt x="19" y="50"/>
                  </a:lnTo>
                  <a:lnTo>
                    <a:pt x="19" y="41"/>
                  </a:lnTo>
                  <a:lnTo>
                    <a:pt x="21" y="33"/>
                  </a:lnTo>
                  <a:lnTo>
                    <a:pt x="22" y="24"/>
                  </a:lnTo>
                  <a:lnTo>
                    <a:pt x="22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4" y="12"/>
                  </a:lnTo>
                  <a:lnTo>
                    <a:pt x="25" y="11"/>
                  </a:lnTo>
                  <a:lnTo>
                    <a:pt x="27" y="11"/>
                  </a:lnTo>
                  <a:lnTo>
                    <a:pt x="28" y="12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31" y="25"/>
                  </a:lnTo>
                  <a:lnTo>
                    <a:pt x="31" y="34"/>
                  </a:lnTo>
                  <a:lnTo>
                    <a:pt x="30" y="44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7" y="53"/>
                  </a:lnTo>
                  <a:lnTo>
                    <a:pt x="27" y="53"/>
                  </a:lnTo>
                  <a:lnTo>
                    <a:pt x="25" y="53"/>
                  </a:lnTo>
                  <a:lnTo>
                    <a:pt x="24" y="55"/>
                  </a:lnTo>
                  <a:lnTo>
                    <a:pt x="24" y="56"/>
                  </a:lnTo>
                  <a:lnTo>
                    <a:pt x="24" y="57"/>
                  </a:lnTo>
                  <a:lnTo>
                    <a:pt x="24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290" name="289 Flecha derecha"/>
          <p:cNvSpPr/>
          <p:nvPr/>
        </p:nvSpPr>
        <p:spPr>
          <a:xfrm>
            <a:off x="5580112" y="5498648"/>
            <a:ext cx="978408" cy="340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1" name="290 Rectángulo"/>
          <p:cNvSpPr/>
          <p:nvPr/>
        </p:nvSpPr>
        <p:spPr>
          <a:xfrm>
            <a:off x="3203848" y="6300028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Productos/Promociones</a:t>
            </a:r>
            <a:endParaRPr lang="es-MX" dirty="0"/>
          </a:p>
        </p:txBody>
      </p:sp>
      <p:sp>
        <p:nvSpPr>
          <p:cNvPr id="292" name="291 Rectángulo"/>
          <p:cNvSpPr/>
          <p:nvPr/>
        </p:nvSpPr>
        <p:spPr>
          <a:xfrm>
            <a:off x="6479704" y="651605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Clientes</a:t>
            </a:r>
            <a:endParaRPr lang="es-MX" dirty="0"/>
          </a:p>
        </p:txBody>
      </p:sp>
      <p:sp>
        <p:nvSpPr>
          <p:cNvPr id="294" name="293 Flecha derecha"/>
          <p:cNvSpPr/>
          <p:nvPr/>
        </p:nvSpPr>
        <p:spPr>
          <a:xfrm rot="13409927">
            <a:off x="5923036" y="4429760"/>
            <a:ext cx="978408" cy="340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32" name="Picture 184" descr="C:\Users\luiguiok\AppData\Local\Microsoft\Windows\Temporary Internet Files\Content.IE5\F4WJ9UG4\MC90044038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3491716"/>
            <a:ext cx="864096" cy="864096"/>
          </a:xfrm>
          <a:prstGeom prst="rect">
            <a:avLst/>
          </a:prstGeom>
          <a:noFill/>
        </p:spPr>
      </p:pic>
      <p:sp>
        <p:nvSpPr>
          <p:cNvPr id="296" name="295 Rectángulo"/>
          <p:cNvSpPr/>
          <p:nvPr/>
        </p:nvSpPr>
        <p:spPr>
          <a:xfrm>
            <a:off x="4139952" y="4139788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Tarjeta Clientes Distinguidos</a:t>
            </a:r>
            <a:endParaRPr lang="es-MX" dirty="0"/>
          </a:p>
        </p:txBody>
      </p:sp>
      <p:sp>
        <p:nvSpPr>
          <p:cNvPr id="244" name="243 CuadroTexto"/>
          <p:cNvSpPr txBox="1"/>
          <p:nvPr/>
        </p:nvSpPr>
        <p:spPr>
          <a:xfrm>
            <a:off x="179512" y="18864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 smtClean="0">
                <a:latin typeface="Neuropol" pitchFamily="34" charset="0"/>
              </a:rPr>
              <a:t>Fast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b="1" dirty="0" err="1" smtClean="0">
                <a:latin typeface="Neuropol" pitchFamily="34" charset="0"/>
              </a:rPr>
              <a:t>Order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dirty="0" smtClean="0">
                <a:latin typeface="+mj-lt"/>
              </a:rPr>
              <a:t>Software</a:t>
            </a:r>
            <a:r>
              <a:rPr lang="es-MX" sz="2800" baseline="30000" dirty="0" smtClean="0">
                <a:latin typeface="+mj-lt"/>
              </a:rPr>
              <a:t>©</a:t>
            </a:r>
            <a:endParaRPr lang="es-MX" sz="2800" baseline="30000" dirty="0">
              <a:latin typeface="+mj-lt"/>
            </a:endParaRPr>
          </a:p>
        </p:txBody>
      </p:sp>
      <p:sp>
        <p:nvSpPr>
          <p:cNvPr id="245" name="244 CuadroTexto"/>
          <p:cNvSpPr txBox="1"/>
          <p:nvPr/>
        </p:nvSpPr>
        <p:spPr>
          <a:xfrm>
            <a:off x="6084168" y="332656"/>
            <a:ext cx="305983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aseline="30000" dirty="0" smtClean="0">
                <a:latin typeface="Neuropol" pitchFamily="34" charset="0"/>
              </a:rPr>
              <a:t>Ok </a:t>
            </a:r>
            <a:r>
              <a:rPr lang="es-MX" sz="4400" baseline="30000" dirty="0" err="1" smtClean="0">
                <a:latin typeface="Neuropol" pitchFamily="34" charset="0"/>
              </a:rPr>
              <a:t>Computer</a:t>
            </a:r>
            <a:endParaRPr lang="es-MX" sz="4400" baseline="30000" dirty="0">
              <a:latin typeface="Neuropol" pitchFamily="34" charset="0"/>
            </a:endParaRPr>
          </a:p>
        </p:txBody>
      </p:sp>
      <p:sp>
        <p:nvSpPr>
          <p:cNvPr id="247" name="246 CuadroTexto"/>
          <p:cNvSpPr txBox="1"/>
          <p:nvPr/>
        </p:nvSpPr>
        <p:spPr>
          <a:xfrm>
            <a:off x="179512" y="8274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Diagrama Proceso Restaurantes: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434 Rectángulo redondeado"/>
          <p:cNvSpPr/>
          <p:nvPr/>
        </p:nvSpPr>
        <p:spPr>
          <a:xfrm>
            <a:off x="7092280" y="1628800"/>
            <a:ext cx="1872208" cy="1728192"/>
          </a:xfrm>
          <a:prstGeom prst="roundRect">
            <a:avLst/>
          </a:prstGeom>
          <a:solidFill>
            <a:srgbClr val="FFC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4" name="433 Rectángulo redondeado"/>
          <p:cNvSpPr/>
          <p:nvPr/>
        </p:nvSpPr>
        <p:spPr>
          <a:xfrm>
            <a:off x="2699792" y="1628800"/>
            <a:ext cx="4176464" cy="5040560"/>
          </a:xfrm>
          <a:prstGeom prst="roundRect">
            <a:avLst>
              <a:gd name="adj" fmla="val 8126"/>
            </a:avLst>
          </a:prstGeom>
          <a:solidFill>
            <a:srgbClr val="00B0F0"/>
          </a:solidFill>
          <a:ln>
            <a:solidFill>
              <a:srgbClr val="009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3" name="432 Rectángulo redondeado"/>
          <p:cNvSpPr/>
          <p:nvPr/>
        </p:nvSpPr>
        <p:spPr>
          <a:xfrm>
            <a:off x="307890" y="1628800"/>
            <a:ext cx="2160240" cy="504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179512" y="18864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 smtClean="0">
                <a:latin typeface="Neuropol" pitchFamily="34" charset="0"/>
              </a:rPr>
              <a:t>Fast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b="1" dirty="0" err="1" smtClean="0">
                <a:latin typeface="Neuropol" pitchFamily="34" charset="0"/>
              </a:rPr>
              <a:t>Order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dirty="0" smtClean="0">
                <a:latin typeface="+mj-lt"/>
              </a:rPr>
              <a:t>Software</a:t>
            </a:r>
            <a:r>
              <a:rPr lang="es-MX" sz="2800" baseline="30000" dirty="0" smtClean="0">
                <a:latin typeface="+mj-lt"/>
              </a:rPr>
              <a:t>©</a:t>
            </a:r>
            <a:endParaRPr lang="es-MX" sz="2800" baseline="30000" dirty="0">
              <a:latin typeface="+mj-l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84168" y="332656"/>
            <a:ext cx="305983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aseline="30000" dirty="0" smtClean="0">
                <a:latin typeface="Neuropol" pitchFamily="34" charset="0"/>
              </a:rPr>
              <a:t>Ok </a:t>
            </a:r>
            <a:r>
              <a:rPr lang="es-MX" sz="4400" baseline="30000" dirty="0" err="1" smtClean="0">
                <a:latin typeface="Neuropol" pitchFamily="34" charset="0"/>
              </a:rPr>
              <a:t>Computer</a:t>
            </a:r>
            <a:endParaRPr lang="es-MX" sz="4400" baseline="30000" dirty="0">
              <a:latin typeface="Neuropo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9807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Módulos del sistema: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39938" y="244634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Distribución</a:t>
            </a:r>
          </a:p>
        </p:txBody>
      </p:sp>
      <p:pic>
        <p:nvPicPr>
          <p:cNvPr id="8" name="Picture 2" descr="C:\Users\luiguiok\AppData\Local\Microsoft\Windows\Temporary Internet Files\Content.IE5\P958TUT1\MC90001443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946" y="1870284"/>
            <a:ext cx="1036989" cy="628575"/>
          </a:xfrm>
          <a:prstGeom prst="rect">
            <a:avLst/>
          </a:prstGeom>
          <a:noFill/>
        </p:spPr>
      </p:pic>
      <p:pic>
        <p:nvPicPr>
          <p:cNvPr id="9" name="Picture 8" descr="C:\Users\luiguiok\AppData\Local\Microsoft\Windows\Temporary Internet Files\Content.IE5\P958TUT1\MC9004125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9978" y="3108372"/>
            <a:ext cx="541944" cy="669705"/>
          </a:xfrm>
          <a:prstGeom prst="rect">
            <a:avLst/>
          </a:prstGeom>
          <a:noFill/>
        </p:spPr>
      </p:pic>
      <p:pic>
        <p:nvPicPr>
          <p:cNvPr id="10" name="Picture 4" descr="C:\Users\luiguiok\AppData\Local\Microsoft\Windows\Temporary Internet Files\Content.IE5\OCKC9AJI\MC90000874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978" y="4260500"/>
            <a:ext cx="576064" cy="712794"/>
          </a:xfrm>
          <a:prstGeom prst="rect">
            <a:avLst/>
          </a:prstGeom>
          <a:noFill/>
        </p:spPr>
      </p:pic>
      <p:pic>
        <p:nvPicPr>
          <p:cNvPr id="11" name="Picture 5" descr="C:\Users\luiguiok\AppData\Local\Microsoft\Windows\Temporary Internet Files\Content.IE5\P958TUT1\MC900199027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5962" y="5484636"/>
            <a:ext cx="720080" cy="711545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883954" y="373669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Proveedores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67930" y="495733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Centro Distribución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11946" y="61327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Producción</a:t>
            </a:r>
          </a:p>
        </p:txBody>
      </p:sp>
      <p:pic>
        <p:nvPicPr>
          <p:cNvPr id="15" name="Picture 2" descr="C:\Users\luiguiok\AppData\Local\Microsoft\Windows\Temporary Internet Files\Content.IE5\0BXW16JZ\MC90021207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3062691"/>
            <a:ext cx="720080" cy="740301"/>
          </a:xfrm>
          <a:prstGeom prst="rect">
            <a:avLst/>
          </a:prstGeom>
          <a:noFill/>
        </p:spPr>
      </p:pic>
      <p:grpSp>
        <p:nvGrpSpPr>
          <p:cNvPr id="16" name="15 Grupo"/>
          <p:cNvGrpSpPr/>
          <p:nvPr/>
        </p:nvGrpSpPr>
        <p:grpSpPr>
          <a:xfrm>
            <a:off x="4572000" y="1686294"/>
            <a:ext cx="648072" cy="694953"/>
            <a:chOff x="6948264" y="2425701"/>
            <a:chExt cx="1290862" cy="1343025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7020272" y="3356992"/>
              <a:ext cx="729903" cy="411734"/>
            </a:xfrm>
            <a:prstGeom prst="rect">
              <a:avLst/>
            </a:prstGeom>
            <a:solidFill>
              <a:srgbClr val="2BDD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948264" y="2996952"/>
              <a:ext cx="1225775" cy="771774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48" y="504"/>
                </a:cxn>
                <a:cxn ang="0">
                  <a:pos x="1349" y="900"/>
                </a:cxn>
                <a:cxn ang="0">
                  <a:pos x="523" y="898"/>
                </a:cxn>
                <a:cxn ang="0">
                  <a:pos x="0" y="499"/>
                </a:cxn>
                <a:cxn ang="0">
                  <a:pos x="137" y="0"/>
                </a:cxn>
              </a:cxnLst>
              <a:rect l="0" t="0" r="r" b="b"/>
              <a:pathLst>
                <a:path w="1349" h="900">
                  <a:moveTo>
                    <a:pt x="137" y="0"/>
                  </a:moveTo>
                  <a:lnTo>
                    <a:pt x="1348" y="504"/>
                  </a:lnTo>
                  <a:lnTo>
                    <a:pt x="1349" y="900"/>
                  </a:lnTo>
                  <a:lnTo>
                    <a:pt x="523" y="898"/>
                  </a:lnTo>
                  <a:lnTo>
                    <a:pt x="0" y="499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B5F4E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253288" y="3313113"/>
              <a:ext cx="228600" cy="141288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82" y="177"/>
                </a:cxn>
                <a:cxn ang="0">
                  <a:pos x="84" y="176"/>
                </a:cxn>
                <a:cxn ang="0">
                  <a:pos x="88" y="172"/>
                </a:cxn>
                <a:cxn ang="0">
                  <a:pos x="95" y="165"/>
                </a:cxn>
                <a:cxn ang="0">
                  <a:pos x="105" y="159"/>
                </a:cxn>
                <a:cxn ang="0">
                  <a:pos x="115" y="153"/>
                </a:cxn>
                <a:cxn ang="0">
                  <a:pos x="128" y="147"/>
                </a:cxn>
                <a:cxn ang="0">
                  <a:pos x="142" y="141"/>
                </a:cxn>
                <a:cxn ang="0">
                  <a:pos x="155" y="139"/>
                </a:cxn>
                <a:cxn ang="0">
                  <a:pos x="172" y="136"/>
                </a:cxn>
                <a:cxn ang="0">
                  <a:pos x="192" y="131"/>
                </a:cxn>
                <a:cxn ang="0">
                  <a:pos x="214" y="123"/>
                </a:cxn>
                <a:cxn ang="0">
                  <a:pos x="237" y="116"/>
                </a:cxn>
                <a:cxn ang="0">
                  <a:pos x="257" y="108"/>
                </a:cxn>
                <a:cxn ang="0">
                  <a:pos x="272" y="101"/>
                </a:cxn>
                <a:cxn ang="0">
                  <a:pos x="284" y="97"/>
                </a:cxn>
                <a:cxn ang="0">
                  <a:pos x="288" y="95"/>
                </a:cxn>
                <a:cxn ang="0">
                  <a:pos x="287" y="94"/>
                </a:cxn>
                <a:cxn ang="0">
                  <a:pos x="283" y="91"/>
                </a:cxn>
                <a:cxn ang="0">
                  <a:pos x="278" y="86"/>
                </a:cxn>
                <a:cxn ang="0">
                  <a:pos x="271" y="80"/>
                </a:cxn>
                <a:cxn ang="0">
                  <a:pos x="264" y="74"/>
                </a:cxn>
                <a:cxn ang="0">
                  <a:pos x="257" y="66"/>
                </a:cxn>
                <a:cxn ang="0">
                  <a:pos x="250" y="59"/>
                </a:cxn>
                <a:cxn ang="0">
                  <a:pos x="244" y="51"/>
                </a:cxn>
                <a:cxn ang="0">
                  <a:pos x="239" y="42"/>
                </a:cxn>
                <a:cxn ang="0">
                  <a:pos x="232" y="34"/>
                </a:cxn>
                <a:cxn ang="0">
                  <a:pos x="226" y="25"/>
                </a:cxn>
                <a:cxn ang="0">
                  <a:pos x="221" y="18"/>
                </a:cxn>
                <a:cxn ang="0">
                  <a:pos x="216" y="11"/>
                </a:cxn>
                <a:cxn ang="0">
                  <a:pos x="211" y="5"/>
                </a:cxn>
                <a:cxn ang="0">
                  <a:pos x="208" y="1"/>
                </a:cxn>
                <a:cxn ang="0">
                  <a:pos x="207" y="0"/>
                </a:cxn>
                <a:cxn ang="0">
                  <a:pos x="206" y="1"/>
                </a:cxn>
                <a:cxn ang="0">
                  <a:pos x="203" y="4"/>
                </a:cxn>
                <a:cxn ang="0">
                  <a:pos x="198" y="8"/>
                </a:cxn>
                <a:cxn ang="0">
                  <a:pos x="191" y="14"/>
                </a:cxn>
                <a:cxn ang="0">
                  <a:pos x="183" y="20"/>
                </a:cxn>
                <a:cxn ang="0">
                  <a:pos x="173" y="24"/>
                </a:cxn>
                <a:cxn ang="0">
                  <a:pos x="164" y="28"/>
                </a:cxn>
                <a:cxn ang="0">
                  <a:pos x="152" y="31"/>
                </a:cxn>
                <a:cxn ang="0">
                  <a:pos x="140" y="32"/>
                </a:cxn>
                <a:cxn ang="0">
                  <a:pos x="127" y="33"/>
                </a:cxn>
                <a:cxn ang="0">
                  <a:pos x="112" y="34"/>
                </a:cxn>
                <a:cxn ang="0">
                  <a:pos x="99" y="35"/>
                </a:cxn>
                <a:cxn ang="0">
                  <a:pos x="84" y="36"/>
                </a:cxn>
                <a:cxn ang="0">
                  <a:pos x="71" y="38"/>
                </a:cxn>
                <a:cxn ang="0">
                  <a:pos x="59" y="41"/>
                </a:cxn>
                <a:cxn ang="0">
                  <a:pos x="47" y="44"/>
                </a:cxn>
                <a:cxn ang="0">
                  <a:pos x="37" y="50"/>
                </a:cxn>
                <a:cxn ang="0">
                  <a:pos x="28" y="55"/>
                </a:cxn>
                <a:cxn ang="0">
                  <a:pos x="21" y="62"/>
                </a:cxn>
                <a:cxn ang="0">
                  <a:pos x="13" y="68"/>
                </a:cxn>
                <a:cxn ang="0">
                  <a:pos x="8" y="75"/>
                </a:cxn>
                <a:cxn ang="0">
                  <a:pos x="4" y="80"/>
                </a:cxn>
                <a:cxn ang="0">
                  <a:pos x="1" y="84"/>
                </a:cxn>
                <a:cxn ang="0">
                  <a:pos x="0" y="85"/>
                </a:cxn>
              </a:cxnLst>
              <a:rect l="0" t="0" r="r" b="b"/>
              <a:pathLst>
                <a:path w="288" h="177">
                  <a:moveTo>
                    <a:pt x="0" y="85"/>
                  </a:moveTo>
                  <a:lnTo>
                    <a:pt x="82" y="177"/>
                  </a:lnTo>
                  <a:lnTo>
                    <a:pt x="84" y="176"/>
                  </a:lnTo>
                  <a:lnTo>
                    <a:pt x="88" y="172"/>
                  </a:lnTo>
                  <a:lnTo>
                    <a:pt x="95" y="165"/>
                  </a:lnTo>
                  <a:lnTo>
                    <a:pt x="105" y="159"/>
                  </a:lnTo>
                  <a:lnTo>
                    <a:pt x="115" y="153"/>
                  </a:lnTo>
                  <a:lnTo>
                    <a:pt x="128" y="147"/>
                  </a:lnTo>
                  <a:lnTo>
                    <a:pt x="142" y="141"/>
                  </a:lnTo>
                  <a:lnTo>
                    <a:pt x="155" y="139"/>
                  </a:lnTo>
                  <a:lnTo>
                    <a:pt x="172" y="136"/>
                  </a:lnTo>
                  <a:lnTo>
                    <a:pt x="192" y="131"/>
                  </a:lnTo>
                  <a:lnTo>
                    <a:pt x="214" y="123"/>
                  </a:lnTo>
                  <a:lnTo>
                    <a:pt x="237" y="116"/>
                  </a:lnTo>
                  <a:lnTo>
                    <a:pt x="257" y="108"/>
                  </a:lnTo>
                  <a:lnTo>
                    <a:pt x="272" y="101"/>
                  </a:lnTo>
                  <a:lnTo>
                    <a:pt x="284" y="97"/>
                  </a:lnTo>
                  <a:lnTo>
                    <a:pt x="288" y="95"/>
                  </a:lnTo>
                  <a:lnTo>
                    <a:pt x="287" y="94"/>
                  </a:lnTo>
                  <a:lnTo>
                    <a:pt x="283" y="91"/>
                  </a:lnTo>
                  <a:lnTo>
                    <a:pt x="278" y="86"/>
                  </a:lnTo>
                  <a:lnTo>
                    <a:pt x="271" y="80"/>
                  </a:lnTo>
                  <a:lnTo>
                    <a:pt x="264" y="74"/>
                  </a:lnTo>
                  <a:lnTo>
                    <a:pt x="257" y="66"/>
                  </a:lnTo>
                  <a:lnTo>
                    <a:pt x="250" y="59"/>
                  </a:lnTo>
                  <a:lnTo>
                    <a:pt x="244" y="51"/>
                  </a:lnTo>
                  <a:lnTo>
                    <a:pt x="239" y="42"/>
                  </a:lnTo>
                  <a:lnTo>
                    <a:pt x="232" y="34"/>
                  </a:lnTo>
                  <a:lnTo>
                    <a:pt x="226" y="25"/>
                  </a:lnTo>
                  <a:lnTo>
                    <a:pt x="221" y="18"/>
                  </a:lnTo>
                  <a:lnTo>
                    <a:pt x="216" y="11"/>
                  </a:lnTo>
                  <a:lnTo>
                    <a:pt x="211" y="5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6" y="1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1" y="14"/>
                  </a:lnTo>
                  <a:lnTo>
                    <a:pt x="183" y="20"/>
                  </a:lnTo>
                  <a:lnTo>
                    <a:pt x="173" y="24"/>
                  </a:lnTo>
                  <a:lnTo>
                    <a:pt x="164" y="28"/>
                  </a:lnTo>
                  <a:lnTo>
                    <a:pt x="152" y="31"/>
                  </a:lnTo>
                  <a:lnTo>
                    <a:pt x="140" y="32"/>
                  </a:lnTo>
                  <a:lnTo>
                    <a:pt x="127" y="33"/>
                  </a:lnTo>
                  <a:lnTo>
                    <a:pt x="112" y="34"/>
                  </a:lnTo>
                  <a:lnTo>
                    <a:pt x="99" y="35"/>
                  </a:lnTo>
                  <a:lnTo>
                    <a:pt x="84" y="36"/>
                  </a:lnTo>
                  <a:lnTo>
                    <a:pt x="71" y="38"/>
                  </a:lnTo>
                  <a:lnTo>
                    <a:pt x="59" y="41"/>
                  </a:lnTo>
                  <a:lnTo>
                    <a:pt x="47" y="44"/>
                  </a:lnTo>
                  <a:lnTo>
                    <a:pt x="37" y="50"/>
                  </a:lnTo>
                  <a:lnTo>
                    <a:pt x="28" y="55"/>
                  </a:lnTo>
                  <a:lnTo>
                    <a:pt x="21" y="62"/>
                  </a:lnTo>
                  <a:lnTo>
                    <a:pt x="13" y="68"/>
                  </a:lnTo>
                  <a:lnTo>
                    <a:pt x="8" y="75"/>
                  </a:lnTo>
                  <a:lnTo>
                    <a:pt x="4" y="80"/>
                  </a:lnTo>
                  <a:lnTo>
                    <a:pt x="1" y="8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BFDB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280275" y="2513013"/>
              <a:ext cx="488950" cy="430213"/>
            </a:xfrm>
            <a:custGeom>
              <a:avLst/>
              <a:gdLst/>
              <a:ahLst/>
              <a:cxnLst>
                <a:cxn ang="0">
                  <a:pos x="1" y="410"/>
                </a:cxn>
                <a:cxn ang="0">
                  <a:pos x="0" y="416"/>
                </a:cxn>
                <a:cxn ang="0">
                  <a:pos x="6" y="430"/>
                </a:cxn>
                <a:cxn ang="0">
                  <a:pos x="25" y="447"/>
                </a:cxn>
                <a:cxn ang="0">
                  <a:pos x="70" y="461"/>
                </a:cxn>
                <a:cxn ang="0">
                  <a:pos x="118" y="468"/>
                </a:cxn>
                <a:cxn ang="0">
                  <a:pos x="149" y="469"/>
                </a:cxn>
                <a:cxn ang="0">
                  <a:pos x="165" y="467"/>
                </a:cxn>
                <a:cxn ang="0">
                  <a:pos x="169" y="466"/>
                </a:cxn>
                <a:cxn ang="0">
                  <a:pos x="170" y="471"/>
                </a:cxn>
                <a:cxn ang="0">
                  <a:pos x="177" y="483"/>
                </a:cxn>
                <a:cxn ang="0">
                  <a:pos x="196" y="497"/>
                </a:cxn>
                <a:cxn ang="0">
                  <a:pos x="235" y="507"/>
                </a:cxn>
                <a:cxn ang="0">
                  <a:pos x="288" y="510"/>
                </a:cxn>
                <a:cxn ang="0">
                  <a:pos x="330" y="508"/>
                </a:cxn>
                <a:cxn ang="0">
                  <a:pos x="357" y="504"/>
                </a:cxn>
                <a:cxn ang="0">
                  <a:pos x="367" y="502"/>
                </a:cxn>
                <a:cxn ang="0">
                  <a:pos x="617" y="512"/>
                </a:cxn>
                <a:cxn ang="0">
                  <a:pos x="388" y="28"/>
                </a:cxn>
                <a:cxn ang="0">
                  <a:pos x="385" y="25"/>
                </a:cxn>
                <a:cxn ang="0">
                  <a:pos x="371" y="19"/>
                </a:cxn>
                <a:cxn ang="0">
                  <a:pos x="343" y="13"/>
                </a:cxn>
                <a:cxn ang="0">
                  <a:pos x="296" y="8"/>
                </a:cxn>
                <a:cxn ang="0">
                  <a:pos x="238" y="7"/>
                </a:cxn>
                <a:cxn ang="0">
                  <a:pos x="203" y="9"/>
                </a:cxn>
                <a:cxn ang="0">
                  <a:pos x="185" y="12"/>
                </a:cxn>
                <a:cxn ang="0">
                  <a:pos x="179" y="13"/>
                </a:cxn>
                <a:cxn ang="0">
                  <a:pos x="177" y="12"/>
                </a:cxn>
                <a:cxn ang="0">
                  <a:pos x="167" y="8"/>
                </a:cxn>
                <a:cxn ang="0">
                  <a:pos x="145" y="4"/>
                </a:cxn>
                <a:cxn ang="0">
                  <a:pos x="108" y="0"/>
                </a:cxn>
                <a:cxn ang="0">
                  <a:pos x="66" y="1"/>
                </a:cxn>
                <a:cxn ang="0">
                  <a:pos x="32" y="7"/>
                </a:cxn>
                <a:cxn ang="0">
                  <a:pos x="10" y="15"/>
                </a:cxn>
                <a:cxn ang="0">
                  <a:pos x="1" y="18"/>
                </a:cxn>
              </a:cxnLst>
              <a:rect l="0" t="0" r="r" b="b"/>
              <a:pathLst>
                <a:path w="617" h="543">
                  <a:moveTo>
                    <a:pt x="1" y="18"/>
                  </a:moveTo>
                  <a:lnTo>
                    <a:pt x="1" y="410"/>
                  </a:lnTo>
                  <a:lnTo>
                    <a:pt x="1" y="411"/>
                  </a:lnTo>
                  <a:lnTo>
                    <a:pt x="0" y="416"/>
                  </a:lnTo>
                  <a:lnTo>
                    <a:pt x="1" y="422"/>
                  </a:lnTo>
                  <a:lnTo>
                    <a:pt x="6" y="430"/>
                  </a:lnTo>
                  <a:lnTo>
                    <a:pt x="13" y="439"/>
                  </a:lnTo>
                  <a:lnTo>
                    <a:pt x="25" y="447"/>
                  </a:lnTo>
                  <a:lnTo>
                    <a:pt x="43" y="454"/>
                  </a:lnTo>
                  <a:lnTo>
                    <a:pt x="70" y="461"/>
                  </a:lnTo>
                  <a:lnTo>
                    <a:pt x="97" y="465"/>
                  </a:lnTo>
                  <a:lnTo>
                    <a:pt x="118" y="468"/>
                  </a:lnTo>
                  <a:lnTo>
                    <a:pt x="136" y="469"/>
                  </a:lnTo>
                  <a:lnTo>
                    <a:pt x="149" y="469"/>
                  </a:lnTo>
                  <a:lnTo>
                    <a:pt x="158" y="468"/>
                  </a:lnTo>
                  <a:lnTo>
                    <a:pt x="165" y="467"/>
                  </a:lnTo>
                  <a:lnTo>
                    <a:pt x="168" y="466"/>
                  </a:lnTo>
                  <a:lnTo>
                    <a:pt x="169" y="466"/>
                  </a:lnTo>
                  <a:lnTo>
                    <a:pt x="169" y="467"/>
                  </a:lnTo>
                  <a:lnTo>
                    <a:pt x="170" y="471"/>
                  </a:lnTo>
                  <a:lnTo>
                    <a:pt x="172" y="477"/>
                  </a:lnTo>
                  <a:lnTo>
                    <a:pt x="177" y="483"/>
                  </a:lnTo>
                  <a:lnTo>
                    <a:pt x="185" y="490"/>
                  </a:lnTo>
                  <a:lnTo>
                    <a:pt x="196" y="497"/>
                  </a:lnTo>
                  <a:lnTo>
                    <a:pt x="213" y="503"/>
                  </a:lnTo>
                  <a:lnTo>
                    <a:pt x="235" y="507"/>
                  </a:lnTo>
                  <a:lnTo>
                    <a:pt x="263" y="509"/>
                  </a:lnTo>
                  <a:lnTo>
                    <a:pt x="288" y="510"/>
                  </a:lnTo>
                  <a:lnTo>
                    <a:pt x="310" y="509"/>
                  </a:lnTo>
                  <a:lnTo>
                    <a:pt x="330" y="508"/>
                  </a:lnTo>
                  <a:lnTo>
                    <a:pt x="345" y="506"/>
                  </a:lnTo>
                  <a:lnTo>
                    <a:pt x="357" y="504"/>
                  </a:lnTo>
                  <a:lnTo>
                    <a:pt x="365" y="503"/>
                  </a:lnTo>
                  <a:lnTo>
                    <a:pt x="367" y="502"/>
                  </a:lnTo>
                  <a:lnTo>
                    <a:pt x="474" y="543"/>
                  </a:lnTo>
                  <a:lnTo>
                    <a:pt x="617" y="512"/>
                  </a:lnTo>
                  <a:lnTo>
                    <a:pt x="617" y="34"/>
                  </a:lnTo>
                  <a:lnTo>
                    <a:pt x="388" y="28"/>
                  </a:lnTo>
                  <a:lnTo>
                    <a:pt x="387" y="27"/>
                  </a:lnTo>
                  <a:lnTo>
                    <a:pt x="385" y="25"/>
                  </a:lnTo>
                  <a:lnTo>
                    <a:pt x="380" y="23"/>
                  </a:lnTo>
                  <a:lnTo>
                    <a:pt x="371" y="19"/>
                  </a:lnTo>
                  <a:lnTo>
                    <a:pt x="360" y="16"/>
                  </a:lnTo>
                  <a:lnTo>
                    <a:pt x="343" y="13"/>
                  </a:lnTo>
                  <a:lnTo>
                    <a:pt x="323" y="9"/>
                  </a:lnTo>
                  <a:lnTo>
                    <a:pt x="296" y="8"/>
                  </a:lnTo>
                  <a:lnTo>
                    <a:pt x="264" y="7"/>
                  </a:lnTo>
                  <a:lnTo>
                    <a:pt x="238" y="7"/>
                  </a:lnTo>
                  <a:lnTo>
                    <a:pt x="217" y="8"/>
                  </a:lnTo>
                  <a:lnTo>
                    <a:pt x="203" y="9"/>
                  </a:lnTo>
                  <a:lnTo>
                    <a:pt x="191" y="11"/>
                  </a:lnTo>
                  <a:lnTo>
                    <a:pt x="185" y="12"/>
                  </a:lnTo>
                  <a:lnTo>
                    <a:pt x="180" y="13"/>
                  </a:lnTo>
                  <a:lnTo>
                    <a:pt x="179" y="13"/>
                  </a:lnTo>
                  <a:lnTo>
                    <a:pt x="178" y="13"/>
                  </a:lnTo>
                  <a:lnTo>
                    <a:pt x="177" y="12"/>
                  </a:lnTo>
                  <a:lnTo>
                    <a:pt x="173" y="11"/>
                  </a:lnTo>
                  <a:lnTo>
                    <a:pt x="167" y="8"/>
                  </a:lnTo>
                  <a:lnTo>
                    <a:pt x="157" y="6"/>
                  </a:lnTo>
                  <a:lnTo>
                    <a:pt x="145" y="4"/>
                  </a:lnTo>
                  <a:lnTo>
                    <a:pt x="129" y="2"/>
                  </a:lnTo>
                  <a:lnTo>
                    <a:pt x="108" y="0"/>
                  </a:lnTo>
                  <a:lnTo>
                    <a:pt x="86" y="0"/>
                  </a:lnTo>
                  <a:lnTo>
                    <a:pt x="66" y="1"/>
                  </a:lnTo>
                  <a:lnTo>
                    <a:pt x="48" y="4"/>
                  </a:lnTo>
                  <a:lnTo>
                    <a:pt x="32" y="7"/>
                  </a:lnTo>
                  <a:lnTo>
                    <a:pt x="19" y="12"/>
                  </a:lnTo>
                  <a:lnTo>
                    <a:pt x="10" y="15"/>
                  </a:lnTo>
                  <a:lnTo>
                    <a:pt x="3" y="17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300913" y="2770188"/>
              <a:ext cx="88900" cy="96838"/>
            </a:xfrm>
            <a:custGeom>
              <a:avLst/>
              <a:gdLst/>
              <a:ahLst/>
              <a:cxnLst>
                <a:cxn ang="0">
                  <a:pos x="2" y="111"/>
                </a:cxn>
                <a:cxn ang="0">
                  <a:pos x="5" y="115"/>
                </a:cxn>
                <a:cxn ang="0">
                  <a:pos x="9" y="117"/>
                </a:cxn>
                <a:cxn ang="0">
                  <a:pos x="14" y="119"/>
                </a:cxn>
                <a:cxn ang="0">
                  <a:pos x="21" y="120"/>
                </a:cxn>
                <a:cxn ang="0">
                  <a:pos x="27" y="121"/>
                </a:cxn>
                <a:cxn ang="0">
                  <a:pos x="33" y="121"/>
                </a:cxn>
                <a:cxn ang="0">
                  <a:pos x="40" y="121"/>
                </a:cxn>
                <a:cxn ang="0">
                  <a:pos x="44" y="120"/>
                </a:cxn>
                <a:cxn ang="0">
                  <a:pos x="46" y="116"/>
                </a:cxn>
                <a:cxn ang="0">
                  <a:pos x="48" y="106"/>
                </a:cxn>
                <a:cxn ang="0">
                  <a:pos x="50" y="97"/>
                </a:cxn>
                <a:cxn ang="0">
                  <a:pos x="54" y="91"/>
                </a:cxn>
                <a:cxn ang="0">
                  <a:pos x="58" y="89"/>
                </a:cxn>
                <a:cxn ang="0">
                  <a:pos x="61" y="87"/>
                </a:cxn>
                <a:cxn ang="0">
                  <a:pos x="63" y="86"/>
                </a:cxn>
                <a:cxn ang="0">
                  <a:pos x="65" y="87"/>
                </a:cxn>
                <a:cxn ang="0">
                  <a:pos x="77" y="95"/>
                </a:cxn>
                <a:cxn ang="0">
                  <a:pos x="86" y="98"/>
                </a:cxn>
                <a:cxn ang="0">
                  <a:pos x="93" y="97"/>
                </a:cxn>
                <a:cxn ang="0">
                  <a:pos x="100" y="92"/>
                </a:cxn>
                <a:cxn ang="0">
                  <a:pos x="105" y="86"/>
                </a:cxn>
                <a:cxn ang="0">
                  <a:pos x="108" y="78"/>
                </a:cxn>
                <a:cxn ang="0">
                  <a:pos x="110" y="67"/>
                </a:cxn>
                <a:cxn ang="0">
                  <a:pos x="111" y="56"/>
                </a:cxn>
                <a:cxn ang="0">
                  <a:pos x="110" y="44"/>
                </a:cxn>
                <a:cxn ang="0">
                  <a:pos x="108" y="33"/>
                </a:cxn>
                <a:cxn ang="0">
                  <a:pos x="104" y="24"/>
                </a:cxn>
                <a:cxn ang="0">
                  <a:pos x="98" y="16"/>
                </a:cxn>
                <a:cxn ang="0">
                  <a:pos x="91" y="9"/>
                </a:cxn>
                <a:cxn ang="0">
                  <a:pos x="83" y="4"/>
                </a:cxn>
                <a:cxn ang="0">
                  <a:pos x="74" y="1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2"/>
                </a:cxn>
                <a:cxn ang="0">
                  <a:pos x="44" y="4"/>
                </a:cxn>
                <a:cxn ang="0">
                  <a:pos x="40" y="7"/>
                </a:cxn>
                <a:cxn ang="0">
                  <a:pos x="35" y="12"/>
                </a:cxn>
                <a:cxn ang="0">
                  <a:pos x="32" y="18"/>
                </a:cxn>
                <a:cxn ang="0">
                  <a:pos x="30" y="25"/>
                </a:cxn>
                <a:cxn ang="0">
                  <a:pos x="28" y="34"/>
                </a:cxn>
                <a:cxn ang="0">
                  <a:pos x="24" y="40"/>
                </a:cxn>
                <a:cxn ang="0">
                  <a:pos x="14" y="47"/>
                </a:cxn>
                <a:cxn ang="0">
                  <a:pos x="5" y="55"/>
                </a:cxn>
                <a:cxn ang="0">
                  <a:pos x="1" y="60"/>
                </a:cxn>
                <a:cxn ang="0">
                  <a:pos x="0" y="71"/>
                </a:cxn>
                <a:cxn ang="0">
                  <a:pos x="0" y="87"/>
                </a:cxn>
                <a:cxn ang="0">
                  <a:pos x="0" y="101"/>
                </a:cxn>
                <a:cxn ang="0">
                  <a:pos x="2" y="111"/>
                </a:cxn>
              </a:cxnLst>
              <a:rect l="0" t="0" r="r" b="b"/>
              <a:pathLst>
                <a:path w="111" h="121">
                  <a:moveTo>
                    <a:pt x="2" y="111"/>
                  </a:moveTo>
                  <a:lnTo>
                    <a:pt x="5" y="115"/>
                  </a:lnTo>
                  <a:lnTo>
                    <a:pt x="9" y="117"/>
                  </a:lnTo>
                  <a:lnTo>
                    <a:pt x="14" y="119"/>
                  </a:lnTo>
                  <a:lnTo>
                    <a:pt x="21" y="120"/>
                  </a:lnTo>
                  <a:lnTo>
                    <a:pt x="27" y="121"/>
                  </a:lnTo>
                  <a:lnTo>
                    <a:pt x="33" y="121"/>
                  </a:lnTo>
                  <a:lnTo>
                    <a:pt x="40" y="121"/>
                  </a:lnTo>
                  <a:lnTo>
                    <a:pt x="44" y="120"/>
                  </a:lnTo>
                  <a:lnTo>
                    <a:pt x="46" y="116"/>
                  </a:lnTo>
                  <a:lnTo>
                    <a:pt x="48" y="106"/>
                  </a:lnTo>
                  <a:lnTo>
                    <a:pt x="50" y="97"/>
                  </a:lnTo>
                  <a:lnTo>
                    <a:pt x="54" y="91"/>
                  </a:lnTo>
                  <a:lnTo>
                    <a:pt x="58" y="89"/>
                  </a:lnTo>
                  <a:lnTo>
                    <a:pt x="61" y="87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77" y="95"/>
                  </a:lnTo>
                  <a:lnTo>
                    <a:pt x="86" y="98"/>
                  </a:lnTo>
                  <a:lnTo>
                    <a:pt x="93" y="97"/>
                  </a:lnTo>
                  <a:lnTo>
                    <a:pt x="100" y="92"/>
                  </a:lnTo>
                  <a:lnTo>
                    <a:pt x="105" y="86"/>
                  </a:lnTo>
                  <a:lnTo>
                    <a:pt x="108" y="78"/>
                  </a:lnTo>
                  <a:lnTo>
                    <a:pt x="110" y="67"/>
                  </a:lnTo>
                  <a:lnTo>
                    <a:pt x="111" y="56"/>
                  </a:lnTo>
                  <a:lnTo>
                    <a:pt x="110" y="44"/>
                  </a:lnTo>
                  <a:lnTo>
                    <a:pt x="108" y="33"/>
                  </a:lnTo>
                  <a:lnTo>
                    <a:pt x="104" y="24"/>
                  </a:lnTo>
                  <a:lnTo>
                    <a:pt x="98" y="16"/>
                  </a:lnTo>
                  <a:lnTo>
                    <a:pt x="91" y="9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4" y="4"/>
                  </a:lnTo>
                  <a:lnTo>
                    <a:pt x="40" y="7"/>
                  </a:lnTo>
                  <a:lnTo>
                    <a:pt x="35" y="12"/>
                  </a:lnTo>
                  <a:lnTo>
                    <a:pt x="32" y="18"/>
                  </a:lnTo>
                  <a:lnTo>
                    <a:pt x="30" y="25"/>
                  </a:lnTo>
                  <a:lnTo>
                    <a:pt x="28" y="34"/>
                  </a:lnTo>
                  <a:lnTo>
                    <a:pt x="24" y="40"/>
                  </a:lnTo>
                  <a:lnTo>
                    <a:pt x="14" y="47"/>
                  </a:lnTo>
                  <a:lnTo>
                    <a:pt x="5" y="55"/>
                  </a:lnTo>
                  <a:lnTo>
                    <a:pt x="1" y="60"/>
                  </a:lnTo>
                  <a:lnTo>
                    <a:pt x="0" y="71"/>
                  </a:lnTo>
                  <a:lnTo>
                    <a:pt x="0" y="87"/>
                  </a:lnTo>
                  <a:lnTo>
                    <a:pt x="0" y="101"/>
                  </a:lnTo>
                  <a:lnTo>
                    <a:pt x="2" y="111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423150" y="2801938"/>
              <a:ext cx="92075" cy="100013"/>
            </a:xfrm>
            <a:custGeom>
              <a:avLst/>
              <a:gdLst/>
              <a:ahLst/>
              <a:cxnLst>
                <a:cxn ang="0">
                  <a:pos x="4" y="116"/>
                </a:cxn>
                <a:cxn ang="0">
                  <a:pos x="7" y="119"/>
                </a:cxn>
                <a:cxn ang="0">
                  <a:pos x="11" y="121"/>
                </a:cxn>
                <a:cxn ang="0">
                  <a:pos x="17" y="123"/>
                </a:cxn>
                <a:cxn ang="0">
                  <a:pos x="24" y="124"/>
                </a:cxn>
                <a:cxn ang="0">
                  <a:pos x="30" y="125"/>
                </a:cxn>
                <a:cxn ang="0">
                  <a:pos x="37" y="125"/>
                </a:cxn>
                <a:cxn ang="0">
                  <a:pos x="43" y="125"/>
                </a:cxn>
                <a:cxn ang="0">
                  <a:pos x="48" y="124"/>
                </a:cxn>
                <a:cxn ang="0">
                  <a:pos x="50" y="120"/>
                </a:cxn>
                <a:cxn ang="0">
                  <a:pos x="52" y="110"/>
                </a:cxn>
                <a:cxn ang="0">
                  <a:pos x="54" y="101"/>
                </a:cxn>
                <a:cxn ang="0">
                  <a:pos x="58" y="95"/>
                </a:cxn>
                <a:cxn ang="0">
                  <a:pos x="62" y="93"/>
                </a:cxn>
                <a:cxn ang="0">
                  <a:pos x="65" y="90"/>
                </a:cxn>
                <a:cxn ang="0">
                  <a:pos x="67" y="89"/>
                </a:cxn>
                <a:cxn ang="0">
                  <a:pos x="69" y="89"/>
                </a:cxn>
                <a:cxn ang="0">
                  <a:pos x="80" y="97"/>
                </a:cxn>
                <a:cxn ang="0">
                  <a:pos x="90" y="101"/>
                </a:cxn>
                <a:cxn ang="0">
                  <a:pos x="98" y="100"/>
                </a:cxn>
                <a:cxn ang="0">
                  <a:pos x="106" y="96"/>
                </a:cxn>
                <a:cxn ang="0">
                  <a:pos x="111" y="89"/>
                </a:cxn>
                <a:cxn ang="0">
                  <a:pos x="114" y="80"/>
                </a:cxn>
                <a:cxn ang="0">
                  <a:pos x="116" y="69"/>
                </a:cxn>
                <a:cxn ang="0">
                  <a:pos x="117" y="57"/>
                </a:cxn>
                <a:cxn ang="0">
                  <a:pos x="116" y="45"/>
                </a:cxn>
                <a:cxn ang="0">
                  <a:pos x="113" y="34"/>
                </a:cxn>
                <a:cxn ang="0">
                  <a:pos x="109" y="24"/>
                </a:cxn>
                <a:cxn ang="0">
                  <a:pos x="104" y="16"/>
                </a:cxn>
                <a:cxn ang="0">
                  <a:pos x="96" y="9"/>
                </a:cxn>
                <a:cxn ang="0">
                  <a:pos x="88" y="4"/>
                </a:cxn>
                <a:cxn ang="0">
                  <a:pos x="78" y="1"/>
                </a:cxn>
                <a:cxn ang="0">
                  <a:pos x="69" y="0"/>
                </a:cxn>
                <a:cxn ang="0">
                  <a:pos x="60" y="0"/>
                </a:cxn>
                <a:cxn ang="0">
                  <a:pos x="53" y="2"/>
                </a:cxn>
                <a:cxn ang="0">
                  <a:pos x="48" y="4"/>
                </a:cxn>
                <a:cxn ang="0">
                  <a:pos x="43" y="7"/>
                </a:cxn>
                <a:cxn ang="0">
                  <a:pos x="38" y="12"/>
                </a:cxn>
                <a:cxn ang="0">
                  <a:pos x="35" y="19"/>
                </a:cxn>
                <a:cxn ang="0">
                  <a:pos x="33" y="26"/>
                </a:cxn>
                <a:cxn ang="0">
                  <a:pos x="31" y="36"/>
                </a:cxn>
                <a:cxn ang="0">
                  <a:pos x="26" y="41"/>
                </a:cxn>
                <a:cxn ang="0">
                  <a:pos x="16" y="48"/>
                </a:cxn>
                <a:cxn ang="0">
                  <a:pos x="7" y="57"/>
                </a:cxn>
                <a:cxn ang="0">
                  <a:pos x="3" y="62"/>
                </a:cxn>
                <a:cxn ang="0">
                  <a:pos x="1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4" y="116"/>
                </a:cxn>
              </a:cxnLst>
              <a:rect l="0" t="0" r="r" b="b"/>
              <a:pathLst>
                <a:path w="117" h="125">
                  <a:moveTo>
                    <a:pt x="4" y="116"/>
                  </a:moveTo>
                  <a:lnTo>
                    <a:pt x="7" y="119"/>
                  </a:lnTo>
                  <a:lnTo>
                    <a:pt x="11" y="121"/>
                  </a:lnTo>
                  <a:lnTo>
                    <a:pt x="17" y="123"/>
                  </a:lnTo>
                  <a:lnTo>
                    <a:pt x="24" y="124"/>
                  </a:lnTo>
                  <a:lnTo>
                    <a:pt x="30" y="125"/>
                  </a:lnTo>
                  <a:lnTo>
                    <a:pt x="37" y="125"/>
                  </a:lnTo>
                  <a:lnTo>
                    <a:pt x="43" y="125"/>
                  </a:lnTo>
                  <a:lnTo>
                    <a:pt x="48" y="124"/>
                  </a:lnTo>
                  <a:lnTo>
                    <a:pt x="50" y="120"/>
                  </a:lnTo>
                  <a:lnTo>
                    <a:pt x="52" y="110"/>
                  </a:lnTo>
                  <a:lnTo>
                    <a:pt x="54" y="101"/>
                  </a:lnTo>
                  <a:lnTo>
                    <a:pt x="58" y="95"/>
                  </a:lnTo>
                  <a:lnTo>
                    <a:pt x="62" y="93"/>
                  </a:lnTo>
                  <a:lnTo>
                    <a:pt x="65" y="90"/>
                  </a:lnTo>
                  <a:lnTo>
                    <a:pt x="67" y="89"/>
                  </a:lnTo>
                  <a:lnTo>
                    <a:pt x="69" y="89"/>
                  </a:lnTo>
                  <a:lnTo>
                    <a:pt x="80" y="97"/>
                  </a:lnTo>
                  <a:lnTo>
                    <a:pt x="90" y="101"/>
                  </a:lnTo>
                  <a:lnTo>
                    <a:pt x="98" y="100"/>
                  </a:lnTo>
                  <a:lnTo>
                    <a:pt x="106" y="96"/>
                  </a:lnTo>
                  <a:lnTo>
                    <a:pt x="111" y="89"/>
                  </a:lnTo>
                  <a:lnTo>
                    <a:pt x="114" y="80"/>
                  </a:lnTo>
                  <a:lnTo>
                    <a:pt x="116" y="69"/>
                  </a:lnTo>
                  <a:lnTo>
                    <a:pt x="117" y="57"/>
                  </a:lnTo>
                  <a:lnTo>
                    <a:pt x="116" y="45"/>
                  </a:lnTo>
                  <a:lnTo>
                    <a:pt x="113" y="34"/>
                  </a:lnTo>
                  <a:lnTo>
                    <a:pt x="109" y="24"/>
                  </a:lnTo>
                  <a:lnTo>
                    <a:pt x="104" y="16"/>
                  </a:lnTo>
                  <a:lnTo>
                    <a:pt x="96" y="9"/>
                  </a:lnTo>
                  <a:lnTo>
                    <a:pt x="88" y="4"/>
                  </a:lnTo>
                  <a:lnTo>
                    <a:pt x="78" y="1"/>
                  </a:lnTo>
                  <a:lnTo>
                    <a:pt x="69" y="0"/>
                  </a:lnTo>
                  <a:lnTo>
                    <a:pt x="60" y="0"/>
                  </a:lnTo>
                  <a:lnTo>
                    <a:pt x="53" y="2"/>
                  </a:lnTo>
                  <a:lnTo>
                    <a:pt x="48" y="4"/>
                  </a:lnTo>
                  <a:lnTo>
                    <a:pt x="43" y="7"/>
                  </a:lnTo>
                  <a:lnTo>
                    <a:pt x="38" y="12"/>
                  </a:lnTo>
                  <a:lnTo>
                    <a:pt x="35" y="19"/>
                  </a:lnTo>
                  <a:lnTo>
                    <a:pt x="33" y="26"/>
                  </a:lnTo>
                  <a:lnTo>
                    <a:pt x="31" y="36"/>
                  </a:lnTo>
                  <a:lnTo>
                    <a:pt x="26" y="41"/>
                  </a:lnTo>
                  <a:lnTo>
                    <a:pt x="16" y="48"/>
                  </a:lnTo>
                  <a:lnTo>
                    <a:pt x="7" y="57"/>
                  </a:lnTo>
                  <a:lnTo>
                    <a:pt x="3" y="62"/>
                  </a:lnTo>
                  <a:lnTo>
                    <a:pt x="1" y="75"/>
                  </a:lnTo>
                  <a:lnTo>
                    <a:pt x="0" y="89"/>
                  </a:lnTo>
                  <a:lnTo>
                    <a:pt x="0" y="104"/>
                  </a:lnTo>
                  <a:lnTo>
                    <a:pt x="4" y="116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88213" y="2519363"/>
              <a:ext cx="365125" cy="398463"/>
            </a:xfrm>
            <a:custGeom>
              <a:avLst/>
              <a:gdLst/>
              <a:ahLst/>
              <a:cxnLst>
                <a:cxn ang="0">
                  <a:pos x="332" y="81"/>
                </a:cxn>
                <a:cxn ang="0">
                  <a:pos x="267" y="84"/>
                </a:cxn>
                <a:cxn ang="0">
                  <a:pos x="215" y="81"/>
                </a:cxn>
                <a:cxn ang="0">
                  <a:pos x="182" y="76"/>
                </a:cxn>
                <a:cxn ang="0">
                  <a:pos x="178" y="45"/>
                </a:cxn>
                <a:cxn ang="0">
                  <a:pos x="200" y="49"/>
                </a:cxn>
                <a:cxn ang="0">
                  <a:pos x="245" y="54"/>
                </a:cxn>
                <a:cxn ang="0">
                  <a:pos x="306" y="53"/>
                </a:cxn>
                <a:cxn ang="0">
                  <a:pos x="349" y="42"/>
                </a:cxn>
                <a:cxn ang="0">
                  <a:pos x="255" y="40"/>
                </a:cxn>
                <a:cxn ang="0">
                  <a:pos x="203" y="29"/>
                </a:cxn>
                <a:cxn ang="0">
                  <a:pos x="259" y="25"/>
                </a:cxn>
                <a:cxn ang="0">
                  <a:pos x="356" y="27"/>
                </a:cxn>
                <a:cxn ang="0">
                  <a:pos x="335" y="17"/>
                </a:cxn>
                <a:cxn ang="0">
                  <a:pos x="259" y="10"/>
                </a:cxn>
                <a:cxn ang="0">
                  <a:pos x="182" y="14"/>
                </a:cxn>
                <a:cxn ang="0">
                  <a:pos x="155" y="28"/>
                </a:cxn>
                <a:cxn ang="0">
                  <a:pos x="75" y="31"/>
                </a:cxn>
                <a:cxn ang="0">
                  <a:pos x="39" y="16"/>
                </a:cxn>
                <a:cxn ang="0">
                  <a:pos x="128" y="15"/>
                </a:cxn>
                <a:cxn ang="0">
                  <a:pos x="164" y="11"/>
                </a:cxn>
                <a:cxn ang="0">
                  <a:pos x="114" y="3"/>
                </a:cxn>
                <a:cxn ang="0">
                  <a:pos x="36" y="4"/>
                </a:cxn>
                <a:cxn ang="0">
                  <a:pos x="9" y="14"/>
                </a:cxn>
                <a:cxn ang="0">
                  <a:pos x="1" y="391"/>
                </a:cxn>
                <a:cxn ang="0">
                  <a:pos x="32" y="81"/>
                </a:cxn>
                <a:cxn ang="0">
                  <a:pos x="116" y="84"/>
                </a:cxn>
                <a:cxn ang="0">
                  <a:pos x="110" y="75"/>
                </a:cxn>
                <a:cxn ang="0">
                  <a:pos x="40" y="69"/>
                </a:cxn>
                <a:cxn ang="0">
                  <a:pos x="31" y="42"/>
                </a:cxn>
                <a:cxn ang="0">
                  <a:pos x="121" y="46"/>
                </a:cxn>
                <a:cxn ang="0">
                  <a:pos x="158" y="102"/>
                </a:cxn>
                <a:cxn ang="0">
                  <a:pos x="145" y="424"/>
                </a:cxn>
                <a:cxn ang="0">
                  <a:pos x="91" y="424"/>
                </a:cxn>
                <a:cxn ang="0">
                  <a:pos x="69" y="422"/>
                </a:cxn>
                <a:cxn ang="0">
                  <a:pos x="79" y="436"/>
                </a:cxn>
                <a:cxn ang="0">
                  <a:pos x="127" y="443"/>
                </a:cxn>
                <a:cxn ang="0">
                  <a:pos x="166" y="428"/>
                </a:cxn>
                <a:cxn ang="0">
                  <a:pos x="177" y="92"/>
                </a:cxn>
                <a:cxn ang="0">
                  <a:pos x="204" y="97"/>
                </a:cxn>
                <a:cxn ang="0">
                  <a:pos x="256" y="101"/>
                </a:cxn>
                <a:cxn ang="0">
                  <a:pos x="310" y="101"/>
                </a:cxn>
                <a:cxn ang="0">
                  <a:pos x="346" y="96"/>
                </a:cxn>
                <a:cxn ang="0">
                  <a:pos x="315" y="465"/>
                </a:cxn>
                <a:cxn ang="0">
                  <a:pos x="248" y="470"/>
                </a:cxn>
                <a:cxn ang="0">
                  <a:pos x="244" y="485"/>
                </a:cxn>
                <a:cxn ang="0">
                  <a:pos x="315" y="485"/>
                </a:cxn>
                <a:cxn ang="0">
                  <a:pos x="354" y="480"/>
                </a:cxn>
                <a:cxn ang="0">
                  <a:pos x="389" y="497"/>
                </a:cxn>
                <a:cxn ang="0">
                  <a:pos x="445" y="485"/>
                </a:cxn>
                <a:cxn ang="0">
                  <a:pos x="389" y="478"/>
                </a:cxn>
              </a:cxnLst>
              <a:rect l="0" t="0" r="r" b="b"/>
              <a:pathLst>
                <a:path w="460" h="501">
                  <a:moveTo>
                    <a:pt x="365" y="462"/>
                  </a:moveTo>
                  <a:lnTo>
                    <a:pt x="365" y="75"/>
                  </a:lnTo>
                  <a:lnTo>
                    <a:pt x="349" y="78"/>
                  </a:lnTo>
                  <a:lnTo>
                    <a:pt x="332" y="81"/>
                  </a:lnTo>
                  <a:lnTo>
                    <a:pt x="315" y="83"/>
                  </a:lnTo>
                  <a:lnTo>
                    <a:pt x="299" y="84"/>
                  </a:lnTo>
                  <a:lnTo>
                    <a:pt x="282" y="84"/>
                  </a:lnTo>
                  <a:lnTo>
                    <a:pt x="267" y="84"/>
                  </a:lnTo>
                  <a:lnTo>
                    <a:pt x="253" y="84"/>
                  </a:lnTo>
                  <a:lnTo>
                    <a:pt x="239" y="83"/>
                  </a:lnTo>
                  <a:lnTo>
                    <a:pt x="226" y="82"/>
                  </a:lnTo>
                  <a:lnTo>
                    <a:pt x="215" y="81"/>
                  </a:lnTo>
                  <a:lnTo>
                    <a:pt x="204" y="79"/>
                  </a:lnTo>
                  <a:lnTo>
                    <a:pt x="195" y="78"/>
                  </a:lnTo>
                  <a:lnTo>
                    <a:pt x="187" y="77"/>
                  </a:lnTo>
                  <a:lnTo>
                    <a:pt x="182" y="76"/>
                  </a:lnTo>
                  <a:lnTo>
                    <a:pt x="179" y="75"/>
                  </a:lnTo>
                  <a:lnTo>
                    <a:pt x="177" y="75"/>
                  </a:lnTo>
                  <a:lnTo>
                    <a:pt x="177" y="45"/>
                  </a:lnTo>
                  <a:lnTo>
                    <a:pt x="178" y="45"/>
                  </a:lnTo>
                  <a:lnTo>
                    <a:pt x="181" y="46"/>
                  </a:lnTo>
                  <a:lnTo>
                    <a:pt x="185" y="47"/>
                  </a:lnTo>
                  <a:lnTo>
                    <a:pt x="193" y="48"/>
                  </a:lnTo>
                  <a:lnTo>
                    <a:pt x="200" y="49"/>
                  </a:lnTo>
                  <a:lnTo>
                    <a:pt x="209" y="51"/>
                  </a:lnTo>
                  <a:lnTo>
                    <a:pt x="221" y="52"/>
                  </a:lnTo>
                  <a:lnTo>
                    <a:pt x="233" y="53"/>
                  </a:lnTo>
                  <a:lnTo>
                    <a:pt x="245" y="54"/>
                  </a:lnTo>
                  <a:lnTo>
                    <a:pt x="260" y="54"/>
                  </a:lnTo>
                  <a:lnTo>
                    <a:pt x="275" y="55"/>
                  </a:lnTo>
                  <a:lnTo>
                    <a:pt x="291" y="54"/>
                  </a:lnTo>
                  <a:lnTo>
                    <a:pt x="306" y="53"/>
                  </a:lnTo>
                  <a:lnTo>
                    <a:pt x="323" y="52"/>
                  </a:lnTo>
                  <a:lnTo>
                    <a:pt x="341" y="49"/>
                  </a:lnTo>
                  <a:lnTo>
                    <a:pt x="358" y="46"/>
                  </a:lnTo>
                  <a:lnTo>
                    <a:pt x="349" y="42"/>
                  </a:lnTo>
                  <a:lnTo>
                    <a:pt x="331" y="39"/>
                  </a:lnTo>
                  <a:lnTo>
                    <a:pt x="307" y="39"/>
                  </a:lnTo>
                  <a:lnTo>
                    <a:pt x="282" y="39"/>
                  </a:lnTo>
                  <a:lnTo>
                    <a:pt x="255" y="40"/>
                  </a:lnTo>
                  <a:lnTo>
                    <a:pt x="229" y="40"/>
                  </a:lnTo>
                  <a:lnTo>
                    <a:pt x="207" y="38"/>
                  </a:lnTo>
                  <a:lnTo>
                    <a:pt x="190" y="33"/>
                  </a:lnTo>
                  <a:lnTo>
                    <a:pt x="203" y="29"/>
                  </a:lnTo>
                  <a:lnTo>
                    <a:pt x="214" y="27"/>
                  </a:lnTo>
                  <a:lnTo>
                    <a:pt x="226" y="25"/>
                  </a:lnTo>
                  <a:lnTo>
                    <a:pt x="240" y="25"/>
                  </a:lnTo>
                  <a:lnTo>
                    <a:pt x="259" y="25"/>
                  </a:lnTo>
                  <a:lnTo>
                    <a:pt x="283" y="26"/>
                  </a:lnTo>
                  <a:lnTo>
                    <a:pt x="315" y="27"/>
                  </a:lnTo>
                  <a:lnTo>
                    <a:pt x="357" y="29"/>
                  </a:lnTo>
                  <a:lnTo>
                    <a:pt x="356" y="27"/>
                  </a:lnTo>
                  <a:lnTo>
                    <a:pt x="353" y="25"/>
                  </a:lnTo>
                  <a:lnTo>
                    <a:pt x="349" y="23"/>
                  </a:lnTo>
                  <a:lnTo>
                    <a:pt x="343" y="20"/>
                  </a:lnTo>
                  <a:lnTo>
                    <a:pt x="335" y="17"/>
                  </a:lnTo>
                  <a:lnTo>
                    <a:pt x="324" y="15"/>
                  </a:lnTo>
                  <a:lnTo>
                    <a:pt x="310" y="12"/>
                  </a:lnTo>
                  <a:lnTo>
                    <a:pt x="293" y="10"/>
                  </a:lnTo>
                  <a:lnTo>
                    <a:pt x="259" y="10"/>
                  </a:lnTo>
                  <a:lnTo>
                    <a:pt x="232" y="10"/>
                  </a:lnTo>
                  <a:lnTo>
                    <a:pt x="211" y="11"/>
                  </a:lnTo>
                  <a:lnTo>
                    <a:pt x="194" y="12"/>
                  </a:lnTo>
                  <a:lnTo>
                    <a:pt x="182" y="14"/>
                  </a:lnTo>
                  <a:lnTo>
                    <a:pt x="174" y="17"/>
                  </a:lnTo>
                  <a:lnTo>
                    <a:pt x="167" y="20"/>
                  </a:lnTo>
                  <a:lnTo>
                    <a:pt x="163" y="25"/>
                  </a:lnTo>
                  <a:lnTo>
                    <a:pt x="155" y="28"/>
                  </a:lnTo>
                  <a:lnTo>
                    <a:pt x="140" y="30"/>
                  </a:lnTo>
                  <a:lnTo>
                    <a:pt x="120" y="31"/>
                  </a:lnTo>
                  <a:lnTo>
                    <a:pt x="98" y="32"/>
                  </a:lnTo>
                  <a:lnTo>
                    <a:pt x="75" y="31"/>
                  </a:lnTo>
                  <a:lnTo>
                    <a:pt x="55" y="29"/>
                  </a:lnTo>
                  <a:lnTo>
                    <a:pt x="38" y="26"/>
                  </a:lnTo>
                  <a:lnTo>
                    <a:pt x="27" y="19"/>
                  </a:lnTo>
                  <a:lnTo>
                    <a:pt x="39" y="16"/>
                  </a:lnTo>
                  <a:lnTo>
                    <a:pt x="58" y="14"/>
                  </a:lnTo>
                  <a:lnTo>
                    <a:pt x="80" y="14"/>
                  </a:lnTo>
                  <a:lnTo>
                    <a:pt x="105" y="14"/>
                  </a:lnTo>
                  <a:lnTo>
                    <a:pt x="128" y="15"/>
                  </a:lnTo>
                  <a:lnTo>
                    <a:pt x="147" y="15"/>
                  </a:lnTo>
                  <a:lnTo>
                    <a:pt x="161" y="14"/>
                  </a:lnTo>
                  <a:lnTo>
                    <a:pt x="166" y="12"/>
                  </a:lnTo>
                  <a:lnTo>
                    <a:pt x="164" y="11"/>
                  </a:lnTo>
                  <a:lnTo>
                    <a:pt x="157" y="10"/>
                  </a:lnTo>
                  <a:lnTo>
                    <a:pt x="145" y="8"/>
                  </a:lnTo>
                  <a:lnTo>
                    <a:pt x="132" y="5"/>
                  </a:lnTo>
                  <a:lnTo>
                    <a:pt x="114" y="3"/>
                  </a:lnTo>
                  <a:lnTo>
                    <a:pt x="94" y="0"/>
                  </a:lnTo>
                  <a:lnTo>
                    <a:pt x="73" y="0"/>
                  </a:lnTo>
                  <a:lnTo>
                    <a:pt x="49" y="1"/>
                  </a:lnTo>
                  <a:lnTo>
                    <a:pt x="36" y="4"/>
                  </a:lnTo>
                  <a:lnTo>
                    <a:pt x="25" y="5"/>
                  </a:lnTo>
                  <a:lnTo>
                    <a:pt x="18" y="8"/>
                  </a:lnTo>
                  <a:lnTo>
                    <a:pt x="12" y="10"/>
                  </a:lnTo>
                  <a:lnTo>
                    <a:pt x="9" y="14"/>
                  </a:lnTo>
                  <a:lnTo>
                    <a:pt x="6" y="17"/>
                  </a:lnTo>
                  <a:lnTo>
                    <a:pt x="3" y="23"/>
                  </a:lnTo>
                  <a:lnTo>
                    <a:pt x="0" y="28"/>
                  </a:lnTo>
                  <a:lnTo>
                    <a:pt x="1" y="391"/>
                  </a:lnTo>
                  <a:lnTo>
                    <a:pt x="16" y="386"/>
                  </a:lnTo>
                  <a:lnTo>
                    <a:pt x="16" y="78"/>
                  </a:lnTo>
                  <a:lnTo>
                    <a:pt x="20" y="78"/>
                  </a:lnTo>
                  <a:lnTo>
                    <a:pt x="32" y="81"/>
                  </a:lnTo>
                  <a:lnTo>
                    <a:pt x="50" y="82"/>
                  </a:lnTo>
                  <a:lnTo>
                    <a:pt x="71" y="83"/>
                  </a:lnTo>
                  <a:lnTo>
                    <a:pt x="95" y="84"/>
                  </a:lnTo>
                  <a:lnTo>
                    <a:pt x="116" y="84"/>
                  </a:lnTo>
                  <a:lnTo>
                    <a:pt x="136" y="82"/>
                  </a:lnTo>
                  <a:lnTo>
                    <a:pt x="149" y="78"/>
                  </a:lnTo>
                  <a:lnTo>
                    <a:pt x="130" y="77"/>
                  </a:lnTo>
                  <a:lnTo>
                    <a:pt x="110" y="75"/>
                  </a:lnTo>
                  <a:lnTo>
                    <a:pt x="91" y="74"/>
                  </a:lnTo>
                  <a:lnTo>
                    <a:pt x="74" y="73"/>
                  </a:lnTo>
                  <a:lnTo>
                    <a:pt x="56" y="71"/>
                  </a:lnTo>
                  <a:lnTo>
                    <a:pt x="40" y="69"/>
                  </a:lnTo>
                  <a:lnTo>
                    <a:pt x="26" y="67"/>
                  </a:lnTo>
                  <a:lnTo>
                    <a:pt x="14" y="64"/>
                  </a:lnTo>
                  <a:lnTo>
                    <a:pt x="15" y="36"/>
                  </a:lnTo>
                  <a:lnTo>
                    <a:pt x="31" y="42"/>
                  </a:lnTo>
                  <a:lnTo>
                    <a:pt x="51" y="46"/>
                  </a:lnTo>
                  <a:lnTo>
                    <a:pt x="75" y="47"/>
                  </a:lnTo>
                  <a:lnTo>
                    <a:pt x="99" y="47"/>
                  </a:lnTo>
                  <a:lnTo>
                    <a:pt x="121" y="46"/>
                  </a:lnTo>
                  <a:lnTo>
                    <a:pt x="140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58" y="102"/>
                  </a:lnTo>
                  <a:lnTo>
                    <a:pt x="159" y="232"/>
                  </a:lnTo>
                  <a:lnTo>
                    <a:pt x="159" y="363"/>
                  </a:lnTo>
                  <a:lnTo>
                    <a:pt x="159" y="422"/>
                  </a:lnTo>
                  <a:lnTo>
                    <a:pt x="145" y="424"/>
                  </a:lnTo>
                  <a:lnTo>
                    <a:pt x="130" y="425"/>
                  </a:lnTo>
                  <a:lnTo>
                    <a:pt x="117" y="425"/>
                  </a:lnTo>
                  <a:lnTo>
                    <a:pt x="103" y="425"/>
                  </a:lnTo>
                  <a:lnTo>
                    <a:pt x="91" y="424"/>
                  </a:lnTo>
                  <a:lnTo>
                    <a:pt x="82" y="423"/>
                  </a:lnTo>
                  <a:lnTo>
                    <a:pt x="75" y="421"/>
                  </a:lnTo>
                  <a:lnTo>
                    <a:pt x="69" y="419"/>
                  </a:lnTo>
                  <a:lnTo>
                    <a:pt x="69" y="422"/>
                  </a:lnTo>
                  <a:lnTo>
                    <a:pt x="69" y="426"/>
                  </a:lnTo>
                  <a:lnTo>
                    <a:pt x="69" y="431"/>
                  </a:lnTo>
                  <a:lnTo>
                    <a:pt x="70" y="433"/>
                  </a:lnTo>
                  <a:lnTo>
                    <a:pt x="79" y="436"/>
                  </a:lnTo>
                  <a:lnTo>
                    <a:pt x="89" y="439"/>
                  </a:lnTo>
                  <a:lnTo>
                    <a:pt x="101" y="441"/>
                  </a:lnTo>
                  <a:lnTo>
                    <a:pt x="114" y="443"/>
                  </a:lnTo>
                  <a:lnTo>
                    <a:pt x="127" y="443"/>
                  </a:lnTo>
                  <a:lnTo>
                    <a:pt x="141" y="443"/>
                  </a:lnTo>
                  <a:lnTo>
                    <a:pt x="154" y="441"/>
                  </a:lnTo>
                  <a:lnTo>
                    <a:pt x="165" y="439"/>
                  </a:lnTo>
                  <a:lnTo>
                    <a:pt x="166" y="428"/>
                  </a:lnTo>
                  <a:lnTo>
                    <a:pt x="169" y="420"/>
                  </a:lnTo>
                  <a:lnTo>
                    <a:pt x="174" y="413"/>
                  </a:lnTo>
                  <a:lnTo>
                    <a:pt x="176" y="411"/>
                  </a:lnTo>
                  <a:lnTo>
                    <a:pt x="177" y="92"/>
                  </a:lnTo>
                  <a:lnTo>
                    <a:pt x="180" y="93"/>
                  </a:lnTo>
                  <a:lnTo>
                    <a:pt x="186" y="95"/>
                  </a:lnTo>
                  <a:lnTo>
                    <a:pt x="195" y="96"/>
                  </a:lnTo>
                  <a:lnTo>
                    <a:pt x="204" y="97"/>
                  </a:lnTo>
                  <a:lnTo>
                    <a:pt x="216" y="98"/>
                  </a:lnTo>
                  <a:lnTo>
                    <a:pt x="228" y="98"/>
                  </a:lnTo>
                  <a:lnTo>
                    <a:pt x="241" y="100"/>
                  </a:lnTo>
                  <a:lnTo>
                    <a:pt x="256" y="101"/>
                  </a:lnTo>
                  <a:lnTo>
                    <a:pt x="270" y="101"/>
                  </a:lnTo>
                  <a:lnTo>
                    <a:pt x="283" y="101"/>
                  </a:lnTo>
                  <a:lnTo>
                    <a:pt x="297" y="101"/>
                  </a:lnTo>
                  <a:lnTo>
                    <a:pt x="310" y="101"/>
                  </a:lnTo>
                  <a:lnTo>
                    <a:pt x="321" y="100"/>
                  </a:lnTo>
                  <a:lnTo>
                    <a:pt x="332" y="98"/>
                  </a:lnTo>
                  <a:lnTo>
                    <a:pt x="340" y="97"/>
                  </a:lnTo>
                  <a:lnTo>
                    <a:pt x="346" y="96"/>
                  </a:lnTo>
                  <a:lnTo>
                    <a:pt x="346" y="457"/>
                  </a:lnTo>
                  <a:lnTo>
                    <a:pt x="341" y="460"/>
                  </a:lnTo>
                  <a:lnTo>
                    <a:pt x="330" y="462"/>
                  </a:lnTo>
                  <a:lnTo>
                    <a:pt x="315" y="465"/>
                  </a:lnTo>
                  <a:lnTo>
                    <a:pt x="298" y="467"/>
                  </a:lnTo>
                  <a:lnTo>
                    <a:pt x="280" y="470"/>
                  </a:lnTo>
                  <a:lnTo>
                    <a:pt x="263" y="470"/>
                  </a:lnTo>
                  <a:lnTo>
                    <a:pt x="248" y="470"/>
                  </a:lnTo>
                  <a:lnTo>
                    <a:pt x="238" y="467"/>
                  </a:lnTo>
                  <a:lnTo>
                    <a:pt x="228" y="481"/>
                  </a:lnTo>
                  <a:lnTo>
                    <a:pt x="234" y="483"/>
                  </a:lnTo>
                  <a:lnTo>
                    <a:pt x="244" y="485"/>
                  </a:lnTo>
                  <a:lnTo>
                    <a:pt x="259" y="486"/>
                  </a:lnTo>
                  <a:lnTo>
                    <a:pt x="276" y="488"/>
                  </a:lnTo>
                  <a:lnTo>
                    <a:pt x="295" y="488"/>
                  </a:lnTo>
                  <a:lnTo>
                    <a:pt x="315" y="485"/>
                  </a:lnTo>
                  <a:lnTo>
                    <a:pt x="333" y="483"/>
                  </a:lnTo>
                  <a:lnTo>
                    <a:pt x="349" y="479"/>
                  </a:lnTo>
                  <a:lnTo>
                    <a:pt x="351" y="478"/>
                  </a:lnTo>
                  <a:lnTo>
                    <a:pt x="354" y="480"/>
                  </a:lnTo>
                  <a:lnTo>
                    <a:pt x="360" y="483"/>
                  </a:lnTo>
                  <a:lnTo>
                    <a:pt x="367" y="489"/>
                  </a:lnTo>
                  <a:lnTo>
                    <a:pt x="377" y="493"/>
                  </a:lnTo>
                  <a:lnTo>
                    <a:pt x="389" y="497"/>
                  </a:lnTo>
                  <a:lnTo>
                    <a:pt x="402" y="500"/>
                  </a:lnTo>
                  <a:lnTo>
                    <a:pt x="419" y="501"/>
                  </a:lnTo>
                  <a:lnTo>
                    <a:pt x="460" y="485"/>
                  </a:lnTo>
                  <a:lnTo>
                    <a:pt x="445" y="485"/>
                  </a:lnTo>
                  <a:lnTo>
                    <a:pt x="430" y="485"/>
                  </a:lnTo>
                  <a:lnTo>
                    <a:pt x="415" y="483"/>
                  </a:lnTo>
                  <a:lnTo>
                    <a:pt x="401" y="481"/>
                  </a:lnTo>
                  <a:lnTo>
                    <a:pt x="389" y="478"/>
                  </a:lnTo>
                  <a:lnTo>
                    <a:pt x="378" y="473"/>
                  </a:lnTo>
                  <a:lnTo>
                    <a:pt x="370" y="469"/>
                  </a:lnTo>
                  <a:lnTo>
                    <a:pt x="365" y="462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302500" y="2774951"/>
              <a:ext cx="85725" cy="85725"/>
            </a:xfrm>
            <a:custGeom>
              <a:avLst/>
              <a:gdLst/>
              <a:ahLst/>
              <a:cxnLst>
                <a:cxn ang="0">
                  <a:pos x="100" y="77"/>
                </a:cxn>
                <a:cxn ang="0">
                  <a:pos x="96" y="58"/>
                </a:cxn>
                <a:cxn ang="0">
                  <a:pos x="87" y="32"/>
                </a:cxn>
                <a:cxn ang="0">
                  <a:pos x="75" y="15"/>
                </a:cxn>
                <a:cxn ang="0">
                  <a:pos x="60" y="16"/>
                </a:cxn>
                <a:cxn ang="0">
                  <a:pos x="50" y="25"/>
                </a:cxn>
                <a:cxn ang="0">
                  <a:pos x="52" y="27"/>
                </a:cxn>
                <a:cxn ang="0">
                  <a:pos x="62" y="28"/>
                </a:cxn>
                <a:cxn ang="0">
                  <a:pos x="63" y="38"/>
                </a:cxn>
                <a:cxn ang="0">
                  <a:pos x="55" y="39"/>
                </a:cxn>
                <a:cxn ang="0">
                  <a:pos x="42" y="44"/>
                </a:cxn>
                <a:cxn ang="0">
                  <a:pos x="27" y="50"/>
                </a:cxn>
                <a:cxn ang="0">
                  <a:pos x="19" y="57"/>
                </a:cxn>
                <a:cxn ang="0">
                  <a:pos x="15" y="72"/>
                </a:cxn>
                <a:cxn ang="0">
                  <a:pos x="16" y="87"/>
                </a:cxn>
                <a:cxn ang="0">
                  <a:pos x="23" y="93"/>
                </a:cxn>
                <a:cxn ang="0">
                  <a:pos x="31" y="87"/>
                </a:cxn>
                <a:cxn ang="0">
                  <a:pos x="32" y="78"/>
                </a:cxn>
                <a:cxn ang="0">
                  <a:pos x="39" y="72"/>
                </a:cxn>
                <a:cxn ang="0">
                  <a:pos x="55" y="64"/>
                </a:cxn>
                <a:cxn ang="0">
                  <a:pos x="70" y="56"/>
                </a:cxn>
                <a:cxn ang="0">
                  <a:pos x="84" y="52"/>
                </a:cxn>
                <a:cxn ang="0">
                  <a:pos x="86" y="57"/>
                </a:cxn>
                <a:cxn ang="0">
                  <a:pos x="76" y="65"/>
                </a:cxn>
                <a:cxn ang="0">
                  <a:pos x="62" y="74"/>
                </a:cxn>
                <a:cxn ang="0">
                  <a:pos x="49" y="80"/>
                </a:cxn>
                <a:cxn ang="0">
                  <a:pos x="45" y="91"/>
                </a:cxn>
                <a:cxn ang="0">
                  <a:pos x="39" y="104"/>
                </a:cxn>
                <a:cxn ang="0">
                  <a:pos x="23" y="108"/>
                </a:cxn>
                <a:cxn ang="0">
                  <a:pos x="6" y="101"/>
                </a:cxn>
                <a:cxn ang="0">
                  <a:pos x="0" y="78"/>
                </a:cxn>
                <a:cxn ang="0">
                  <a:pos x="8" y="48"/>
                </a:cxn>
                <a:cxn ang="0">
                  <a:pos x="33" y="35"/>
                </a:cxn>
                <a:cxn ang="0">
                  <a:pos x="39" y="19"/>
                </a:cxn>
                <a:cxn ang="0">
                  <a:pos x="43" y="7"/>
                </a:cxn>
                <a:cxn ang="0">
                  <a:pos x="47" y="2"/>
                </a:cxn>
                <a:cxn ang="0">
                  <a:pos x="55" y="1"/>
                </a:cxn>
                <a:cxn ang="0">
                  <a:pos x="67" y="0"/>
                </a:cxn>
                <a:cxn ang="0">
                  <a:pos x="88" y="6"/>
                </a:cxn>
                <a:cxn ang="0">
                  <a:pos x="101" y="27"/>
                </a:cxn>
                <a:cxn ang="0">
                  <a:pos x="106" y="53"/>
                </a:cxn>
                <a:cxn ang="0">
                  <a:pos x="104" y="74"/>
                </a:cxn>
              </a:cxnLst>
              <a:rect l="0" t="0" r="r" b="b"/>
              <a:pathLst>
                <a:path w="106" h="109">
                  <a:moveTo>
                    <a:pt x="102" y="80"/>
                  </a:moveTo>
                  <a:lnTo>
                    <a:pt x="100" y="77"/>
                  </a:lnTo>
                  <a:lnTo>
                    <a:pt x="99" y="70"/>
                  </a:lnTo>
                  <a:lnTo>
                    <a:pt x="96" y="58"/>
                  </a:lnTo>
                  <a:lnTo>
                    <a:pt x="92" y="44"/>
                  </a:lnTo>
                  <a:lnTo>
                    <a:pt x="87" y="32"/>
                  </a:lnTo>
                  <a:lnTo>
                    <a:pt x="82" y="21"/>
                  </a:lnTo>
                  <a:lnTo>
                    <a:pt x="75" y="15"/>
                  </a:lnTo>
                  <a:lnTo>
                    <a:pt x="65" y="15"/>
                  </a:lnTo>
                  <a:lnTo>
                    <a:pt x="60" y="16"/>
                  </a:lnTo>
                  <a:lnTo>
                    <a:pt x="55" y="21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52" y="27"/>
                  </a:lnTo>
                  <a:lnTo>
                    <a:pt x="58" y="27"/>
                  </a:lnTo>
                  <a:lnTo>
                    <a:pt x="62" y="28"/>
                  </a:lnTo>
                  <a:lnTo>
                    <a:pt x="64" y="33"/>
                  </a:lnTo>
                  <a:lnTo>
                    <a:pt x="63" y="38"/>
                  </a:lnTo>
                  <a:lnTo>
                    <a:pt x="59" y="39"/>
                  </a:lnTo>
                  <a:lnTo>
                    <a:pt x="55" y="39"/>
                  </a:lnTo>
                  <a:lnTo>
                    <a:pt x="50" y="41"/>
                  </a:lnTo>
                  <a:lnTo>
                    <a:pt x="42" y="44"/>
                  </a:lnTo>
                  <a:lnTo>
                    <a:pt x="33" y="47"/>
                  </a:lnTo>
                  <a:lnTo>
                    <a:pt x="27" y="50"/>
                  </a:lnTo>
                  <a:lnTo>
                    <a:pt x="23" y="53"/>
                  </a:lnTo>
                  <a:lnTo>
                    <a:pt x="19" y="57"/>
                  </a:lnTo>
                  <a:lnTo>
                    <a:pt x="17" y="63"/>
                  </a:lnTo>
                  <a:lnTo>
                    <a:pt x="15" y="72"/>
                  </a:lnTo>
                  <a:lnTo>
                    <a:pt x="15" y="82"/>
                  </a:lnTo>
                  <a:lnTo>
                    <a:pt x="16" y="87"/>
                  </a:lnTo>
                  <a:lnTo>
                    <a:pt x="18" y="92"/>
                  </a:lnTo>
                  <a:lnTo>
                    <a:pt x="23" y="93"/>
                  </a:lnTo>
                  <a:lnTo>
                    <a:pt x="29" y="91"/>
                  </a:lnTo>
                  <a:lnTo>
                    <a:pt x="31" y="87"/>
                  </a:lnTo>
                  <a:lnTo>
                    <a:pt x="32" y="82"/>
                  </a:lnTo>
                  <a:lnTo>
                    <a:pt x="32" y="78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6" y="69"/>
                  </a:lnTo>
                  <a:lnTo>
                    <a:pt x="55" y="64"/>
                  </a:lnTo>
                  <a:lnTo>
                    <a:pt x="63" y="60"/>
                  </a:lnTo>
                  <a:lnTo>
                    <a:pt x="70" y="56"/>
                  </a:lnTo>
                  <a:lnTo>
                    <a:pt x="78" y="54"/>
                  </a:lnTo>
                  <a:lnTo>
                    <a:pt x="84" y="52"/>
                  </a:lnTo>
                  <a:lnTo>
                    <a:pt x="87" y="53"/>
                  </a:lnTo>
                  <a:lnTo>
                    <a:pt x="86" y="57"/>
                  </a:lnTo>
                  <a:lnTo>
                    <a:pt x="82" y="61"/>
                  </a:lnTo>
                  <a:lnTo>
                    <a:pt x="76" y="65"/>
                  </a:lnTo>
                  <a:lnTo>
                    <a:pt x="69" y="70"/>
                  </a:lnTo>
                  <a:lnTo>
                    <a:pt x="62" y="74"/>
                  </a:lnTo>
                  <a:lnTo>
                    <a:pt x="55" y="77"/>
                  </a:lnTo>
                  <a:lnTo>
                    <a:pt x="49" y="80"/>
                  </a:lnTo>
                  <a:lnTo>
                    <a:pt x="46" y="83"/>
                  </a:lnTo>
                  <a:lnTo>
                    <a:pt x="45" y="91"/>
                  </a:lnTo>
                  <a:lnTo>
                    <a:pt x="43" y="98"/>
                  </a:lnTo>
                  <a:lnTo>
                    <a:pt x="39" y="104"/>
                  </a:lnTo>
                  <a:lnTo>
                    <a:pt x="32" y="109"/>
                  </a:lnTo>
                  <a:lnTo>
                    <a:pt x="23" y="108"/>
                  </a:lnTo>
                  <a:lnTo>
                    <a:pt x="13" y="105"/>
                  </a:lnTo>
                  <a:lnTo>
                    <a:pt x="6" y="101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8"/>
                  </a:lnTo>
                  <a:lnTo>
                    <a:pt x="23" y="39"/>
                  </a:lnTo>
                  <a:lnTo>
                    <a:pt x="33" y="35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41" y="11"/>
                  </a:lnTo>
                  <a:lnTo>
                    <a:pt x="43" y="7"/>
                  </a:lnTo>
                  <a:lnTo>
                    <a:pt x="45" y="4"/>
                  </a:lnTo>
                  <a:lnTo>
                    <a:pt x="47" y="2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88" y="6"/>
                  </a:lnTo>
                  <a:lnTo>
                    <a:pt x="96" y="17"/>
                  </a:lnTo>
                  <a:lnTo>
                    <a:pt x="101" y="27"/>
                  </a:lnTo>
                  <a:lnTo>
                    <a:pt x="104" y="40"/>
                  </a:lnTo>
                  <a:lnTo>
                    <a:pt x="106" y="53"/>
                  </a:lnTo>
                  <a:lnTo>
                    <a:pt x="106" y="63"/>
                  </a:lnTo>
                  <a:lnTo>
                    <a:pt x="104" y="74"/>
                  </a:lnTo>
                  <a:lnTo>
                    <a:pt x="102" y="80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7426325" y="2805113"/>
              <a:ext cx="87313" cy="90488"/>
            </a:xfrm>
            <a:custGeom>
              <a:avLst/>
              <a:gdLst/>
              <a:ahLst/>
              <a:cxnLst>
                <a:cxn ang="0">
                  <a:pos x="104" y="81"/>
                </a:cxn>
                <a:cxn ang="0">
                  <a:pos x="100" y="61"/>
                </a:cxn>
                <a:cxn ang="0">
                  <a:pos x="91" y="35"/>
                </a:cxn>
                <a:cxn ang="0">
                  <a:pos x="77" y="17"/>
                </a:cxn>
                <a:cxn ang="0">
                  <a:pos x="62" y="18"/>
                </a:cxn>
                <a:cxn ang="0">
                  <a:pos x="52" y="27"/>
                </a:cxn>
                <a:cxn ang="0">
                  <a:pos x="54" y="30"/>
                </a:cxn>
                <a:cxn ang="0">
                  <a:pos x="64" y="30"/>
                </a:cxn>
                <a:cxn ang="0">
                  <a:pos x="65" y="40"/>
                </a:cxn>
                <a:cxn ang="0">
                  <a:pos x="57" y="42"/>
                </a:cxn>
                <a:cxn ang="0">
                  <a:pos x="43" y="47"/>
                </a:cxn>
                <a:cxn ang="0">
                  <a:pos x="28" y="53"/>
                </a:cxn>
                <a:cxn ang="0">
                  <a:pos x="19" y="60"/>
                </a:cxn>
                <a:cxn ang="0">
                  <a:pos x="14" y="75"/>
                </a:cxn>
                <a:cxn ang="0">
                  <a:pos x="15" y="92"/>
                </a:cxn>
                <a:cxn ang="0">
                  <a:pos x="23" y="97"/>
                </a:cxn>
                <a:cxn ang="0">
                  <a:pos x="32" y="92"/>
                </a:cxn>
                <a:cxn ang="0">
                  <a:pos x="33" y="82"/>
                </a:cxn>
                <a:cxn ang="0">
                  <a:pos x="41" y="76"/>
                </a:cxn>
                <a:cxn ang="0">
                  <a:pos x="57" y="69"/>
                </a:cxn>
                <a:cxn ang="0">
                  <a:pos x="73" y="60"/>
                </a:cxn>
                <a:cxn ang="0">
                  <a:pos x="87" y="55"/>
                </a:cxn>
                <a:cxn ang="0">
                  <a:pos x="89" y="60"/>
                </a:cxn>
                <a:cxn ang="0">
                  <a:pos x="79" y="70"/>
                </a:cxn>
                <a:cxn ang="0">
                  <a:pos x="64" y="78"/>
                </a:cxn>
                <a:cxn ang="0">
                  <a:pos x="51" y="84"/>
                </a:cxn>
                <a:cxn ang="0">
                  <a:pos x="46" y="95"/>
                </a:cxn>
                <a:cxn ang="0">
                  <a:pos x="40" y="110"/>
                </a:cxn>
                <a:cxn ang="0">
                  <a:pos x="28" y="114"/>
                </a:cxn>
                <a:cxn ang="0">
                  <a:pos x="19" y="113"/>
                </a:cxn>
                <a:cxn ang="0">
                  <a:pos x="9" y="110"/>
                </a:cxn>
                <a:cxn ang="0">
                  <a:pos x="3" y="103"/>
                </a:cxn>
                <a:cxn ang="0">
                  <a:pos x="0" y="82"/>
                </a:cxn>
                <a:cxn ang="0">
                  <a:pos x="7" y="52"/>
                </a:cxn>
                <a:cxn ang="0">
                  <a:pos x="32" y="37"/>
                </a:cxn>
                <a:cxn ang="0">
                  <a:pos x="31" y="20"/>
                </a:cxn>
                <a:cxn ang="0">
                  <a:pos x="41" y="8"/>
                </a:cxn>
                <a:cxn ang="0">
                  <a:pos x="47" y="4"/>
                </a:cxn>
                <a:cxn ang="0">
                  <a:pos x="55" y="1"/>
                </a:cxn>
                <a:cxn ang="0">
                  <a:pos x="69" y="0"/>
                </a:cxn>
                <a:cxn ang="0">
                  <a:pos x="91" y="7"/>
                </a:cxn>
                <a:cxn ang="0">
                  <a:pos x="105" y="30"/>
                </a:cxn>
                <a:cxn ang="0">
                  <a:pos x="110" y="55"/>
                </a:cxn>
                <a:cxn ang="0">
                  <a:pos x="108" y="77"/>
                </a:cxn>
              </a:cxnLst>
              <a:rect l="0" t="0" r="r" b="b"/>
              <a:pathLst>
                <a:path w="110" h="114">
                  <a:moveTo>
                    <a:pt x="106" y="84"/>
                  </a:moveTo>
                  <a:lnTo>
                    <a:pt x="104" y="8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6" y="47"/>
                  </a:lnTo>
                  <a:lnTo>
                    <a:pt x="91" y="35"/>
                  </a:lnTo>
                  <a:lnTo>
                    <a:pt x="85" y="23"/>
                  </a:lnTo>
                  <a:lnTo>
                    <a:pt x="77" y="17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7" y="22"/>
                  </a:lnTo>
                  <a:lnTo>
                    <a:pt x="52" y="27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28"/>
                  </a:lnTo>
                  <a:lnTo>
                    <a:pt x="64" y="30"/>
                  </a:lnTo>
                  <a:lnTo>
                    <a:pt x="66" y="35"/>
                  </a:lnTo>
                  <a:lnTo>
                    <a:pt x="65" y="40"/>
                  </a:lnTo>
                  <a:lnTo>
                    <a:pt x="62" y="42"/>
                  </a:lnTo>
                  <a:lnTo>
                    <a:pt x="57" y="42"/>
                  </a:lnTo>
                  <a:lnTo>
                    <a:pt x="52" y="43"/>
                  </a:lnTo>
                  <a:lnTo>
                    <a:pt x="43" y="47"/>
                  </a:lnTo>
                  <a:lnTo>
                    <a:pt x="34" y="50"/>
                  </a:lnTo>
                  <a:lnTo>
                    <a:pt x="28" y="53"/>
                  </a:lnTo>
                  <a:lnTo>
                    <a:pt x="23" y="56"/>
                  </a:lnTo>
                  <a:lnTo>
                    <a:pt x="19" y="60"/>
                  </a:lnTo>
                  <a:lnTo>
                    <a:pt x="16" y="66"/>
                  </a:lnTo>
                  <a:lnTo>
                    <a:pt x="14" y="75"/>
                  </a:lnTo>
                  <a:lnTo>
                    <a:pt x="14" y="86"/>
                  </a:lnTo>
                  <a:lnTo>
                    <a:pt x="15" y="92"/>
                  </a:lnTo>
                  <a:lnTo>
                    <a:pt x="18" y="96"/>
                  </a:lnTo>
                  <a:lnTo>
                    <a:pt x="23" y="97"/>
                  </a:lnTo>
                  <a:lnTo>
                    <a:pt x="30" y="95"/>
                  </a:lnTo>
                  <a:lnTo>
                    <a:pt x="32" y="92"/>
                  </a:lnTo>
                  <a:lnTo>
                    <a:pt x="33" y="87"/>
                  </a:lnTo>
                  <a:lnTo>
                    <a:pt x="33" y="82"/>
                  </a:lnTo>
                  <a:lnTo>
                    <a:pt x="34" y="78"/>
                  </a:lnTo>
                  <a:lnTo>
                    <a:pt x="41" y="76"/>
                  </a:lnTo>
                  <a:lnTo>
                    <a:pt x="48" y="73"/>
                  </a:lnTo>
                  <a:lnTo>
                    <a:pt x="57" y="69"/>
                  </a:lnTo>
                  <a:lnTo>
                    <a:pt x="65" y="63"/>
                  </a:lnTo>
                  <a:lnTo>
                    <a:pt x="73" y="60"/>
                  </a:lnTo>
                  <a:lnTo>
                    <a:pt x="81" y="57"/>
                  </a:lnTo>
                  <a:lnTo>
                    <a:pt x="87" y="55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5" y="65"/>
                  </a:lnTo>
                  <a:lnTo>
                    <a:pt x="79" y="70"/>
                  </a:lnTo>
                  <a:lnTo>
                    <a:pt x="72" y="74"/>
                  </a:lnTo>
                  <a:lnTo>
                    <a:pt x="64" y="78"/>
                  </a:lnTo>
                  <a:lnTo>
                    <a:pt x="57" y="81"/>
                  </a:lnTo>
                  <a:lnTo>
                    <a:pt x="51" y="84"/>
                  </a:lnTo>
                  <a:lnTo>
                    <a:pt x="47" y="87"/>
                  </a:lnTo>
                  <a:lnTo>
                    <a:pt x="46" y="95"/>
                  </a:lnTo>
                  <a:lnTo>
                    <a:pt x="44" y="103"/>
                  </a:lnTo>
                  <a:lnTo>
                    <a:pt x="40" y="110"/>
                  </a:lnTo>
                  <a:lnTo>
                    <a:pt x="33" y="114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9" y="113"/>
                  </a:lnTo>
                  <a:lnTo>
                    <a:pt x="13" y="112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82"/>
                  </a:lnTo>
                  <a:lnTo>
                    <a:pt x="1" y="65"/>
                  </a:lnTo>
                  <a:lnTo>
                    <a:pt x="7" y="52"/>
                  </a:lnTo>
                  <a:lnTo>
                    <a:pt x="23" y="42"/>
                  </a:lnTo>
                  <a:lnTo>
                    <a:pt x="32" y="37"/>
                  </a:lnTo>
                  <a:lnTo>
                    <a:pt x="32" y="30"/>
                  </a:lnTo>
                  <a:lnTo>
                    <a:pt x="31" y="20"/>
                  </a:lnTo>
                  <a:lnTo>
                    <a:pt x="38" y="12"/>
                  </a:lnTo>
                  <a:lnTo>
                    <a:pt x="41" y="8"/>
                  </a:lnTo>
                  <a:lnTo>
                    <a:pt x="44" y="6"/>
                  </a:lnTo>
                  <a:lnTo>
                    <a:pt x="47" y="4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80" y="0"/>
                  </a:lnTo>
                  <a:lnTo>
                    <a:pt x="91" y="7"/>
                  </a:lnTo>
                  <a:lnTo>
                    <a:pt x="99" y="17"/>
                  </a:lnTo>
                  <a:lnTo>
                    <a:pt x="105" y="30"/>
                  </a:lnTo>
                  <a:lnTo>
                    <a:pt x="108" y="42"/>
                  </a:lnTo>
                  <a:lnTo>
                    <a:pt x="110" y="55"/>
                  </a:lnTo>
                  <a:lnTo>
                    <a:pt x="110" y="67"/>
                  </a:lnTo>
                  <a:lnTo>
                    <a:pt x="108" y="77"/>
                  </a:lnTo>
                  <a:lnTo>
                    <a:pt x="106" y="84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7875588" y="3490913"/>
              <a:ext cx="363538" cy="273050"/>
            </a:xfrm>
            <a:custGeom>
              <a:avLst/>
              <a:gdLst/>
              <a:ahLst/>
              <a:cxnLst>
                <a:cxn ang="0">
                  <a:pos x="73" y="1"/>
                </a:cxn>
                <a:cxn ang="0">
                  <a:pos x="62" y="10"/>
                </a:cxn>
                <a:cxn ang="0">
                  <a:pos x="44" y="22"/>
                </a:cxn>
                <a:cxn ang="0">
                  <a:pos x="28" y="34"/>
                </a:cxn>
                <a:cxn ang="0">
                  <a:pos x="15" y="51"/>
                </a:cxn>
                <a:cxn ang="0">
                  <a:pos x="4" y="83"/>
                </a:cxn>
                <a:cxn ang="0">
                  <a:pos x="0" y="122"/>
                </a:cxn>
                <a:cxn ang="0">
                  <a:pos x="3" y="214"/>
                </a:cxn>
                <a:cxn ang="0">
                  <a:pos x="18" y="246"/>
                </a:cxn>
                <a:cxn ang="0">
                  <a:pos x="53" y="268"/>
                </a:cxn>
                <a:cxn ang="0">
                  <a:pos x="103" y="297"/>
                </a:cxn>
                <a:cxn ang="0">
                  <a:pos x="152" y="322"/>
                </a:cxn>
                <a:cxn ang="0">
                  <a:pos x="181" y="335"/>
                </a:cxn>
                <a:cxn ang="0">
                  <a:pos x="196" y="340"/>
                </a:cxn>
                <a:cxn ang="0">
                  <a:pos x="210" y="343"/>
                </a:cxn>
                <a:cxn ang="0">
                  <a:pos x="224" y="345"/>
                </a:cxn>
                <a:cxn ang="0">
                  <a:pos x="237" y="345"/>
                </a:cxn>
                <a:cxn ang="0">
                  <a:pos x="254" y="343"/>
                </a:cxn>
                <a:cxn ang="0">
                  <a:pos x="268" y="339"/>
                </a:cxn>
                <a:cxn ang="0">
                  <a:pos x="278" y="336"/>
                </a:cxn>
                <a:cxn ang="0">
                  <a:pos x="281" y="335"/>
                </a:cxn>
                <a:cxn ang="0">
                  <a:pos x="291" y="329"/>
                </a:cxn>
                <a:cxn ang="0">
                  <a:pos x="312" y="320"/>
                </a:cxn>
                <a:cxn ang="0">
                  <a:pos x="339" y="307"/>
                </a:cxn>
                <a:cxn ang="0">
                  <a:pos x="367" y="292"/>
                </a:cxn>
                <a:cxn ang="0">
                  <a:pos x="397" y="277"/>
                </a:cxn>
                <a:cxn ang="0">
                  <a:pos x="423" y="260"/>
                </a:cxn>
                <a:cxn ang="0">
                  <a:pos x="443" y="245"/>
                </a:cxn>
                <a:cxn ang="0">
                  <a:pos x="458" y="220"/>
                </a:cxn>
                <a:cxn ang="0">
                  <a:pos x="457" y="155"/>
                </a:cxn>
                <a:cxn ang="0">
                  <a:pos x="445" y="93"/>
                </a:cxn>
                <a:cxn ang="0">
                  <a:pos x="433" y="58"/>
                </a:cxn>
                <a:cxn ang="0">
                  <a:pos x="424" y="43"/>
                </a:cxn>
                <a:cxn ang="0">
                  <a:pos x="410" y="30"/>
                </a:cxn>
                <a:cxn ang="0">
                  <a:pos x="394" y="19"/>
                </a:cxn>
                <a:cxn ang="0">
                  <a:pos x="384" y="13"/>
                </a:cxn>
                <a:cxn ang="0">
                  <a:pos x="75" y="0"/>
                </a:cxn>
              </a:cxnLst>
              <a:rect l="0" t="0" r="r" b="b"/>
              <a:pathLst>
                <a:path w="459" h="345">
                  <a:moveTo>
                    <a:pt x="75" y="0"/>
                  </a:moveTo>
                  <a:lnTo>
                    <a:pt x="73" y="1"/>
                  </a:lnTo>
                  <a:lnTo>
                    <a:pt x="69" y="5"/>
                  </a:lnTo>
                  <a:lnTo>
                    <a:pt x="62" y="10"/>
                  </a:lnTo>
                  <a:lnTo>
                    <a:pt x="53" y="15"/>
                  </a:lnTo>
                  <a:lnTo>
                    <a:pt x="44" y="22"/>
                  </a:lnTo>
                  <a:lnTo>
                    <a:pt x="35" y="29"/>
                  </a:lnTo>
                  <a:lnTo>
                    <a:pt x="28" y="34"/>
                  </a:lnTo>
                  <a:lnTo>
                    <a:pt x="23" y="39"/>
                  </a:lnTo>
                  <a:lnTo>
                    <a:pt x="15" y="51"/>
                  </a:lnTo>
                  <a:lnTo>
                    <a:pt x="9" y="67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168"/>
                  </a:lnTo>
                  <a:lnTo>
                    <a:pt x="3" y="214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33" y="256"/>
                  </a:lnTo>
                  <a:lnTo>
                    <a:pt x="53" y="268"/>
                  </a:lnTo>
                  <a:lnTo>
                    <a:pt x="77" y="282"/>
                  </a:lnTo>
                  <a:lnTo>
                    <a:pt x="103" y="297"/>
                  </a:lnTo>
                  <a:lnTo>
                    <a:pt x="128" y="310"/>
                  </a:lnTo>
                  <a:lnTo>
                    <a:pt x="152" y="322"/>
                  </a:lnTo>
                  <a:lnTo>
                    <a:pt x="172" y="331"/>
                  </a:lnTo>
                  <a:lnTo>
                    <a:pt x="181" y="335"/>
                  </a:lnTo>
                  <a:lnTo>
                    <a:pt x="188" y="338"/>
                  </a:lnTo>
                  <a:lnTo>
                    <a:pt x="196" y="340"/>
                  </a:lnTo>
                  <a:lnTo>
                    <a:pt x="204" y="341"/>
                  </a:lnTo>
                  <a:lnTo>
                    <a:pt x="210" y="343"/>
                  </a:lnTo>
                  <a:lnTo>
                    <a:pt x="217" y="344"/>
                  </a:lnTo>
                  <a:lnTo>
                    <a:pt x="224" y="345"/>
                  </a:lnTo>
                  <a:lnTo>
                    <a:pt x="229" y="345"/>
                  </a:lnTo>
                  <a:lnTo>
                    <a:pt x="237" y="345"/>
                  </a:lnTo>
                  <a:lnTo>
                    <a:pt x="246" y="344"/>
                  </a:lnTo>
                  <a:lnTo>
                    <a:pt x="254" y="343"/>
                  </a:lnTo>
                  <a:lnTo>
                    <a:pt x="262" y="341"/>
                  </a:lnTo>
                  <a:lnTo>
                    <a:pt x="268" y="339"/>
                  </a:lnTo>
                  <a:lnTo>
                    <a:pt x="273" y="338"/>
                  </a:lnTo>
                  <a:lnTo>
                    <a:pt x="278" y="336"/>
                  </a:lnTo>
                  <a:lnTo>
                    <a:pt x="279" y="336"/>
                  </a:lnTo>
                  <a:lnTo>
                    <a:pt x="281" y="335"/>
                  </a:lnTo>
                  <a:lnTo>
                    <a:pt x="285" y="333"/>
                  </a:lnTo>
                  <a:lnTo>
                    <a:pt x="291" y="329"/>
                  </a:lnTo>
                  <a:lnTo>
                    <a:pt x="301" y="325"/>
                  </a:lnTo>
                  <a:lnTo>
                    <a:pt x="312" y="320"/>
                  </a:lnTo>
                  <a:lnTo>
                    <a:pt x="325" y="314"/>
                  </a:lnTo>
                  <a:lnTo>
                    <a:pt x="339" y="307"/>
                  </a:lnTo>
                  <a:lnTo>
                    <a:pt x="352" y="300"/>
                  </a:lnTo>
                  <a:lnTo>
                    <a:pt x="367" y="292"/>
                  </a:lnTo>
                  <a:lnTo>
                    <a:pt x="382" y="284"/>
                  </a:lnTo>
                  <a:lnTo>
                    <a:pt x="397" y="277"/>
                  </a:lnTo>
                  <a:lnTo>
                    <a:pt x="410" y="268"/>
                  </a:lnTo>
                  <a:lnTo>
                    <a:pt x="423" y="260"/>
                  </a:lnTo>
                  <a:lnTo>
                    <a:pt x="433" y="252"/>
                  </a:lnTo>
                  <a:lnTo>
                    <a:pt x="443" y="245"/>
                  </a:lnTo>
                  <a:lnTo>
                    <a:pt x="450" y="239"/>
                  </a:lnTo>
                  <a:lnTo>
                    <a:pt x="458" y="220"/>
                  </a:lnTo>
                  <a:lnTo>
                    <a:pt x="459" y="189"/>
                  </a:lnTo>
                  <a:lnTo>
                    <a:pt x="457" y="155"/>
                  </a:lnTo>
                  <a:lnTo>
                    <a:pt x="451" y="122"/>
                  </a:lnTo>
                  <a:lnTo>
                    <a:pt x="445" y="93"/>
                  </a:lnTo>
                  <a:lnTo>
                    <a:pt x="440" y="72"/>
                  </a:lnTo>
                  <a:lnTo>
                    <a:pt x="433" y="58"/>
                  </a:lnTo>
                  <a:lnTo>
                    <a:pt x="429" y="49"/>
                  </a:lnTo>
                  <a:lnTo>
                    <a:pt x="424" y="43"/>
                  </a:lnTo>
                  <a:lnTo>
                    <a:pt x="418" y="36"/>
                  </a:lnTo>
                  <a:lnTo>
                    <a:pt x="410" y="30"/>
                  </a:lnTo>
                  <a:lnTo>
                    <a:pt x="402" y="24"/>
                  </a:lnTo>
                  <a:lnTo>
                    <a:pt x="394" y="19"/>
                  </a:lnTo>
                  <a:lnTo>
                    <a:pt x="388" y="15"/>
                  </a:lnTo>
                  <a:lnTo>
                    <a:pt x="384" y="13"/>
                  </a:lnTo>
                  <a:lnTo>
                    <a:pt x="382" y="1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4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7608888" y="2425701"/>
              <a:ext cx="376238" cy="268288"/>
            </a:xfrm>
            <a:custGeom>
              <a:avLst/>
              <a:gdLst/>
              <a:ahLst/>
              <a:cxnLst>
                <a:cxn ang="0">
                  <a:pos x="133" y="27"/>
                </a:cxn>
                <a:cxn ang="0">
                  <a:pos x="120" y="28"/>
                </a:cxn>
                <a:cxn ang="0">
                  <a:pos x="107" y="29"/>
                </a:cxn>
                <a:cxn ang="0">
                  <a:pos x="90" y="36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4" y="65"/>
                </a:cxn>
                <a:cxn ang="0">
                  <a:pos x="48" y="70"/>
                </a:cxn>
                <a:cxn ang="0">
                  <a:pos x="39" y="73"/>
                </a:cxn>
                <a:cxn ang="0">
                  <a:pos x="27" y="76"/>
                </a:cxn>
                <a:cxn ang="0">
                  <a:pos x="13" y="85"/>
                </a:cxn>
                <a:cxn ang="0">
                  <a:pos x="2" y="101"/>
                </a:cxn>
                <a:cxn ang="0">
                  <a:pos x="0" y="130"/>
                </a:cxn>
                <a:cxn ang="0">
                  <a:pos x="6" y="155"/>
                </a:cxn>
                <a:cxn ang="0">
                  <a:pos x="16" y="176"/>
                </a:cxn>
                <a:cxn ang="0">
                  <a:pos x="30" y="192"/>
                </a:cxn>
                <a:cxn ang="0">
                  <a:pos x="46" y="203"/>
                </a:cxn>
                <a:cxn ang="0">
                  <a:pos x="77" y="217"/>
                </a:cxn>
                <a:cxn ang="0">
                  <a:pos x="124" y="237"/>
                </a:cxn>
                <a:cxn ang="0">
                  <a:pos x="180" y="262"/>
                </a:cxn>
                <a:cxn ang="0">
                  <a:pos x="238" y="287"/>
                </a:cxn>
                <a:cxn ang="0">
                  <a:pos x="293" y="309"/>
                </a:cxn>
                <a:cxn ang="0">
                  <a:pos x="335" y="327"/>
                </a:cxn>
                <a:cxn ang="0">
                  <a:pos x="361" y="338"/>
                </a:cxn>
                <a:cxn ang="0">
                  <a:pos x="367" y="339"/>
                </a:cxn>
                <a:cxn ang="0">
                  <a:pos x="390" y="334"/>
                </a:cxn>
                <a:cxn ang="0">
                  <a:pos x="421" y="324"/>
                </a:cxn>
                <a:cxn ang="0">
                  <a:pos x="447" y="306"/>
                </a:cxn>
                <a:cxn ang="0">
                  <a:pos x="458" y="258"/>
                </a:cxn>
                <a:cxn ang="0">
                  <a:pos x="449" y="201"/>
                </a:cxn>
                <a:cxn ang="0">
                  <a:pos x="447" y="190"/>
                </a:cxn>
                <a:cxn ang="0">
                  <a:pos x="456" y="181"/>
                </a:cxn>
                <a:cxn ang="0">
                  <a:pos x="468" y="166"/>
                </a:cxn>
                <a:cxn ang="0">
                  <a:pos x="474" y="149"/>
                </a:cxn>
                <a:cxn ang="0">
                  <a:pos x="467" y="125"/>
                </a:cxn>
                <a:cxn ang="0">
                  <a:pos x="449" y="87"/>
                </a:cxn>
                <a:cxn ang="0">
                  <a:pos x="446" y="77"/>
                </a:cxn>
                <a:cxn ang="0">
                  <a:pos x="444" y="66"/>
                </a:cxn>
                <a:cxn ang="0">
                  <a:pos x="436" y="48"/>
                </a:cxn>
                <a:cxn ang="0">
                  <a:pos x="422" y="31"/>
                </a:cxn>
                <a:cxn ang="0">
                  <a:pos x="397" y="19"/>
                </a:cxn>
                <a:cxn ang="0">
                  <a:pos x="374" y="16"/>
                </a:cxn>
                <a:cxn ang="0">
                  <a:pos x="356" y="19"/>
                </a:cxn>
                <a:cxn ang="0">
                  <a:pos x="345" y="22"/>
                </a:cxn>
                <a:cxn ang="0">
                  <a:pos x="343" y="22"/>
                </a:cxn>
                <a:cxn ang="0">
                  <a:pos x="337" y="19"/>
                </a:cxn>
                <a:cxn ang="0">
                  <a:pos x="328" y="14"/>
                </a:cxn>
                <a:cxn ang="0">
                  <a:pos x="316" y="13"/>
                </a:cxn>
                <a:cxn ang="0">
                  <a:pos x="305" y="18"/>
                </a:cxn>
                <a:cxn ang="0">
                  <a:pos x="293" y="23"/>
                </a:cxn>
                <a:cxn ang="0">
                  <a:pos x="284" y="28"/>
                </a:cxn>
                <a:cxn ang="0">
                  <a:pos x="278" y="31"/>
                </a:cxn>
                <a:cxn ang="0">
                  <a:pos x="276" y="30"/>
                </a:cxn>
                <a:cxn ang="0">
                  <a:pos x="267" y="21"/>
                </a:cxn>
                <a:cxn ang="0">
                  <a:pos x="252" y="11"/>
                </a:cxn>
                <a:cxn ang="0">
                  <a:pos x="237" y="2"/>
                </a:cxn>
                <a:cxn ang="0">
                  <a:pos x="214" y="0"/>
                </a:cxn>
                <a:cxn ang="0">
                  <a:pos x="182" y="6"/>
                </a:cxn>
                <a:cxn ang="0">
                  <a:pos x="156" y="16"/>
                </a:cxn>
                <a:cxn ang="0">
                  <a:pos x="143" y="25"/>
                </a:cxn>
              </a:cxnLst>
              <a:rect l="0" t="0" r="r" b="b"/>
              <a:pathLst>
                <a:path w="474" h="339">
                  <a:moveTo>
                    <a:pt x="140" y="26"/>
                  </a:moveTo>
                  <a:lnTo>
                    <a:pt x="133" y="27"/>
                  </a:lnTo>
                  <a:lnTo>
                    <a:pt x="127" y="28"/>
                  </a:lnTo>
                  <a:lnTo>
                    <a:pt x="120" y="28"/>
                  </a:lnTo>
                  <a:lnTo>
                    <a:pt x="114" y="28"/>
                  </a:lnTo>
                  <a:lnTo>
                    <a:pt x="107" y="29"/>
                  </a:lnTo>
                  <a:lnTo>
                    <a:pt x="99" y="32"/>
                  </a:lnTo>
                  <a:lnTo>
                    <a:pt x="90" y="36"/>
                  </a:lnTo>
                  <a:lnTo>
                    <a:pt x="79" y="43"/>
                  </a:lnTo>
                  <a:lnTo>
                    <a:pt x="72" y="49"/>
                  </a:lnTo>
                  <a:lnTo>
                    <a:pt x="67" y="53"/>
                  </a:lnTo>
                  <a:lnTo>
                    <a:pt x="62" y="57"/>
                  </a:lnTo>
                  <a:lnTo>
                    <a:pt x="58" y="61"/>
                  </a:lnTo>
                  <a:lnTo>
                    <a:pt x="54" y="65"/>
                  </a:lnTo>
                  <a:lnTo>
                    <a:pt x="51" y="68"/>
                  </a:lnTo>
                  <a:lnTo>
                    <a:pt x="48" y="70"/>
                  </a:lnTo>
                  <a:lnTo>
                    <a:pt x="44" y="72"/>
                  </a:lnTo>
                  <a:lnTo>
                    <a:pt x="39" y="73"/>
                  </a:lnTo>
                  <a:lnTo>
                    <a:pt x="33" y="75"/>
                  </a:lnTo>
                  <a:lnTo>
                    <a:pt x="27" y="76"/>
                  </a:lnTo>
                  <a:lnTo>
                    <a:pt x="19" y="79"/>
                  </a:lnTo>
                  <a:lnTo>
                    <a:pt x="13" y="85"/>
                  </a:lnTo>
                  <a:lnTo>
                    <a:pt x="7" y="92"/>
                  </a:lnTo>
                  <a:lnTo>
                    <a:pt x="2" y="101"/>
                  </a:lnTo>
                  <a:lnTo>
                    <a:pt x="0" y="115"/>
                  </a:lnTo>
                  <a:lnTo>
                    <a:pt x="0" y="130"/>
                  </a:lnTo>
                  <a:lnTo>
                    <a:pt x="2" y="143"/>
                  </a:lnTo>
                  <a:lnTo>
                    <a:pt x="6" y="155"/>
                  </a:lnTo>
                  <a:lnTo>
                    <a:pt x="10" y="166"/>
                  </a:lnTo>
                  <a:lnTo>
                    <a:pt x="16" y="176"/>
                  </a:lnTo>
                  <a:lnTo>
                    <a:pt x="22" y="185"/>
                  </a:lnTo>
                  <a:lnTo>
                    <a:pt x="30" y="192"/>
                  </a:lnTo>
                  <a:lnTo>
                    <a:pt x="38" y="198"/>
                  </a:lnTo>
                  <a:lnTo>
                    <a:pt x="46" y="203"/>
                  </a:lnTo>
                  <a:lnTo>
                    <a:pt x="59" y="209"/>
                  </a:lnTo>
                  <a:lnTo>
                    <a:pt x="77" y="217"/>
                  </a:lnTo>
                  <a:lnTo>
                    <a:pt x="99" y="227"/>
                  </a:lnTo>
                  <a:lnTo>
                    <a:pt x="124" y="237"/>
                  </a:lnTo>
                  <a:lnTo>
                    <a:pt x="151" y="250"/>
                  </a:lnTo>
                  <a:lnTo>
                    <a:pt x="180" y="262"/>
                  </a:lnTo>
                  <a:lnTo>
                    <a:pt x="210" y="274"/>
                  </a:lnTo>
                  <a:lnTo>
                    <a:pt x="238" y="287"/>
                  </a:lnTo>
                  <a:lnTo>
                    <a:pt x="267" y="299"/>
                  </a:lnTo>
                  <a:lnTo>
                    <a:pt x="293" y="309"/>
                  </a:lnTo>
                  <a:lnTo>
                    <a:pt x="316" y="319"/>
                  </a:lnTo>
                  <a:lnTo>
                    <a:pt x="335" y="327"/>
                  </a:lnTo>
                  <a:lnTo>
                    <a:pt x="351" y="333"/>
                  </a:lnTo>
                  <a:lnTo>
                    <a:pt x="361" y="338"/>
                  </a:lnTo>
                  <a:lnTo>
                    <a:pt x="364" y="339"/>
                  </a:lnTo>
                  <a:lnTo>
                    <a:pt x="367" y="339"/>
                  </a:lnTo>
                  <a:lnTo>
                    <a:pt x="376" y="337"/>
                  </a:lnTo>
                  <a:lnTo>
                    <a:pt x="390" y="334"/>
                  </a:lnTo>
                  <a:lnTo>
                    <a:pt x="405" y="330"/>
                  </a:lnTo>
                  <a:lnTo>
                    <a:pt x="421" y="324"/>
                  </a:lnTo>
                  <a:lnTo>
                    <a:pt x="435" y="316"/>
                  </a:lnTo>
                  <a:lnTo>
                    <a:pt x="447" y="306"/>
                  </a:lnTo>
                  <a:lnTo>
                    <a:pt x="453" y="293"/>
                  </a:lnTo>
                  <a:lnTo>
                    <a:pt x="458" y="258"/>
                  </a:lnTo>
                  <a:lnTo>
                    <a:pt x="454" y="225"/>
                  </a:lnTo>
                  <a:lnTo>
                    <a:pt x="449" y="201"/>
                  </a:lnTo>
                  <a:lnTo>
                    <a:pt x="446" y="191"/>
                  </a:lnTo>
                  <a:lnTo>
                    <a:pt x="447" y="190"/>
                  </a:lnTo>
                  <a:lnTo>
                    <a:pt x="451" y="186"/>
                  </a:lnTo>
                  <a:lnTo>
                    <a:pt x="456" y="181"/>
                  </a:lnTo>
                  <a:lnTo>
                    <a:pt x="463" y="173"/>
                  </a:lnTo>
                  <a:lnTo>
                    <a:pt x="468" y="166"/>
                  </a:lnTo>
                  <a:lnTo>
                    <a:pt x="472" y="157"/>
                  </a:lnTo>
                  <a:lnTo>
                    <a:pt x="474" y="149"/>
                  </a:lnTo>
                  <a:lnTo>
                    <a:pt x="473" y="140"/>
                  </a:lnTo>
                  <a:lnTo>
                    <a:pt x="467" y="125"/>
                  </a:lnTo>
                  <a:lnTo>
                    <a:pt x="458" y="105"/>
                  </a:lnTo>
                  <a:lnTo>
                    <a:pt x="449" y="87"/>
                  </a:lnTo>
                  <a:lnTo>
                    <a:pt x="446" y="79"/>
                  </a:lnTo>
                  <a:lnTo>
                    <a:pt x="446" y="77"/>
                  </a:lnTo>
                  <a:lnTo>
                    <a:pt x="445" y="73"/>
                  </a:lnTo>
                  <a:lnTo>
                    <a:pt x="444" y="66"/>
                  </a:lnTo>
                  <a:lnTo>
                    <a:pt x="441" y="57"/>
                  </a:lnTo>
                  <a:lnTo>
                    <a:pt x="436" y="48"/>
                  </a:lnTo>
                  <a:lnTo>
                    <a:pt x="430" y="39"/>
                  </a:lnTo>
                  <a:lnTo>
                    <a:pt x="422" y="31"/>
                  </a:lnTo>
                  <a:lnTo>
                    <a:pt x="410" y="23"/>
                  </a:lnTo>
                  <a:lnTo>
                    <a:pt x="397" y="19"/>
                  </a:lnTo>
                  <a:lnTo>
                    <a:pt x="386" y="17"/>
                  </a:lnTo>
                  <a:lnTo>
                    <a:pt x="374" y="16"/>
                  </a:lnTo>
                  <a:lnTo>
                    <a:pt x="365" y="17"/>
                  </a:lnTo>
                  <a:lnTo>
                    <a:pt x="356" y="19"/>
                  </a:lnTo>
                  <a:lnTo>
                    <a:pt x="349" y="21"/>
                  </a:lnTo>
                  <a:lnTo>
                    <a:pt x="345" y="22"/>
                  </a:lnTo>
                  <a:lnTo>
                    <a:pt x="344" y="23"/>
                  </a:lnTo>
                  <a:lnTo>
                    <a:pt x="343" y="22"/>
                  </a:lnTo>
                  <a:lnTo>
                    <a:pt x="341" y="21"/>
                  </a:lnTo>
                  <a:lnTo>
                    <a:pt x="337" y="19"/>
                  </a:lnTo>
                  <a:lnTo>
                    <a:pt x="333" y="16"/>
                  </a:lnTo>
                  <a:lnTo>
                    <a:pt x="328" y="14"/>
                  </a:lnTo>
                  <a:lnTo>
                    <a:pt x="323" y="13"/>
                  </a:lnTo>
                  <a:lnTo>
                    <a:pt x="316" y="13"/>
                  </a:lnTo>
                  <a:lnTo>
                    <a:pt x="311" y="15"/>
                  </a:lnTo>
                  <a:lnTo>
                    <a:pt x="305" y="18"/>
                  </a:lnTo>
                  <a:lnTo>
                    <a:pt x="300" y="21"/>
                  </a:lnTo>
                  <a:lnTo>
                    <a:pt x="293" y="23"/>
                  </a:lnTo>
                  <a:lnTo>
                    <a:pt x="288" y="26"/>
                  </a:lnTo>
                  <a:lnTo>
                    <a:pt x="284" y="28"/>
                  </a:lnTo>
                  <a:lnTo>
                    <a:pt x="281" y="30"/>
                  </a:lnTo>
                  <a:lnTo>
                    <a:pt x="278" y="31"/>
                  </a:lnTo>
                  <a:lnTo>
                    <a:pt x="277" y="31"/>
                  </a:lnTo>
                  <a:lnTo>
                    <a:pt x="276" y="30"/>
                  </a:lnTo>
                  <a:lnTo>
                    <a:pt x="272" y="27"/>
                  </a:lnTo>
                  <a:lnTo>
                    <a:pt x="267" y="21"/>
                  </a:lnTo>
                  <a:lnTo>
                    <a:pt x="259" y="16"/>
                  </a:lnTo>
                  <a:lnTo>
                    <a:pt x="252" y="11"/>
                  </a:lnTo>
                  <a:lnTo>
                    <a:pt x="245" y="6"/>
                  </a:lnTo>
                  <a:lnTo>
                    <a:pt x="237" y="2"/>
                  </a:lnTo>
                  <a:lnTo>
                    <a:pt x="232" y="0"/>
                  </a:lnTo>
                  <a:lnTo>
                    <a:pt x="214" y="0"/>
                  </a:lnTo>
                  <a:lnTo>
                    <a:pt x="197" y="2"/>
                  </a:lnTo>
                  <a:lnTo>
                    <a:pt x="182" y="6"/>
                  </a:lnTo>
                  <a:lnTo>
                    <a:pt x="168" y="11"/>
                  </a:lnTo>
                  <a:lnTo>
                    <a:pt x="156" y="16"/>
                  </a:lnTo>
                  <a:lnTo>
                    <a:pt x="148" y="21"/>
                  </a:lnTo>
                  <a:lnTo>
                    <a:pt x="143" y="25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rgbClr val="AF2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7427913" y="2847976"/>
              <a:ext cx="785813" cy="504825"/>
            </a:xfrm>
            <a:custGeom>
              <a:avLst/>
              <a:gdLst/>
              <a:ahLst/>
              <a:cxnLst>
                <a:cxn ang="0">
                  <a:pos x="367" y="1"/>
                </a:cxn>
                <a:cxn ang="0">
                  <a:pos x="336" y="8"/>
                </a:cxn>
                <a:cxn ang="0">
                  <a:pos x="294" y="19"/>
                </a:cxn>
                <a:cxn ang="0">
                  <a:pos x="255" y="32"/>
                </a:cxn>
                <a:cxn ang="0">
                  <a:pos x="225" y="51"/>
                </a:cxn>
                <a:cxn ang="0">
                  <a:pos x="191" y="86"/>
                </a:cxn>
                <a:cxn ang="0">
                  <a:pos x="156" y="131"/>
                </a:cxn>
                <a:cxn ang="0">
                  <a:pos x="119" y="182"/>
                </a:cxn>
                <a:cxn ang="0">
                  <a:pos x="84" y="233"/>
                </a:cxn>
                <a:cxn ang="0">
                  <a:pos x="53" y="279"/>
                </a:cxn>
                <a:cxn ang="0">
                  <a:pos x="31" y="315"/>
                </a:cxn>
                <a:cxn ang="0">
                  <a:pos x="19" y="335"/>
                </a:cxn>
                <a:cxn ang="0">
                  <a:pos x="14" y="341"/>
                </a:cxn>
                <a:cxn ang="0">
                  <a:pos x="5" y="362"/>
                </a:cxn>
                <a:cxn ang="0">
                  <a:pos x="0" y="397"/>
                </a:cxn>
                <a:cxn ang="0">
                  <a:pos x="11" y="440"/>
                </a:cxn>
                <a:cxn ang="0">
                  <a:pos x="40" y="468"/>
                </a:cxn>
                <a:cxn ang="0">
                  <a:pos x="89" y="487"/>
                </a:cxn>
                <a:cxn ang="0">
                  <a:pos x="169" y="511"/>
                </a:cxn>
                <a:cxn ang="0">
                  <a:pos x="266" y="540"/>
                </a:cxn>
                <a:cxn ang="0">
                  <a:pos x="368" y="568"/>
                </a:cxn>
                <a:cxn ang="0">
                  <a:pos x="463" y="594"/>
                </a:cxn>
                <a:cxn ang="0">
                  <a:pos x="539" y="614"/>
                </a:cxn>
                <a:cxn ang="0">
                  <a:pos x="582" y="626"/>
                </a:cxn>
                <a:cxn ang="0">
                  <a:pos x="689" y="586"/>
                </a:cxn>
                <a:cxn ang="0">
                  <a:pos x="761" y="544"/>
                </a:cxn>
                <a:cxn ang="0">
                  <a:pos x="768" y="548"/>
                </a:cxn>
                <a:cxn ang="0">
                  <a:pos x="786" y="560"/>
                </a:cxn>
                <a:cxn ang="0">
                  <a:pos x="811" y="574"/>
                </a:cxn>
                <a:cxn ang="0">
                  <a:pos x="842" y="592"/>
                </a:cxn>
                <a:cxn ang="0">
                  <a:pos x="873" y="610"/>
                </a:cxn>
                <a:cxn ang="0">
                  <a:pos x="903" y="624"/>
                </a:cxn>
                <a:cxn ang="0">
                  <a:pos x="927" y="633"/>
                </a:cxn>
                <a:cxn ang="0">
                  <a:pos x="943" y="635"/>
                </a:cxn>
                <a:cxn ang="0">
                  <a:pos x="962" y="623"/>
                </a:cxn>
                <a:cxn ang="0">
                  <a:pos x="976" y="602"/>
                </a:cxn>
                <a:cxn ang="0">
                  <a:pos x="987" y="583"/>
                </a:cxn>
                <a:cxn ang="0">
                  <a:pos x="990" y="574"/>
                </a:cxn>
                <a:cxn ang="0">
                  <a:pos x="986" y="521"/>
                </a:cxn>
                <a:cxn ang="0">
                  <a:pos x="961" y="434"/>
                </a:cxn>
                <a:cxn ang="0">
                  <a:pos x="933" y="385"/>
                </a:cxn>
                <a:cxn ang="0">
                  <a:pos x="887" y="300"/>
                </a:cxn>
                <a:cxn ang="0">
                  <a:pos x="838" y="214"/>
                </a:cxn>
                <a:cxn ang="0">
                  <a:pos x="803" y="160"/>
                </a:cxn>
                <a:cxn ang="0">
                  <a:pos x="769" y="125"/>
                </a:cxn>
                <a:cxn ang="0">
                  <a:pos x="740" y="99"/>
                </a:cxn>
                <a:cxn ang="0">
                  <a:pos x="719" y="80"/>
                </a:cxn>
                <a:cxn ang="0">
                  <a:pos x="706" y="70"/>
                </a:cxn>
                <a:cxn ang="0">
                  <a:pos x="669" y="53"/>
                </a:cxn>
                <a:cxn ang="0">
                  <a:pos x="620" y="39"/>
                </a:cxn>
                <a:cxn ang="0">
                  <a:pos x="567" y="27"/>
                </a:cxn>
                <a:cxn ang="0">
                  <a:pos x="511" y="17"/>
                </a:cxn>
                <a:cxn ang="0">
                  <a:pos x="459" y="9"/>
                </a:cxn>
                <a:cxn ang="0">
                  <a:pos x="416" y="4"/>
                </a:cxn>
                <a:cxn ang="0">
                  <a:pos x="385" y="1"/>
                </a:cxn>
                <a:cxn ang="0">
                  <a:pos x="375" y="0"/>
                </a:cxn>
              </a:cxnLst>
              <a:rect l="0" t="0" r="r" b="b"/>
              <a:pathLst>
                <a:path w="990" h="635">
                  <a:moveTo>
                    <a:pt x="375" y="0"/>
                  </a:moveTo>
                  <a:lnTo>
                    <a:pt x="367" y="1"/>
                  </a:lnTo>
                  <a:lnTo>
                    <a:pt x="354" y="4"/>
                  </a:lnTo>
                  <a:lnTo>
                    <a:pt x="336" y="8"/>
                  </a:lnTo>
                  <a:lnTo>
                    <a:pt x="316" y="12"/>
                  </a:lnTo>
                  <a:lnTo>
                    <a:pt x="294" y="19"/>
                  </a:lnTo>
                  <a:lnTo>
                    <a:pt x="273" y="25"/>
                  </a:lnTo>
                  <a:lnTo>
                    <a:pt x="255" y="32"/>
                  </a:lnTo>
                  <a:lnTo>
                    <a:pt x="240" y="40"/>
                  </a:lnTo>
                  <a:lnTo>
                    <a:pt x="225" y="51"/>
                  </a:lnTo>
                  <a:lnTo>
                    <a:pt x="209" y="67"/>
                  </a:lnTo>
                  <a:lnTo>
                    <a:pt x="191" y="86"/>
                  </a:lnTo>
                  <a:lnTo>
                    <a:pt x="174" y="107"/>
                  </a:lnTo>
                  <a:lnTo>
                    <a:pt x="156" y="131"/>
                  </a:lnTo>
                  <a:lnTo>
                    <a:pt x="137" y="157"/>
                  </a:lnTo>
                  <a:lnTo>
                    <a:pt x="119" y="182"/>
                  </a:lnTo>
                  <a:lnTo>
                    <a:pt x="101" y="207"/>
                  </a:lnTo>
                  <a:lnTo>
                    <a:pt x="84" y="233"/>
                  </a:lnTo>
                  <a:lnTo>
                    <a:pt x="68" y="257"/>
                  </a:lnTo>
                  <a:lnTo>
                    <a:pt x="53" y="279"/>
                  </a:lnTo>
                  <a:lnTo>
                    <a:pt x="41" y="299"/>
                  </a:lnTo>
                  <a:lnTo>
                    <a:pt x="31" y="315"/>
                  </a:lnTo>
                  <a:lnTo>
                    <a:pt x="23" y="328"/>
                  </a:lnTo>
                  <a:lnTo>
                    <a:pt x="19" y="335"/>
                  </a:lnTo>
                  <a:lnTo>
                    <a:pt x="17" y="338"/>
                  </a:lnTo>
                  <a:lnTo>
                    <a:pt x="14" y="341"/>
                  </a:lnTo>
                  <a:lnTo>
                    <a:pt x="10" y="350"/>
                  </a:lnTo>
                  <a:lnTo>
                    <a:pt x="5" y="362"/>
                  </a:lnTo>
                  <a:lnTo>
                    <a:pt x="1" y="378"/>
                  </a:lnTo>
                  <a:lnTo>
                    <a:pt x="0" y="397"/>
                  </a:lnTo>
                  <a:lnTo>
                    <a:pt x="3" y="418"/>
                  </a:lnTo>
                  <a:lnTo>
                    <a:pt x="11" y="440"/>
                  </a:lnTo>
                  <a:lnTo>
                    <a:pt x="29" y="463"/>
                  </a:lnTo>
                  <a:lnTo>
                    <a:pt x="40" y="468"/>
                  </a:lnTo>
                  <a:lnTo>
                    <a:pt x="60" y="476"/>
                  </a:lnTo>
                  <a:lnTo>
                    <a:pt x="89" y="487"/>
                  </a:lnTo>
                  <a:lnTo>
                    <a:pt x="126" y="498"/>
                  </a:lnTo>
                  <a:lnTo>
                    <a:pt x="169" y="511"/>
                  </a:lnTo>
                  <a:lnTo>
                    <a:pt x="217" y="525"/>
                  </a:lnTo>
                  <a:lnTo>
                    <a:pt x="266" y="540"/>
                  </a:lnTo>
                  <a:lnTo>
                    <a:pt x="318" y="554"/>
                  </a:lnTo>
                  <a:lnTo>
                    <a:pt x="368" y="568"/>
                  </a:lnTo>
                  <a:lnTo>
                    <a:pt x="418" y="582"/>
                  </a:lnTo>
                  <a:lnTo>
                    <a:pt x="463" y="594"/>
                  </a:lnTo>
                  <a:lnTo>
                    <a:pt x="504" y="606"/>
                  </a:lnTo>
                  <a:lnTo>
                    <a:pt x="539" y="614"/>
                  </a:lnTo>
                  <a:lnTo>
                    <a:pt x="565" y="622"/>
                  </a:lnTo>
                  <a:lnTo>
                    <a:pt x="582" y="626"/>
                  </a:lnTo>
                  <a:lnTo>
                    <a:pt x="589" y="628"/>
                  </a:lnTo>
                  <a:lnTo>
                    <a:pt x="689" y="586"/>
                  </a:lnTo>
                  <a:lnTo>
                    <a:pt x="724" y="475"/>
                  </a:lnTo>
                  <a:lnTo>
                    <a:pt x="761" y="544"/>
                  </a:lnTo>
                  <a:lnTo>
                    <a:pt x="764" y="545"/>
                  </a:lnTo>
                  <a:lnTo>
                    <a:pt x="768" y="548"/>
                  </a:lnTo>
                  <a:lnTo>
                    <a:pt x="776" y="553"/>
                  </a:lnTo>
                  <a:lnTo>
                    <a:pt x="786" y="560"/>
                  </a:lnTo>
                  <a:lnTo>
                    <a:pt x="797" y="567"/>
                  </a:lnTo>
                  <a:lnTo>
                    <a:pt x="811" y="574"/>
                  </a:lnTo>
                  <a:lnTo>
                    <a:pt x="826" y="584"/>
                  </a:lnTo>
                  <a:lnTo>
                    <a:pt x="842" y="592"/>
                  </a:lnTo>
                  <a:lnTo>
                    <a:pt x="857" y="602"/>
                  </a:lnTo>
                  <a:lnTo>
                    <a:pt x="873" y="610"/>
                  </a:lnTo>
                  <a:lnTo>
                    <a:pt x="888" y="618"/>
                  </a:lnTo>
                  <a:lnTo>
                    <a:pt x="903" y="624"/>
                  </a:lnTo>
                  <a:lnTo>
                    <a:pt x="915" y="630"/>
                  </a:lnTo>
                  <a:lnTo>
                    <a:pt x="927" y="633"/>
                  </a:lnTo>
                  <a:lnTo>
                    <a:pt x="936" y="635"/>
                  </a:lnTo>
                  <a:lnTo>
                    <a:pt x="943" y="635"/>
                  </a:lnTo>
                  <a:lnTo>
                    <a:pt x="952" y="630"/>
                  </a:lnTo>
                  <a:lnTo>
                    <a:pt x="962" y="623"/>
                  </a:lnTo>
                  <a:lnTo>
                    <a:pt x="970" y="613"/>
                  </a:lnTo>
                  <a:lnTo>
                    <a:pt x="976" y="602"/>
                  </a:lnTo>
                  <a:lnTo>
                    <a:pt x="983" y="592"/>
                  </a:lnTo>
                  <a:lnTo>
                    <a:pt x="987" y="583"/>
                  </a:lnTo>
                  <a:lnTo>
                    <a:pt x="989" y="576"/>
                  </a:lnTo>
                  <a:lnTo>
                    <a:pt x="990" y="574"/>
                  </a:lnTo>
                  <a:lnTo>
                    <a:pt x="989" y="558"/>
                  </a:lnTo>
                  <a:lnTo>
                    <a:pt x="986" y="521"/>
                  </a:lnTo>
                  <a:lnTo>
                    <a:pt x="976" y="474"/>
                  </a:lnTo>
                  <a:lnTo>
                    <a:pt x="961" y="434"/>
                  </a:lnTo>
                  <a:lnTo>
                    <a:pt x="950" y="416"/>
                  </a:lnTo>
                  <a:lnTo>
                    <a:pt x="933" y="385"/>
                  </a:lnTo>
                  <a:lnTo>
                    <a:pt x="911" y="344"/>
                  </a:lnTo>
                  <a:lnTo>
                    <a:pt x="887" y="300"/>
                  </a:lnTo>
                  <a:lnTo>
                    <a:pt x="863" y="255"/>
                  </a:lnTo>
                  <a:lnTo>
                    <a:pt x="838" y="214"/>
                  </a:lnTo>
                  <a:lnTo>
                    <a:pt x="818" y="180"/>
                  </a:lnTo>
                  <a:lnTo>
                    <a:pt x="803" y="160"/>
                  </a:lnTo>
                  <a:lnTo>
                    <a:pt x="785" y="142"/>
                  </a:lnTo>
                  <a:lnTo>
                    <a:pt x="769" y="125"/>
                  </a:lnTo>
                  <a:lnTo>
                    <a:pt x="754" y="110"/>
                  </a:lnTo>
                  <a:lnTo>
                    <a:pt x="740" y="99"/>
                  </a:lnTo>
                  <a:lnTo>
                    <a:pt x="729" y="88"/>
                  </a:lnTo>
                  <a:lnTo>
                    <a:pt x="719" y="80"/>
                  </a:lnTo>
                  <a:lnTo>
                    <a:pt x="712" y="75"/>
                  </a:lnTo>
                  <a:lnTo>
                    <a:pt x="706" y="70"/>
                  </a:lnTo>
                  <a:lnTo>
                    <a:pt x="689" y="62"/>
                  </a:lnTo>
                  <a:lnTo>
                    <a:pt x="669" y="53"/>
                  </a:lnTo>
                  <a:lnTo>
                    <a:pt x="646" y="46"/>
                  </a:lnTo>
                  <a:lnTo>
                    <a:pt x="620" y="39"/>
                  </a:lnTo>
                  <a:lnTo>
                    <a:pt x="594" y="32"/>
                  </a:lnTo>
                  <a:lnTo>
                    <a:pt x="567" y="27"/>
                  </a:lnTo>
                  <a:lnTo>
                    <a:pt x="538" y="22"/>
                  </a:lnTo>
                  <a:lnTo>
                    <a:pt x="511" y="17"/>
                  </a:lnTo>
                  <a:lnTo>
                    <a:pt x="483" y="12"/>
                  </a:lnTo>
                  <a:lnTo>
                    <a:pt x="459" y="9"/>
                  </a:lnTo>
                  <a:lnTo>
                    <a:pt x="436" y="6"/>
                  </a:lnTo>
                  <a:lnTo>
                    <a:pt x="416" y="4"/>
                  </a:lnTo>
                  <a:lnTo>
                    <a:pt x="399" y="2"/>
                  </a:lnTo>
                  <a:lnTo>
                    <a:pt x="385" y="1"/>
                  </a:lnTo>
                  <a:lnTo>
                    <a:pt x="378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7573963" y="2855913"/>
              <a:ext cx="395288" cy="509588"/>
            </a:xfrm>
            <a:custGeom>
              <a:avLst/>
              <a:gdLst/>
              <a:ahLst/>
              <a:cxnLst>
                <a:cxn ang="0">
                  <a:pos x="163" y="16"/>
                </a:cxn>
                <a:cxn ang="0">
                  <a:pos x="150" y="34"/>
                </a:cxn>
                <a:cxn ang="0">
                  <a:pos x="132" y="57"/>
                </a:cxn>
                <a:cxn ang="0">
                  <a:pos x="116" y="78"/>
                </a:cxn>
                <a:cxn ang="0">
                  <a:pos x="104" y="105"/>
                </a:cxn>
                <a:cxn ang="0">
                  <a:pos x="88" y="149"/>
                </a:cxn>
                <a:cxn ang="0">
                  <a:pos x="73" y="189"/>
                </a:cxn>
                <a:cxn ang="0">
                  <a:pos x="63" y="214"/>
                </a:cxn>
                <a:cxn ang="0">
                  <a:pos x="59" y="222"/>
                </a:cxn>
                <a:cxn ang="0">
                  <a:pos x="42" y="249"/>
                </a:cxn>
                <a:cxn ang="0">
                  <a:pos x="20" y="291"/>
                </a:cxn>
                <a:cxn ang="0">
                  <a:pos x="3" y="332"/>
                </a:cxn>
                <a:cxn ang="0">
                  <a:pos x="2" y="367"/>
                </a:cxn>
                <a:cxn ang="0">
                  <a:pos x="16" y="417"/>
                </a:cxn>
                <a:cxn ang="0">
                  <a:pos x="33" y="469"/>
                </a:cxn>
                <a:cxn ang="0">
                  <a:pos x="46" y="504"/>
                </a:cxn>
                <a:cxn ang="0">
                  <a:pos x="441" y="641"/>
                </a:cxn>
                <a:cxn ang="0">
                  <a:pos x="435" y="594"/>
                </a:cxn>
                <a:cxn ang="0">
                  <a:pos x="420" y="485"/>
                </a:cxn>
                <a:cxn ang="0">
                  <a:pos x="407" y="366"/>
                </a:cxn>
                <a:cxn ang="0">
                  <a:pos x="399" y="289"/>
                </a:cxn>
                <a:cxn ang="0">
                  <a:pos x="390" y="266"/>
                </a:cxn>
                <a:cxn ang="0">
                  <a:pos x="380" y="251"/>
                </a:cxn>
                <a:cxn ang="0">
                  <a:pos x="386" y="237"/>
                </a:cxn>
                <a:cxn ang="0">
                  <a:pos x="398" y="204"/>
                </a:cxn>
                <a:cxn ang="0">
                  <a:pos x="415" y="163"/>
                </a:cxn>
                <a:cxn ang="0">
                  <a:pos x="434" y="129"/>
                </a:cxn>
                <a:cxn ang="0">
                  <a:pos x="455" y="100"/>
                </a:cxn>
                <a:cxn ang="0">
                  <a:pos x="476" y="72"/>
                </a:cxn>
                <a:cxn ang="0">
                  <a:pos x="493" y="50"/>
                </a:cxn>
                <a:cxn ang="0">
                  <a:pos x="499" y="41"/>
                </a:cxn>
                <a:cxn ang="0">
                  <a:pos x="289" y="235"/>
                </a:cxn>
                <a:cxn ang="0">
                  <a:pos x="194" y="11"/>
                </a:cxn>
              </a:cxnLst>
              <a:rect l="0" t="0" r="r" b="b"/>
              <a:pathLst>
                <a:path w="499" h="641">
                  <a:moveTo>
                    <a:pt x="165" y="14"/>
                  </a:moveTo>
                  <a:lnTo>
                    <a:pt x="163" y="16"/>
                  </a:lnTo>
                  <a:lnTo>
                    <a:pt x="158" y="23"/>
                  </a:lnTo>
                  <a:lnTo>
                    <a:pt x="150" y="34"/>
                  </a:lnTo>
                  <a:lnTo>
                    <a:pt x="141" y="46"/>
                  </a:lnTo>
                  <a:lnTo>
                    <a:pt x="132" y="57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13" y="85"/>
                  </a:lnTo>
                  <a:lnTo>
                    <a:pt x="104" y="105"/>
                  </a:lnTo>
                  <a:lnTo>
                    <a:pt x="96" y="127"/>
                  </a:lnTo>
                  <a:lnTo>
                    <a:pt x="88" y="149"/>
                  </a:lnTo>
                  <a:lnTo>
                    <a:pt x="80" y="170"/>
                  </a:lnTo>
                  <a:lnTo>
                    <a:pt x="73" y="189"/>
                  </a:lnTo>
                  <a:lnTo>
                    <a:pt x="67" y="204"/>
                  </a:lnTo>
                  <a:lnTo>
                    <a:pt x="63" y="214"/>
                  </a:lnTo>
                  <a:lnTo>
                    <a:pt x="62" y="217"/>
                  </a:lnTo>
                  <a:lnTo>
                    <a:pt x="59" y="222"/>
                  </a:lnTo>
                  <a:lnTo>
                    <a:pt x="53" y="232"/>
                  </a:lnTo>
                  <a:lnTo>
                    <a:pt x="42" y="249"/>
                  </a:lnTo>
                  <a:lnTo>
                    <a:pt x="32" y="269"/>
                  </a:lnTo>
                  <a:lnTo>
                    <a:pt x="20" y="291"/>
                  </a:lnTo>
                  <a:lnTo>
                    <a:pt x="10" y="312"/>
                  </a:lnTo>
                  <a:lnTo>
                    <a:pt x="3" y="332"/>
                  </a:lnTo>
                  <a:lnTo>
                    <a:pt x="0" y="349"/>
                  </a:lnTo>
                  <a:lnTo>
                    <a:pt x="2" y="367"/>
                  </a:lnTo>
                  <a:lnTo>
                    <a:pt x="7" y="390"/>
                  </a:lnTo>
                  <a:lnTo>
                    <a:pt x="16" y="417"/>
                  </a:lnTo>
                  <a:lnTo>
                    <a:pt x="24" y="444"/>
                  </a:lnTo>
                  <a:lnTo>
                    <a:pt x="33" y="469"/>
                  </a:lnTo>
                  <a:lnTo>
                    <a:pt x="41" y="489"/>
                  </a:lnTo>
                  <a:lnTo>
                    <a:pt x="46" y="504"/>
                  </a:lnTo>
                  <a:lnTo>
                    <a:pt x="49" y="509"/>
                  </a:lnTo>
                  <a:lnTo>
                    <a:pt x="441" y="641"/>
                  </a:lnTo>
                  <a:lnTo>
                    <a:pt x="439" y="629"/>
                  </a:lnTo>
                  <a:lnTo>
                    <a:pt x="435" y="594"/>
                  </a:lnTo>
                  <a:lnTo>
                    <a:pt x="429" y="544"/>
                  </a:lnTo>
                  <a:lnTo>
                    <a:pt x="420" y="485"/>
                  </a:lnTo>
                  <a:lnTo>
                    <a:pt x="413" y="424"/>
                  </a:lnTo>
                  <a:lnTo>
                    <a:pt x="407" y="366"/>
                  </a:lnTo>
                  <a:lnTo>
                    <a:pt x="401" y="320"/>
                  </a:lnTo>
                  <a:lnTo>
                    <a:pt x="399" y="289"/>
                  </a:lnTo>
                  <a:lnTo>
                    <a:pt x="396" y="279"/>
                  </a:lnTo>
                  <a:lnTo>
                    <a:pt x="390" y="266"/>
                  </a:lnTo>
                  <a:lnTo>
                    <a:pt x="384" y="255"/>
                  </a:lnTo>
                  <a:lnTo>
                    <a:pt x="380" y="251"/>
                  </a:lnTo>
                  <a:lnTo>
                    <a:pt x="381" y="247"/>
                  </a:lnTo>
                  <a:lnTo>
                    <a:pt x="386" y="237"/>
                  </a:lnTo>
                  <a:lnTo>
                    <a:pt x="391" y="222"/>
                  </a:lnTo>
                  <a:lnTo>
                    <a:pt x="398" y="204"/>
                  </a:lnTo>
                  <a:lnTo>
                    <a:pt x="406" y="184"/>
                  </a:lnTo>
                  <a:lnTo>
                    <a:pt x="415" y="163"/>
                  </a:lnTo>
                  <a:lnTo>
                    <a:pt x="425" y="145"/>
                  </a:lnTo>
                  <a:lnTo>
                    <a:pt x="434" y="129"/>
                  </a:lnTo>
                  <a:lnTo>
                    <a:pt x="445" y="115"/>
                  </a:lnTo>
                  <a:lnTo>
                    <a:pt x="455" y="100"/>
                  </a:lnTo>
                  <a:lnTo>
                    <a:pt x="467" y="86"/>
                  </a:lnTo>
                  <a:lnTo>
                    <a:pt x="476" y="72"/>
                  </a:lnTo>
                  <a:lnTo>
                    <a:pt x="486" y="59"/>
                  </a:lnTo>
                  <a:lnTo>
                    <a:pt x="493" y="50"/>
                  </a:lnTo>
                  <a:lnTo>
                    <a:pt x="497" y="43"/>
                  </a:lnTo>
                  <a:lnTo>
                    <a:pt x="499" y="41"/>
                  </a:lnTo>
                  <a:lnTo>
                    <a:pt x="424" y="0"/>
                  </a:lnTo>
                  <a:lnTo>
                    <a:pt x="289" y="235"/>
                  </a:lnTo>
                  <a:lnTo>
                    <a:pt x="123" y="213"/>
                  </a:lnTo>
                  <a:lnTo>
                    <a:pt x="194" y="1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FFDD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7454900" y="3136901"/>
              <a:ext cx="196850" cy="201613"/>
            </a:xfrm>
            <a:custGeom>
              <a:avLst/>
              <a:gdLst/>
              <a:ahLst/>
              <a:cxnLst>
                <a:cxn ang="0">
                  <a:pos x="131" y="17"/>
                </a:cxn>
                <a:cxn ang="0">
                  <a:pos x="130" y="16"/>
                </a:cxn>
                <a:cxn ang="0">
                  <a:pos x="128" y="14"/>
                </a:cxn>
                <a:cxn ang="0">
                  <a:pos x="124" y="11"/>
                </a:cxn>
                <a:cxn ang="0">
                  <a:pos x="119" y="8"/>
                </a:cxn>
                <a:cxn ang="0">
                  <a:pos x="111" y="5"/>
                </a:cxn>
                <a:cxn ang="0">
                  <a:pos x="103" y="2"/>
                </a:cxn>
                <a:cxn ang="0">
                  <a:pos x="92" y="0"/>
                </a:cxn>
                <a:cxn ang="0">
                  <a:pos x="81" y="2"/>
                </a:cxn>
                <a:cxn ang="0">
                  <a:pos x="68" y="5"/>
                </a:cxn>
                <a:cxn ang="0">
                  <a:pos x="54" y="9"/>
                </a:cxn>
                <a:cxn ang="0">
                  <a:pos x="41" y="14"/>
                </a:cxn>
                <a:cxn ang="0">
                  <a:pos x="28" y="21"/>
                </a:cxn>
                <a:cxn ang="0">
                  <a:pos x="16" y="26"/>
                </a:cxn>
                <a:cxn ang="0">
                  <a:pos x="8" y="31"/>
                </a:cxn>
                <a:cxn ang="0">
                  <a:pos x="2" y="34"/>
                </a:cxn>
                <a:cxn ang="0">
                  <a:pos x="0" y="35"/>
                </a:cxn>
                <a:cxn ang="0">
                  <a:pos x="12" y="101"/>
                </a:cxn>
                <a:cxn ang="0">
                  <a:pos x="178" y="254"/>
                </a:cxn>
                <a:cxn ang="0">
                  <a:pos x="246" y="169"/>
                </a:cxn>
                <a:cxn ang="0">
                  <a:pos x="243" y="168"/>
                </a:cxn>
                <a:cxn ang="0">
                  <a:pos x="234" y="164"/>
                </a:cxn>
                <a:cxn ang="0">
                  <a:pos x="223" y="159"/>
                </a:cxn>
                <a:cxn ang="0">
                  <a:pos x="210" y="152"/>
                </a:cxn>
                <a:cxn ang="0">
                  <a:pos x="198" y="145"/>
                </a:cxn>
                <a:cxn ang="0">
                  <a:pos x="186" y="139"/>
                </a:cxn>
                <a:cxn ang="0">
                  <a:pos x="178" y="133"/>
                </a:cxn>
                <a:cxn ang="0">
                  <a:pos x="174" y="129"/>
                </a:cxn>
                <a:cxn ang="0">
                  <a:pos x="172" y="122"/>
                </a:cxn>
                <a:cxn ang="0">
                  <a:pos x="168" y="108"/>
                </a:cxn>
                <a:cxn ang="0">
                  <a:pos x="161" y="90"/>
                </a:cxn>
                <a:cxn ang="0">
                  <a:pos x="153" y="70"/>
                </a:cxn>
                <a:cxn ang="0">
                  <a:pos x="145" y="51"/>
                </a:cxn>
                <a:cxn ang="0">
                  <a:pos x="138" y="34"/>
                </a:cxn>
                <a:cxn ang="0">
                  <a:pos x="133" y="22"/>
                </a:cxn>
                <a:cxn ang="0">
                  <a:pos x="131" y="17"/>
                </a:cxn>
              </a:cxnLst>
              <a:rect l="0" t="0" r="r" b="b"/>
              <a:pathLst>
                <a:path w="246" h="254">
                  <a:moveTo>
                    <a:pt x="131" y="17"/>
                  </a:moveTo>
                  <a:lnTo>
                    <a:pt x="130" y="16"/>
                  </a:lnTo>
                  <a:lnTo>
                    <a:pt x="128" y="14"/>
                  </a:lnTo>
                  <a:lnTo>
                    <a:pt x="124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2" y="0"/>
                  </a:lnTo>
                  <a:lnTo>
                    <a:pt x="81" y="2"/>
                  </a:lnTo>
                  <a:lnTo>
                    <a:pt x="68" y="5"/>
                  </a:lnTo>
                  <a:lnTo>
                    <a:pt x="54" y="9"/>
                  </a:lnTo>
                  <a:lnTo>
                    <a:pt x="41" y="14"/>
                  </a:lnTo>
                  <a:lnTo>
                    <a:pt x="28" y="21"/>
                  </a:lnTo>
                  <a:lnTo>
                    <a:pt x="16" y="26"/>
                  </a:lnTo>
                  <a:lnTo>
                    <a:pt x="8" y="31"/>
                  </a:lnTo>
                  <a:lnTo>
                    <a:pt x="2" y="34"/>
                  </a:lnTo>
                  <a:lnTo>
                    <a:pt x="0" y="35"/>
                  </a:lnTo>
                  <a:lnTo>
                    <a:pt x="12" y="101"/>
                  </a:lnTo>
                  <a:lnTo>
                    <a:pt x="178" y="254"/>
                  </a:lnTo>
                  <a:lnTo>
                    <a:pt x="246" y="169"/>
                  </a:lnTo>
                  <a:lnTo>
                    <a:pt x="243" y="168"/>
                  </a:lnTo>
                  <a:lnTo>
                    <a:pt x="234" y="164"/>
                  </a:lnTo>
                  <a:lnTo>
                    <a:pt x="223" y="159"/>
                  </a:lnTo>
                  <a:lnTo>
                    <a:pt x="210" y="152"/>
                  </a:lnTo>
                  <a:lnTo>
                    <a:pt x="198" y="145"/>
                  </a:lnTo>
                  <a:lnTo>
                    <a:pt x="186" y="139"/>
                  </a:lnTo>
                  <a:lnTo>
                    <a:pt x="178" y="133"/>
                  </a:lnTo>
                  <a:lnTo>
                    <a:pt x="174" y="129"/>
                  </a:lnTo>
                  <a:lnTo>
                    <a:pt x="172" y="122"/>
                  </a:lnTo>
                  <a:lnTo>
                    <a:pt x="168" y="108"/>
                  </a:lnTo>
                  <a:lnTo>
                    <a:pt x="161" y="90"/>
                  </a:lnTo>
                  <a:lnTo>
                    <a:pt x="153" y="70"/>
                  </a:lnTo>
                  <a:lnTo>
                    <a:pt x="145" y="51"/>
                  </a:lnTo>
                  <a:lnTo>
                    <a:pt x="138" y="34"/>
                  </a:lnTo>
                  <a:lnTo>
                    <a:pt x="133" y="22"/>
                  </a:lnTo>
                  <a:lnTo>
                    <a:pt x="131" y="17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7523163" y="3260726"/>
              <a:ext cx="269875" cy="144463"/>
            </a:xfrm>
            <a:custGeom>
              <a:avLst/>
              <a:gdLst/>
              <a:ahLst/>
              <a:cxnLst>
                <a:cxn ang="0">
                  <a:pos x="81" y="82"/>
                </a:cxn>
                <a:cxn ang="0">
                  <a:pos x="68" y="83"/>
                </a:cxn>
                <a:cxn ang="0">
                  <a:pos x="39" y="87"/>
                </a:cxn>
                <a:cxn ang="0">
                  <a:pos x="11" y="98"/>
                </a:cxn>
                <a:cxn ang="0">
                  <a:pos x="0" y="114"/>
                </a:cxn>
                <a:cxn ang="0">
                  <a:pos x="10" y="136"/>
                </a:cxn>
                <a:cxn ang="0">
                  <a:pos x="35" y="153"/>
                </a:cxn>
                <a:cxn ang="0">
                  <a:pos x="68" y="168"/>
                </a:cxn>
                <a:cxn ang="0">
                  <a:pos x="106" y="178"/>
                </a:cxn>
                <a:cxn ang="0">
                  <a:pos x="146" y="182"/>
                </a:cxn>
                <a:cxn ang="0">
                  <a:pos x="187" y="182"/>
                </a:cxn>
                <a:cxn ang="0">
                  <a:pos x="226" y="180"/>
                </a:cxn>
                <a:cxn ang="0">
                  <a:pos x="259" y="176"/>
                </a:cxn>
                <a:cxn ang="0">
                  <a:pos x="288" y="168"/>
                </a:cxn>
                <a:cxn ang="0">
                  <a:pos x="313" y="158"/>
                </a:cxn>
                <a:cxn ang="0">
                  <a:pos x="331" y="147"/>
                </a:cxn>
                <a:cxn ang="0">
                  <a:pos x="338" y="143"/>
                </a:cxn>
                <a:cxn ang="0">
                  <a:pos x="254" y="110"/>
                </a:cxn>
                <a:cxn ang="0">
                  <a:pos x="270" y="97"/>
                </a:cxn>
                <a:cxn ang="0">
                  <a:pos x="289" y="72"/>
                </a:cxn>
                <a:cxn ang="0">
                  <a:pos x="298" y="44"/>
                </a:cxn>
                <a:cxn ang="0">
                  <a:pos x="291" y="23"/>
                </a:cxn>
                <a:cxn ang="0">
                  <a:pos x="273" y="17"/>
                </a:cxn>
                <a:cxn ang="0">
                  <a:pos x="253" y="16"/>
                </a:cxn>
                <a:cxn ang="0">
                  <a:pos x="238" y="17"/>
                </a:cxn>
                <a:cxn ang="0">
                  <a:pos x="235" y="16"/>
                </a:cxn>
                <a:cxn ang="0">
                  <a:pos x="225" y="12"/>
                </a:cxn>
                <a:cxn ang="0">
                  <a:pos x="206" y="7"/>
                </a:cxn>
                <a:cxn ang="0">
                  <a:pos x="179" y="2"/>
                </a:cxn>
                <a:cxn ang="0">
                  <a:pos x="150" y="1"/>
                </a:cxn>
                <a:cxn ang="0">
                  <a:pos x="123" y="6"/>
                </a:cxn>
                <a:cxn ang="0">
                  <a:pos x="99" y="13"/>
                </a:cxn>
                <a:cxn ang="0">
                  <a:pos x="83" y="20"/>
                </a:cxn>
              </a:cxnLst>
              <a:rect l="0" t="0" r="r" b="b"/>
              <a:pathLst>
                <a:path w="338" h="182">
                  <a:moveTo>
                    <a:pt x="81" y="21"/>
                  </a:moveTo>
                  <a:lnTo>
                    <a:pt x="81" y="82"/>
                  </a:lnTo>
                  <a:lnTo>
                    <a:pt x="78" y="82"/>
                  </a:lnTo>
                  <a:lnTo>
                    <a:pt x="68" y="83"/>
                  </a:lnTo>
                  <a:lnTo>
                    <a:pt x="55" y="85"/>
                  </a:lnTo>
                  <a:lnTo>
                    <a:pt x="39" y="87"/>
                  </a:lnTo>
                  <a:lnTo>
                    <a:pt x="24" y="91"/>
                  </a:lnTo>
                  <a:lnTo>
                    <a:pt x="11" y="98"/>
                  </a:lnTo>
                  <a:lnTo>
                    <a:pt x="2" y="105"/>
                  </a:lnTo>
                  <a:lnTo>
                    <a:pt x="0" y="114"/>
                  </a:lnTo>
                  <a:lnTo>
                    <a:pt x="3" y="125"/>
                  </a:lnTo>
                  <a:lnTo>
                    <a:pt x="10" y="136"/>
                  </a:lnTo>
                  <a:lnTo>
                    <a:pt x="21" y="145"/>
                  </a:lnTo>
                  <a:lnTo>
                    <a:pt x="35" y="153"/>
                  </a:lnTo>
                  <a:lnTo>
                    <a:pt x="50" y="162"/>
                  </a:lnTo>
                  <a:lnTo>
                    <a:pt x="68" y="168"/>
                  </a:lnTo>
                  <a:lnTo>
                    <a:pt x="87" y="175"/>
                  </a:lnTo>
                  <a:lnTo>
                    <a:pt x="106" y="178"/>
                  </a:lnTo>
                  <a:lnTo>
                    <a:pt x="126" y="180"/>
                  </a:lnTo>
                  <a:lnTo>
                    <a:pt x="146" y="182"/>
                  </a:lnTo>
                  <a:lnTo>
                    <a:pt x="167" y="182"/>
                  </a:lnTo>
                  <a:lnTo>
                    <a:pt x="187" y="182"/>
                  </a:lnTo>
                  <a:lnTo>
                    <a:pt x="207" y="181"/>
                  </a:lnTo>
                  <a:lnTo>
                    <a:pt x="226" y="180"/>
                  </a:lnTo>
                  <a:lnTo>
                    <a:pt x="243" y="178"/>
                  </a:lnTo>
                  <a:lnTo>
                    <a:pt x="259" y="176"/>
                  </a:lnTo>
                  <a:lnTo>
                    <a:pt x="274" y="172"/>
                  </a:lnTo>
                  <a:lnTo>
                    <a:pt x="288" y="168"/>
                  </a:lnTo>
                  <a:lnTo>
                    <a:pt x="301" y="163"/>
                  </a:lnTo>
                  <a:lnTo>
                    <a:pt x="313" y="158"/>
                  </a:lnTo>
                  <a:lnTo>
                    <a:pt x="323" y="151"/>
                  </a:lnTo>
                  <a:lnTo>
                    <a:pt x="331" y="147"/>
                  </a:lnTo>
                  <a:lnTo>
                    <a:pt x="336" y="144"/>
                  </a:lnTo>
                  <a:lnTo>
                    <a:pt x="338" y="143"/>
                  </a:lnTo>
                  <a:lnTo>
                    <a:pt x="252" y="112"/>
                  </a:lnTo>
                  <a:lnTo>
                    <a:pt x="254" y="110"/>
                  </a:lnTo>
                  <a:lnTo>
                    <a:pt x="261" y="105"/>
                  </a:lnTo>
                  <a:lnTo>
                    <a:pt x="270" y="97"/>
                  </a:lnTo>
                  <a:lnTo>
                    <a:pt x="280" y="86"/>
                  </a:lnTo>
                  <a:lnTo>
                    <a:pt x="289" y="72"/>
                  </a:lnTo>
                  <a:lnTo>
                    <a:pt x="296" y="59"/>
                  </a:lnTo>
                  <a:lnTo>
                    <a:pt x="298" y="44"/>
                  </a:lnTo>
                  <a:lnTo>
                    <a:pt x="295" y="28"/>
                  </a:lnTo>
                  <a:lnTo>
                    <a:pt x="291" y="23"/>
                  </a:lnTo>
                  <a:lnTo>
                    <a:pt x="282" y="20"/>
                  </a:lnTo>
                  <a:lnTo>
                    <a:pt x="273" y="17"/>
                  </a:lnTo>
                  <a:lnTo>
                    <a:pt x="262" y="16"/>
                  </a:lnTo>
                  <a:lnTo>
                    <a:pt x="253" y="16"/>
                  </a:lnTo>
                  <a:lnTo>
                    <a:pt x="244" y="16"/>
                  </a:lnTo>
                  <a:lnTo>
                    <a:pt x="238" y="17"/>
                  </a:lnTo>
                  <a:lnTo>
                    <a:pt x="236" y="17"/>
                  </a:lnTo>
                  <a:lnTo>
                    <a:pt x="235" y="16"/>
                  </a:lnTo>
                  <a:lnTo>
                    <a:pt x="232" y="15"/>
                  </a:lnTo>
                  <a:lnTo>
                    <a:pt x="225" y="12"/>
                  </a:lnTo>
                  <a:lnTo>
                    <a:pt x="217" y="10"/>
                  </a:lnTo>
                  <a:lnTo>
                    <a:pt x="206" y="7"/>
                  </a:lnTo>
                  <a:lnTo>
                    <a:pt x="194" y="4"/>
                  </a:lnTo>
                  <a:lnTo>
                    <a:pt x="179" y="2"/>
                  </a:lnTo>
                  <a:lnTo>
                    <a:pt x="162" y="0"/>
                  </a:lnTo>
                  <a:lnTo>
                    <a:pt x="150" y="1"/>
                  </a:lnTo>
                  <a:lnTo>
                    <a:pt x="137" y="3"/>
                  </a:lnTo>
                  <a:lnTo>
                    <a:pt x="123" y="6"/>
                  </a:lnTo>
                  <a:lnTo>
                    <a:pt x="111" y="10"/>
                  </a:lnTo>
                  <a:lnTo>
                    <a:pt x="99" y="13"/>
                  </a:lnTo>
                  <a:lnTo>
                    <a:pt x="89" y="17"/>
                  </a:lnTo>
                  <a:lnTo>
                    <a:pt x="83" y="20"/>
                  </a:lnTo>
                  <a:lnTo>
                    <a:pt x="81" y="21"/>
                  </a:lnTo>
                  <a:close/>
                </a:path>
              </a:pathLst>
            </a:custGeom>
            <a:solidFill>
              <a:srgbClr val="FFA3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7648575" y="3265488"/>
              <a:ext cx="528638" cy="168275"/>
            </a:xfrm>
            <a:custGeom>
              <a:avLst/>
              <a:gdLst/>
              <a:ahLst/>
              <a:cxnLst>
                <a:cxn ang="0">
                  <a:pos x="298" y="88"/>
                </a:cxn>
                <a:cxn ang="0">
                  <a:pos x="291" y="84"/>
                </a:cxn>
                <a:cxn ang="0">
                  <a:pos x="279" y="78"/>
                </a:cxn>
                <a:cxn ang="0">
                  <a:pos x="264" y="70"/>
                </a:cxn>
                <a:cxn ang="0">
                  <a:pos x="248" y="67"/>
                </a:cxn>
                <a:cxn ang="0">
                  <a:pos x="226" y="70"/>
                </a:cxn>
                <a:cxn ang="0">
                  <a:pos x="205" y="77"/>
                </a:cxn>
                <a:cxn ang="0">
                  <a:pos x="190" y="82"/>
                </a:cxn>
                <a:cxn ang="0">
                  <a:pos x="180" y="85"/>
                </a:cxn>
                <a:cxn ang="0">
                  <a:pos x="162" y="88"/>
                </a:cxn>
                <a:cxn ang="0">
                  <a:pos x="139" y="93"/>
                </a:cxn>
                <a:cxn ang="0">
                  <a:pos x="120" y="100"/>
                </a:cxn>
                <a:cxn ang="0">
                  <a:pos x="107" y="113"/>
                </a:cxn>
                <a:cxn ang="0">
                  <a:pos x="100" y="125"/>
                </a:cxn>
                <a:cxn ang="0">
                  <a:pos x="126" y="133"/>
                </a:cxn>
                <a:cxn ang="0">
                  <a:pos x="0" y="175"/>
                </a:cxn>
                <a:cxn ang="0">
                  <a:pos x="3" y="184"/>
                </a:cxn>
                <a:cxn ang="0">
                  <a:pos x="20" y="197"/>
                </a:cxn>
                <a:cxn ang="0">
                  <a:pos x="59" y="204"/>
                </a:cxn>
                <a:cxn ang="0">
                  <a:pos x="99" y="203"/>
                </a:cxn>
                <a:cxn ang="0">
                  <a:pos x="125" y="205"/>
                </a:cxn>
                <a:cxn ang="0">
                  <a:pos x="161" y="209"/>
                </a:cxn>
                <a:cxn ang="0">
                  <a:pos x="197" y="212"/>
                </a:cxn>
                <a:cxn ang="0">
                  <a:pos x="220" y="211"/>
                </a:cxn>
                <a:cxn ang="0">
                  <a:pos x="243" y="204"/>
                </a:cxn>
                <a:cxn ang="0">
                  <a:pos x="276" y="194"/>
                </a:cxn>
                <a:cxn ang="0">
                  <a:pos x="320" y="184"/>
                </a:cxn>
                <a:cxn ang="0">
                  <a:pos x="358" y="179"/>
                </a:cxn>
                <a:cxn ang="0">
                  <a:pos x="383" y="176"/>
                </a:cxn>
                <a:cxn ang="0">
                  <a:pos x="407" y="173"/>
                </a:cxn>
                <a:cxn ang="0">
                  <a:pos x="430" y="169"/>
                </a:cxn>
                <a:cxn ang="0">
                  <a:pos x="453" y="164"/>
                </a:cxn>
                <a:cxn ang="0">
                  <a:pos x="476" y="161"/>
                </a:cxn>
                <a:cxn ang="0">
                  <a:pos x="500" y="157"/>
                </a:cxn>
                <a:cxn ang="0">
                  <a:pos x="525" y="154"/>
                </a:cxn>
                <a:cxn ang="0">
                  <a:pos x="574" y="147"/>
                </a:cxn>
                <a:cxn ang="0">
                  <a:pos x="625" y="131"/>
                </a:cxn>
                <a:cxn ang="0">
                  <a:pos x="653" y="113"/>
                </a:cxn>
                <a:cxn ang="0">
                  <a:pos x="665" y="101"/>
                </a:cxn>
                <a:cxn ang="0">
                  <a:pos x="665" y="98"/>
                </a:cxn>
                <a:cxn ang="0">
                  <a:pos x="656" y="89"/>
                </a:cxn>
                <a:cxn ang="0">
                  <a:pos x="643" y="75"/>
                </a:cxn>
                <a:cxn ang="0">
                  <a:pos x="626" y="57"/>
                </a:cxn>
                <a:cxn ang="0">
                  <a:pos x="606" y="40"/>
                </a:cxn>
                <a:cxn ang="0">
                  <a:pos x="573" y="23"/>
                </a:cxn>
                <a:cxn ang="0">
                  <a:pos x="538" y="9"/>
                </a:cxn>
                <a:cxn ang="0">
                  <a:pos x="514" y="1"/>
                </a:cxn>
                <a:cxn ang="0">
                  <a:pos x="299" y="89"/>
                </a:cxn>
              </a:cxnLst>
              <a:rect l="0" t="0" r="r" b="b"/>
              <a:pathLst>
                <a:path w="666" h="212">
                  <a:moveTo>
                    <a:pt x="299" y="89"/>
                  </a:moveTo>
                  <a:lnTo>
                    <a:pt x="298" y="88"/>
                  </a:lnTo>
                  <a:lnTo>
                    <a:pt x="295" y="87"/>
                  </a:lnTo>
                  <a:lnTo>
                    <a:pt x="291" y="84"/>
                  </a:lnTo>
                  <a:lnTo>
                    <a:pt x="285" y="81"/>
                  </a:lnTo>
                  <a:lnTo>
                    <a:pt x="279" y="78"/>
                  </a:lnTo>
                  <a:lnTo>
                    <a:pt x="272" y="74"/>
                  </a:lnTo>
                  <a:lnTo>
                    <a:pt x="264" y="70"/>
                  </a:lnTo>
                  <a:lnTo>
                    <a:pt x="256" y="68"/>
                  </a:lnTo>
                  <a:lnTo>
                    <a:pt x="248" y="67"/>
                  </a:lnTo>
                  <a:lnTo>
                    <a:pt x="238" y="68"/>
                  </a:lnTo>
                  <a:lnTo>
                    <a:pt x="226" y="70"/>
                  </a:lnTo>
                  <a:lnTo>
                    <a:pt x="216" y="74"/>
                  </a:lnTo>
                  <a:lnTo>
                    <a:pt x="205" y="77"/>
                  </a:lnTo>
                  <a:lnTo>
                    <a:pt x="197" y="80"/>
                  </a:lnTo>
                  <a:lnTo>
                    <a:pt x="190" y="82"/>
                  </a:lnTo>
                  <a:lnTo>
                    <a:pt x="185" y="84"/>
                  </a:lnTo>
                  <a:lnTo>
                    <a:pt x="180" y="85"/>
                  </a:lnTo>
                  <a:lnTo>
                    <a:pt x="173" y="86"/>
                  </a:lnTo>
                  <a:lnTo>
                    <a:pt x="162" y="88"/>
                  </a:lnTo>
                  <a:lnTo>
                    <a:pt x="151" y="90"/>
                  </a:lnTo>
                  <a:lnTo>
                    <a:pt x="139" y="93"/>
                  </a:lnTo>
                  <a:lnTo>
                    <a:pt x="128" y="96"/>
                  </a:lnTo>
                  <a:lnTo>
                    <a:pt x="120" y="100"/>
                  </a:lnTo>
                  <a:lnTo>
                    <a:pt x="114" y="104"/>
                  </a:lnTo>
                  <a:lnTo>
                    <a:pt x="107" y="113"/>
                  </a:lnTo>
                  <a:lnTo>
                    <a:pt x="103" y="120"/>
                  </a:lnTo>
                  <a:lnTo>
                    <a:pt x="100" y="125"/>
                  </a:lnTo>
                  <a:lnTo>
                    <a:pt x="99" y="127"/>
                  </a:lnTo>
                  <a:lnTo>
                    <a:pt x="126" y="133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9" y="191"/>
                  </a:lnTo>
                  <a:lnTo>
                    <a:pt x="20" y="197"/>
                  </a:lnTo>
                  <a:lnTo>
                    <a:pt x="36" y="202"/>
                  </a:lnTo>
                  <a:lnTo>
                    <a:pt x="59" y="204"/>
                  </a:lnTo>
                  <a:lnTo>
                    <a:pt x="91" y="203"/>
                  </a:lnTo>
                  <a:lnTo>
                    <a:pt x="99" y="203"/>
                  </a:lnTo>
                  <a:lnTo>
                    <a:pt x="111" y="204"/>
                  </a:lnTo>
                  <a:lnTo>
                    <a:pt x="125" y="205"/>
                  </a:lnTo>
                  <a:lnTo>
                    <a:pt x="142" y="208"/>
                  </a:lnTo>
                  <a:lnTo>
                    <a:pt x="161" y="209"/>
                  </a:lnTo>
                  <a:lnTo>
                    <a:pt x="179" y="211"/>
                  </a:lnTo>
                  <a:lnTo>
                    <a:pt x="197" y="212"/>
                  </a:lnTo>
                  <a:lnTo>
                    <a:pt x="213" y="212"/>
                  </a:lnTo>
                  <a:lnTo>
                    <a:pt x="220" y="211"/>
                  </a:lnTo>
                  <a:lnTo>
                    <a:pt x="230" y="208"/>
                  </a:lnTo>
                  <a:lnTo>
                    <a:pt x="243" y="204"/>
                  </a:lnTo>
                  <a:lnTo>
                    <a:pt x="258" y="199"/>
                  </a:lnTo>
                  <a:lnTo>
                    <a:pt x="276" y="194"/>
                  </a:lnTo>
                  <a:lnTo>
                    <a:pt x="297" y="189"/>
                  </a:lnTo>
                  <a:lnTo>
                    <a:pt x="320" y="184"/>
                  </a:lnTo>
                  <a:lnTo>
                    <a:pt x="345" y="181"/>
                  </a:lnTo>
                  <a:lnTo>
                    <a:pt x="358" y="179"/>
                  </a:lnTo>
                  <a:lnTo>
                    <a:pt x="371" y="178"/>
                  </a:lnTo>
                  <a:lnTo>
                    <a:pt x="383" y="176"/>
                  </a:lnTo>
                  <a:lnTo>
                    <a:pt x="395" y="174"/>
                  </a:lnTo>
                  <a:lnTo>
                    <a:pt x="407" y="173"/>
                  </a:lnTo>
                  <a:lnTo>
                    <a:pt x="418" y="171"/>
                  </a:lnTo>
                  <a:lnTo>
                    <a:pt x="430" y="169"/>
                  </a:lnTo>
                  <a:lnTo>
                    <a:pt x="441" y="166"/>
                  </a:lnTo>
                  <a:lnTo>
                    <a:pt x="453" y="164"/>
                  </a:lnTo>
                  <a:lnTo>
                    <a:pt x="465" y="163"/>
                  </a:lnTo>
                  <a:lnTo>
                    <a:pt x="476" y="161"/>
                  </a:lnTo>
                  <a:lnTo>
                    <a:pt x="488" y="159"/>
                  </a:lnTo>
                  <a:lnTo>
                    <a:pt x="500" y="157"/>
                  </a:lnTo>
                  <a:lnTo>
                    <a:pt x="512" y="156"/>
                  </a:lnTo>
                  <a:lnTo>
                    <a:pt x="525" y="154"/>
                  </a:lnTo>
                  <a:lnTo>
                    <a:pt x="538" y="153"/>
                  </a:lnTo>
                  <a:lnTo>
                    <a:pt x="574" y="147"/>
                  </a:lnTo>
                  <a:lnTo>
                    <a:pt x="603" y="140"/>
                  </a:lnTo>
                  <a:lnTo>
                    <a:pt x="625" y="131"/>
                  </a:lnTo>
                  <a:lnTo>
                    <a:pt x="642" y="122"/>
                  </a:lnTo>
                  <a:lnTo>
                    <a:pt x="653" y="113"/>
                  </a:lnTo>
                  <a:lnTo>
                    <a:pt x="661" y="106"/>
                  </a:lnTo>
                  <a:lnTo>
                    <a:pt x="665" y="101"/>
                  </a:lnTo>
                  <a:lnTo>
                    <a:pt x="666" y="99"/>
                  </a:lnTo>
                  <a:lnTo>
                    <a:pt x="665" y="98"/>
                  </a:lnTo>
                  <a:lnTo>
                    <a:pt x="662" y="95"/>
                  </a:lnTo>
                  <a:lnTo>
                    <a:pt x="656" y="89"/>
                  </a:lnTo>
                  <a:lnTo>
                    <a:pt x="650" y="82"/>
                  </a:lnTo>
                  <a:lnTo>
                    <a:pt x="643" y="75"/>
                  </a:lnTo>
                  <a:lnTo>
                    <a:pt x="634" y="66"/>
                  </a:lnTo>
                  <a:lnTo>
                    <a:pt x="626" y="57"/>
                  </a:lnTo>
                  <a:lnTo>
                    <a:pt x="617" y="48"/>
                  </a:lnTo>
                  <a:lnTo>
                    <a:pt x="606" y="40"/>
                  </a:lnTo>
                  <a:lnTo>
                    <a:pt x="591" y="31"/>
                  </a:lnTo>
                  <a:lnTo>
                    <a:pt x="573" y="23"/>
                  </a:lnTo>
                  <a:lnTo>
                    <a:pt x="555" y="16"/>
                  </a:lnTo>
                  <a:lnTo>
                    <a:pt x="538" y="9"/>
                  </a:lnTo>
                  <a:lnTo>
                    <a:pt x="525" y="4"/>
                  </a:lnTo>
                  <a:lnTo>
                    <a:pt x="514" y="1"/>
                  </a:lnTo>
                  <a:lnTo>
                    <a:pt x="511" y="0"/>
                  </a:lnTo>
                  <a:lnTo>
                    <a:pt x="299" y="89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7626350" y="2506663"/>
              <a:ext cx="287338" cy="488950"/>
            </a:xfrm>
            <a:custGeom>
              <a:avLst/>
              <a:gdLst/>
              <a:ahLst/>
              <a:cxnLst>
                <a:cxn ang="0">
                  <a:pos x="22" y="89"/>
                </a:cxn>
                <a:cxn ang="0">
                  <a:pos x="5" y="170"/>
                </a:cxn>
                <a:cxn ang="0">
                  <a:pos x="0" y="229"/>
                </a:cxn>
                <a:cxn ang="0">
                  <a:pos x="11" y="300"/>
                </a:cxn>
                <a:cxn ang="0">
                  <a:pos x="32" y="351"/>
                </a:cxn>
                <a:cxn ang="0">
                  <a:pos x="59" y="382"/>
                </a:cxn>
                <a:cxn ang="0">
                  <a:pos x="87" y="401"/>
                </a:cxn>
                <a:cxn ang="0">
                  <a:pos x="111" y="412"/>
                </a:cxn>
                <a:cxn ang="0">
                  <a:pos x="125" y="421"/>
                </a:cxn>
                <a:cxn ang="0">
                  <a:pos x="124" y="447"/>
                </a:cxn>
                <a:cxn ang="0">
                  <a:pos x="115" y="478"/>
                </a:cxn>
                <a:cxn ang="0">
                  <a:pos x="106" y="501"/>
                </a:cxn>
                <a:cxn ang="0">
                  <a:pos x="105" y="513"/>
                </a:cxn>
                <a:cxn ang="0">
                  <a:pos x="108" y="556"/>
                </a:cxn>
                <a:cxn ang="0">
                  <a:pos x="113" y="579"/>
                </a:cxn>
                <a:cxn ang="0">
                  <a:pos x="134" y="593"/>
                </a:cxn>
                <a:cxn ang="0">
                  <a:pos x="162" y="606"/>
                </a:cxn>
                <a:cxn ang="0">
                  <a:pos x="186" y="613"/>
                </a:cxn>
                <a:cxn ang="0">
                  <a:pos x="201" y="612"/>
                </a:cxn>
                <a:cxn ang="0">
                  <a:pos x="226" y="602"/>
                </a:cxn>
                <a:cxn ang="0">
                  <a:pos x="254" y="586"/>
                </a:cxn>
                <a:cxn ang="0">
                  <a:pos x="274" y="575"/>
                </a:cxn>
                <a:cxn ang="0">
                  <a:pos x="362" y="461"/>
                </a:cxn>
                <a:cxn ang="0">
                  <a:pos x="358" y="455"/>
                </a:cxn>
                <a:cxn ang="0">
                  <a:pos x="348" y="436"/>
                </a:cxn>
                <a:cxn ang="0">
                  <a:pos x="336" y="407"/>
                </a:cxn>
                <a:cxn ang="0">
                  <a:pos x="324" y="370"/>
                </a:cxn>
                <a:cxn ang="0">
                  <a:pos x="314" y="307"/>
                </a:cxn>
                <a:cxn ang="0">
                  <a:pos x="313" y="278"/>
                </a:cxn>
                <a:cxn ang="0">
                  <a:pos x="328" y="248"/>
                </a:cxn>
                <a:cxn ang="0">
                  <a:pos x="339" y="197"/>
                </a:cxn>
                <a:cxn ang="0">
                  <a:pos x="329" y="177"/>
                </a:cxn>
                <a:cxn ang="0">
                  <a:pos x="315" y="162"/>
                </a:cxn>
                <a:cxn ang="0">
                  <a:pos x="302" y="154"/>
                </a:cxn>
                <a:cxn ang="0">
                  <a:pos x="295" y="150"/>
                </a:cxn>
                <a:cxn ang="0">
                  <a:pos x="283" y="112"/>
                </a:cxn>
                <a:cxn ang="0">
                  <a:pos x="271" y="116"/>
                </a:cxn>
                <a:cxn ang="0">
                  <a:pos x="253" y="119"/>
                </a:cxn>
                <a:cxn ang="0">
                  <a:pos x="238" y="118"/>
                </a:cxn>
                <a:cxn ang="0">
                  <a:pos x="228" y="109"/>
                </a:cxn>
                <a:cxn ang="0">
                  <a:pos x="218" y="90"/>
                </a:cxn>
                <a:cxn ang="0">
                  <a:pos x="206" y="66"/>
                </a:cxn>
                <a:cxn ang="0">
                  <a:pos x="194" y="45"/>
                </a:cxn>
                <a:cxn ang="0">
                  <a:pos x="183" y="33"/>
                </a:cxn>
                <a:cxn ang="0">
                  <a:pos x="169" y="19"/>
                </a:cxn>
                <a:cxn ang="0">
                  <a:pos x="153" y="6"/>
                </a:cxn>
                <a:cxn ang="0">
                  <a:pos x="136" y="0"/>
                </a:cxn>
                <a:cxn ang="0">
                  <a:pos x="117" y="6"/>
                </a:cxn>
                <a:cxn ang="0">
                  <a:pos x="86" y="27"/>
                </a:cxn>
                <a:cxn ang="0">
                  <a:pos x="52" y="51"/>
                </a:cxn>
                <a:cxn ang="0">
                  <a:pos x="29" y="69"/>
                </a:cxn>
              </a:cxnLst>
              <a:rect l="0" t="0" r="r" b="b"/>
              <a:pathLst>
                <a:path w="362" h="614">
                  <a:moveTo>
                    <a:pt x="26" y="72"/>
                  </a:moveTo>
                  <a:lnTo>
                    <a:pt x="22" y="89"/>
                  </a:lnTo>
                  <a:lnTo>
                    <a:pt x="13" y="128"/>
                  </a:lnTo>
                  <a:lnTo>
                    <a:pt x="5" y="170"/>
                  </a:lnTo>
                  <a:lnTo>
                    <a:pt x="0" y="197"/>
                  </a:lnTo>
                  <a:lnTo>
                    <a:pt x="0" y="229"/>
                  </a:lnTo>
                  <a:lnTo>
                    <a:pt x="5" y="265"/>
                  </a:lnTo>
                  <a:lnTo>
                    <a:pt x="11" y="300"/>
                  </a:lnTo>
                  <a:lnTo>
                    <a:pt x="21" y="329"/>
                  </a:lnTo>
                  <a:lnTo>
                    <a:pt x="32" y="351"/>
                  </a:lnTo>
                  <a:lnTo>
                    <a:pt x="45" y="369"/>
                  </a:lnTo>
                  <a:lnTo>
                    <a:pt x="59" y="382"/>
                  </a:lnTo>
                  <a:lnTo>
                    <a:pt x="73" y="394"/>
                  </a:lnTo>
                  <a:lnTo>
                    <a:pt x="87" y="401"/>
                  </a:lnTo>
                  <a:lnTo>
                    <a:pt x="100" y="408"/>
                  </a:lnTo>
                  <a:lnTo>
                    <a:pt x="111" y="412"/>
                  </a:lnTo>
                  <a:lnTo>
                    <a:pt x="120" y="415"/>
                  </a:lnTo>
                  <a:lnTo>
                    <a:pt x="125" y="421"/>
                  </a:lnTo>
                  <a:lnTo>
                    <a:pt x="126" y="433"/>
                  </a:lnTo>
                  <a:lnTo>
                    <a:pt x="124" y="447"/>
                  </a:lnTo>
                  <a:lnTo>
                    <a:pt x="121" y="462"/>
                  </a:lnTo>
                  <a:lnTo>
                    <a:pt x="115" y="478"/>
                  </a:lnTo>
                  <a:lnTo>
                    <a:pt x="110" y="492"/>
                  </a:lnTo>
                  <a:lnTo>
                    <a:pt x="106" y="501"/>
                  </a:lnTo>
                  <a:lnTo>
                    <a:pt x="105" y="505"/>
                  </a:lnTo>
                  <a:lnTo>
                    <a:pt x="105" y="513"/>
                  </a:lnTo>
                  <a:lnTo>
                    <a:pt x="106" y="533"/>
                  </a:lnTo>
                  <a:lnTo>
                    <a:pt x="108" y="556"/>
                  </a:lnTo>
                  <a:lnTo>
                    <a:pt x="110" y="573"/>
                  </a:lnTo>
                  <a:lnTo>
                    <a:pt x="113" y="579"/>
                  </a:lnTo>
                  <a:lnTo>
                    <a:pt x="123" y="586"/>
                  </a:lnTo>
                  <a:lnTo>
                    <a:pt x="134" y="593"/>
                  </a:lnTo>
                  <a:lnTo>
                    <a:pt x="148" y="600"/>
                  </a:lnTo>
                  <a:lnTo>
                    <a:pt x="162" y="606"/>
                  </a:lnTo>
                  <a:lnTo>
                    <a:pt x="175" y="610"/>
                  </a:lnTo>
                  <a:lnTo>
                    <a:pt x="186" y="613"/>
                  </a:lnTo>
                  <a:lnTo>
                    <a:pt x="193" y="614"/>
                  </a:lnTo>
                  <a:lnTo>
                    <a:pt x="201" y="612"/>
                  </a:lnTo>
                  <a:lnTo>
                    <a:pt x="212" y="608"/>
                  </a:lnTo>
                  <a:lnTo>
                    <a:pt x="226" y="602"/>
                  </a:lnTo>
                  <a:lnTo>
                    <a:pt x="241" y="593"/>
                  </a:lnTo>
                  <a:lnTo>
                    <a:pt x="254" y="586"/>
                  </a:lnTo>
                  <a:lnTo>
                    <a:pt x="266" y="579"/>
                  </a:lnTo>
                  <a:lnTo>
                    <a:pt x="274" y="575"/>
                  </a:lnTo>
                  <a:lnTo>
                    <a:pt x="278" y="573"/>
                  </a:lnTo>
                  <a:lnTo>
                    <a:pt x="362" y="461"/>
                  </a:lnTo>
                  <a:lnTo>
                    <a:pt x="361" y="459"/>
                  </a:lnTo>
                  <a:lnTo>
                    <a:pt x="358" y="455"/>
                  </a:lnTo>
                  <a:lnTo>
                    <a:pt x="353" y="447"/>
                  </a:lnTo>
                  <a:lnTo>
                    <a:pt x="348" y="436"/>
                  </a:lnTo>
                  <a:lnTo>
                    <a:pt x="342" y="422"/>
                  </a:lnTo>
                  <a:lnTo>
                    <a:pt x="336" y="407"/>
                  </a:lnTo>
                  <a:lnTo>
                    <a:pt x="329" y="389"/>
                  </a:lnTo>
                  <a:lnTo>
                    <a:pt x="324" y="370"/>
                  </a:lnTo>
                  <a:lnTo>
                    <a:pt x="318" y="338"/>
                  </a:lnTo>
                  <a:lnTo>
                    <a:pt x="314" y="307"/>
                  </a:lnTo>
                  <a:lnTo>
                    <a:pt x="313" y="286"/>
                  </a:lnTo>
                  <a:lnTo>
                    <a:pt x="313" y="278"/>
                  </a:lnTo>
                  <a:lnTo>
                    <a:pt x="318" y="270"/>
                  </a:lnTo>
                  <a:lnTo>
                    <a:pt x="328" y="248"/>
                  </a:lnTo>
                  <a:lnTo>
                    <a:pt x="337" y="222"/>
                  </a:lnTo>
                  <a:lnTo>
                    <a:pt x="339" y="197"/>
                  </a:lnTo>
                  <a:lnTo>
                    <a:pt x="336" y="186"/>
                  </a:lnTo>
                  <a:lnTo>
                    <a:pt x="329" y="177"/>
                  </a:lnTo>
                  <a:lnTo>
                    <a:pt x="323" y="168"/>
                  </a:lnTo>
                  <a:lnTo>
                    <a:pt x="315" y="162"/>
                  </a:lnTo>
                  <a:lnTo>
                    <a:pt x="308" y="157"/>
                  </a:lnTo>
                  <a:lnTo>
                    <a:pt x="302" y="154"/>
                  </a:lnTo>
                  <a:lnTo>
                    <a:pt x="298" y="151"/>
                  </a:lnTo>
                  <a:lnTo>
                    <a:pt x="295" y="150"/>
                  </a:lnTo>
                  <a:lnTo>
                    <a:pt x="285" y="112"/>
                  </a:lnTo>
                  <a:lnTo>
                    <a:pt x="283" y="112"/>
                  </a:lnTo>
                  <a:lnTo>
                    <a:pt x="278" y="115"/>
                  </a:lnTo>
                  <a:lnTo>
                    <a:pt x="271" y="116"/>
                  </a:lnTo>
                  <a:lnTo>
                    <a:pt x="262" y="118"/>
                  </a:lnTo>
                  <a:lnTo>
                    <a:pt x="253" y="119"/>
                  </a:lnTo>
                  <a:lnTo>
                    <a:pt x="245" y="119"/>
                  </a:lnTo>
                  <a:lnTo>
                    <a:pt x="238" y="118"/>
                  </a:lnTo>
                  <a:lnTo>
                    <a:pt x="232" y="116"/>
                  </a:lnTo>
                  <a:lnTo>
                    <a:pt x="228" y="109"/>
                  </a:lnTo>
                  <a:lnTo>
                    <a:pt x="223" y="101"/>
                  </a:lnTo>
                  <a:lnTo>
                    <a:pt x="218" y="90"/>
                  </a:lnTo>
                  <a:lnTo>
                    <a:pt x="212" y="78"/>
                  </a:lnTo>
                  <a:lnTo>
                    <a:pt x="206" y="66"/>
                  </a:lnTo>
                  <a:lnTo>
                    <a:pt x="201" y="54"/>
                  </a:lnTo>
                  <a:lnTo>
                    <a:pt x="194" y="45"/>
                  </a:lnTo>
                  <a:lnTo>
                    <a:pt x="189" y="39"/>
                  </a:lnTo>
                  <a:lnTo>
                    <a:pt x="183" y="33"/>
                  </a:lnTo>
                  <a:lnTo>
                    <a:pt x="176" y="26"/>
                  </a:lnTo>
                  <a:lnTo>
                    <a:pt x="169" y="19"/>
                  </a:lnTo>
                  <a:lnTo>
                    <a:pt x="161" y="12"/>
                  </a:lnTo>
                  <a:lnTo>
                    <a:pt x="153" y="6"/>
                  </a:lnTo>
                  <a:lnTo>
                    <a:pt x="145" y="2"/>
                  </a:lnTo>
                  <a:lnTo>
                    <a:pt x="136" y="0"/>
                  </a:lnTo>
                  <a:lnTo>
                    <a:pt x="128" y="1"/>
                  </a:lnTo>
                  <a:lnTo>
                    <a:pt x="117" y="6"/>
                  </a:lnTo>
                  <a:lnTo>
                    <a:pt x="103" y="15"/>
                  </a:lnTo>
                  <a:lnTo>
                    <a:pt x="86" y="27"/>
                  </a:lnTo>
                  <a:lnTo>
                    <a:pt x="68" y="40"/>
                  </a:lnTo>
                  <a:lnTo>
                    <a:pt x="52" y="51"/>
                  </a:lnTo>
                  <a:lnTo>
                    <a:pt x="38" y="62"/>
                  </a:lnTo>
                  <a:lnTo>
                    <a:pt x="29" y="69"/>
                  </a:lnTo>
                  <a:lnTo>
                    <a:pt x="26" y="72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7261225" y="3325813"/>
              <a:ext cx="211138" cy="120650"/>
            </a:xfrm>
            <a:custGeom>
              <a:avLst/>
              <a:gdLst/>
              <a:ahLst/>
              <a:cxnLst>
                <a:cxn ang="0">
                  <a:pos x="196" y="126"/>
                </a:cxn>
                <a:cxn ang="0">
                  <a:pos x="173" y="117"/>
                </a:cxn>
                <a:cxn ang="0">
                  <a:pos x="156" y="128"/>
                </a:cxn>
                <a:cxn ang="0">
                  <a:pos x="140" y="129"/>
                </a:cxn>
                <a:cxn ang="0">
                  <a:pos x="125" y="124"/>
                </a:cxn>
                <a:cxn ang="0">
                  <a:pos x="78" y="153"/>
                </a:cxn>
                <a:cxn ang="0">
                  <a:pos x="60" y="135"/>
                </a:cxn>
                <a:cxn ang="0">
                  <a:pos x="46" y="113"/>
                </a:cxn>
                <a:cxn ang="0">
                  <a:pos x="33" y="95"/>
                </a:cxn>
                <a:cxn ang="0">
                  <a:pos x="19" y="83"/>
                </a:cxn>
                <a:cxn ang="0">
                  <a:pos x="5" y="71"/>
                </a:cxn>
                <a:cxn ang="0">
                  <a:pos x="8" y="62"/>
                </a:cxn>
                <a:cxn ang="0">
                  <a:pos x="33" y="45"/>
                </a:cxn>
                <a:cxn ang="0">
                  <a:pos x="57" y="33"/>
                </a:cxn>
                <a:cxn ang="0">
                  <a:pos x="102" y="27"/>
                </a:cxn>
                <a:cxn ang="0">
                  <a:pos x="146" y="24"/>
                </a:cxn>
                <a:cxn ang="0">
                  <a:pos x="181" y="17"/>
                </a:cxn>
                <a:cxn ang="0">
                  <a:pos x="193" y="8"/>
                </a:cxn>
                <a:cxn ang="0">
                  <a:pos x="204" y="1"/>
                </a:cxn>
                <a:cxn ang="0">
                  <a:pos x="216" y="26"/>
                </a:cxn>
                <a:cxn ang="0">
                  <a:pos x="240" y="60"/>
                </a:cxn>
                <a:cxn ang="0">
                  <a:pos x="267" y="79"/>
                </a:cxn>
                <a:cxn ang="0">
                  <a:pos x="257" y="93"/>
                </a:cxn>
                <a:cxn ang="0">
                  <a:pos x="236" y="98"/>
                </a:cxn>
                <a:cxn ang="0">
                  <a:pos x="229" y="94"/>
                </a:cxn>
                <a:cxn ang="0">
                  <a:pos x="238" y="81"/>
                </a:cxn>
                <a:cxn ang="0">
                  <a:pos x="222" y="61"/>
                </a:cxn>
                <a:cxn ang="0">
                  <a:pos x="210" y="40"/>
                </a:cxn>
                <a:cxn ang="0">
                  <a:pos x="193" y="30"/>
                </a:cxn>
                <a:cxn ang="0">
                  <a:pos x="161" y="42"/>
                </a:cxn>
                <a:cxn ang="0">
                  <a:pos x="129" y="45"/>
                </a:cxn>
                <a:cxn ang="0">
                  <a:pos x="95" y="48"/>
                </a:cxn>
                <a:cxn ang="0">
                  <a:pos x="61" y="52"/>
                </a:cxn>
                <a:cxn ang="0">
                  <a:pos x="28" y="66"/>
                </a:cxn>
                <a:cxn ang="0">
                  <a:pos x="50" y="87"/>
                </a:cxn>
                <a:cxn ang="0">
                  <a:pos x="72" y="109"/>
                </a:cxn>
                <a:cxn ang="0">
                  <a:pos x="89" y="121"/>
                </a:cxn>
                <a:cxn ang="0">
                  <a:pos x="102" y="115"/>
                </a:cxn>
                <a:cxn ang="0">
                  <a:pos x="109" y="105"/>
                </a:cxn>
                <a:cxn ang="0">
                  <a:pos x="108" y="87"/>
                </a:cxn>
                <a:cxn ang="0">
                  <a:pos x="132" y="84"/>
                </a:cxn>
                <a:cxn ang="0">
                  <a:pos x="145" y="91"/>
                </a:cxn>
                <a:cxn ang="0">
                  <a:pos x="156" y="90"/>
                </a:cxn>
                <a:cxn ang="0">
                  <a:pos x="171" y="82"/>
                </a:cxn>
                <a:cxn ang="0">
                  <a:pos x="190" y="87"/>
                </a:cxn>
                <a:cxn ang="0">
                  <a:pos x="209" y="94"/>
                </a:cxn>
                <a:cxn ang="0">
                  <a:pos x="217" y="106"/>
                </a:cxn>
              </a:cxnLst>
              <a:rect l="0" t="0" r="r" b="b"/>
              <a:pathLst>
                <a:path w="267" h="153">
                  <a:moveTo>
                    <a:pt x="211" y="126"/>
                  </a:moveTo>
                  <a:lnTo>
                    <a:pt x="203" y="128"/>
                  </a:lnTo>
                  <a:lnTo>
                    <a:pt x="196" y="126"/>
                  </a:lnTo>
                  <a:lnTo>
                    <a:pt x="188" y="123"/>
                  </a:lnTo>
                  <a:lnTo>
                    <a:pt x="180" y="120"/>
                  </a:lnTo>
                  <a:lnTo>
                    <a:pt x="173" y="117"/>
                  </a:lnTo>
                  <a:lnTo>
                    <a:pt x="167" y="117"/>
                  </a:lnTo>
                  <a:lnTo>
                    <a:pt x="160" y="120"/>
                  </a:lnTo>
                  <a:lnTo>
                    <a:pt x="156" y="128"/>
                  </a:lnTo>
                  <a:lnTo>
                    <a:pt x="151" y="130"/>
                  </a:lnTo>
                  <a:lnTo>
                    <a:pt x="145" y="130"/>
                  </a:lnTo>
                  <a:lnTo>
                    <a:pt x="140" y="129"/>
                  </a:lnTo>
                  <a:lnTo>
                    <a:pt x="136" y="127"/>
                  </a:lnTo>
                  <a:lnTo>
                    <a:pt x="131" y="125"/>
                  </a:lnTo>
                  <a:lnTo>
                    <a:pt x="125" y="124"/>
                  </a:lnTo>
                  <a:lnTo>
                    <a:pt x="120" y="124"/>
                  </a:lnTo>
                  <a:lnTo>
                    <a:pt x="115" y="127"/>
                  </a:lnTo>
                  <a:lnTo>
                    <a:pt x="78" y="153"/>
                  </a:lnTo>
                  <a:lnTo>
                    <a:pt x="72" y="147"/>
                  </a:lnTo>
                  <a:lnTo>
                    <a:pt x="65" y="141"/>
                  </a:lnTo>
                  <a:lnTo>
                    <a:pt x="60" y="135"/>
                  </a:lnTo>
                  <a:lnTo>
                    <a:pt x="56" y="127"/>
                  </a:lnTo>
                  <a:lnTo>
                    <a:pt x="51" y="120"/>
                  </a:lnTo>
                  <a:lnTo>
                    <a:pt x="46" y="113"/>
                  </a:lnTo>
                  <a:lnTo>
                    <a:pt x="42" y="106"/>
                  </a:lnTo>
                  <a:lnTo>
                    <a:pt x="37" y="99"/>
                  </a:lnTo>
                  <a:lnTo>
                    <a:pt x="33" y="95"/>
                  </a:lnTo>
                  <a:lnTo>
                    <a:pt x="28" y="90"/>
                  </a:lnTo>
                  <a:lnTo>
                    <a:pt x="24" y="87"/>
                  </a:lnTo>
                  <a:lnTo>
                    <a:pt x="19" y="83"/>
                  </a:lnTo>
                  <a:lnTo>
                    <a:pt x="15" y="79"/>
                  </a:lnTo>
                  <a:lnTo>
                    <a:pt x="10" y="75"/>
                  </a:lnTo>
                  <a:lnTo>
                    <a:pt x="5" y="71"/>
                  </a:lnTo>
                  <a:lnTo>
                    <a:pt x="0" y="68"/>
                  </a:lnTo>
                  <a:lnTo>
                    <a:pt x="3" y="66"/>
                  </a:lnTo>
                  <a:lnTo>
                    <a:pt x="8" y="62"/>
                  </a:lnTo>
                  <a:lnTo>
                    <a:pt x="15" y="57"/>
                  </a:lnTo>
                  <a:lnTo>
                    <a:pt x="24" y="50"/>
                  </a:lnTo>
                  <a:lnTo>
                    <a:pt x="33" y="45"/>
                  </a:lnTo>
                  <a:lnTo>
                    <a:pt x="42" y="40"/>
                  </a:lnTo>
                  <a:lnTo>
                    <a:pt x="50" y="36"/>
                  </a:lnTo>
                  <a:lnTo>
                    <a:pt x="57" y="33"/>
                  </a:lnTo>
                  <a:lnTo>
                    <a:pt x="72" y="30"/>
                  </a:lnTo>
                  <a:lnTo>
                    <a:pt x="86" y="28"/>
                  </a:lnTo>
                  <a:lnTo>
                    <a:pt x="102" y="27"/>
                  </a:lnTo>
                  <a:lnTo>
                    <a:pt x="117" y="26"/>
                  </a:lnTo>
                  <a:lnTo>
                    <a:pt x="132" y="25"/>
                  </a:lnTo>
                  <a:lnTo>
                    <a:pt x="146" y="24"/>
                  </a:lnTo>
                  <a:lnTo>
                    <a:pt x="161" y="22"/>
                  </a:lnTo>
                  <a:lnTo>
                    <a:pt x="176" y="19"/>
                  </a:lnTo>
                  <a:lnTo>
                    <a:pt x="181" y="17"/>
                  </a:lnTo>
                  <a:lnTo>
                    <a:pt x="185" y="14"/>
                  </a:lnTo>
                  <a:lnTo>
                    <a:pt x="189" y="11"/>
                  </a:lnTo>
                  <a:lnTo>
                    <a:pt x="193" y="8"/>
                  </a:lnTo>
                  <a:lnTo>
                    <a:pt x="196" y="6"/>
                  </a:lnTo>
                  <a:lnTo>
                    <a:pt x="200" y="3"/>
                  </a:lnTo>
                  <a:lnTo>
                    <a:pt x="204" y="1"/>
                  </a:lnTo>
                  <a:lnTo>
                    <a:pt x="209" y="0"/>
                  </a:lnTo>
                  <a:lnTo>
                    <a:pt x="211" y="12"/>
                  </a:lnTo>
                  <a:lnTo>
                    <a:pt x="216" y="26"/>
                  </a:lnTo>
                  <a:lnTo>
                    <a:pt x="223" y="38"/>
                  </a:lnTo>
                  <a:lnTo>
                    <a:pt x="232" y="49"/>
                  </a:lnTo>
                  <a:lnTo>
                    <a:pt x="240" y="60"/>
                  </a:lnTo>
                  <a:lnTo>
                    <a:pt x="250" y="68"/>
                  </a:lnTo>
                  <a:lnTo>
                    <a:pt x="259" y="75"/>
                  </a:lnTo>
                  <a:lnTo>
                    <a:pt x="267" y="79"/>
                  </a:lnTo>
                  <a:lnTo>
                    <a:pt x="266" y="84"/>
                  </a:lnTo>
                  <a:lnTo>
                    <a:pt x="262" y="88"/>
                  </a:lnTo>
                  <a:lnTo>
                    <a:pt x="257" y="93"/>
                  </a:lnTo>
                  <a:lnTo>
                    <a:pt x="250" y="95"/>
                  </a:lnTo>
                  <a:lnTo>
                    <a:pt x="242" y="97"/>
                  </a:lnTo>
                  <a:lnTo>
                    <a:pt x="236" y="98"/>
                  </a:lnTo>
                  <a:lnTo>
                    <a:pt x="231" y="98"/>
                  </a:lnTo>
                  <a:lnTo>
                    <a:pt x="228" y="98"/>
                  </a:lnTo>
                  <a:lnTo>
                    <a:pt x="229" y="94"/>
                  </a:lnTo>
                  <a:lnTo>
                    <a:pt x="232" y="87"/>
                  </a:lnTo>
                  <a:lnTo>
                    <a:pt x="236" y="83"/>
                  </a:lnTo>
                  <a:lnTo>
                    <a:pt x="238" y="81"/>
                  </a:lnTo>
                  <a:lnTo>
                    <a:pt x="233" y="75"/>
                  </a:lnTo>
                  <a:lnTo>
                    <a:pt x="228" y="67"/>
                  </a:lnTo>
                  <a:lnTo>
                    <a:pt x="222" y="61"/>
                  </a:lnTo>
                  <a:lnTo>
                    <a:pt x="218" y="53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5" y="32"/>
                  </a:lnTo>
                  <a:lnTo>
                    <a:pt x="202" y="24"/>
                  </a:lnTo>
                  <a:lnTo>
                    <a:pt x="193" y="30"/>
                  </a:lnTo>
                  <a:lnTo>
                    <a:pt x="182" y="35"/>
                  </a:lnTo>
                  <a:lnTo>
                    <a:pt x="172" y="39"/>
                  </a:lnTo>
                  <a:lnTo>
                    <a:pt x="161" y="42"/>
                  </a:lnTo>
                  <a:lnTo>
                    <a:pt x="151" y="43"/>
                  </a:lnTo>
                  <a:lnTo>
                    <a:pt x="140" y="45"/>
                  </a:lnTo>
                  <a:lnTo>
                    <a:pt x="129" y="45"/>
                  </a:lnTo>
                  <a:lnTo>
                    <a:pt x="117" y="46"/>
                  </a:lnTo>
                  <a:lnTo>
                    <a:pt x="106" y="47"/>
                  </a:lnTo>
                  <a:lnTo>
                    <a:pt x="95" y="48"/>
                  </a:lnTo>
                  <a:lnTo>
                    <a:pt x="83" y="49"/>
                  </a:lnTo>
                  <a:lnTo>
                    <a:pt x="72" y="50"/>
                  </a:lnTo>
                  <a:lnTo>
                    <a:pt x="61" y="52"/>
                  </a:lnTo>
                  <a:lnTo>
                    <a:pt x="50" y="57"/>
                  </a:lnTo>
                  <a:lnTo>
                    <a:pt x="39" y="61"/>
                  </a:lnTo>
                  <a:lnTo>
                    <a:pt x="28" y="66"/>
                  </a:lnTo>
                  <a:lnTo>
                    <a:pt x="36" y="72"/>
                  </a:lnTo>
                  <a:lnTo>
                    <a:pt x="43" y="80"/>
                  </a:lnTo>
                  <a:lnTo>
                    <a:pt x="50" y="87"/>
                  </a:lnTo>
                  <a:lnTo>
                    <a:pt x="57" y="95"/>
                  </a:lnTo>
                  <a:lnTo>
                    <a:pt x="64" y="102"/>
                  </a:lnTo>
                  <a:lnTo>
                    <a:pt x="72" y="109"/>
                  </a:lnTo>
                  <a:lnTo>
                    <a:pt x="78" y="117"/>
                  </a:lnTo>
                  <a:lnTo>
                    <a:pt x="85" y="124"/>
                  </a:lnTo>
                  <a:lnTo>
                    <a:pt x="89" y="121"/>
                  </a:lnTo>
                  <a:lnTo>
                    <a:pt x="93" y="119"/>
                  </a:lnTo>
                  <a:lnTo>
                    <a:pt x="98" y="117"/>
                  </a:lnTo>
                  <a:lnTo>
                    <a:pt x="102" y="115"/>
                  </a:lnTo>
                  <a:lnTo>
                    <a:pt x="105" y="113"/>
                  </a:lnTo>
                  <a:lnTo>
                    <a:pt x="109" y="109"/>
                  </a:lnTo>
                  <a:lnTo>
                    <a:pt x="109" y="105"/>
                  </a:lnTo>
                  <a:lnTo>
                    <a:pt x="105" y="100"/>
                  </a:lnTo>
                  <a:lnTo>
                    <a:pt x="104" y="94"/>
                  </a:lnTo>
                  <a:lnTo>
                    <a:pt x="108" y="87"/>
                  </a:lnTo>
                  <a:lnTo>
                    <a:pt x="115" y="84"/>
                  </a:lnTo>
                  <a:lnTo>
                    <a:pt x="125" y="83"/>
                  </a:lnTo>
                  <a:lnTo>
                    <a:pt x="132" y="84"/>
                  </a:lnTo>
                  <a:lnTo>
                    <a:pt x="137" y="86"/>
                  </a:lnTo>
                  <a:lnTo>
                    <a:pt x="141" y="89"/>
                  </a:lnTo>
                  <a:lnTo>
                    <a:pt x="145" y="91"/>
                  </a:lnTo>
                  <a:lnTo>
                    <a:pt x="150" y="94"/>
                  </a:lnTo>
                  <a:lnTo>
                    <a:pt x="153" y="94"/>
                  </a:lnTo>
                  <a:lnTo>
                    <a:pt x="156" y="90"/>
                  </a:lnTo>
                  <a:lnTo>
                    <a:pt x="159" y="85"/>
                  </a:lnTo>
                  <a:lnTo>
                    <a:pt x="164" y="83"/>
                  </a:lnTo>
                  <a:lnTo>
                    <a:pt x="171" y="82"/>
                  </a:lnTo>
                  <a:lnTo>
                    <a:pt x="177" y="83"/>
                  </a:lnTo>
                  <a:lnTo>
                    <a:pt x="183" y="84"/>
                  </a:lnTo>
                  <a:lnTo>
                    <a:pt x="190" y="87"/>
                  </a:lnTo>
                  <a:lnTo>
                    <a:pt x="196" y="89"/>
                  </a:lnTo>
                  <a:lnTo>
                    <a:pt x="202" y="91"/>
                  </a:lnTo>
                  <a:lnTo>
                    <a:pt x="209" y="94"/>
                  </a:lnTo>
                  <a:lnTo>
                    <a:pt x="212" y="98"/>
                  </a:lnTo>
                  <a:lnTo>
                    <a:pt x="215" y="102"/>
                  </a:lnTo>
                  <a:lnTo>
                    <a:pt x="217" y="106"/>
                  </a:lnTo>
                  <a:lnTo>
                    <a:pt x="218" y="111"/>
                  </a:lnTo>
                  <a:lnTo>
                    <a:pt x="211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7383463" y="3429001"/>
              <a:ext cx="42863" cy="30163"/>
            </a:xfrm>
            <a:custGeom>
              <a:avLst/>
              <a:gdLst/>
              <a:ahLst/>
              <a:cxnLst>
                <a:cxn ang="0">
                  <a:pos x="53" y="18"/>
                </a:cxn>
                <a:cxn ang="0">
                  <a:pos x="53" y="23"/>
                </a:cxn>
                <a:cxn ang="0">
                  <a:pos x="54" y="27"/>
                </a:cxn>
                <a:cxn ang="0">
                  <a:pos x="53" y="31"/>
                </a:cxn>
                <a:cxn ang="0">
                  <a:pos x="51" y="34"/>
                </a:cxn>
                <a:cxn ang="0">
                  <a:pos x="46" y="36"/>
                </a:cxn>
                <a:cxn ang="0">
                  <a:pos x="42" y="37"/>
                </a:cxn>
                <a:cxn ang="0">
                  <a:pos x="38" y="38"/>
                </a:cxn>
                <a:cxn ang="0">
                  <a:pos x="34" y="38"/>
                </a:cxn>
                <a:cxn ang="0">
                  <a:pos x="29" y="38"/>
                </a:cxn>
                <a:cxn ang="0">
                  <a:pos x="25" y="37"/>
                </a:cxn>
                <a:cxn ang="0">
                  <a:pos x="21" y="36"/>
                </a:cxn>
                <a:cxn ang="0">
                  <a:pos x="17" y="34"/>
                </a:cxn>
                <a:cxn ang="0">
                  <a:pos x="11" y="31"/>
                </a:cxn>
                <a:cxn ang="0">
                  <a:pos x="5" y="27"/>
                </a:cxn>
                <a:cxn ang="0">
                  <a:pos x="1" y="22"/>
                </a:cxn>
                <a:cxn ang="0">
                  <a:pos x="0" y="14"/>
                </a:cxn>
                <a:cxn ang="0">
                  <a:pos x="3" y="9"/>
                </a:cxn>
                <a:cxn ang="0">
                  <a:pos x="7" y="5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28" y="2"/>
                </a:cxn>
                <a:cxn ang="0">
                  <a:pos x="34" y="3"/>
                </a:cxn>
                <a:cxn ang="0">
                  <a:pos x="39" y="5"/>
                </a:cxn>
                <a:cxn ang="0">
                  <a:pos x="43" y="7"/>
                </a:cxn>
                <a:cxn ang="0">
                  <a:pos x="47" y="10"/>
                </a:cxn>
                <a:cxn ang="0">
                  <a:pos x="51" y="14"/>
                </a:cxn>
                <a:cxn ang="0">
                  <a:pos x="53" y="18"/>
                </a:cxn>
              </a:cxnLst>
              <a:rect l="0" t="0" r="r" b="b"/>
              <a:pathLst>
                <a:path w="54" h="38">
                  <a:moveTo>
                    <a:pt x="53" y="18"/>
                  </a:moveTo>
                  <a:lnTo>
                    <a:pt x="53" y="23"/>
                  </a:lnTo>
                  <a:lnTo>
                    <a:pt x="54" y="27"/>
                  </a:lnTo>
                  <a:lnTo>
                    <a:pt x="53" y="31"/>
                  </a:lnTo>
                  <a:lnTo>
                    <a:pt x="51" y="34"/>
                  </a:lnTo>
                  <a:lnTo>
                    <a:pt x="46" y="36"/>
                  </a:lnTo>
                  <a:lnTo>
                    <a:pt x="42" y="37"/>
                  </a:lnTo>
                  <a:lnTo>
                    <a:pt x="38" y="38"/>
                  </a:lnTo>
                  <a:lnTo>
                    <a:pt x="34" y="38"/>
                  </a:lnTo>
                  <a:lnTo>
                    <a:pt x="29" y="38"/>
                  </a:lnTo>
                  <a:lnTo>
                    <a:pt x="25" y="37"/>
                  </a:lnTo>
                  <a:lnTo>
                    <a:pt x="21" y="36"/>
                  </a:lnTo>
                  <a:lnTo>
                    <a:pt x="17" y="34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4"/>
                  </a:lnTo>
                  <a:lnTo>
                    <a:pt x="3" y="9"/>
                  </a:lnTo>
                  <a:lnTo>
                    <a:pt x="7" y="5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34" y="3"/>
                  </a:lnTo>
                  <a:lnTo>
                    <a:pt x="39" y="5"/>
                  </a:lnTo>
                  <a:lnTo>
                    <a:pt x="43" y="7"/>
                  </a:lnTo>
                  <a:lnTo>
                    <a:pt x="47" y="10"/>
                  </a:lnTo>
                  <a:lnTo>
                    <a:pt x="51" y="14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7389813" y="3400426"/>
              <a:ext cx="34925" cy="12700"/>
            </a:xfrm>
            <a:custGeom>
              <a:avLst/>
              <a:gdLst/>
              <a:ahLst/>
              <a:cxnLst>
                <a:cxn ang="0">
                  <a:pos x="21" y="14"/>
                </a:cxn>
                <a:cxn ang="0">
                  <a:pos x="30" y="16"/>
                </a:cxn>
                <a:cxn ang="0">
                  <a:pos x="37" y="16"/>
                </a:cxn>
                <a:cxn ang="0">
                  <a:pos x="42" y="15"/>
                </a:cxn>
                <a:cxn ang="0">
                  <a:pos x="45" y="13"/>
                </a:cxn>
                <a:cxn ang="0">
                  <a:pos x="44" y="10"/>
                </a:cxn>
                <a:cxn ang="0">
                  <a:pos x="39" y="7"/>
                </a:cxn>
                <a:cxn ang="0">
                  <a:pos x="33" y="5"/>
                </a:cxn>
                <a:cxn ang="0">
                  <a:pos x="25" y="2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6" y="8"/>
                </a:cxn>
                <a:cxn ang="0">
                  <a:pos x="13" y="11"/>
                </a:cxn>
                <a:cxn ang="0">
                  <a:pos x="21" y="14"/>
                </a:cxn>
              </a:cxnLst>
              <a:rect l="0" t="0" r="r" b="b"/>
              <a:pathLst>
                <a:path w="45" h="16">
                  <a:moveTo>
                    <a:pt x="21" y="14"/>
                  </a:moveTo>
                  <a:lnTo>
                    <a:pt x="30" y="16"/>
                  </a:lnTo>
                  <a:lnTo>
                    <a:pt x="37" y="16"/>
                  </a:lnTo>
                  <a:lnTo>
                    <a:pt x="42" y="15"/>
                  </a:lnTo>
                  <a:lnTo>
                    <a:pt x="45" y="13"/>
                  </a:lnTo>
                  <a:lnTo>
                    <a:pt x="44" y="10"/>
                  </a:lnTo>
                  <a:lnTo>
                    <a:pt x="39" y="7"/>
                  </a:lnTo>
                  <a:lnTo>
                    <a:pt x="33" y="5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6" y="8"/>
                  </a:lnTo>
                  <a:lnTo>
                    <a:pt x="13" y="11"/>
                  </a:lnTo>
                  <a:lnTo>
                    <a:pt x="21" y="1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7" name="Freeform 42"/>
            <p:cNvSpPr>
              <a:spLocks/>
            </p:cNvSpPr>
            <p:nvPr/>
          </p:nvSpPr>
          <p:spPr bwMode="auto">
            <a:xfrm>
              <a:off x="7351713" y="3400426"/>
              <a:ext cx="30163" cy="15875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24" y="20"/>
                </a:cxn>
                <a:cxn ang="0">
                  <a:pos x="30" y="20"/>
                </a:cxn>
                <a:cxn ang="0">
                  <a:pos x="36" y="18"/>
                </a:cxn>
                <a:cxn ang="0">
                  <a:pos x="38" y="14"/>
                </a:cxn>
                <a:cxn ang="0">
                  <a:pos x="37" y="10"/>
                </a:cxn>
                <a:cxn ang="0">
                  <a:pos x="32" y="6"/>
                </a:cxn>
                <a:cxn ang="0">
                  <a:pos x="25" y="3"/>
                </a:cxn>
                <a:cxn ang="0">
                  <a:pos x="21" y="1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9" y="15"/>
                </a:cxn>
                <a:cxn ang="0">
                  <a:pos x="17" y="19"/>
                </a:cxn>
              </a:cxnLst>
              <a:rect l="0" t="0" r="r" b="b"/>
              <a:pathLst>
                <a:path w="38" h="20">
                  <a:moveTo>
                    <a:pt x="17" y="19"/>
                  </a:moveTo>
                  <a:lnTo>
                    <a:pt x="24" y="20"/>
                  </a:lnTo>
                  <a:lnTo>
                    <a:pt x="30" y="20"/>
                  </a:lnTo>
                  <a:lnTo>
                    <a:pt x="36" y="18"/>
                  </a:lnTo>
                  <a:lnTo>
                    <a:pt x="38" y="14"/>
                  </a:lnTo>
                  <a:lnTo>
                    <a:pt x="37" y="10"/>
                  </a:lnTo>
                  <a:lnTo>
                    <a:pt x="32" y="6"/>
                  </a:lnTo>
                  <a:lnTo>
                    <a:pt x="25" y="3"/>
                  </a:lnTo>
                  <a:lnTo>
                    <a:pt x="21" y="1"/>
                  </a:lnTo>
                  <a:lnTo>
                    <a:pt x="1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" y="8"/>
                  </a:lnTo>
                  <a:lnTo>
                    <a:pt x="4" y="12"/>
                  </a:lnTo>
                  <a:lnTo>
                    <a:pt x="9" y="15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7391400" y="3436938"/>
              <a:ext cx="28575" cy="12700"/>
            </a:xfrm>
            <a:custGeom>
              <a:avLst/>
              <a:gdLst/>
              <a:ahLst/>
              <a:cxnLst>
                <a:cxn ang="0">
                  <a:pos x="16" y="15"/>
                </a:cxn>
                <a:cxn ang="0">
                  <a:pos x="23" y="16"/>
                </a:cxn>
                <a:cxn ang="0">
                  <a:pos x="29" y="16"/>
                </a:cxn>
                <a:cxn ang="0">
                  <a:pos x="33" y="15"/>
                </a:cxn>
                <a:cxn ang="0">
                  <a:pos x="35" y="13"/>
                </a:cxn>
                <a:cxn ang="0">
                  <a:pos x="34" y="9"/>
                </a:cxn>
                <a:cxn ang="0">
                  <a:pos x="31" y="6"/>
                </a:cxn>
                <a:cxn ang="0">
                  <a:pos x="26" y="3"/>
                </a:cxn>
                <a:cxn ang="0">
                  <a:pos x="19" y="1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5" y="8"/>
                </a:cxn>
                <a:cxn ang="0">
                  <a:pos x="10" y="12"/>
                </a:cxn>
                <a:cxn ang="0">
                  <a:pos x="16" y="15"/>
                </a:cxn>
              </a:cxnLst>
              <a:rect l="0" t="0" r="r" b="b"/>
              <a:pathLst>
                <a:path w="35" h="16">
                  <a:moveTo>
                    <a:pt x="16" y="15"/>
                  </a:moveTo>
                  <a:lnTo>
                    <a:pt x="23" y="16"/>
                  </a:lnTo>
                  <a:lnTo>
                    <a:pt x="29" y="16"/>
                  </a:lnTo>
                  <a:lnTo>
                    <a:pt x="33" y="15"/>
                  </a:lnTo>
                  <a:lnTo>
                    <a:pt x="35" y="13"/>
                  </a:lnTo>
                  <a:lnTo>
                    <a:pt x="34" y="9"/>
                  </a:lnTo>
                  <a:lnTo>
                    <a:pt x="31" y="6"/>
                  </a:lnTo>
                  <a:lnTo>
                    <a:pt x="26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2" y="6"/>
                  </a:lnTo>
                  <a:lnTo>
                    <a:pt x="5" y="8"/>
                  </a:lnTo>
                  <a:lnTo>
                    <a:pt x="10" y="12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9" name="Freeform 44"/>
            <p:cNvSpPr>
              <a:spLocks/>
            </p:cNvSpPr>
            <p:nvPr/>
          </p:nvSpPr>
          <p:spPr bwMode="auto">
            <a:xfrm>
              <a:off x="7442200" y="2438401"/>
              <a:ext cx="530225" cy="712788"/>
            </a:xfrm>
            <a:custGeom>
              <a:avLst/>
              <a:gdLst/>
              <a:ahLst/>
              <a:cxnLst>
                <a:cxn ang="0">
                  <a:pos x="512" y="353"/>
                </a:cxn>
                <a:cxn ang="0">
                  <a:pos x="562" y="282"/>
                </a:cxn>
                <a:cxn ang="0">
                  <a:pos x="514" y="231"/>
                </a:cxn>
                <a:cxn ang="0">
                  <a:pos x="419" y="175"/>
                </a:cxn>
                <a:cxn ang="0">
                  <a:pos x="354" y="107"/>
                </a:cxn>
                <a:cxn ang="0">
                  <a:pos x="299" y="218"/>
                </a:cxn>
                <a:cxn ang="0">
                  <a:pos x="343" y="321"/>
                </a:cxn>
                <a:cxn ang="0">
                  <a:pos x="280" y="236"/>
                </a:cxn>
                <a:cxn ang="0">
                  <a:pos x="335" y="461"/>
                </a:cxn>
                <a:cxn ang="0">
                  <a:pos x="451" y="456"/>
                </a:cxn>
                <a:cxn ang="0">
                  <a:pos x="496" y="437"/>
                </a:cxn>
                <a:cxn ang="0">
                  <a:pos x="384" y="537"/>
                </a:cxn>
                <a:cxn ang="0">
                  <a:pos x="365" y="537"/>
                </a:cxn>
                <a:cxn ang="0">
                  <a:pos x="250" y="734"/>
                </a:cxn>
                <a:cxn ang="0">
                  <a:pos x="306" y="556"/>
                </a:cxn>
                <a:cxn ang="0">
                  <a:pos x="257" y="588"/>
                </a:cxn>
                <a:cxn ang="0">
                  <a:pos x="102" y="777"/>
                </a:cxn>
                <a:cxn ang="0">
                  <a:pos x="6" y="893"/>
                </a:cxn>
                <a:cxn ang="0">
                  <a:pos x="82" y="756"/>
                </a:cxn>
                <a:cxn ang="0">
                  <a:pos x="213" y="587"/>
                </a:cxn>
                <a:cxn ang="0">
                  <a:pos x="339" y="522"/>
                </a:cxn>
                <a:cxn ang="0">
                  <a:pos x="281" y="431"/>
                </a:cxn>
                <a:cxn ang="0">
                  <a:pos x="234" y="232"/>
                </a:cxn>
                <a:cxn ang="0">
                  <a:pos x="231" y="150"/>
                </a:cxn>
                <a:cxn ang="0">
                  <a:pos x="257" y="64"/>
                </a:cxn>
                <a:cxn ang="0">
                  <a:pos x="312" y="29"/>
                </a:cxn>
                <a:cxn ang="0">
                  <a:pos x="395" y="3"/>
                </a:cxn>
                <a:cxn ang="0">
                  <a:pos x="480" y="23"/>
                </a:cxn>
                <a:cxn ang="0">
                  <a:pos x="533" y="19"/>
                </a:cxn>
                <a:cxn ang="0">
                  <a:pos x="585" y="64"/>
                </a:cxn>
                <a:cxn ang="0">
                  <a:pos x="545" y="46"/>
                </a:cxn>
                <a:cxn ang="0">
                  <a:pos x="543" y="84"/>
                </a:cxn>
                <a:cxn ang="0">
                  <a:pos x="486" y="49"/>
                </a:cxn>
                <a:cxn ang="0">
                  <a:pos x="399" y="30"/>
                </a:cxn>
                <a:cxn ang="0">
                  <a:pos x="368" y="39"/>
                </a:cxn>
                <a:cxn ang="0">
                  <a:pos x="308" y="52"/>
                </a:cxn>
                <a:cxn ang="0">
                  <a:pos x="268" y="84"/>
                </a:cxn>
                <a:cxn ang="0">
                  <a:pos x="286" y="128"/>
                </a:cxn>
                <a:cxn ang="0">
                  <a:pos x="375" y="89"/>
                </a:cxn>
                <a:cxn ang="0">
                  <a:pos x="450" y="165"/>
                </a:cxn>
                <a:cxn ang="0">
                  <a:pos x="513" y="193"/>
                </a:cxn>
                <a:cxn ang="0">
                  <a:pos x="540" y="127"/>
                </a:cxn>
                <a:cxn ang="0">
                  <a:pos x="512" y="120"/>
                </a:cxn>
                <a:cxn ang="0">
                  <a:pos x="569" y="131"/>
                </a:cxn>
                <a:cxn ang="0">
                  <a:pos x="549" y="203"/>
                </a:cxn>
                <a:cxn ang="0">
                  <a:pos x="573" y="244"/>
                </a:cxn>
                <a:cxn ang="0">
                  <a:pos x="610" y="262"/>
                </a:cxn>
                <a:cxn ang="0">
                  <a:pos x="596" y="164"/>
                </a:cxn>
                <a:cxn ang="0">
                  <a:pos x="630" y="108"/>
                </a:cxn>
                <a:cxn ang="0">
                  <a:pos x="612" y="62"/>
                </a:cxn>
                <a:cxn ang="0">
                  <a:pos x="578" y="16"/>
                </a:cxn>
                <a:cxn ang="0">
                  <a:pos x="635" y="76"/>
                </a:cxn>
                <a:cxn ang="0">
                  <a:pos x="646" y="160"/>
                </a:cxn>
                <a:cxn ang="0">
                  <a:pos x="639" y="267"/>
                </a:cxn>
                <a:cxn ang="0">
                  <a:pos x="578" y="332"/>
                </a:cxn>
                <a:cxn ang="0">
                  <a:pos x="551" y="389"/>
                </a:cxn>
                <a:cxn ang="0">
                  <a:pos x="550" y="488"/>
                </a:cxn>
              </a:cxnLst>
              <a:rect l="0" t="0" r="r" b="b"/>
              <a:pathLst>
                <a:path w="668" h="898">
                  <a:moveTo>
                    <a:pt x="543" y="554"/>
                  </a:moveTo>
                  <a:lnTo>
                    <a:pt x="533" y="519"/>
                  </a:lnTo>
                  <a:lnTo>
                    <a:pt x="525" y="479"/>
                  </a:lnTo>
                  <a:lnTo>
                    <a:pt x="523" y="436"/>
                  </a:lnTo>
                  <a:lnTo>
                    <a:pt x="526" y="393"/>
                  </a:lnTo>
                  <a:lnTo>
                    <a:pt x="517" y="386"/>
                  </a:lnTo>
                  <a:lnTo>
                    <a:pt x="511" y="378"/>
                  </a:lnTo>
                  <a:lnTo>
                    <a:pt x="509" y="366"/>
                  </a:lnTo>
                  <a:lnTo>
                    <a:pt x="512" y="353"/>
                  </a:lnTo>
                  <a:lnTo>
                    <a:pt x="517" y="348"/>
                  </a:lnTo>
                  <a:lnTo>
                    <a:pt x="523" y="344"/>
                  </a:lnTo>
                  <a:lnTo>
                    <a:pt x="530" y="341"/>
                  </a:lnTo>
                  <a:lnTo>
                    <a:pt x="538" y="341"/>
                  </a:lnTo>
                  <a:lnTo>
                    <a:pt x="546" y="332"/>
                  </a:lnTo>
                  <a:lnTo>
                    <a:pt x="554" y="322"/>
                  </a:lnTo>
                  <a:lnTo>
                    <a:pt x="559" y="309"/>
                  </a:lnTo>
                  <a:lnTo>
                    <a:pt x="562" y="295"/>
                  </a:lnTo>
                  <a:lnTo>
                    <a:pt x="562" y="282"/>
                  </a:lnTo>
                  <a:lnTo>
                    <a:pt x="559" y="270"/>
                  </a:lnTo>
                  <a:lnTo>
                    <a:pt x="552" y="262"/>
                  </a:lnTo>
                  <a:lnTo>
                    <a:pt x="539" y="256"/>
                  </a:lnTo>
                  <a:lnTo>
                    <a:pt x="533" y="258"/>
                  </a:lnTo>
                  <a:lnTo>
                    <a:pt x="529" y="259"/>
                  </a:lnTo>
                  <a:lnTo>
                    <a:pt x="523" y="261"/>
                  </a:lnTo>
                  <a:lnTo>
                    <a:pt x="516" y="262"/>
                  </a:lnTo>
                  <a:lnTo>
                    <a:pt x="515" y="246"/>
                  </a:lnTo>
                  <a:lnTo>
                    <a:pt x="514" y="231"/>
                  </a:lnTo>
                  <a:lnTo>
                    <a:pt x="511" y="216"/>
                  </a:lnTo>
                  <a:lnTo>
                    <a:pt x="503" y="204"/>
                  </a:lnTo>
                  <a:lnTo>
                    <a:pt x="492" y="209"/>
                  </a:lnTo>
                  <a:lnTo>
                    <a:pt x="478" y="212"/>
                  </a:lnTo>
                  <a:lnTo>
                    <a:pt x="465" y="212"/>
                  </a:lnTo>
                  <a:lnTo>
                    <a:pt x="452" y="209"/>
                  </a:lnTo>
                  <a:lnTo>
                    <a:pt x="439" y="203"/>
                  </a:lnTo>
                  <a:lnTo>
                    <a:pt x="429" y="191"/>
                  </a:lnTo>
                  <a:lnTo>
                    <a:pt x="419" y="175"/>
                  </a:lnTo>
                  <a:lnTo>
                    <a:pt x="412" y="155"/>
                  </a:lnTo>
                  <a:lnTo>
                    <a:pt x="411" y="145"/>
                  </a:lnTo>
                  <a:lnTo>
                    <a:pt x="407" y="134"/>
                  </a:lnTo>
                  <a:lnTo>
                    <a:pt x="401" y="126"/>
                  </a:lnTo>
                  <a:lnTo>
                    <a:pt x="393" y="118"/>
                  </a:lnTo>
                  <a:lnTo>
                    <a:pt x="384" y="113"/>
                  </a:lnTo>
                  <a:lnTo>
                    <a:pt x="375" y="110"/>
                  </a:lnTo>
                  <a:lnTo>
                    <a:pt x="364" y="107"/>
                  </a:lnTo>
                  <a:lnTo>
                    <a:pt x="354" y="107"/>
                  </a:lnTo>
                  <a:lnTo>
                    <a:pt x="342" y="109"/>
                  </a:lnTo>
                  <a:lnTo>
                    <a:pt x="329" y="114"/>
                  </a:lnTo>
                  <a:lnTo>
                    <a:pt x="317" y="124"/>
                  </a:lnTo>
                  <a:lnTo>
                    <a:pt x="304" y="138"/>
                  </a:lnTo>
                  <a:lnTo>
                    <a:pt x="296" y="153"/>
                  </a:lnTo>
                  <a:lnTo>
                    <a:pt x="289" y="169"/>
                  </a:lnTo>
                  <a:lnTo>
                    <a:pt x="285" y="187"/>
                  </a:lnTo>
                  <a:lnTo>
                    <a:pt x="281" y="204"/>
                  </a:lnTo>
                  <a:lnTo>
                    <a:pt x="299" y="218"/>
                  </a:lnTo>
                  <a:lnTo>
                    <a:pt x="315" y="234"/>
                  </a:lnTo>
                  <a:lnTo>
                    <a:pt x="328" y="252"/>
                  </a:lnTo>
                  <a:lnTo>
                    <a:pt x="339" y="271"/>
                  </a:lnTo>
                  <a:lnTo>
                    <a:pt x="347" y="291"/>
                  </a:lnTo>
                  <a:lnTo>
                    <a:pt x="353" y="312"/>
                  </a:lnTo>
                  <a:lnTo>
                    <a:pt x="355" y="334"/>
                  </a:lnTo>
                  <a:lnTo>
                    <a:pt x="355" y="356"/>
                  </a:lnTo>
                  <a:lnTo>
                    <a:pt x="348" y="337"/>
                  </a:lnTo>
                  <a:lnTo>
                    <a:pt x="343" y="321"/>
                  </a:lnTo>
                  <a:lnTo>
                    <a:pt x="338" y="305"/>
                  </a:lnTo>
                  <a:lnTo>
                    <a:pt x="333" y="290"/>
                  </a:lnTo>
                  <a:lnTo>
                    <a:pt x="325" y="277"/>
                  </a:lnTo>
                  <a:lnTo>
                    <a:pt x="318" y="266"/>
                  </a:lnTo>
                  <a:lnTo>
                    <a:pt x="307" y="255"/>
                  </a:lnTo>
                  <a:lnTo>
                    <a:pt x="295" y="246"/>
                  </a:lnTo>
                  <a:lnTo>
                    <a:pt x="289" y="243"/>
                  </a:lnTo>
                  <a:lnTo>
                    <a:pt x="285" y="238"/>
                  </a:lnTo>
                  <a:lnTo>
                    <a:pt x="280" y="236"/>
                  </a:lnTo>
                  <a:lnTo>
                    <a:pt x="275" y="237"/>
                  </a:lnTo>
                  <a:lnTo>
                    <a:pt x="272" y="277"/>
                  </a:lnTo>
                  <a:lnTo>
                    <a:pt x="273" y="318"/>
                  </a:lnTo>
                  <a:lnTo>
                    <a:pt x="278" y="359"/>
                  </a:lnTo>
                  <a:lnTo>
                    <a:pt x="289" y="394"/>
                  </a:lnTo>
                  <a:lnTo>
                    <a:pt x="301" y="418"/>
                  </a:lnTo>
                  <a:lnTo>
                    <a:pt x="312" y="436"/>
                  </a:lnTo>
                  <a:lnTo>
                    <a:pt x="323" y="450"/>
                  </a:lnTo>
                  <a:lnTo>
                    <a:pt x="335" y="461"/>
                  </a:lnTo>
                  <a:lnTo>
                    <a:pt x="347" y="469"/>
                  </a:lnTo>
                  <a:lnTo>
                    <a:pt x="361" y="473"/>
                  </a:lnTo>
                  <a:lnTo>
                    <a:pt x="375" y="476"/>
                  </a:lnTo>
                  <a:lnTo>
                    <a:pt x="390" y="475"/>
                  </a:lnTo>
                  <a:lnTo>
                    <a:pt x="403" y="472"/>
                  </a:lnTo>
                  <a:lnTo>
                    <a:pt x="416" y="469"/>
                  </a:lnTo>
                  <a:lnTo>
                    <a:pt x="427" y="466"/>
                  </a:lnTo>
                  <a:lnTo>
                    <a:pt x="439" y="462"/>
                  </a:lnTo>
                  <a:lnTo>
                    <a:pt x="451" y="456"/>
                  </a:lnTo>
                  <a:lnTo>
                    <a:pt x="463" y="446"/>
                  </a:lnTo>
                  <a:lnTo>
                    <a:pt x="477" y="434"/>
                  </a:lnTo>
                  <a:lnTo>
                    <a:pt x="492" y="418"/>
                  </a:lnTo>
                  <a:lnTo>
                    <a:pt x="496" y="412"/>
                  </a:lnTo>
                  <a:lnTo>
                    <a:pt x="499" y="406"/>
                  </a:lnTo>
                  <a:lnTo>
                    <a:pt x="502" y="401"/>
                  </a:lnTo>
                  <a:lnTo>
                    <a:pt x="509" y="400"/>
                  </a:lnTo>
                  <a:lnTo>
                    <a:pt x="503" y="419"/>
                  </a:lnTo>
                  <a:lnTo>
                    <a:pt x="496" y="437"/>
                  </a:lnTo>
                  <a:lnTo>
                    <a:pt x="485" y="453"/>
                  </a:lnTo>
                  <a:lnTo>
                    <a:pt x="474" y="467"/>
                  </a:lnTo>
                  <a:lnTo>
                    <a:pt x="458" y="480"/>
                  </a:lnTo>
                  <a:lnTo>
                    <a:pt x="439" y="490"/>
                  </a:lnTo>
                  <a:lnTo>
                    <a:pt x="417" y="497"/>
                  </a:lnTo>
                  <a:lnTo>
                    <a:pt x="391" y="501"/>
                  </a:lnTo>
                  <a:lnTo>
                    <a:pt x="391" y="510"/>
                  </a:lnTo>
                  <a:lnTo>
                    <a:pt x="388" y="522"/>
                  </a:lnTo>
                  <a:lnTo>
                    <a:pt x="384" y="537"/>
                  </a:lnTo>
                  <a:lnTo>
                    <a:pt x="379" y="551"/>
                  </a:lnTo>
                  <a:lnTo>
                    <a:pt x="373" y="567"/>
                  </a:lnTo>
                  <a:lnTo>
                    <a:pt x="366" y="580"/>
                  </a:lnTo>
                  <a:lnTo>
                    <a:pt x="360" y="591"/>
                  </a:lnTo>
                  <a:lnTo>
                    <a:pt x="354" y="597"/>
                  </a:lnTo>
                  <a:lnTo>
                    <a:pt x="356" y="581"/>
                  </a:lnTo>
                  <a:lnTo>
                    <a:pt x="360" y="565"/>
                  </a:lnTo>
                  <a:lnTo>
                    <a:pt x="363" y="550"/>
                  </a:lnTo>
                  <a:lnTo>
                    <a:pt x="365" y="537"/>
                  </a:lnTo>
                  <a:lnTo>
                    <a:pt x="351" y="547"/>
                  </a:lnTo>
                  <a:lnTo>
                    <a:pt x="325" y="573"/>
                  </a:lnTo>
                  <a:lnTo>
                    <a:pt x="304" y="599"/>
                  </a:lnTo>
                  <a:lnTo>
                    <a:pt x="287" y="625"/>
                  </a:lnTo>
                  <a:lnTo>
                    <a:pt x="274" y="653"/>
                  </a:lnTo>
                  <a:lnTo>
                    <a:pt x="264" y="678"/>
                  </a:lnTo>
                  <a:lnTo>
                    <a:pt x="257" y="700"/>
                  </a:lnTo>
                  <a:lnTo>
                    <a:pt x="253" y="719"/>
                  </a:lnTo>
                  <a:lnTo>
                    <a:pt x="250" y="734"/>
                  </a:lnTo>
                  <a:lnTo>
                    <a:pt x="235" y="731"/>
                  </a:lnTo>
                  <a:lnTo>
                    <a:pt x="236" y="712"/>
                  </a:lnTo>
                  <a:lnTo>
                    <a:pt x="240" y="691"/>
                  </a:lnTo>
                  <a:lnTo>
                    <a:pt x="247" y="667"/>
                  </a:lnTo>
                  <a:lnTo>
                    <a:pt x="256" y="643"/>
                  </a:lnTo>
                  <a:lnTo>
                    <a:pt x="266" y="620"/>
                  </a:lnTo>
                  <a:lnTo>
                    <a:pt x="279" y="596"/>
                  </a:lnTo>
                  <a:lnTo>
                    <a:pt x="293" y="575"/>
                  </a:lnTo>
                  <a:lnTo>
                    <a:pt x="306" y="556"/>
                  </a:lnTo>
                  <a:lnTo>
                    <a:pt x="308" y="553"/>
                  </a:lnTo>
                  <a:lnTo>
                    <a:pt x="306" y="554"/>
                  </a:lnTo>
                  <a:lnTo>
                    <a:pt x="301" y="556"/>
                  </a:lnTo>
                  <a:lnTo>
                    <a:pt x="295" y="560"/>
                  </a:lnTo>
                  <a:lnTo>
                    <a:pt x="286" y="565"/>
                  </a:lnTo>
                  <a:lnTo>
                    <a:pt x="279" y="572"/>
                  </a:lnTo>
                  <a:lnTo>
                    <a:pt x="272" y="577"/>
                  </a:lnTo>
                  <a:lnTo>
                    <a:pt x="266" y="580"/>
                  </a:lnTo>
                  <a:lnTo>
                    <a:pt x="257" y="588"/>
                  </a:lnTo>
                  <a:lnTo>
                    <a:pt x="245" y="600"/>
                  </a:lnTo>
                  <a:lnTo>
                    <a:pt x="230" y="616"/>
                  </a:lnTo>
                  <a:lnTo>
                    <a:pt x="215" y="635"/>
                  </a:lnTo>
                  <a:lnTo>
                    <a:pt x="197" y="657"/>
                  </a:lnTo>
                  <a:lnTo>
                    <a:pt x="178" y="680"/>
                  </a:lnTo>
                  <a:lnTo>
                    <a:pt x="159" y="704"/>
                  </a:lnTo>
                  <a:lnTo>
                    <a:pt x="140" y="729"/>
                  </a:lnTo>
                  <a:lnTo>
                    <a:pt x="120" y="753"/>
                  </a:lnTo>
                  <a:lnTo>
                    <a:pt x="102" y="777"/>
                  </a:lnTo>
                  <a:lnTo>
                    <a:pt x="84" y="800"/>
                  </a:lnTo>
                  <a:lnTo>
                    <a:pt x="68" y="820"/>
                  </a:lnTo>
                  <a:lnTo>
                    <a:pt x="54" y="838"/>
                  </a:lnTo>
                  <a:lnTo>
                    <a:pt x="43" y="853"/>
                  </a:lnTo>
                  <a:lnTo>
                    <a:pt x="34" y="865"/>
                  </a:lnTo>
                  <a:lnTo>
                    <a:pt x="29" y="871"/>
                  </a:lnTo>
                  <a:lnTo>
                    <a:pt x="25" y="877"/>
                  </a:lnTo>
                  <a:lnTo>
                    <a:pt x="16" y="885"/>
                  </a:lnTo>
                  <a:lnTo>
                    <a:pt x="6" y="893"/>
                  </a:lnTo>
                  <a:lnTo>
                    <a:pt x="1" y="898"/>
                  </a:lnTo>
                  <a:lnTo>
                    <a:pt x="0" y="893"/>
                  </a:lnTo>
                  <a:lnTo>
                    <a:pt x="4" y="884"/>
                  </a:lnTo>
                  <a:lnTo>
                    <a:pt x="10" y="873"/>
                  </a:lnTo>
                  <a:lnTo>
                    <a:pt x="13" y="866"/>
                  </a:lnTo>
                  <a:lnTo>
                    <a:pt x="23" y="847"/>
                  </a:lnTo>
                  <a:lnTo>
                    <a:pt x="39" y="820"/>
                  </a:lnTo>
                  <a:lnTo>
                    <a:pt x="60" y="789"/>
                  </a:lnTo>
                  <a:lnTo>
                    <a:pt x="82" y="756"/>
                  </a:lnTo>
                  <a:lnTo>
                    <a:pt x="104" y="725"/>
                  </a:lnTo>
                  <a:lnTo>
                    <a:pt x="123" y="699"/>
                  </a:lnTo>
                  <a:lnTo>
                    <a:pt x="136" y="681"/>
                  </a:lnTo>
                  <a:lnTo>
                    <a:pt x="141" y="675"/>
                  </a:lnTo>
                  <a:lnTo>
                    <a:pt x="156" y="656"/>
                  </a:lnTo>
                  <a:lnTo>
                    <a:pt x="169" y="638"/>
                  </a:lnTo>
                  <a:lnTo>
                    <a:pt x="182" y="620"/>
                  </a:lnTo>
                  <a:lnTo>
                    <a:pt x="197" y="603"/>
                  </a:lnTo>
                  <a:lnTo>
                    <a:pt x="213" y="587"/>
                  </a:lnTo>
                  <a:lnTo>
                    <a:pt x="229" y="572"/>
                  </a:lnTo>
                  <a:lnTo>
                    <a:pt x="249" y="557"/>
                  </a:lnTo>
                  <a:lnTo>
                    <a:pt x="274" y="543"/>
                  </a:lnTo>
                  <a:lnTo>
                    <a:pt x="281" y="540"/>
                  </a:lnTo>
                  <a:lnTo>
                    <a:pt x="290" y="537"/>
                  </a:lnTo>
                  <a:lnTo>
                    <a:pt x="301" y="533"/>
                  </a:lnTo>
                  <a:lnTo>
                    <a:pt x="314" y="529"/>
                  </a:lnTo>
                  <a:lnTo>
                    <a:pt x="326" y="525"/>
                  </a:lnTo>
                  <a:lnTo>
                    <a:pt x="339" y="522"/>
                  </a:lnTo>
                  <a:lnTo>
                    <a:pt x="351" y="519"/>
                  </a:lnTo>
                  <a:lnTo>
                    <a:pt x="362" y="517"/>
                  </a:lnTo>
                  <a:lnTo>
                    <a:pt x="361" y="499"/>
                  </a:lnTo>
                  <a:lnTo>
                    <a:pt x="341" y="492"/>
                  </a:lnTo>
                  <a:lnTo>
                    <a:pt x="324" y="483"/>
                  </a:lnTo>
                  <a:lnTo>
                    <a:pt x="311" y="472"/>
                  </a:lnTo>
                  <a:lnTo>
                    <a:pt x="299" y="460"/>
                  </a:lnTo>
                  <a:lnTo>
                    <a:pt x="288" y="446"/>
                  </a:lnTo>
                  <a:lnTo>
                    <a:pt x="281" y="431"/>
                  </a:lnTo>
                  <a:lnTo>
                    <a:pt x="274" y="418"/>
                  </a:lnTo>
                  <a:lnTo>
                    <a:pt x="267" y="403"/>
                  </a:lnTo>
                  <a:lnTo>
                    <a:pt x="255" y="364"/>
                  </a:lnTo>
                  <a:lnTo>
                    <a:pt x="247" y="323"/>
                  </a:lnTo>
                  <a:lnTo>
                    <a:pt x="244" y="281"/>
                  </a:lnTo>
                  <a:lnTo>
                    <a:pt x="246" y="237"/>
                  </a:lnTo>
                  <a:lnTo>
                    <a:pt x="244" y="237"/>
                  </a:lnTo>
                  <a:lnTo>
                    <a:pt x="240" y="235"/>
                  </a:lnTo>
                  <a:lnTo>
                    <a:pt x="234" y="232"/>
                  </a:lnTo>
                  <a:lnTo>
                    <a:pt x="228" y="228"/>
                  </a:lnTo>
                  <a:lnTo>
                    <a:pt x="236" y="197"/>
                  </a:lnTo>
                  <a:lnTo>
                    <a:pt x="257" y="197"/>
                  </a:lnTo>
                  <a:lnTo>
                    <a:pt x="261" y="179"/>
                  </a:lnTo>
                  <a:lnTo>
                    <a:pt x="254" y="175"/>
                  </a:lnTo>
                  <a:lnTo>
                    <a:pt x="246" y="170"/>
                  </a:lnTo>
                  <a:lnTo>
                    <a:pt x="241" y="164"/>
                  </a:lnTo>
                  <a:lnTo>
                    <a:pt x="236" y="157"/>
                  </a:lnTo>
                  <a:lnTo>
                    <a:pt x="231" y="150"/>
                  </a:lnTo>
                  <a:lnTo>
                    <a:pt x="227" y="141"/>
                  </a:lnTo>
                  <a:lnTo>
                    <a:pt x="224" y="134"/>
                  </a:lnTo>
                  <a:lnTo>
                    <a:pt x="222" y="126"/>
                  </a:lnTo>
                  <a:lnTo>
                    <a:pt x="222" y="109"/>
                  </a:lnTo>
                  <a:lnTo>
                    <a:pt x="226" y="94"/>
                  </a:lnTo>
                  <a:lnTo>
                    <a:pt x="234" y="80"/>
                  </a:lnTo>
                  <a:lnTo>
                    <a:pt x="245" y="70"/>
                  </a:lnTo>
                  <a:lnTo>
                    <a:pt x="250" y="67"/>
                  </a:lnTo>
                  <a:lnTo>
                    <a:pt x="257" y="64"/>
                  </a:lnTo>
                  <a:lnTo>
                    <a:pt x="263" y="62"/>
                  </a:lnTo>
                  <a:lnTo>
                    <a:pt x="269" y="60"/>
                  </a:lnTo>
                  <a:lnTo>
                    <a:pt x="275" y="57"/>
                  </a:lnTo>
                  <a:lnTo>
                    <a:pt x="280" y="54"/>
                  </a:lnTo>
                  <a:lnTo>
                    <a:pt x="285" y="49"/>
                  </a:lnTo>
                  <a:lnTo>
                    <a:pt x="288" y="41"/>
                  </a:lnTo>
                  <a:lnTo>
                    <a:pt x="296" y="37"/>
                  </a:lnTo>
                  <a:lnTo>
                    <a:pt x="304" y="33"/>
                  </a:lnTo>
                  <a:lnTo>
                    <a:pt x="312" y="29"/>
                  </a:lnTo>
                  <a:lnTo>
                    <a:pt x="320" y="25"/>
                  </a:lnTo>
                  <a:lnTo>
                    <a:pt x="328" y="22"/>
                  </a:lnTo>
                  <a:lnTo>
                    <a:pt x="337" y="21"/>
                  </a:lnTo>
                  <a:lnTo>
                    <a:pt x="345" y="21"/>
                  </a:lnTo>
                  <a:lnTo>
                    <a:pt x="355" y="23"/>
                  </a:lnTo>
                  <a:lnTo>
                    <a:pt x="365" y="18"/>
                  </a:lnTo>
                  <a:lnTo>
                    <a:pt x="375" y="13"/>
                  </a:lnTo>
                  <a:lnTo>
                    <a:pt x="384" y="7"/>
                  </a:lnTo>
                  <a:lnTo>
                    <a:pt x="395" y="3"/>
                  </a:lnTo>
                  <a:lnTo>
                    <a:pt x="405" y="0"/>
                  </a:lnTo>
                  <a:lnTo>
                    <a:pt x="419" y="0"/>
                  </a:lnTo>
                  <a:lnTo>
                    <a:pt x="434" y="2"/>
                  </a:lnTo>
                  <a:lnTo>
                    <a:pt x="452" y="7"/>
                  </a:lnTo>
                  <a:lnTo>
                    <a:pt x="461" y="12"/>
                  </a:lnTo>
                  <a:lnTo>
                    <a:pt x="467" y="15"/>
                  </a:lnTo>
                  <a:lnTo>
                    <a:pt x="473" y="18"/>
                  </a:lnTo>
                  <a:lnTo>
                    <a:pt x="477" y="21"/>
                  </a:lnTo>
                  <a:lnTo>
                    <a:pt x="480" y="23"/>
                  </a:lnTo>
                  <a:lnTo>
                    <a:pt x="483" y="26"/>
                  </a:lnTo>
                  <a:lnTo>
                    <a:pt x="485" y="29"/>
                  </a:lnTo>
                  <a:lnTo>
                    <a:pt x="490" y="32"/>
                  </a:lnTo>
                  <a:lnTo>
                    <a:pt x="496" y="26"/>
                  </a:lnTo>
                  <a:lnTo>
                    <a:pt x="502" y="23"/>
                  </a:lnTo>
                  <a:lnTo>
                    <a:pt x="510" y="20"/>
                  </a:lnTo>
                  <a:lnTo>
                    <a:pt x="517" y="19"/>
                  </a:lnTo>
                  <a:lnTo>
                    <a:pt x="525" y="18"/>
                  </a:lnTo>
                  <a:lnTo>
                    <a:pt x="533" y="19"/>
                  </a:lnTo>
                  <a:lnTo>
                    <a:pt x="540" y="20"/>
                  </a:lnTo>
                  <a:lnTo>
                    <a:pt x="548" y="23"/>
                  </a:lnTo>
                  <a:lnTo>
                    <a:pt x="553" y="29"/>
                  </a:lnTo>
                  <a:lnTo>
                    <a:pt x="559" y="34"/>
                  </a:lnTo>
                  <a:lnTo>
                    <a:pt x="564" y="40"/>
                  </a:lnTo>
                  <a:lnTo>
                    <a:pt x="571" y="45"/>
                  </a:lnTo>
                  <a:lnTo>
                    <a:pt x="576" y="52"/>
                  </a:lnTo>
                  <a:lnTo>
                    <a:pt x="581" y="58"/>
                  </a:lnTo>
                  <a:lnTo>
                    <a:pt x="585" y="64"/>
                  </a:lnTo>
                  <a:lnTo>
                    <a:pt x="589" y="72"/>
                  </a:lnTo>
                  <a:lnTo>
                    <a:pt x="585" y="71"/>
                  </a:lnTo>
                  <a:lnTo>
                    <a:pt x="581" y="68"/>
                  </a:lnTo>
                  <a:lnTo>
                    <a:pt x="576" y="64"/>
                  </a:lnTo>
                  <a:lnTo>
                    <a:pt x="570" y="60"/>
                  </a:lnTo>
                  <a:lnTo>
                    <a:pt x="563" y="56"/>
                  </a:lnTo>
                  <a:lnTo>
                    <a:pt x="557" y="52"/>
                  </a:lnTo>
                  <a:lnTo>
                    <a:pt x="551" y="49"/>
                  </a:lnTo>
                  <a:lnTo>
                    <a:pt x="545" y="46"/>
                  </a:lnTo>
                  <a:lnTo>
                    <a:pt x="541" y="50"/>
                  </a:lnTo>
                  <a:lnTo>
                    <a:pt x="537" y="54"/>
                  </a:lnTo>
                  <a:lnTo>
                    <a:pt x="533" y="57"/>
                  </a:lnTo>
                  <a:lnTo>
                    <a:pt x="525" y="56"/>
                  </a:lnTo>
                  <a:lnTo>
                    <a:pt x="525" y="65"/>
                  </a:lnTo>
                  <a:lnTo>
                    <a:pt x="533" y="74"/>
                  </a:lnTo>
                  <a:lnTo>
                    <a:pt x="542" y="80"/>
                  </a:lnTo>
                  <a:lnTo>
                    <a:pt x="549" y="84"/>
                  </a:lnTo>
                  <a:lnTo>
                    <a:pt x="543" y="84"/>
                  </a:lnTo>
                  <a:lnTo>
                    <a:pt x="537" y="83"/>
                  </a:lnTo>
                  <a:lnTo>
                    <a:pt x="532" y="81"/>
                  </a:lnTo>
                  <a:lnTo>
                    <a:pt x="528" y="78"/>
                  </a:lnTo>
                  <a:lnTo>
                    <a:pt x="522" y="74"/>
                  </a:lnTo>
                  <a:lnTo>
                    <a:pt x="517" y="71"/>
                  </a:lnTo>
                  <a:lnTo>
                    <a:pt x="513" y="68"/>
                  </a:lnTo>
                  <a:lnTo>
                    <a:pt x="508" y="65"/>
                  </a:lnTo>
                  <a:lnTo>
                    <a:pt x="497" y="57"/>
                  </a:lnTo>
                  <a:lnTo>
                    <a:pt x="486" y="49"/>
                  </a:lnTo>
                  <a:lnTo>
                    <a:pt x="475" y="40"/>
                  </a:lnTo>
                  <a:lnTo>
                    <a:pt x="464" y="33"/>
                  </a:lnTo>
                  <a:lnTo>
                    <a:pt x="452" y="27"/>
                  </a:lnTo>
                  <a:lnTo>
                    <a:pt x="439" y="23"/>
                  </a:lnTo>
                  <a:lnTo>
                    <a:pt x="426" y="22"/>
                  </a:lnTo>
                  <a:lnTo>
                    <a:pt x="412" y="24"/>
                  </a:lnTo>
                  <a:lnTo>
                    <a:pt x="407" y="26"/>
                  </a:lnTo>
                  <a:lnTo>
                    <a:pt x="403" y="29"/>
                  </a:lnTo>
                  <a:lnTo>
                    <a:pt x="399" y="30"/>
                  </a:lnTo>
                  <a:lnTo>
                    <a:pt x="395" y="32"/>
                  </a:lnTo>
                  <a:lnTo>
                    <a:pt x="391" y="34"/>
                  </a:lnTo>
                  <a:lnTo>
                    <a:pt x="387" y="36"/>
                  </a:lnTo>
                  <a:lnTo>
                    <a:pt x="383" y="39"/>
                  </a:lnTo>
                  <a:lnTo>
                    <a:pt x="380" y="43"/>
                  </a:lnTo>
                  <a:lnTo>
                    <a:pt x="380" y="43"/>
                  </a:lnTo>
                  <a:lnTo>
                    <a:pt x="378" y="42"/>
                  </a:lnTo>
                  <a:lnTo>
                    <a:pt x="374" y="41"/>
                  </a:lnTo>
                  <a:lnTo>
                    <a:pt x="368" y="39"/>
                  </a:lnTo>
                  <a:lnTo>
                    <a:pt x="362" y="38"/>
                  </a:lnTo>
                  <a:lnTo>
                    <a:pt x="356" y="38"/>
                  </a:lnTo>
                  <a:lnTo>
                    <a:pt x="348" y="39"/>
                  </a:lnTo>
                  <a:lnTo>
                    <a:pt x="342" y="41"/>
                  </a:lnTo>
                  <a:lnTo>
                    <a:pt x="335" y="42"/>
                  </a:lnTo>
                  <a:lnTo>
                    <a:pt x="328" y="44"/>
                  </a:lnTo>
                  <a:lnTo>
                    <a:pt x="321" y="46"/>
                  </a:lnTo>
                  <a:lnTo>
                    <a:pt x="315" y="49"/>
                  </a:lnTo>
                  <a:lnTo>
                    <a:pt x="308" y="52"/>
                  </a:lnTo>
                  <a:lnTo>
                    <a:pt x="303" y="56"/>
                  </a:lnTo>
                  <a:lnTo>
                    <a:pt x="298" y="60"/>
                  </a:lnTo>
                  <a:lnTo>
                    <a:pt x="293" y="67"/>
                  </a:lnTo>
                  <a:lnTo>
                    <a:pt x="290" y="81"/>
                  </a:lnTo>
                  <a:lnTo>
                    <a:pt x="286" y="80"/>
                  </a:lnTo>
                  <a:lnTo>
                    <a:pt x="281" y="80"/>
                  </a:lnTo>
                  <a:lnTo>
                    <a:pt x="277" y="81"/>
                  </a:lnTo>
                  <a:lnTo>
                    <a:pt x="273" y="82"/>
                  </a:lnTo>
                  <a:lnTo>
                    <a:pt x="268" y="84"/>
                  </a:lnTo>
                  <a:lnTo>
                    <a:pt x="264" y="88"/>
                  </a:lnTo>
                  <a:lnTo>
                    <a:pt x="260" y="91"/>
                  </a:lnTo>
                  <a:lnTo>
                    <a:pt x="257" y="94"/>
                  </a:lnTo>
                  <a:lnTo>
                    <a:pt x="252" y="109"/>
                  </a:lnTo>
                  <a:lnTo>
                    <a:pt x="253" y="123"/>
                  </a:lnTo>
                  <a:lnTo>
                    <a:pt x="260" y="135"/>
                  </a:lnTo>
                  <a:lnTo>
                    <a:pt x="274" y="140"/>
                  </a:lnTo>
                  <a:lnTo>
                    <a:pt x="279" y="135"/>
                  </a:lnTo>
                  <a:lnTo>
                    <a:pt x="286" y="128"/>
                  </a:lnTo>
                  <a:lnTo>
                    <a:pt x="295" y="119"/>
                  </a:lnTo>
                  <a:lnTo>
                    <a:pt x="303" y="112"/>
                  </a:lnTo>
                  <a:lnTo>
                    <a:pt x="312" y="103"/>
                  </a:lnTo>
                  <a:lnTo>
                    <a:pt x="319" y="97"/>
                  </a:lnTo>
                  <a:lnTo>
                    <a:pt x="325" y="92"/>
                  </a:lnTo>
                  <a:lnTo>
                    <a:pt x="328" y="90"/>
                  </a:lnTo>
                  <a:lnTo>
                    <a:pt x="344" y="87"/>
                  </a:lnTo>
                  <a:lnTo>
                    <a:pt x="360" y="87"/>
                  </a:lnTo>
                  <a:lnTo>
                    <a:pt x="375" y="89"/>
                  </a:lnTo>
                  <a:lnTo>
                    <a:pt x="390" y="93"/>
                  </a:lnTo>
                  <a:lnTo>
                    <a:pt x="403" y="100"/>
                  </a:lnTo>
                  <a:lnTo>
                    <a:pt x="415" y="109"/>
                  </a:lnTo>
                  <a:lnTo>
                    <a:pt x="426" y="119"/>
                  </a:lnTo>
                  <a:lnTo>
                    <a:pt x="436" y="132"/>
                  </a:lnTo>
                  <a:lnTo>
                    <a:pt x="440" y="139"/>
                  </a:lnTo>
                  <a:lnTo>
                    <a:pt x="443" y="148"/>
                  </a:lnTo>
                  <a:lnTo>
                    <a:pt x="446" y="156"/>
                  </a:lnTo>
                  <a:lnTo>
                    <a:pt x="450" y="165"/>
                  </a:lnTo>
                  <a:lnTo>
                    <a:pt x="453" y="172"/>
                  </a:lnTo>
                  <a:lnTo>
                    <a:pt x="457" y="179"/>
                  </a:lnTo>
                  <a:lnTo>
                    <a:pt x="462" y="185"/>
                  </a:lnTo>
                  <a:lnTo>
                    <a:pt x="470" y="189"/>
                  </a:lnTo>
                  <a:lnTo>
                    <a:pt x="479" y="192"/>
                  </a:lnTo>
                  <a:lnTo>
                    <a:pt x="489" y="193"/>
                  </a:lnTo>
                  <a:lnTo>
                    <a:pt x="497" y="194"/>
                  </a:lnTo>
                  <a:lnTo>
                    <a:pt x="505" y="194"/>
                  </a:lnTo>
                  <a:lnTo>
                    <a:pt x="513" y="193"/>
                  </a:lnTo>
                  <a:lnTo>
                    <a:pt x="520" y="191"/>
                  </a:lnTo>
                  <a:lnTo>
                    <a:pt x="528" y="189"/>
                  </a:lnTo>
                  <a:lnTo>
                    <a:pt x="535" y="185"/>
                  </a:lnTo>
                  <a:lnTo>
                    <a:pt x="542" y="175"/>
                  </a:lnTo>
                  <a:lnTo>
                    <a:pt x="549" y="165"/>
                  </a:lnTo>
                  <a:lnTo>
                    <a:pt x="552" y="153"/>
                  </a:lnTo>
                  <a:lnTo>
                    <a:pt x="550" y="140"/>
                  </a:lnTo>
                  <a:lnTo>
                    <a:pt x="545" y="132"/>
                  </a:lnTo>
                  <a:lnTo>
                    <a:pt x="540" y="127"/>
                  </a:lnTo>
                  <a:lnTo>
                    <a:pt x="533" y="124"/>
                  </a:lnTo>
                  <a:lnTo>
                    <a:pt x="526" y="126"/>
                  </a:lnTo>
                  <a:lnTo>
                    <a:pt x="519" y="130"/>
                  </a:lnTo>
                  <a:lnTo>
                    <a:pt x="514" y="136"/>
                  </a:lnTo>
                  <a:lnTo>
                    <a:pt x="510" y="142"/>
                  </a:lnTo>
                  <a:lnTo>
                    <a:pt x="508" y="148"/>
                  </a:lnTo>
                  <a:lnTo>
                    <a:pt x="506" y="138"/>
                  </a:lnTo>
                  <a:lnTo>
                    <a:pt x="508" y="129"/>
                  </a:lnTo>
                  <a:lnTo>
                    <a:pt x="512" y="120"/>
                  </a:lnTo>
                  <a:lnTo>
                    <a:pt x="518" y="112"/>
                  </a:lnTo>
                  <a:lnTo>
                    <a:pt x="523" y="109"/>
                  </a:lnTo>
                  <a:lnTo>
                    <a:pt x="531" y="108"/>
                  </a:lnTo>
                  <a:lnTo>
                    <a:pt x="538" y="109"/>
                  </a:lnTo>
                  <a:lnTo>
                    <a:pt x="545" y="110"/>
                  </a:lnTo>
                  <a:lnTo>
                    <a:pt x="552" y="114"/>
                  </a:lnTo>
                  <a:lnTo>
                    <a:pt x="558" y="118"/>
                  </a:lnTo>
                  <a:lnTo>
                    <a:pt x="563" y="124"/>
                  </a:lnTo>
                  <a:lnTo>
                    <a:pt x="569" y="131"/>
                  </a:lnTo>
                  <a:lnTo>
                    <a:pt x="572" y="137"/>
                  </a:lnTo>
                  <a:lnTo>
                    <a:pt x="575" y="145"/>
                  </a:lnTo>
                  <a:lnTo>
                    <a:pt x="576" y="153"/>
                  </a:lnTo>
                  <a:lnTo>
                    <a:pt x="577" y="160"/>
                  </a:lnTo>
                  <a:lnTo>
                    <a:pt x="575" y="173"/>
                  </a:lnTo>
                  <a:lnTo>
                    <a:pt x="571" y="184"/>
                  </a:lnTo>
                  <a:lnTo>
                    <a:pt x="562" y="194"/>
                  </a:lnTo>
                  <a:lnTo>
                    <a:pt x="552" y="201"/>
                  </a:lnTo>
                  <a:lnTo>
                    <a:pt x="549" y="203"/>
                  </a:lnTo>
                  <a:lnTo>
                    <a:pt x="545" y="203"/>
                  </a:lnTo>
                  <a:lnTo>
                    <a:pt x="542" y="205"/>
                  </a:lnTo>
                  <a:lnTo>
                    <a:pt x="539" y="207"/>
                  </a:lnTo>
                  <a:lnTo>
                    <a:pt x="541" y="217"/>
                  </a:lnTo>
                  <a:lnTo>
                    <a:pt x="541" y="228"/>
                  </a:lnTo>
                  <a:lnTo>
                    <a:pt x="544" y="236"/>
                  </a:lnTo>
                  <a:lnTo>
                    <a:pt x="556" y="236"/>
                  </a:lnTo>
                  <a:lnTo>
                    <a:pt x="565" y="238"/>
                  </a:lnTo>
                  <a:lnTo>
                    <a:pt x="573" y="244"/>
                  </a:lnTo>
                  <a:lnTo>
                    <a:pt x="578" y="250"/>
                  </a:lnTo>
                  <a:lnTo>
                    <a:pt x="582" y="257"/>
                  </a:lnTo>
                  <a:lnTo>
                    <a:pt x="584" y="265"/>
                  </a:lnTo>
                  <a:lnTo>
                    <a:pt x="587" y="272"/>
                  </a:lnTo>
                  <a:lnTo>
                    <a:pt x="588" y="278"/>
                  </a:lnTo>
                  <a:lnTo>
                    <a:pt x="588" y="284"/>
                  </a:lnTo>
                  <a:lnTo>
                    <a:pt x="596" y="278"/>
                  </a:lnTo>
                  <a:lnTo>
                    <a:pt x="604" y="271"/>
                  </a:lnTo>
                  <a:lnTo>
                    <a:pt x="610" y="262"/>
                  </a:lnTo>
                  <a:lnTo>
                    <a:pt x="615" y="251"/>
                  </a:lnTo>
                  <a:lnTo>
                    <a:pt x="618" y="240"/>
                  </a:lnTo>
                  <a:lnTo>
                    <a:pt x="620" y="229"/>
                  </a:lnTo>
                  <a:lnTo>
                    <a:pt x="620" y="217"/>
                  </a:lnTo>
                  <a:lnTo>
                    <a:pt x="619" y="207"/>
                  </a:lnTo>
                  <a:lnTo>
                    <a:pt x="617" y="195"/>
                  </a:lnTo>
                  <a:lnTo>
                    <a:pt x="611" y="185"/>
                  </a:lnTo>
                  <a:lnTo>
                    <a:pt x="604" y="174"/>
                  </a:lnTo>
                  <a:lnTo>
                    <a:pt x="596" y="164"/>
                  </a:lnTo>
                  <a:lnTo>
                    <a:pt x="599" y="156"/>
                  </a:lnTo>
                  <a:lnTo>
                    <a:pt x="607" y="154"/>
                  </a:lnTo>
                  <a:lnTo>
                    <a:pt x="615" y="152"/>
                  </a:lnTo>
                  <a:lnTo>
                    <a:pt x="621" y="147"/>
                  </a:lnTo>
                  <a:lnTo>
                    <a:pt x="628" y="139"/>
                  </a:lnTo>
                  <a:lnTo>
                    <a:pt x="632" y="132"/>
                  </a:lnTo>
                  <a:lnTo>
                    <a:pt x="632" y="122"/>
                  </a:lnTo>
                  <a:lnTo>
                    <a:pt x="631" y="114"/>
                  </a:lnTo>
                  <a:lnTo>
                    <a:pt x="630" y="108"/>
                  </a:lnTo>
                  <a:lnTo>
                    <a:pt x="627" y="102"/>
                  </a:lnTo>
                  <a:lnTo>
                    <a:pt x="620" y="98"/>
                  </a:lnTo>
                  <a:lnTo>
                    <a:pt x="615" y="95"/>
                  </a:lnTo>
                  <a:lnTo>
                    <a:pt x="611" y="91"/>
                  </a:lnTo>
                  <a:lnTo>
                    <a:pt x="608" y="87"/>
                  </a:lnTo>
                  <a:lnTo>
                    <a:pt x="608" y="80"/>
                  </a:lnTo>
                  <a:lnTo>
                    <a:pt x="613" y="73"/>
                  </a:lnTo>
                  <a:lnTo>
                    <a:pt x="613" y="68"/>
                  </a:lnTo>
                  <a:lnTo>
                    <a:pt x="612" y="62"/>
                  </a:lnTo>
                  <a:lnTo>
                    <a:pt x="609" y="55"/>
                  </a:lnTo>
                  <a:lnTo>
                    <a:pt x="604" y="49"/>
                  </a:lnTo>
                  <a:lnTo>
                    <a:pt x="598" y="41"/>
                  </a:lnTo>
                  <a:lnTo>
                    <a:pt x="589" y="35"/>
                  </a:lnTo>
                  <a:lnTo>
                    <a:pt x="578" y="29"/>
                  </a:lnTo>
                  <a:lnTo>
                    <a:pt x="564" y="24"/>
                  </a:lnTo>
                  <a:lnTo>
                    <a:pt x="568" y="20"/>
                  </a:lnTo>
                  <a:lnTo>
                    <a:pt x="573" y="17"/>
                  </a:lnTo>
                  <a:lnTo>
                    <a:pt x="578" y="16"/>
                  </a:lnTo>
                  <a:lnTo>
                    <a:pt x="583" y="15"/>
                  </a:lnTo>
                  <a:lnTo>
                    <a:pt x="602" y="19"/>
                  </a:lnTo>
                  <a:lnTo>
                    <a:pt x="616" y="25"/>
                  </a:lnTo>
                  <a:lnTo>
                    <a:pt x="626" y="35"/>
                  </a:lnTo>
                  <a:lnTo>
                    <a:pt x="632" y="44"/>
                  </a:lnTo>
                  <a:lnTo>
                    <a:pt x="635" y="54"/>
                  </a:lnTo>
                  <a:lnTo>
                    <a:pt x="636" y="63"/>
                  </a:lnTo>
                  <a:lnTo>
                    <a:pt x="636" y="71"/>
                  </a:lnTo>
                  <a:lnTo>
                    <a:pt x="635" y="76"/>
                  </a:lnTo>
                  <a:lnTo>
                    <a:pt x="640" y="80"/>
                  </a:lnTo>
                  <a:lnTo>
                    <a:pt x="647" y="83"/>
                  </a:lnTo>
                  <a:lnTo>
                    <a:pt x="653" y="87"/>
                  </a:lnTo>
                  <a:lnTo>
                    <a:pt x="658" y="92"/>
                  </a:lnTo>
                  <a:lnTo>
                    <a:pt x="664" y="107"/>
                  </a:lnTo>
                  <a:lnTo>
                    <a:pt x="668" y="123"/>
                  </a:lnTo>
                  <a:lnTo>
                    <a:pt x="663" y="140"/>
                  </a:lnTo>
                  <a:lnTo>
                    <a:pt x="651" y="155"/>
                  </a:lnTo>
                  <a:lnTo>
                    <a:pt x="646" y="160"/>
                  </a:lnTo>
                  <a:lnTo>
                    <a:pt x="639" y="166"/>
                  </a:lnTo>
                  <a:lnTo>
                    <a:pt x="634" y="170"/>
                  </a:lnTo>
                  <a:lnTo>
                    <a:pt x="628" y="174"/>
                  </a:lnTo>
                  <a:lnTo>
                    <a:pt x="636" y="189"/>
                  </a:lnTo>
                  <a:lnTo>
                    <a:pt x="642" y="207"/>
                  </a:lnTo>
                  <a:lnTo>
                    <a:pt x="646" y="226"/>
                  </a:lnTo>
                  <a:lnTo>
                    <a:pt x="643" y="244"/>
                  </a:lnTo>
                  <a:lnTo>
                    <a:pt x="641" y="255"/>
                  </a:lnTo>
                  <a:lnTo>
                    <a:pt x="639" y="267"/>
                  </a:lnTo>
                  <a:lnTo>
                    <a:pt x="635" y="277"/>
                  </a:lnTo>
                  <a:lnTo>
                    <a:pt x="631" y="287"/>
                  </a:lnTo>
                  <a:lnTo>
                    <a:pt x="623" y="295"/>
                  </a:lnTo>
                  <a:lnTo>
                    <a:pt x="614" y="303"/>
                  </a:lnTo>
                  <a:lnTo>
                    <a:pt x="602" y="309"/>
                  </a:lnTo>
                  <a:lnTo>
                    <a:pt x="587" y="313"/>
                  </a:lnTo>
                  <a:lnTo>
                    <a:pt x="583" y="321"/>
                  </a:lnTo>
                  <a:lnTo>
                    <a:pt x="580" y="326"/>
                  </a:lnTo>
                  <a:lnTo>
                    <a:pt x="578" y="332"/>
                  </a:lnTo>
                  <a:lnTo>
                    <a:pt x="576" y="336"/>
                  </a:lnTo>
                  <a:lnTo>
                    <a:pt x="572" y="341"/>
                  </a:lnTo>
                  <a:lnTo>
                    <a:pt x="568" y="346"/>
                  </a:lnTo>
                  <a:lnTo>
                    <a:pt x="562" y="350"/>
                  </a:lnTo>
                  <a:lnTo>
                    <a:pt x="555" y="354"/>
                  </a:lnTo>
                  <a:lnTo>
                    <a:pt x="558" y="364"/>
                  </a:lnTo>
                  <a:lnTo>
                    <a:pt x="558" y="372"/>
                  </a:lnTo>
                  <a:lnTo>
                    <a:pt x="555" y="382"/>
                  </a:lnTo>
                  <a:lnTo>
                    <a:pt x="551" y="389"/>
                  </a:lnTo>
                  <a:lnTo>
                    <a:pt x="548" y="391"/>
                  </a:lnTo>
                  <a:lnTo>
                    <a:pt x="543" y="392"/>
                  </a:lnTo>
                  <a:lnTo>
                    <a:pt x="540" y="394"/>
                  </a:lnTo>
                  <a:lnTo>
                    <a:pt x="539" y="399"/>
                  </a:lnTo>
                  <a:lnTo>
                    <a:pt x="541" y="414"/>
                  </a:lnTo>
                  <a:lnTo>
                    <a:pt x="543" y="432"/>
                  </a:lnTo>
                  <a:lnTo>
                    <a:pt x="544" y="450"/>
                  </a:lnTo>
                  <a:lnTo>
                    <a:pt x="548" y="469"/>
                  </a:lnTo>
                  <a:lnTo>
                    <a:pt x="550" y="488"/>
                  </a:lnTo>
                  <a:lnTo>
                    <a:pt x="555" y="505"/>
                  </a:lnTo>
                  <a:lnTo>
                    <a:pt x="561" y="521"/>
                  </a:lnTo>
                  <a:lnTo>
                    <a:pt x="571" y="534"/>
                  </a:lnTo>
                  <a:lnTo>
                    <a:pt x="543" y="5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7745413" y="2617788"/>
              <a:ext cx="55563" cy="3968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12" y="9"/>
                </a:cxn>
                <a:cxn ang="0">
                  <a:pos x="15" y="18"/>
                </a:cxn>
                <a:cxn ang="0">
                  <a:pos x="19" y="25"/>
                </a:cxn>
                <a:cxn ang="0">
                  <a:pos x="25" y="31"/>
                </a:cxn>
                <a:cxn ang="0">
                  <a:pos x="32" y="30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54" y="20"/>
                </a:cxn>
                <a:cxn ang="0">
                  <a:pos x="57" y="15"/>
                </a:cxn>
                <a:cxn ang="0">
                  <a:pos x="59" y="8"/>
                </a:cxn>
                <a:cxn ang="0">
                  <a:pos x="64" y="4"/>
                </a:cxn>
                <a:cxn ang="0">
                  <a:pos x="71" y="10"/>
                </a:cxn>
                <a:cxn ang="0">
                  <a:pos x="71" y="18"/>
                </a:cxn>
                <a:cxn ang="0">
                  <a:pos x="66" y="27"/>
                </a:cxn>
                <a:cxn ang="0">
                  <a:pos x="64" y="35"/>
                </a:cxn>
                <a:cxn ang="0">
                  <a:pos x="63" y="35"/>
                </a:cxn>
                <a:cxn ang="0">
                  <a:pos x="62" y="35"/>
                </a:cxn>
                <a:cxn ang="0">
                  <a:pos x="61" y="36"/>
                </a:cxn>
                <a:cxn ang="0">
                  <a:pos x="60" y="37"/>
                </a:cxn>
                <a:cxn ang="0">
                  <a:pos x="60" y="39"/>
                </a:cxn>
                <a:cxn ang="0">
                  <a:pos x="57" y="40"/>
                </a:cxn>
                <a:cxn ang="0">
                  <a:pos x="55" y="42"/>
                </a:cxn>
                <a:cxn ang="0">
                  <a:pos x="53" y="45"/>
                </a:cxn>
                <a:cxn ang="0">
                  <a:pos x="52" y="47"/>
                </a:cxn>
                <a:cxn ang="0">
                  <a:pos x="47" y="47"/>
                </a:cxn>
                <a:cxn ang="0">
                  <a:pos x="43" y="48"/>
                </a:cxn>
                <a:cxn ang="0">
                  <a:pos x="39" y="49"/>
                </a:cxn>
                <a:cxn ang="0">
                  <a:pos x="35" y="49"/>
                </a:cxn>
                <a:cxn ang="0">
                  <a:pos x="31" y="49"/>
                </a:cxn>
                <a:cxn ang="0">
                  <a:pos x="26" y="48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8" y="37"/>
                </a:cxn>
                <a:cxn ang="0">
                  <a:pos x="2" y="26"/>
                </a:cxn>
                <a:cxn ang="0">
                  <a:pos x="0" y="15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7" y="2"/>
                </a:cxn>
              </a:cxnLst>
              <a:rect l="0" t="0" r="r" b="b"/>
              <a:pathLst>
                <a:path w="71" h="49">
                  <a:moveTo>
                    <a:pt x="7" y="2"/>
                  </a:moveTo>
                  <a:lnTo>
                    <a:pt x="12" y="9"/>
                  </a:lnTo>
                  <a:lnTo>
                    <a:pt x="15" y="18"/>
                  </a:lnTo>
                  <a:lnTo>
                    <a:pt x="19" y="25"/>
                  </a:lnTo>
                  <a:lnTo>
                    <a:pt x="25" y="31"/>
                  </a:lnTo>
                  <a:lnTo>
                    <a:pt x="32" y="30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4" y="20"/>
                  </a:lnTo>
                  <a:lnTo>
                    <a:pt x="57" y="15"/>
                  </a:lnTo>
                  <a:lnTo>
                    <a:pt x="59" y="8"/>
                  </a:lnTo>
                  <a:lnTo>
                    <a:pt x="64" y="4"/>
                  </a:lnTo>
                  <a:lnTo>
                    <a:pt x="71" y="10"/>
                  </a:lnTo>
                  <a:lnTo>
                    <a:pt x="71" y="18"/>
                  </a:lnTo>
                  <a:lnTo>
                    <a:pt x="66" y="27"/>
                  </a:lnTo>
                  <a:lnTo>
                    <a:pt x="64" y="35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1" y="36"/>
                  </a:lnTo>
                  <a:lnTo>
                    <a:pt x="60" y="37"/>
                  </a:lnTo>
                  <a:lnTo>
                    <a:pt x="60" y="39"/>
                  </a:lnTo>
                  <a:lnTo>
                    <a:pt x="57" y="40"/>
                  </a:lnTo>
                  <a:lnTo>
                    <a:pt x="55" y="42"/>
                  </a:lnTo>
                  <a:lnTo>
                    <a:pt x="53" y="45"/>
                  </a:lnTo>
                  <a:lnTo>
                    <a:pt x="52" y="47"/>
                  </a:lnTo>
                  <a:lnTo>
                    <a:pt x="47" y="47"/>
                  </a:lnTo>
                  <a:lnTo>
                    <a:pt x="43" y="48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1" y="49"/>
                  </a:lnTo>
                  <a:lnTo>
                    <a:pt x="26" y="48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8" y="37"/>
                  </a:lnTo>
                  <a:lnTo>
                    <a:pt x="2" y="26"/>
                  </a:lnTo>
                  <a:lnTo>
                    <a:pt x="0" y="1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1" name="Freeform 46"/>
            <p:cNvSpPr>
              <a:spLocks/>
            </p:cNvSpPr>
            <p:nvPr/>
          </p:nvSpPr>
          <p:spPr bwMode="auto">
            <a:xfrm>
              <a:off x="7704138" y="2743201"/>
              <a:ext cx="73025" cy="20638"/>
            </a:xfrm>
            <a:custGeom>
              <a:avLst/>
              <a:gdLst/>
              <a:ahLst/>
              <a:cxnLst>
                <a:cxn ang="0">
                  <a:pos x="92" y="5"/>
                </a:cxn>
                <a:cxn ang="0">
                  <a:pos x="89" y="8"/>
                </a:cxn>
                <a:cxn ang="0">
                  <a:pos x="81" y="12"/>
                </a:cxn>
                <a:cxn ang="0">
                  <a:pos x="68" y="15"/>
                </a:cxn>
                <a:cxn ang="0">
                  <a:pos x="53" y="19"/>
                </a:cxn>
                <a:cxn ang="0">
                  <a:pos x="37" y="22"/>
                </a:cxn>
                <a:cxn ang="0">
                  <a:pos x="23" y="24"/>
                </a:cxn>
                <a:cxn ang="0">
                  <a:pos x="10" y="25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3" y="19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0" y="5"/>
                </a:cxn>
                <a:cxn ang="0">
                  <a:pos x="26" y="5"/>
                </a:cxn>
                <a:cxn ang="0">
                  <a:pos x="32" y="7"/>
                </a:cxn>
                <a:cxn ang="0">
                  <a:pos x="36" y="9"/>
                </a:cxn>
                <a:cxn ang="0">
                  <a:pos x="39" y="6"/>
                </a:cxn>
                <a:cxn ang="0">
                  <a:pos x="43" y="2"/>
                </a:cxn>
                <a:cxn ang="0">
                  <a:pos x="47" y="0"/>
                </a:cxn>
                <a:cxn ang="0">
                  <a:pos x="52" y="0"/>
                </a:cxn>
                <a:cxn ang="0">
                  <a:pos x="59" y="1"/>
                </a:cxn>
                <a:cxn ang="0">
                  <a:pos x="66" y="1"/>
                </a:cxn>
                <a:cxn ang="0">
                  <a:pos x="73" y="2"/>
                </a:cxn>
                <a:cxn ang="0">
                  <a:pos x="81" y="2"/>
                </a:cxn>
                <a:cxn ang="0">
                  <a:pos x="86" y="3"/>
                </a:cxn>
                <a:cxn ang="0">
                  <a:pos x="90" y="4"/>
                </a:cxn>
                <a:cxn ang="0">
                  <a:pos x="92" y="5"/>
                </a:cxn>
              </a:cxnLst>
              <a:rect l="0" t="0" r="r" b="b"/>
              <a:pathLst>
                <a:path w="92" h="25">
                  <a:moveTo>
                    <a:pt x="92" y="5"/>
                  </a:moveTo>
                  <a:lnTo>
                    <a:pt x="89" y="8"/>
                  </a:lnTo>
                  <a:lnTo>
                    <a:pt x="81" y="12"/>
                  </a:lnTo>
                  <a:lnTo>
                    <a:pt x="68" y="15"/>
                  </a:lnTo>
                  <a:lnTo>
                    <a:pt x="53" y="19"/>
                  </a:lnTo>
                  <a:lnTo>
                    <a:pt x="37" y="22"/>
                  </a:lnTo>
                  <a:lnTo>
                    <a:pt x="23" y="24"/>
                  </a:lnTo>
                  <a:lnTo>
                    <a:pt x="1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0" y="5"/>
                  </a:lnTo>
                  <a:lnTo>
                    <a:pt x="26" y="5"/>
                  </a:lnTo>
                  <a:lnTo>
                    <a:pt x="32" y="7"/>
                  </a:lnTo>
                  <a:lnTo>
                    <a:pt x="36" y="9"/>
                  </a:lnTo>
                  <a:lnTo>
                    <a:pt x="39" y="6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1"/>
                  </a:lnTo>
                  <a:lnTo>
                    <a:pt x="66" y="1"/>
                  </a:lnTo>
                  <a:lnTo>
                    <a:pt x="73" y="2"/>
                  </a:lnTo>
                  <a:lnTo>
                    <a:pt x="81" y="2"/>
                  </a:lnTo>
                  <a:lnTo>
                    <a:pt x="86" y="3"/>
                  </a:lnTo>
                  <a:lnTo>
                    <a:pt x="90" y="4"/>
                  </a:lnTo>
                  <a:lnTo>
                    <a:pt x="9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2" name="Freeform 47"/>
            <p:cNvSpPr>
              <a:spLocks/>
            </p:cNvSpPr>
            <p:nvPr/>
          </p:nvSpPr>
          <p:spPr bwMode="auto">
            <a:xfrm>
              <a:off x="7718425" y="2767013"/>
              <a:ext cx="46038" cy="2063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59" y="12"/>
                </a:cxn>
                <a:cxn ang="0">
                  <a:pos x="55" y="18"/>
                </a:cxn>
                <a:cxn ang="0">
                  <a:pos x="49" y="23"/>
                </a:cxn>
                <a:cxn ang="0">
                  <a:pos x="41" y="27"/>
                </a:cxn>
                <a:cxn ang="0">
                  <a:pos x="35" y="28"/>
                </a:cxn>
                <a:cxn ang="0">
                  <a:pos x="30" y="28"/>
                </a:cxn>
                <a:cxn ang="0">
                  <a:pos x="24" y="27"/>
                </a:cxn>
                <a:cxn ang="0">
                  <a:pos x="18" y="24"/>
                </a:cxn>
                <a:cxn ang="0">
                  <a:pos x="13" y="22"/>
                </a:cxn>
                <a:cxn ang="0">
                  <a:pos x="8" y="17"/>
                </a:cxn>
                <a:cxn ang="0">
                  <a:pos x="3" y="13"/>
                </a:cxn>
                <a:cxn ang="0">
                  <a:pos x="0" y="9"/>
                </a:cxn>
                <a:cxn ang="0">
                  <a:pos x="7" y="8"/>
                </a:cxn>
                <a:cxn ang="0">
                  <a:pos x="14" y="8"/>
                </a:cxn>
                <a:cxn ang="0">
                  <a:pos x="22" y="9"/>
                </a:cxn>
                <a:cxn ang="0">
                  <a:pos x="30" y="8"/>
                </a:cxn>
                <a:cxn ang="0">
                  <a:pos x="36" y="4"/>
                </a:cxn>
                <a:cxn ang="0">
                  <a:pos x="45" y="1"/>
                </a:cxn>
                <a:cxn ang="0">
                  <a:pos x="53" y="0"/>
                </a:cxn>
                <a:cxn ang="0">
                  <a:pos x="59" y="5"/>
                </a:cxn>
              </a:cxnLst>
              <a:rect l="0" t="0" r="r" b="b"/>
              <a:pathLst>
                <a:path w="59" h="28">
                  <a:moveTo>
                    <a:pt x="59" y="5"/>
                  </a:moveTo>
                  <a:lnTo>
                    <a:pt x="59" y="12"/>
                  </a:lnTo>
                  <a:lnTo>
                    <a:pt x="55" y="18"/>
                  </a:lnTo>
                  <a:lnTo>
                    <a:pt x="49" y="23"/>
                  </a:lnTo>
                  <a:lnTo>
                    <a:pt x="41" y="27"/>
                  </a:lnTo>
                  <a:lnTo>
                    <a:pt x="35" y="28"/>
                  </a:lnTo>
                  <a:lnTo>
                    <a:pt x="30" y="28"/>
                  </a:lnTo>
                  <a:lnTo>
                    <a:pt x="24" y="27"/>
                  </a:lnTo>
                  <a:lnTo>
                    <a:pt x="18" y="24"/>
                  </a:lnTo>
                  <a:lnTo>
                    <a:pt x="13" y="22"/>
                  </a:lnTo>
                  <a:lnTo>
                    <a:pt x="8" y="17"/>
                  </a:lnTo>
                  <a:lnTo>
                    <a:pt x="3" y="13"/>
                  </a:lnTo>
                  <a:lnTo>
                    <a:pt x="0" y="9"/>
                  </a:lnTo>
                  <a:lnTo>
                    <a:pt x="7" y="8"/>
                  </a:lnTo>
                  <a:lnTo>
                    <a:pt x="14" y="8"/>
                  </a:lnTo>
                  <a:lnTo>
                    <a:pt x="22" y="9"/>
                  </a:lnTo>
                  <a:lnTo>
                    <a:pt x="30" y="8"/>
                  </a:lnTo>
                  <a:lnTo>
                    <a:pt x="36" y="4"/>
                  </a:lnTo>
                  <a:lnTo>
                    <a:pt x="45" y="1"/>
                  </a:lnTo>
                  <a:lnTo>
                    <a:pt x="53" y="0"/>
                  </a:lnTo>
                  <a:lnTo>
                    <a:pt x="5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3" name="Freeform 48"/>
            <p:cNvSpPr>
              <a:spLocks/>
            </p:cNvSpPr>
            <p:nvPr/>
          </p:nvSpPr>
          <p:spPr bwMode="auto">
            <a:xfrm>
              <a:off x="7580313" y="2868613"/>
              <a:ext cx="620713" cy="466725"/>
            </a:xfrm>
            <a:custGeom>
              <a:avLst/>
              <a:gdLst/>
              <a:ahLst/>
              <a:cxnLst>
                <a:cxn ang="0">
                  <a:pos x="486" y="43"/>
                </a:cxn>
                <a:cxn ang="0">
                  <a:pos x="528" y="78"/>
                </a:cxn>
                <a:cxn ang="0">
                  <a:pos x="620" y="176"/>
                </a:cxn>
                <a:cxn ang="0">
                  <a:pos x="673" y="263"/>
                </a:cxn>
                <a:cxn ang="0">
                  <a:pos x="703" y="321"/>
                </a:cxn>
                <a:cxn ang="0">
                  <a:pos x="745" y="396"/>
                </a:cxn>
                <a:cxn ang="0">
                  <a:pos x="775" y="485"/>
                </a:cxn>
                <a:cxn ang="0">
                  <a:pos x="777" y="543"/>
                </a:cxn>
                <a:cxn ang="0">
                  <a:pos x="756" y="582"/>
                </a:cxn>
                <a:cxn ang="0">
                  <a:pos x="754" y="548"/>
                </a:cxn>
                <a:cxn ang="0">
                  <a:pos x="739" y="454"/>
                </a:cxn>
                <a:cxn ang="0">
                  <a:pos x="677" y="347"/>
                </a:cxn>
                <a:cxn ang="0">
                  <a:pos x="627" y="261"/>
                </a:cxn>
                <a:cxn ang="0">
                  <a:pos x="577" y="170"/>
                </a:cxn>
                <a:cxn ang="0">
                  <a:pos x="502" y="92"/>
                </a:cxn>
                <a:cxn ang="0">
                  <a:pos x="416" y="104"/>
                </a:cxn>
                <a:cxn ang="0">
                  <a:pos x="371" y="200"/>
                </a:cxn>
                <a:cxn ang="0">
                  <a:pos x="368" y="256"/>
                </a:cxn>
                <a:cxn ang="0">
                  <a:pos x="387" y="353"/>
                </a:cxn>
                <a:cxn ang="0">
                  <a:pos x="397" y="490"/>
                </a:cxn>
                <a:cxn ang="0">
                  <a:pos x="405" y="560"/>
                </a:cxn>
                <a:cxn ang="0">
                  <a:pos x="377" y="518"/>
                </a:cxn>
                <a:cxn ang="0">
                  <a:pos x="357" y="397"/>
                </a:cxn>
                <a:cxn ang="0">
                  <a:pos x="351" y="335"/>
                </a:cxn>
                <a:cxn ang="0">
                  <a:pos x="338" y="287"/>
                </a:cxn>
                <a:cxn ang="0">
                  <a:pos x="302" y="270"/>
                </a:cxn>
                <a:cxn ang="0">
                  <a:pos x="246" y="255"/>
                </a:cxn>
                <a:cxn ang="0">
                  <a:pos x="170" y="239"/>
                </a:cxn>
                <a:cxn ang="0">
                  <a:pos x="102" y="230"/>
                </a:cxn>
                <a:cxn ang="0">
                  <a:pos x="45" y="285"/>
                </a:cxn>
                <a:cxn ang="0">
                  <a:pos x="30" y="383"/>
                </a:cxn>
                <a:cxn ang="0">
                  <a:pos x="26" y="407"/>
                </a:cxn>
                <a:cxn ang="0">
                  <a:pos x="4" y="353"/>
                </a:cxn>
                <a:cxn ang="0">
                  <a:pos x="6" y="311"/>
                </a:cxn>
                <a:cxn ang="0">
                  <a:pos x="47" y="233"/>
                </a:cxn>
                <a:cxn ang="0">
                  <a:pos x="81" y="209"/>
                </a:cxn>
                <a:cxn ang="0">
                  <a:pos x="159" y="214"/>
                </a:cxn>
                <a:cxn ang="0">
                  <a:pos x="249" y="229"/>
                </a:cxn>
                <a:cxn ang="0">
                  <a:pos x="319" y="241"/>
                </a:cxn>
                <a:cxn ang="0">
                  <a:pos x="348" y="198"/>
                </a:cxn>
                <a:cxn ang="0">
                  <a:pos x="410" y="84"/>
                </a:cxn>
                <a:cxn ang="0">
                  <a:pos x="454" y="38"/>
                </a:cxn>
                <a:cxn ang="0">
                  <a:pos x="426" y="25"/>
                </a:cxn>
                <a:cxn ang="0">
                  <a:pos x="378" y="63"/>
                </a:cxn>
                <a:cxn ang="0">
                  <a:pos x="321" y="164"/>
                </a:cxn>
                <a:cxn ang="0">
                  <a:pos x="302" y="201"/>
                </a:cxn>
                <a:cxn ang="0">
                  <a:pos x="280" y="169"/>
                </a:cxn>
                <a:cxn ang="0">
                  <a:pos x="237" y="174"/>
                </a:cxn>
                <a:cxn ang="0">
                  <a:pos x="188" y="162"/>
                </a:cxn>
                <a:cxn ang="0">
                  <a:pos x="152" y="125"/>
                </a:cxn>
                <a:cxn ang="0">
                  <a:pos x="132" y="125"/>
                </a:cxn>
                <a:cxn ang="0">
                  <a:pos x="113" y="171"/>
                </a:cxn>
                <a:cxn ang="0">
                  <a:pos x="101" y="171"/>
                </a:cxn>
                <a:cxn ang="0">
                  <a:pos x="131" y="90"/>
                </a:cxn>
                <a:cxn ang="0">
                  <a:pos x="166" y="44"/>
                </a:cxn>
                <a:cxn ang="0">
                  <a:pos x="166" y="111"/>
                </a:cxn>
                <a:cxn ang="0">
                  <a:pos x="198" y="138"/>
                </a:cxn>
                <a:cxn ang="0">
                  <a:pos x="241" y="147"/>
                </a:cxn>
                <a:cxn ang="0">
                  <a:pos x="285" y="139"/>
                </a:cxn>
                <a:cxn ang="0">
                  <a:pos x="326" y="101"/>
                </a:cxn>
                <a:cxn ang="0">
                  <a:pos x="381" y="25"/>
                </a:cxn>
                <a:cxn ang="0">
                  <a:pos x="486" y="36"/>
                </a:cxn>
              </a:cxnLst>
              <a:rect l="0" t="0" r="r" b="b"/>
              <a:pathLst>
                <a:path w="780" h="588">
                  <a:moveTo>
                    <a:pt x="486" y="36"/>
                  </a:moveTo>
                  <a:lnTo>
                    <a:pt x="486" y="38"/>
                  </a:lnTo>
                  <a:lnTo>
                    <a:pt x="486" y="41"/>
                  </a:lnTo>
                  <a:lnTo>
                    <a:pt x="486" y="43"/>
                  </a:lnTo>
                  <a:lnTo>
                    <a:pt x="485" y="45"/>
                  </a:lnTo>
                  <a:lnTo>
                    <a:pt x="497" y="54"/>
                  </a:lnTo>
                  <a:lnTo>
                    <a:pt x="512" y="65"/>
                  </a:lnTo>
                  <a:lnTo>
                    <a:pt x="528" y="78"/>
                  </a:lnTo>
                  <a:lnTo>
                    <a:pt x="548" y="96"/>
                  </a:lnTo>
                  <a:lnTo>
                    <a:pt x="571" y="117"/>
                  </a:lnTo>
                  <a:lnTo>
                    <a:pt x="595" y="143"/>
                  </a:lnTo>
                  <a:lnTo>
                    <a:pt x="620" y="176"/>
                  </a:lnTo>
                  <a:lnTo>
                    <a:pt x="646" y="216"/>
                  </a:lnTo>
                  <a:lnTo>
                    <a:pt x="656" y="232"/>
                  </a:lnTo>
                  <a:lnTo>
                    <a:pt x="664" y="248"/>
                  </a:lnTo>
                  <a:lnTo>
                    <a:pt x="673" y="263"/>
                  </a:lnTo>
                  <a:lnTo>
                    <a:pt x="681" y="277"/>
                  </a:lnTo>
                  <a:lnTo>
                    <a:pt x="690" y="292"/>
                  </a:lnTo>
                  <a:lnTo>
                    <a:pt x="697" y="307"/>
                  </a:lnTo>
                  <a:lnTo>
                    <a:pt x="703" y="321"/>
                  </a:lnTo>
                  <a:lnTo>
                    <a:pt x="711" y="335"/>
                  </a:lnTo>
                  <a:lnTo>
                    <a:pt x="723" y="355"/>
                  </a:lnTo>
                  <a:lnTo>
                    <a:pt x="736" y="376"/>
                  </a:lnTo>
                  <a:lnTo>
                    <a:pt x="745" y="396"/>
                  </a:lnTo>
                  <a:lnTo>
                    <a:pt x="755" y="418"/>
                  </a:lnTo>
                  <a:lnTo>
                    <a:pt x="763" y="440"/>
                  </a:lnTo>
                  <a:lnTo>
                    <a:pt x="770" y="462"/>
                  </a:lnTo>
                  <a:lnTo>
                    <a:pt x="775" y="485"/>
                  </a:lnTo>
                  <a:lnTo>
                    <a:pt x="780" y="509"/>
                  </a:lnTo>
                  <a:lnTo>
                    <a:pt x="780" y="520"/>
                  </a:lnTo>
                  <a:lnTo>
                    <a:pt x="779" y="531"/>
                  </a:lnTo>
                  <a:lnTo>
                    <a:pt x="777" y="543"/>
                  </a:lnTo>
                  <a:lnTo>
                    <a:pt x="774" y="555"/>
                  </a:lnTo>
                  <a:lnTo>
                    <a:pt x="770" y="565"/>
                  </a:lnTo>
                  <a:lnTo>
                    <a:pt x="763" y="575"/>
                  </a:lnTo>
                  <a:lnTo>
                    <a:pt x="756" y="582"/>
                  </a:lnTo>
                  <a:lnTo>
                    <a:pt x="747" y="588"/>
                  </a:lnTo>
                  <a:lnTo>
                    <a:pt x="739" y="568"/>
                  </a:lnTo>
                  <a:lnTo>
                    <a:pt x="748" y="561"/>
                  </a:lnTo>
                  <a:lnTo>
                    <a:pt x="754" y="548"/>
                  </a:lnTo>
                  <a:lnTo>
                    <a:pt x="756" y="530"/>
                  </a:lnTo>
                  <a:lnTo>
                    <a:pt x="755" y="509"/>
                  </a:lnTo>
                  <a:lnTo>
                    <a:pt x="750" y="484"/>
                  </a:lnTo>
                  <a:lnTo>
                    <a:pt x="739" y="454"/>
                  </a:lnTo>
                  <a:lnTo>
                    <a:pt x="723" y="424"/>
                  </a:lnTo>
                  <a:lnTo>
                    <a:pt x="700" y="390"/>
                  </a:lnTo>
                  <a:lnTo>
                    <a:pt x="689" y="369"/>
                  </a:lnTo>
                  <a:lnTo>
                    <a:pt x="677" y="347"/>
                  </a:lnTo>
                  <a:lnTo>
                    <a:pt x="664" y="326"/>
                  </a:lnTo>
                  <a:lnTo>
                    <a:pt x="653" y="305"/>
                  </a:lnTo>
                  <a:lnTo>
                    <a:pt x="640" y="284"/>
                  </a:lnTo>
                  <a:lnTo>
                    <a:pt x="627" y="261"/>
                  </a:lnTo>
                  <a:lnTo>
                    <a:pt x="616" y="239"/>
                  </a:lnTo>
                  <a:lnTo>
                    <a:pt x="604" y="216"/>
                  </a:lnTo>
                  <a:lnTo>
                    <a:pt x="592" y="193"/>
                  </a:lnTo>
                  <a:lnTo>
                    <a:pt x="577" y="170"/>
                  </a:lnTo>
                  <a:lnTo>
                    <a:pt x="561" y="148"/>
                  </a:lnTo>
                  <a:lnTo>
                    <a:pt x="543" y="128"/>
                  </a:lnTo>
                  <a:lnTo>
                    <a:pt x="523" y="109"/>
                  </a:lnTo>
                  <a:lnTo>
                    <a:pt x="502" y="92"/>
                  </a:lnTo>
                  <a:lnTo>
                    <a:pt x="479" y="78"/>
                  </a:lnTo>
                  <a:lnTo>
                    <a:pt x="454" y="66"/>
                  </a:lnTo>
                  <a:lnTo>
                    <a:pt x="433" y="84"/>
                  </a:lnTo>
                  <a:lnTo>
                    <a:pt x="416" y="104"/>
                  </a:lnTo>
                  <a:lnTo>
                    <a:pt x="401" y="127"/>
                  </a:lnTo>
                  <a:lnTo>
                    <a:pt x="389" y="150"/>
                  </a:lnTo>
                  <a:lnTo>
                    <a:pt x="380" y="175"/>
                  </a:lnTo>
                  <a:lnTo>
                    <a:pt x="371" y="200"/>
                  </a:lnTo>
                  <a:lnTo>
                    <a:pt x="363" y="226"/>
                  </a:lnTo>
                  <a:lnTo>
                    <a:pt x="356" y="251"/>
                  </a:lnTo>
                  <a:lnTo>
                    <a:pt x="362" y="252"/>
                  </a:lnTo>
                  <a:lnTo>
                    <a:pt x="368" y="256"/>
                  </a:lnTo>
                  <a:lnTo>
                    <a:pt x="374" y="266"/>
                  </a:lnTo>
                  <a:lnTo>
                    <a:pt x="377" y="286"/>
                  </a:lnTo>
                  <a:lnTo>
                    <a:pt x="383" y="319"/>
                  </a:lnTo>
                  <a:lnTo>
                    <a:pt x="387" y="353"/>
                  </a:lnTo>
                  <a:lnTo>
                    <a:pt x="389" y="387"/>
                  </a:lnTo>
                  <a:lnTo>
                    <a:pt x="391" y="422"/>
                  </a:lnTo>
                  <a:lnTo>
                    <a:pt x="394" y="457"/>
                  </a:lnTo>
                  <a:lnTo>
                    <a:pt x="397" y="490"/>
                  </a:lnTo>
                  <a:lnTo>
                    <a:pt x="402" y="524"/>
                  </a:lnTo>
                  <a:lnTo>
                    <a:pt x="409" y="557"/>
                  </a:lnTo>
                  <a:lnTo>
                    <a:pt x="407" y="559"/>
                  </a:lnTo>
                  <a:lnTo>
                    <a:pt x="405" y="560"/>
                  </a:lnTo>
                  <a:lnTo>
                    <a:pt x="402" y="560"/>
                  </a:lnTo>
                  <a:lnTo>
                    <a:pt x="399" y="559"/>
                  </a:lnTo>
                  <a:lnTo>
                    <a:pt x="386" y="542"/>
                  </a:lnTo>
                  <a:lnTo>
                    <a:pt x="377" y="518"/>
                  </a:lnTo>
                  <a:lnTo>
                    <a:pt x="369" y="488"/>
                  </a:lnTo>
                  <a:lnTo>
                    <a:pt x="364" y="457"/>
                  </a:lnTo>
                  <a:lnTo>
                    <a:pt x="360" y="426"/>
                  </a:lnTo>
                  <a:lnTo>
                    <a:pt x="357" y="397"/>
                  </a:lnTo>
                  <a:lnTo>
                    <a:pt x="356" y="374"/>
                  </a:lnTo>
                  <a:lnTo>
                    <a:pt x="355" y="360"/>
                  </a:lnTo>
                  <a:lnTo>
                    <a:pt x="352" y="348"/>
                  </a:lnTo>
                  <a:lnTo>
                    <a:pt x="351" y="335"/>
                  </a:lnTo>
                  <a:lnTo>
                    <a:pt x="350" y="322"/>
                  </a:lnTo>
                  <a:lnTo>
                    <a:pt x="348" y="309"/>
                  </a:lnTo>
                  <a:lnTo>
                    <a:pt x="344" y="296"/>
                  </a:lnTo>
                  <a:lnTo>
                    <a:pt x="338" y="287"/>
                  </a:lnTo>
                  <a:lnTo>
                    <a:pt x="328" y="279"/>
                  </a:lnTo>
                  <a:lnTo>
                    <a:pt x="315" y="275"/>
                  </a:lnTo>
                  <a:lnTo>
                    <a:pt x="310" y="273"/>
                  </a:lnTo>
                  <a:lnTo>
                    <a:pt x="302" y="270"/>
                  </a:lnTo>
                  <a:lnTo>
                    <a:pt x="291" y="267"/>
                  </a:lnTo>
                  <a:lnTo>
                    <a:pt x="278" y="264"/>
                  </a:lnTo>
                  <a:lnTo>
                    <a:pt x="263" y="259"/>
                  </a:lnTo>
                  <a:lnTo>
                    <a:pt x="246" y="255"/>
                  </a:lnTo>
                  <a:lnTo>
                    <a:pt x="227" y="251"/>
                  </a:lnTo>
                  <a:lnTo>
                    <a:pt x="209" y="247"/>
                  </a:lnTo>
                  <a:lnTo>
                    <a:pt x="189" y="244"/>
                  </a:lnTo>
                  <a:lnTo>
                    <a:pt x="170" y="239"/>
                  </a:lnTo>
                  <a:lnTo>
                    <a:pt x="151" y="236"/>
                  </a:lnTo>
                  <a:lnTo>
                    <a:pt x="133" y="233"/>
                  </a:lnTo>
                  <a:lnTo>
                    <a:pt x="116" y="231"/>
                  </a:lnTo>
                  <a:lnTo>
                    <a:pt x="102" y="230"/>
                  </a:lnTo>
                  <a:lnTo>
                    <a:pt x="88" y="230"/>
                  </a:lnTo>
                  <a:lnTo>
                    <a:pt x="78" y="230"/>
                  </a:lnTo>
                  <a:lnTo>
                    <a:pt x="59" y="257"/>
                  </a:lnTo>
                  <a:lnTo>
                    <a:pt x="45" y="285"/>
                  </a:lnTo>
                  <a:lnTo>
                    <a:pt x="36" y="311"/>
                  </a:lnTo>
                  <a:lnTo>
                    <a:pt x="31" y="336"/>
                  </a:lnTo>
                  <a:lnTo>
                    <a:pt x="30" y="361"/>
                  </a:lnTo>
                  <a:lnTo>
                    <a:pt x="30" y="383"/>
                  </a:lnTo>
                  <a:lnTo>
                    <a:pt x="32" y="402"/>
                  </a:lnTo>
                  <a:lnTo>
                    <a:pt x="35" y="419"/>
                  </a:lnTo>
                  <a:lnTo>
                    <a:pt x="31" y="415"/>
                  </a:lnTo>
                  <a:lnTo>
                    <a:pt x="26" y="407"/>
                  </a:lnTo>
                  <a:lnTo>
                    <a:pt x="21" y="394"/>
                  </a:lnTo>
                  <a:lnTo>
                    <a:pt x="14" y="380"/>
                  </a:lnTo>
                  <a:lnTo>
                    <a:pt x="9" y="366"/>
                  </a:lnTo>
                  <a:lnTo>
                    <a:pt x="4" y="353"/>
                  </a:lnTo>
                  <a:lnTo>
                    <a:pt x="1" y="344"/>
                  </a:lnTo>
                  <a:lnTo>
                    <a:pt x="0" y="341"/>
                  </a:lnTo>
                  <a:lnTo>
                    <a:pt x="1" y="328"/>
                  </a:lnTo>
                  <a:lnTo>
                    <a:pt x="6" y="311"/>
                  </a:lnTo>
                  <a:lnTo>
                    <a:pt x="15" y="291"/>
                  </a:lnTo>
                  <a:lnTo>
                    <a:pt x="26" y="271"/>
                  </a:lnTo>
                  <a:lnTo>
                    <a:pt x="36" y="251"/>
                  </a:lnTo>
                  <a:lnTo>
                    <a:pt x="47" y="233"/>
                  </a:lnTo>
                  <a:lnTo>
                    <a:pt x="54" y="219"/>
                  </a:lnTo>
                  <a:lnTo>
                    <a:pt x="57" y="212"/>
                  </a:lnTo>
                  <a:lnTo>
                    <a:pt x="68" y="210"/>
                  </a:lnTo>
                  <a:lnTo>
                    <a:pt x="81" y="209"/>
                  </a:lnTo>
                  <a:lnTo>
                    <a:pt x="98" y="209"/>
                  </a:lnTo>
                  <a:lnTo>
                    <a:pt x="116" y="210"/>
                  </a:lnTo>
                  <a:lnTo>
                    <a:pt x="138" y="212"/>
                  </a:lnTo>
                  <a:lnTo>
                    <a:pt x="159" y="214"/>
                  </a:lnTo>
                  <a:lnTo>
                    <a:pt x="182" y="217"/>
                  </a:lnTo>
                  <a:lnTo>
                    <a:pt x="205" y="221"/>
                  </a:lnTo>
                  <a:lnTo>
                    <a:pt x="228" y="225"/>
                  </a:lnTo>
                  <a:lnTo>
                    <a:pt x="249" y="229"/>
                  </a:lnTo>
                  <a:lnTo>
                    <a:pt x="270" y="233"/>
                  </a:lnTo>
                  <a:lnTo>
                    <a:pt x="289" y="236"/>
                  </a:lnTo>
                  <a:lnTo>
                    <a:pt x="305" y="239"/>
                  </a:lnTo>
                  <a:lnTo>
                    <a:pt x="319" y="241"/>
                  </a:lnTo>
                  <a:lnTo>
                    <a:pt x="328" y="244"/>
                  </a:lnTo>
                  <a:lnTo>
                    <a:pt x="334" y="245"/>
                  </a:lnTo>
                  <a:lnTo>
                    <a:pt x="339" y="224"/>
                  </a:lnTo>
                  <a:lnTo>
                    <a:pt x="348" y="198"/>
                  </a:lnTo>
                  <a:lnTo>
                    <a:pt x="359" y="170"/>
                  </a:lnTo>
                  <a:lnTo>
                    <a:pt x="374" y="140"/>
                  </a:lnTo>
                  <a:lnTo>
                    <a:pt x="390" y="112"/>
                  </a:lnTo>
                  <a:lnTo>
                    <a:pt x="410" y="84"/>
                  </a:lnTo>
                  <a:lnTo>
                    <a:pt x="434" y="60"/>
                  </a:lnTo>
                  <a:lnTo>
                    <a:pt x="460" y="41"/>
                  </a:lnTo>
                  <a:lnTo>
                    <a:pt x="458" y="40"/>
                  </a:lnTo>
                  <a:lnTo>
                    <a:pt x="454" y="38"/>
                  </a:lnTo>
                  <a:lnTo>
                    <a:pt x="447" y="35"/>
                  </a:lnTo>
                  <a:lnTo>
                    <a:pt x="441" y="32"/>
                  </a:lnTo>
                  <a:lnTo>
                    <a:pt x="434" y="28"/>
                  </a:lnTo>
                  <a:lnTo>
                    <a:pt x="426" y="25"/>
                  </a:lnTo>
                  <a:lnTo>
                    <a:pt x="421" y="22"/>
                  </a:lnTo>
                  <a:lnTo>
                    <a:pt x="418" y="19"/>
                  </a:lnTo>
                  <a:lnTo>
                    <a:pt x="397" y="41"/>
                  </a:lnTo>
                  <a:lnTo>
                    <a:pt x="378" y="63"/>
                  </a:lnTo>
                  <a:lnTo>
                    <a:pt x="360" y="86"/>
                  </a:lnTo>
                  <a:lnTo>
                    <a:pt x="345" y="112"/>
                  </a:lnTo>
                  <a:lnTo>
                    <a:pt x="331" y="137"/>
                  </a:lnTo>
                  <a:lnTo>
                    <a:pt x="321" y="164"/>
                  </a:lnTo>
                  <a:lnTo>
                    <a:pt x="314" y="192"/>
                  </a:lnTo>
                  <a:lnTo>
                    <a:pt x="308" y="221"/>
                  </a:lnTo>
                  <a:lnTo>
                    <a:pt x="305" y="217"/>
                  </a:lnTo>
                  <a:lnTo>
                    <a:pt x="302" y="201"/>
                  </a:lnTo>
                  <a:lnTo>
                    <a:pt x="299" y="181"/>
                  </a:lnTo>
                  <a:lnTo>
                    <a:pt x="300" y="164"/>
                  </a:lnTo>
                  <a:lnTo>
                    <a:pt x="290" y="167"/>
                  </a:lnTo>
                  <a:lnTo>
                    <a:pt x="280" y="169"/>
                  </a:lnTo>
                  <a:lnTo>
                    <a:pt x="269" y="171"/>
                  </a:lnTo>
                  <a:lnTo>
                    <a:pt x="259" y="172"/>
                  </a:lnTo>
                  <a:lnTo>
                    <a:pt x="248" y="173"/>
                  </a:lnTo>
                  <a:lnTo>
                    <a:pt x="237" y="174"/>
                  </a:lnTo>
                  <a:lnTo>
                    <a:pt x="226" y="174"/>
                  </a:lnTo>
                  <a:lnTo>
                    <a:pt x="214" y="172"/>
                  </a:lnTo>
                  <a:lnTo>
                    <a:pt x="201" y="169"/>
                  </a:lnTo>
                  <a:lnTo>
                    <a:pt x="188" y="162"/>
                  </a:lnTo>
                  <a:lnTo>
                    <a:pt x="178" y="155"/>
                  </a:lnTo>
                  <a:lnTo>
                    <a:pt x="167" y="146"/>
                  </a:lnTo>
                  <a:lnTo>
                    <a:pt x="160" y="136"/>
                  </a:lnTo>
                  <a:lnTo>
                    <a:pt x="152" y="125"/>
                  </a:lnTo>
                  <a:lnTo>
                    <a:pt x="148" y="115"/>
                  </a:lnTo>
                  <a:lnTo>
                    <a:pt x="145" y="104"/>
                  </a:lnTo>
                  <a:lnTo>
                    <a:pt x="138" y="115"/>
                  </a:lnTo>
                  <a:lnTo>
                    <a:pt x="132" y="125"/>
                  </a:lnTo>
                  <a:lnTo>
                    <a:pt x="126" y="136"/>
                  </a:lnTo>
                  <a:lnTo>
                    <a:pt x="121" y="148"/>
                  </a:lnTo>
                  <a:lnTo>
                    <a:pt x="116" y="159"/>
                  </a:lnTo>
                  <a:lnTo>
                    <a:pt x="113" y="171"/>
                  </a:lnTo>
                  <a:lnTo>
                    <a:pt x="111" y="183"/>
                  </a:lnTo>
                  <a:lnTo>
                    <a:pt x="109" y="196"/>
                  </a:lnTo>
                  <a:lnTo>
                    <a:pt x="94" y="193"/>
                  </a:lnTo>
                  <a:lnTo>
                    <a:pt x="101" y="171"/>
                  </a:lnTo>
                  <a:lnTo>
                    <a:pt x="107" y="150"/>
                  </a:lnTo>
                  <a:lnTo>
                    <a:pt x="114" y="129"/>
                  </a:lnTo>
                  <a:lnTo>
                    <a:pt x="122" y="109"/>
                  </a:lnTo>
                  <a:lnTo>
                    <a:pt x="131" y="90"/>
                  </a:lnTo>
                  <a:lnTo>
                    <a:pt x="141" y="72"/>
                  </a:lnTo>
                  <a:lnTo>
                    <a:pt x="152" y="55"/>
                  </a:lnTo>
                  <a:lnTo>
                    <a:pt x="165" y="38"/>
                  </a:lnTo>
                  <a:lnTo>
                    <a:pt x="166" y="44"/>
                  </a:lnTo>
                  <a:lnTo>
                    <a:pt x="163" y="61"/>
                  </a:lnTo>
                  <a:lnTo>
                    <a:pt x="160" y="82"/>
                  </a:lnTo>
                  <a:lnTo>
                    <a:pt x="162" y="100"/>
                  </a:lnTo>
                  <a:lnTo>
                    <a:pt x="166" y="111"/>
                  </a:lnTo>
                  <a:lnTo>
                    <a:pt x="171" y="119"/>
                  </a:lnTo>
                  <a:lnTo>
                    <a:pt x="179" y="127"/>
                  </a:lnTo>
                  <a:lnTo>
                    <a:pt x="188" y="133"/>
                  </a:lnTo>
                  <a:lnTo>
                    <a:pt x="198" y="138"/>
                  </a:lnTo>
                  <a:lnTo>
                    <a:pt x="208" y="142"/>
                  </a:lnTo>
                  <a:lnTo>
                    <a:pt x="218" y="146"/>
                  </a:lnTo>
                  <a:lnTo>
                    <a:pt x="228" y="148"/>
                  </a:lnTo>
                  <a:lnTo>
                    <a:pt x="241" y="147"/>
                  </a:lnTo>
                  <a:lnTo>
                    <a:pt x="252" y="146"/>
                  </a:lnTo>
                  <a:lnTo>
                    <a:pt x="263" y="144"/>
                  </a:lnTo>
                  <a:lnTo>
                    <a:pt x="275" y="142"/>
                  </a:lnTo>
                  <a:lnTo>
                    <a:pt x="285" y="139"/>
                  </a:lnTo>
                  <a:lnTo>
                    <a:pt x="296" y="135"/>
                  </a:lnTo>
                  <a:lnTo>
                    <a:pt x="306" y="128"/>
                  </a:lnTo>
                  <a:lnTo>
                    <a:pt x="318" y="117"/>
                  </a:lnTo>
                  <a:lnTo>
                    <a:pt x="326" y="101"/>
                  </a:lnTo>
                  <a:lnTo>
                    <a:pt x="338" y="82"/>
                  </a:lnTo>
                  <a:lnTo>
                    <a:pt x="350" y="62"/>
                  </a:lnTo>
                  <a:lnTo>
                    <a:pt x="365" y="43"/>
                  </a:lnTo>
                  <a:lnTo>
                    <a:pt x="381" y="25"/>
                  </a:lnTo>
                  <a:lnTo>
                    <a:pt x="396" y="12"/>
                  </a:lnTo>
                  <a:lnTo>
                    <a:pt x="409" y="2"/>
                  </a:lnTo>
                  <a:lnTo>
                    <a:pt x="422" y="0"/>
                  </a:lnTo>
                  <a:lnTo>
                    <a:pt x="48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4" name="Freeform 49"/>
            <p:cNvSpPr>
              <a:spLocks/>
            </p:cNvSpPr>
            <p:nvPr/>
          </p:nvSpPr>
          <p:spPr bwMode="auto">
            <a:xfrm>
              <a:off x="7453313" y="3135313"/>
              <a:ext cx="127000" cy="180975"/>
            </a:xfrm>
            <a:custGeom>
              <a:avLst/>
              <a:gdLst/>
              <a:ahLst/>
              <a:cxnLst>
                <a:cxn ang="0">
                  <a:pos x="161" y="229"/>
                </a:cxn>
                <a:cxn ang="0">
                  <a:pos x="154" y="222"/>
                </a:cxn>
                <a:cxn ang="0">
                  <a:pos x="137" y="205"/>
                </a:cxn>
                <a:cxn ang="0">
                  <a:pos x="114" y="183"/>
                </a:cxn>
                <a:cxn ang="0">
                  <a:pos x="87" y="157"/>
                </a:cxn>
                <a:cxn ang="0">
                  <a:pos x="58" y="131"/>
                </a:cxn>
                <a:cxn ang="0">
                  <a:pos x="34" y="108"/>
                </a:cxn>
                <a:cxn ang="0">
                  <a:pos x="16" y="91"/>
                </a:cxn>
                <a:cxn ang="0">
                  <a:pos x="8" y="82"/>
                </a:cxn>
                <a:cxn ang="0">
                  <a:pos x="4" y="69"/>
                </a:cxn>
                <a:cxn ang="0">
                  <a:pos x="0" y="56"/>
                </a:cxn>
                <a:cxn ang="0">
                  <a:pos x="1" y="43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26" y="14"/>
                </a:cxn>
                <a:cxn ang="0">
                  <a:pos x="38" y="9"/>
                </a:cxn>
                <a:cxn ang="0">
                  <a:pos x="51" y="5"/>
                </a:cxn>
                <a:cxn ang="0">
                  <a:pos x="64" y="1"/>
                </a:cxn>
                <a:cxn ang="0">
                  <a:pos x="75" y="0"/>
                </a:cxn>
                <a:cxn ang="0">
                  <a:pos x="84" y="2"/>
                </a:cxn>
                <a:cxn ang="0">
                  <a:pos x="89" y="7"/>
                </a:cxn>
                <a:cxn ang="0">
                  <a:pos x="73" y="13"/>
                </a:cxn>
                <a:cxn ang="0">
                  <a:pos x="59" y="19"/>
                </a:cxn>
                <a:cxn ang="0">
                  <a:pos x="47" y="27"/>
                </a:cxn>
                <a:cxn ang="0">
                  <a:pos x="37" y="34"/>
                </a:cxn>
                <a:cxn ang="0">
                  <a:pos x="31" y="41"/>
                </a:cxn>
                <a:cxn ang="0">
                  <a:pos x="27" y="50"/>
                </a:cxn>
                <a:cxn ang="0">
                  <a:pos x="25" y="59"/>
                </a:cxn>
                <a:cxn ang="0">
                  <a:pos x="27" y="68"/>
                </a:cxn>
                <a:cxn ang="0">
                  <a:pos x="34" y="77"/>
                </a:cxn>
                <a:cxn ang="0">
                  <a:pos x="49" y="93"/>
                </a:cxn>
                <a:cxn ang="0">
                  <a:pos x="69" y="114"/>
                </a:cxn>
                <a:cxn ang="0">
                  <a:pos x="92" y="137"/>
                </a:cxn>
                <a:cxn ang="0">
                  <a:pos x="114" y="161"/>
                </a:cxn>
                <a:cxn ang="0">
                  <a:pos x="135" y="181"/>
                </a:cxn>
                <a:cxn ang="0">
                  <a:pos x="151" y="197"/>
                </a:cxn>
                <a:cxn ang="0">
                  <a:pos x="159" y="207"/>
                </a:cxn>
                <a:cxn ang="0">
                  <a:pos x="161" y="229"/>
                </a:cxn>
              </a:cxnLst>
              <a:rect l="0" t="0" r="r" b="b"/>
              <a:pathLst>
                <a:path w="161" h="229">
                  <a:moveTo>
                    <a:pt x="161" y="229"/>
                  </a:moveTo>
                  <a:lnTo>
                    <a:pt x="154" y="222"/>
                  </a:lnTo>
                  <a:lnTo>
                    <a:pt x="137" y="205"/>
                  </a:lnTo>
                  <a:lnTo>
                    <a:pt x="114" y="183"/>
                  </a:lnTo>
                  <a:lnTo>
                    <a:pt x="87" y="157"/>
                  </a:lnTo>
                  <a:lnTo>
                    <a:pt x="58" y="131"/>
                  </a:lnTo>
                  <a:lnTo>
                    <a:pt x="34" y="108"/>
                  </a:lnTo>
                  <a:lnTo>
                    <a:pt x="16" y="91"/>
                  </a:lnTo>
                  <a:lnTo>
                    <a:pt x="8" y="82"/>
                  </a:lnTo>
                  <a:lnTo>
                    <a:pt x="4" y="69"/>
                  </a:lnTo>
                  <a:lnTo>
                    <a:pt x="0" y="56"/>
                  </a:lnTo>
                  <a:lnTo>
                    <a:pt x="1" y="43"/>
                  </a:lnTo>
                  <a:lnTo>
                    <a:pt x="6" y="28"/>
                  </a:lnTo>
                  <a:lnTo>
                    <a:pt x="14" y="20"/>
                  </a:lnTo>
                  <a:lnTo>
                    <a:pt x="26" y="14"/>
                  </a:lnTo>
                  <a:lnTo>
                    <a:pt x="38" y="9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5" y="0"/>
                  </a:lnTo>
                  <a:lnTo>
                    <a:pt x="84" y="2"/>
                  </a:lnTo>
                  <a:lnTo>
                    <a:pt x="89" y="7"/>
                  </a:lnTo>
                  <a:lnTo>
                    <a:pt x="73" y="13"/>
                  </a:lnTo>
                  <a:lnTo>
                    <a:pt x="59" y="19"/>
                  </a:lnTo>
                  <a:lnTo>
                    <a:pt x="47" y="27"/>
                  </a:lnTo>
                  <a:lnTo>
                    <a:pt x="37" y="34"/>
                  </a:lnTo>
                  <a:lnTo>
                    <a:pt x="31" y="41"/>
                  </a:lnTo>
                  <a:lnTo>
                    <a:pt x="27" y="50"/>
                  </a:lnTo>
                  <a:lnTo>
                    <a:pt x="25" y="59"/>
                  </a:lnTo>
                  <a:lnTo>
                    <a:pt x="27" y="68"/>
                  </a:lnTo>
                  <a:lnTo>
                    <a:pt x="34" y="77"/>
                  </a:lnTo>
                  <a:lnTo>
                    <a:pt x="49" y="93"/>
                  </a:lnTo>
                  <a:lnTo>
                    <a:pt x="69" y="114"/>
                  </a:lnTo>
                  <a:lnTo>
                    <a:pt x="92" y="137"/>
                  </a:lnTo>
                  <a:lnTo>
                    <a:pt x="114" y="161"/>
                  </a:lnTo>
                  <a:lnTo>
                    <a:pt x="135" y="181"/>
                  </a:lnTo>
                  <a:lnTo>
                    <a:pt x="151" y="197"/>
                  </a:lnTo>
                  <a:lnTo>
                    <a:pt x="159" y="207"/>
                  </a:lnTo>
                  <a:lnTo>
                    <a:pt x="161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5" name="Freeform 50"/>
            <p:cNvSpPr>
              <a:spLocks/>
            </p:cNvSpPr>
            <p:nvPr/>
          </p:nvSpPr>
          <p:spPr bwMode="auto">
            <a:xfrm>
              <a:off x="7854950" y="2717801"/>
              <a:ext cx="22225" cy="22225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20" y="28"/>
                </a:cxn>
                <a:cxn ang="0">
                  <a:pos x="24" y="25"/>
                </a:cxn>
                <a:cxn ang="0">
                  <a:pos x="27" y="20"/>
                </a:cxn>
                <a:cxn ang="0">
                  <a:pos x="29" y="15"/>
                </a:cxn>
                <a:cxn ang="0">
                  <a:pos x="27" y="9"/>
                </a:cxn>
                <a:cxn ang="0">
                  <a:pos x="24" y="5"/>
                </a:cxn>
                <a:cxn ang="0">
                  <a:pos x="20" y="1"/>
                </a:cxn>
                <a:cxn ang="0">
                  <a:pos x="15" y="0"/>
                </a:cxn>
                <a:cxn ang="0">
                  <a:pos x="9" y="1"/>
                </a:cxn>
                <a:cxn ang="0">
                  <a:pos x="4" y="5"/>
                </a:cxn>
                <a:cxn ang="0">
                  <a:pos x="1" y="9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5"/>
                </a:cxn>
                <a:cxn ang="0">
                  <a:pos x="9" y="28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20" y="28"/>
                  </a:lnTo>
                  <a:lnTo>
                    <a:pt x="24" y="25"/>
                  </a:lnTo>
                  <a:lnTo>
                    <a:pt x="27" y="20"/>
                  </a:lnTo>
                  <a:lnTo>
                    <a:pt x="29" y="15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9" y="28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6" name="Freeform 51"/>
            <p:cNvSpPr>
              <a:spLocks/>
            </p:cNvSpPr>
            <p:nvPr/>
          </p:nvSpPr>
          <p:spPr bwMode="auto">
            <a:xfrm>
              <a:off x="7534275" y="3057526"/>
              <a:ext cx="633413" cy="365125"/>
            </a:xfrm>
            <a:custGeom>
              <a:avLst/>
              <a:gdLst/>
              <a:ahLst/>
              <a:cxnLst>
                <a:cxn ang="0">
                  <a:pos x="411" y="429"/>
                </a:cxn>
                <a:cxn ang="0">
                  <a:pos x="330" y="434"/>
                </a:cxn>
                <a:cxn ang="0">
                  <a:pos x="216" y="445"/>
                </a:cxn>
                <a:cxn ang="0">
                  <a:pos x="227" y="432"/>
                </a:cxn>
                <a:cxn ang="0">
                  <a:pos x="310" y="402"/>
                </a:cxn>
                <a:cxn ang="0">
                  <a:pos x="339" y="405"/>
                </a:cxn>
                <a:cxn ang="0">
                  <a:pos x="335" y="393"/>
                </a:cxn>
                <a:cxn ang="0">
                  <a:pos x="273" y="384"/>
                </a:cxn>
                <a:cxn ang="0">
                  <a:pos x="289" y="365"/>
                </a:cxn>
                <a:cxn ang="0">
                  <a:pos x="338" y="360"/>
                </a:cxn>
                <a:cxn ang="0">
                  <a:pos x="405" y="352"/>
                </a:cxn>
                <a:cxn ang="0">
                  <a:pos x="450" y="367"/>
                </a:cxn>
                <a:cxn ang="0">
                  <a:pos x="499" y="351"/>
                </a:cxn>
                <a:cxn ang="0">
                  <a:pos x="586" y="313"/>
                </a:cxn>
                <a:cxn ang="0">
                  <a:pos x="677" y="290"/>
                </a:cxn>
                <a:cxn ang="0">
                  <a:pos x="733" y="305"/>
                </a:cxn>
                <a:cxn ang="0">
                  <a:pos x="774" y="331"/>
                </a:cxn>
                <a:cxn ang="0">
                  <a:pos x="697" y="268"/>
                </a:cxn>
                <a:cxn ang="0">
                  <a:pos x="637" y="248"/>
                </a:cxn>
                <a:cxn ang="0">
                  <a:pos x="618" y="207"/>
                </a:cxn>
                <a:cxn ang="0">
                  <a:pos x="559" y="129"/>
                </a:cxn>
                <a:cxn ang="0">
                  <a:pos x="513" y="43"/>
                </a:cxn>
                <a:cxn ang="0">
                  <a:pos x="501" y="29"/>
                </a:cxn>
                <a:cxn ang="0">
                  <a:pos x="509" y="117"/>
                </a:cxn>
                <a:cxn ang="0">
                  <a:pos x="539" y="154"/>
                </a:cxn>
                <a:cxn ang="0">
                  <a:pos x="556" y="201"/>
                </a:cxn>
                <a:cxn ang="0">
                  <a:pos x="559" y="280"/>
                </a:cxn>
                <a:cxn ang="0">
                  <a:pos x="587" y="239"/>
                </a:cxn>
                <a:cxn ang="0">
                  <a:pos x="608" y="269"/>
                </a:cxn>
                <a:cxn ang="0">
                  <a:pos x="531" y="312"/>
                </a:cxn>
                <a:cxn ang="0">
                  <a:pos x="436" y="342"/>
                </a:cxn>
                <a:cxn ang="0">
                  <a:pos x="385" y="329"/>
                </a:cxn>
                <a:cxn ang="0">
                  <a:pos x="341" y="342"/>
                </a:cxn>
                <a:cxn ang="0">
                  <a:pos x="318" y="348"/>
                </a:cxn>
                <a:cxn ang="0">
                  <a:pos x="267" y="359"/>
                </a:cxn>
                <a:cxn ang="0">
                  <a:pos x="242" y="389"/>
                </a:cxn>
                <a:cxn ang="0">
                  <a:pos x="269" y="395"/>
                </a:cxn>
                <a:cxn ang="0">
                  <a:pos x="277" y="403"/>
                </a:cxn>
                <a:cxn ang="0">
                  <a:pos x="200" y="416"/>
                </a:cxn>
                <a:cxn ang="0">
                  <a:pos x="141" y="413"/>
                </a:cxn>
                <a:cxn ang="0">
                  <a:pos x="62" y="395"/>
                </a:cxn>
                <a:cxn ang="0">
                  <a:pos x="31" y="364"/>
                </a:cxn>
                <a:cxn ang="0">
                  <a:pos x="67" y="348"/>
                </a:cxn>
                <a:cxn ang="0">
                  <a:pos x="31" y="347"/>
                </a:cxn>
                <a:cxn ang="0">
                  <a:pos x="0" y="368"/>
                </a:cxn>
                <a:cxn ang="0">
                  <a:pos x="44" y="412"/>
                </a:cxn>
                <a:cxn ang="0">
                  <a:pos x="150" y="432"/>
                </a:cxn>
                <a:cxn ang="0">
                  <a:pos x="184" y="456"/>
                </a:cxn>
                <a:cxn ang="0">
                  <a:pos x="277" y="457"/>
                </a:cxn>
                <a:cxn ang="0">
                  <a:pos x="371" y="458"/>
                </a:cxn>
                <a:cxn ang="0">
                  <a:pos x="474" y="436"/>
                </a:cxn>
                <a:cxn ang="0">
                  <a:pos x="542" y="427"/>
                </a:cxn>
                <a:cxn ang="0">
                  <a:pos x="651" y="412"/>
                </a:cxn>
                <a:cxn ang="0">
                  <a:pos x="751" y="388"/>
                </a:cxn>
                <a:cxn ang="0">
                  <a:pos x="776" y="359"/>
                </a:cxn>
                <a:cxn ang="0">
                  <a:pos x="663" y="382"/>
                </a:cxn>
                <a:cxn ang="0">
                  <a:pos x="533" y="406"/>
                </a:cxn>
              </a:cxnLst>
              <a:rect l="0" t="0" r="r" b="b"/>
              <a:pathLst>
                <a:path w="797" h="460">
                  <a:moveTo>
                    <a:pt x="467" y="414"/>
                  </a:moveTo>
                  <a:lnTo>
                    <a:pt x="454" y="417"/>
                  </a:lnTo>
                  <a:lnTo>
                    <a:pt x="440" y="421"/>
                  </a:lnTo>
                  <a:lnTo>
                    <a:pt x="425" y="425"/>
                  </a:lnTo>
                  <a:lnTo>
                    <a:pt x="411" y="429"/>
                  </a:lnTo>
                  <a:lnTo>
                    <a:pt x="397" y="434"/>
                  </a:lnTo>
                  <a:lnTo>
                    <a:pt x="382" y="436"/>
                  </a:lnTo>
                  <a:lnTo>
                    <a:pt x="367" y="437"/>
                  </a:lnTo>
                  <a:lnTo>
                    <a:pt x="351" y="436"/>
                  </a:lnTo>
                  <a:lnTo>
                    <a:pt x="330" y="434"/>
                  </a:lnTo>
                  <a:lnTo>
                    <a:pt x="306" y="436"/>
                  </a:lnTo>
                  <a:lnTo>
                    <a:pt x="281" y="438"/>
                  </a:lnTo>
                  <a:lnTo>
                    <a:pt x="256" y="442"/>
                  </a:lnTo>
                  <a:lnTo>
                    <a:pt x="233" y="444"/>
                  </a:lnTo>
                  <a:lnTo>
                    <a:pt x="216" y="445"/>
                  </a:lnTo>
                  <a:lnTo>
                    <a:pt x="204" y="443"/>
                  </a:lnTo>
                  <a:lnTo>
                    <a:pt x="200" y="437"/>
                  </a:lnTo>
                  <a:lnTo>
                    <a:pt x="203" y="436"/>
                  </a:lnTo>
                  <a:lnTo>
                    <a:pt x="212" y="435"/>
                  </a:lnTo>
                  <a:lnTo>
                    <a:pt x="227" y="432"/>
                  </a:lnTo>
                  <a:lnTo>
                    <a:pt x="244" y="427"/>
                  </a:lnTo>
                  <a:lnTo>
                    <a:pt x="262" y="423"/>
                  </a:lnTo>
                  <a:lnTo>
                    <a:pt x="280" y="417"/>
                  </a:lnTo>
                  <a:lnTo>
                    <a:pt x="297" y="409"/>
                  </a:lnTo>
                  <a:lnTo>
                    <a:pt x="310" y="402"/>
                  </a:lnTo>
                  <a:lnTo>
                    <a:pt x="317" y="402"/>
                  </a:lnTo>
                  <a:lnTo>
                    <a:pt x="322" y="402"/>
                  </a:lnTo>
                  <a:lnTo>
                    <a:pt x="327" y="403"/>
                  </a:lnTo>
                  <a:lnTo>
                    <a:pt x="334" y="404"/>
                  </a:lnTo>
                  <a:lnTo>
                    <a:pt x="339" y="405"/>
                  </a:lnTo>
                  <a:lnTo>
                    <a:pt x="344" y="406"/>
                  </a:lnTo>
                  <a:lnTo>
                    <a:pt x="349" y="405"/>
                  </a:lnTo>
                  <a:lnTo>
                    <a:pt x="356" y="403"/>
                  </a:lnTo>
                  <a:lnTo>
                    <a:pt x="345" y="398"/>
                  </a:lnTo>
                  <a:lnTo>
                    <a:pt x="335" y="393"/>
                  </a:lnTo>
                  <a:lnTo>
                    <a:pt x="323" y="389"/>
                  </a:lnTo>
                  <a:lnTo>
                    <a:pt x="310" y="387"/>
                  </a:lnTo>
                  <a:lnTo>
                    <a:pt x="299" y="385"/>
                  </a:lnTo>
                  <a:lnTo>
                    <a:pt x="286" y="385"/>
                  </a:lnTo>
                  <a:lnTo>
                    <a:pt x="273" y="384"/>
                  </a:lnTo>
                  <a:lnTo>
                    <a:pt x="261" y="384"/>
                  </a:lnTo>
                  <a:lnTo>
                    <a:pt x="266" y="377"/>
                  </a:lnTo>
                  <a:lnTo>
                    <a:pt x="273" y="371"/>
                  </a:lnTo>
                  <a:lnTo>
                    <a:pt x="281" y="367"/>
                  </a:lnTo>
                  <a:lnTo>
                    <a:pt x="289" y="365"/>
                  </a:lnTo>
                  <a:lnTo>
                    <a:pt x="299" y="364"/>
                  </a:lnTo>
                  <a:lnTo>
                    <a:pt x="307" y="364"/>
                  </a:lnTo>
                  <a:lnTo>
                    <a:pt x="317" y="364"/>
                  </a:lnTo>
                  <a:lnTo>
                    <a:pt x="325" y="364"/>
                  </a:lnTo>
                  <a:lnTo>
                    <a:pt x="338" y="360"/>
                  </a:lnTo>
                  <a:lnTo>
                    <a:pt x="351" y="356"/>
                  </a:lnTo>
                  <a:lnTo>
                    <a:pt x="365" y="352"/>
                  </a:lnTo>
                  <a:lnTo>
                    <a:pt x="379" y="350"/>
                  </a:lnTo>
                  <a:lnTo>
                    <a:pt x="391" y="350"/>
                  </a:lnTo>
                  <a:lnTo>
                    <a:pt x="405" y="352"/>
                  </a:lnTo>
                  <a:lnTo>
                    <a:pt x="417" y="358"/>
                  </a:lnTo>
                  <a:lnTo>
                    <a:pt x="428" y="367"/>
                  </a:lnTo>
                  <a:lnTo>
                    <a:pt x="437" y="369"/>
                  </a:lnTo>
                  <a:lnTo>
                    <a:pt x="443" y="368"/>
                  </a:lnTo>
                  <a:lnTo>
                    <a:pt x="450" y="367"/>
                  </a:lnTo>
                  <a:lnTo>
                    <a:pt x="458" y="370"/>
                  </a:lnTo>
                  <a:lnTo>
                    <a:pt x="464" y="367"/>
                  </a:lnTo>
                  <a:lnTo>
                    <a:pt x="474" y="363"/>
                  </a:lnTo>
                  <a:lnTo>
                    <a:pt x="485" y="358"/>
                  </a:lnTo>
                  <a:lnTo>
                    <a:pt x="499" y="351"/>
                  </a:lnTo>
                  <a:lnTo>
                    <a:pt x="514" y="344"/>
                  </a:lnTo>
                  <a:lnTo>
                    <a:pt x="531" y="337"/>
                  </a:lnTo>
                  <a:lnTo>
                    <a:pt x="549" y="329"/>
                  </a:lnTo>
                  <a:lnTo>
                    <a:pt x="567" y="321"/>
                  </a:lnTo>
                  <a:lnTo>
                    <a:pt x="586" y="313"/>
                  </a:lnTo>
                  <a:lnTo>
                    <a:pt x="606" y="307"/>
                  </a:lnTo>
                  <a:lnTo>
                    <a:pt x="625" y="301"/>
                  </a:lnTo>
                  <a:lnTo>
                    <a:pt x="643" y="297"/>
                  </a:lnTo>
                  <a:lnTo>
                    <a:pt x="661" y="292"/>
                  </a:lnTo>
                  <a:lnTo>
                    <a:pt x="677" y="290"/>
                  </a:lnTo>
                  <a:lnTo>
                    <a:pt x="692" y="289"/>
                  </a:lnTo>
                  <a:lnTo>
                    <a:pt x="704" y="290"/>
                  </a:lnTo>
                  <a:lnTo>
                    <a:pt x="714" y="296"/>
                  </a:lnTo>
                  <a:lnTo>
                    <a:pt x="723" y="301"/>
                  </a:lnTo>
                  <a:lnTo>
                    <a:pt x="733" y="305"/>
                  </a:lnTo>
                  <a:lnTo>
                    <a:pt x="741" y="309"/>
                  </a:lnTo>
                  <a:lnTo>
                    <a:pt x="751" y="313"/>
                  </a:lnTo>
                  <a:lnTo>
                    <a:pt x="759" y="319"/>
                  </a:lnTo>
                  <a:lnTo>
                    <a:pt x="767" y="324"/>
                  </a:lnTo>
                  <a:lnTo>
                    <a:pt x="774" y="331"/>
                  </a:lnTo>
                  <a:lnTo>
                    <a:pt x="769" y="315"/>
                  </a:lnTo>
                  <a:lnTo>
                    <a:pt x="756" y="300"/>
                  </a:lnTo>
                  <a:lnTo>
                    <a:pt x="739" y="287"/>
                  </a:lnTo>
                  <a:lnTo>
                    <a:pt x="718" y="277"/>
                  </a:lnTo>
                  <a:lnTo>
                    <a:pt x="697" y="268"/>
                  </a:lnTo>
                  <a:lnTo>
                    <a:pt x="677" y="264"/>
                  </a:lnTo>
                  <a:lnTo>
                    <a:pt x="661" y="262"/>
                  </a:lnTo>
                  <a:lnTo>
                    <a:pt x="650" y="263"/>
                  </a:lnTo>
                  <a:lnTo>
                    <a:pt x="642" y="255"/>
                  </a:lnTo>
                  <a:lnTo>
                    <a:pt x="637" y="248"/>
                  </a:lnTo>
                  <a:lnTo>
                    <a:pt x="633" y="240"/>
                  </a:lnTo>
                  <a:lnTo>
                    <a:pt x="630" y="231"/>
                  </a:lnTo>
                  <a:lnTo>
                    <a:pt x="625" y="224"/>
                  </a:lnTo>
                  <a:lnTo>
                    <a:pt x="622" y="215"/>
                  </a:lnTo>
                  <a:lnTo>
                    <a:pt x="618" y="207"/>
                  </a:lnTo>
                  <a:lnTo>
                    <a:pt x="613" y="200"/>
                  </a:lnTo>
                  <a:lnTo>
                    <a:pt x="603" y="180"/>
                  </a:lnTo>
                  <a:lnTo>
                    <a:pt x="590" y="162"/>
                  </a:lnTo>
                  <a:lnTo>
                    <a:pt x="575" y="145"/>
                  </a:lnTo>
                  <a:lnTo>
                    <a:pt x="559" y="129"/>
                  </a:lnTo>
                  <a:lnTo>
                    <a:pt x="543" y="112"/>
                  </a:lnTo>
                  <a:lnTo>
                    <a:pt x="531" y="94"/>
                  </a:lnTo>
                  <a:lnTo>
                    <a:pt x="520" y="76"/>
                  </a:lnTo>
                  <a:lnTo>
                    <a:pt x="514" y="55"/>
                  </a:lnTo>
                  <a:lnTo>
                    <a:pt x="513" y="43"/>
                  </a:lnTo>
                  <a:lnTo>
                    <a:pt x="512" y="26"/>
                  </a:lnTo>
                  <a:lnTo>
                    <a:pt x="509" y="11"/>
                  </a:lnTo>
                  <a:lnTo>
                    <a:pt x="507" y="0"/>
                  </a:lnTo>
                  <a:lnTo>
                    <a:pt x="503" y="14"/>
                  </a:lnTo>
                  <a:lnTo>
                    <a:pt x="501" y="29"/>
                  </a:lnTo>
                  <a:lnTo>
                    <a:pt x="499" y="44"/>
                  </a:lnTo>
                  <a:lnTo>
                    <a:pt x="498" y="59"/>
                  </a:lnTo>
                  <a:lnTo>
                    <a:pt x="499" y="79"/>
                  </a:lnTo>
                  <a:lnTo>
                    <a:pt x="503" y="99"/>
                  </a:lnTo>
                  <a:lnTo>
                    <a:pt x="509" y="117"/>
                  </a:lnTo>
                  <a:lnTo>
                    <a:pt x="519" y="133"/>
                  </a:lnTo>
                  <a:lnTo>
                    <a:pt x="523" y="138"/>
                  </a:lnTo>
                  <a:lnTo>
                    <a:pt x="528" y="144"/>
                  </a:lnTo>
                  <a:lnTo>
                    <a:pt x="534" y="149"/>
                  </a:lnTo>
                  <a:lnTo>
                    <a:pt x="539" y="154"/>
                  </a:lnTo>
                  <a:lnTo>
                    <a:pt x="544" y="160"/>
                  </a:lnTo>
                  <a:lnTo>
                    <a:pt x="548" y="165"/>
                  </a:lnTo>
                  <a:lnTo>
                    <a:pt x="552" y="171"/>
                  </a:lnTo>
                  <a:lnTo>
                    <a:pt x="554" y="179"/>
                  </a:lnTo>
                  <a:lnTo>
                    <a:pt x="556" y="201"/>
                  </a:lnTo>
                  <a:lnTo>
                    <a:pt x="554" y="234"/>
                  </a:lnTo>
                  <a:lnTo>
                    <a:pt x="551" y="268"/>
                  </a:lnTo>
                  <a:lnTo>
                    <a:pt x="549" y="290"/>
                  </a:lnTo>
                  <a:lnTo>
                    <a:pt x="554" y="286"/>
                  </a:lnTo>
                  <a:lnTo>
                    <a:pt x="559" y="280"/>
                  </a:lnTo>
                  <a:lnTo>
                    <a:pt x="565" y="271"/>
                  </a:lnTo>
                  <a:lnTo>
                    <a:pt x="572" y="263"/>
                  </a:lnTo>
                  <a:lnTo>
                    <a:pt x="577" y="253"/>
                  </a:lnTo>
                  <a:lnTo>
                    <a:pt x="583" y="246"/>
                  </a:lnTo>
                  <a:lnTo>
                    <a:pt x="587" y="239"/>
                  </a:lnTo>
                  <a:lnTo>
                    <a:pt x="591" y="234"/>
                  </a:lnTo>
                  <a:lnTo>
                    <a:pt x="596" y="243"/>
                  </a:lnTo>
                  <a:lnTo>
                    <a:pt x="600" y="251"/>
                  </a:lnTo>
                  <a:lnTo>
                    <a:pt x="604" y="261"/>
                  </a:lnTo>
                  <a:lnTo>
                    <a:pt x="608" y="269"/>
                  </a:lnTo>
                  <a:lnTo>
                    <a:pt x="606" y="277"/>
                  </a:lnTo>
                  <a:lnTo>
                    <a:pt x="596" y="284"/>
                  </a:lnTo>
                  <a:lnTo>
                    <a:pt x="578" y="292"/>
                  </a:lnTo>
                  <a:lnTo>
                    <a:pt x="556" y="302"/>
                  </a:lnTo>
                  <a:lnTo>
                    <a:pt x="531" y="312"/>
                  </a:lnTo>
                  <a:lnTo>
                    <a:pt x="504" y="324"/>
                  </a:lnTo>
                  <a:lnTo>
                    <a:pt x="478" y="336"/>
                  </a:lnTo>
                  <a:lnTo>
                    <a:pt x="456" y="348"/>
                  </a:lnTo>
                  <a:lnTo>
                    <a:pt x="445" y="345"/>
                  </a:lnTo>
                  <a:lnTo>
                    <a:pt x="436" y="342"/>
                  </a:lnTo>
                  <a:lnTo>
                    <a:pt x="426" y="339"/>
                  </a:lnTo>
                  <a:lnTo>
                    <a:pt x="416" y="336"/>
                  </a:lnTo>
                  <a:lnTo>
                    <a:pt x="406" y="332"/>
                  </a:lnTo>
                  <a:lnTo>
                    <a:pt x="396" y="330"/>
                  </a:lnTo>
                  <a:lnTo>
                    <a:pt x="385" y="329"/>
                  </a:lnTo>
                  <a:lnTo>
                    <a:pt x="374" y="329"/>
                  </a:lnTo>
                  <a:lnTo>
                    <a:pt x="289" y="294"/>
                  </a:lnTo>
                  <a:lnTo>
                    <a:pt x="288" y="313"/>
                  </a:lnTo>
                  <a:lnTo>
                    <a:pt x="346" y="340"/>
                  </a:lnTo>
                  <a:lnTo>
                    <a:pt x="341" y="342"/>
                  </a:lnTo>
                  <a:lnTo>
                    <a:pt x="337" y="344"/>
                  </a:lnTo>
                  <a:lnTo>
                    <a:pt x="331" y="345"/>
                  </a:lnTo>
                  <a:lnTo>
                    <a:pt x="327" y="346"/>
                  </a:lnTo>
                  <a:lnTo>
                    <a:pt x="322" y="347"/>
                  </a:lnTo>
                  <a:lnTo>
                    <a:pt x="318" y="348"/>
                  </a:lnTo>
                  <a:lnTo>
                    <a:pt x="312" y="349"/>
                  </a:lnTo>
                  <a:lnTo>
                    <a:pt x="307" y="349"/>
                  </a:lnTo>
                  <a:lnTo>
                    <a:pt x="292" y="350"/>
                  </a:lnTo>
                  <a:lnTo>
                    <a:pt x="280" y="354"/>
                  </a:lnTo>
                  <a:lnTo>
                    <a:pt x="267" y="359"/>
                  </a:lnTo>
                  <a:lnTo>
                    <a:pt x="258" y="364"/>
                  </a:lnTo>
                  <a:lnTo>
                    <a:pt x="249" y="371"/>
                  </a:lnTo>
                  <a:lnTo>
                    <a:pt x="244" y="378"/>
                  </a:lnTo>
                  <a:lnTo>
                    <a:pt x="242" y="384"/>
                  </a:lnTo>
                  <a:lnTo>
                    <a:pt x="242" y="389"/>
                  </a:lnTo>
                  <a:lnTo>
                    <a:pt x="245" y="394"/>
                  </a:lnTo>
                  <a:lnTo>
                    <a:pt x="249" y="395"/>
                  </a:lnTo>
                  <a:lnTo>
                    <a:pt x="256" y="396"/>
                  </a:lnTo>
                  <a:lnTo>
                    <a:pt x="263" y="395"/>
                  </a:lnTo>
                  <a:lnTo>
                    <a:pt x="269" y="395"/>
                  </a:lnTo>
                  <a:lnTo>
                    <a:pt x="277" y="394"/>
                  </a:lnTo>
                  <a:lnTo>
                    <a:pt x="282" y="395"/>
                  </a:lnTo>
                  <a:lnTo>
                    <a:pt x="287" y="398"/>
                  </a:lnTo>
                  <a:lnTo>
                    <a:pt x="282" y="401"/>
                  </a:lnTo>
                  <a:lnTo>
                    <a:pt x="277" y="403"/>
                  </a:lnTo>
                  <a:lnTo>
                    <a:pt x="270" y="403"/>
                  </a:lnTo>
                  <a:lnTo>
                    <a:pt x="264" y="405"/>
                  </a:lnTo>
                  <a:lnTo>
                    <a:pt x="242" y="410"/>
                  </a:lnTo>
                  <a:lnTo>
                    <a:pt x="221" y="414"/>
                  </a:lnTo>
                  <a:lnTo>
                    <a:pt x="200" y="416"/>
                  </a:lnTo>
                  <a:lnTo>
                    <a:pt x="181" y="416"/>
                  </a:lnTo>
                  <a:lnTo>
                    <a:pt x="165" y="415"/>
                  </a:lnTo>
                  <a:lnTo>
                    <a:pt x="152" y="414"/>
                  </a:lnTo>
                  <a:lnTo>
                    <a:pt x="144" y="413"/>
                  </a:lnTo>
                  <a:lnTo>
                    <a:pt x="141" y="413"/>
                  </a:lnTo>
                  <a:lnTo>
                    <a:pt x="128" y="412"/>
                  </a:lnTo>
                  <a:lnTo>
                    <a:pt x="113" y="409"/>
                  </a:lnTo>
                  <a:lnTo>
                    <a:pt x="95" y="405"/>
                  </a:lnTo>
                  <a:lnTo>
                    <a:pt x="79" y="400"/>
                  </a:lnTo>
                  <a:lnTo>
                    <a:pt x="62" y="395"/>
                  </a:lnTo>
                  <a:lnTo>
                    <a:pt x="47" y="388"/>
                  </a:lnTo>
                  <a:lnTo>
                    <a:pt x="36" y="381"/>
                  </a:lnTo>
                  <a:lnTo>
                    <a:pt x="30" y="373"/>
                  </a:lnTo>
                  <a:lnTo>
                    <a:pt x="28" y="368"/>
                  </a:lnTo>
                  <a:lnTo>
                    <a:pt x="31" y="364"/>
                  </a:lnTo>
                  <a:lnTo>
                    <a:pt x="37" y="360"/>
                  </a:lnTo>
                  <a:lnTo>
                    <a:pt x="45" y="356"/>
                  </a:lnTo>
                  <a:lnTo>
                    <a:pt x="53" y="352"/>
                  </a:lnTo>
                  <a:lnTo>
                    <a:pt x="62" y="349"/>
                  </a:lnTo>
                  <a:lnTo>
                    <a:pt x="67" y="348"/>
                  </a:lnTo>
                  <a:lnTo>
                    <a:pt x="69" y="347"/>
                  </a:lnTo>
                  <a:lnTo>
                    <a:pt x="60" y="346"/>
                  </a:lnTo>
                  <a:lnTo>
                    <a:pt x="50" y="346"/>
                  </a:lnTo>
                  <a:lnTo>
                    <a:pt x="41" y="346"/>
                  </a:lnTo>
                  <a:lnTo>
                    <a:pt x="31" y="347"/>
                  </a:lnTo>
                  <a:lnTo>
                    <a:pt x="23" y="349"/>
                  </a:lnTo>
                  <a:lnTo>
                    <a:pt x="14" y="352"/>
                  </a:lnTo>
                  <a:lnTo>
                    <a:pt x="7" y="357"/>
                  </a:lnTo>
                  <a:lnTo>
                    <a:pt x="1" y="363"/>
                  </a:lnTo>
                  <a:lnTo>
                    <a:pt x="0" y="368"/>
                  </a:lnTo>
                  <a:lnTo>
                    <a:pt x="2" y="375"/>
                  </a:lnTo>
                  <a:lnTo>
                    <a:pt x="5" y="382"/>
                  </a:lnTo>
                  <a:lnTo>
                    <a:pt x="9" y="389"/>
                  </a:lnTo>
                  <a:lnTo>
                    <a:pt x="25" y="402"/>
                  </a:lnTo>
                  <a:lnTo>
                    <a:pt x="44" y="412"/>
                  </a:lnTo>
                  <a:lnTo>
                    <a:pt x="65" y="418"/>
                  </a:lnTo>
                  <a:lnTo>
                    <a:pt x="87" y="423"/>
                  </a:lnTo>
                  <a:lnTo>
                    <a:pt x="109" y="427"/>
                  </a:lnTo>
                  <a:lnTo>
                    <a:pt x="130" y="429"/>
                  </a:lnTo>
                  <a:lnTo>
                    <a:pt x="150" y="432"/>
                  </a:lnTo>
                  <a:lnTo>
                    <a:pt x="166" y="434"/>
                  </a:lnTo>
                  <a:lnTo>
                    <a:pt x="161" y="442"/>
                  </a:lnTo>
                  <a:lnTo>
                    <a:pt x="163" y="447"/>
                  </a:lnTo>
                  <a:lnTo>
                    <a:pt x="171" y="452"/>
                  </a:lnTo>
                  <a:lnTo>
                    <a:pt x="184" y="456"/>
                  </a:lnTo>
                  <a:lnTo>
                    <a:pt x="204" y="458"/>
                  </a:lnTo>
                  <a:lnTo>
                    <a:pt x="223" y="458"/>
                  </a:lnTo>
                  <a:lnTo>
                    <a:pt x="241" y="458"/>
                  </a:lnTo>
                  <a:lnTo>
                    <a:pt x="259" y="457"/>
                  </a:lnTo>
                  <a:lnTo>
                    <a:pt x="277" y="457"/>
                  </a:lnTo>
                  <a:lnTo>
                    <a:pt x="293" y="457"/>
                  </a:lnTo>
                  <a:lnTo>
                    <a:pt x="312" y="457"/>
                  </a:lnTo>
                  <a:lnTo>
                    <a:pt x="332" y="459"/>
                  </a:lnTo>
                  <a:lnTo>
                    <a:pt x="351" y="460"/>
                  </a:lnTo>
                  <a:lnTo>
                    <a:pt x="371" y="458"/>
                  </a:lnTo>
                  <a:lnTo>
                    <a:pt x="390" y="454"/>
                  </a:lnTo>
                  <a:lnTo>
                    <a:pt x="410" y="448"/>
                  </a:lnTo>
                  <a:lnTo>
                    <a:pt x="431" y="443"/>
                  </a:lnTo>
                  <a:lnTo>
                    <a:pt x="453" y="439"/>
                  </a:lnTo>
                  <a:lnTo>
                    <a:pt x="474" y="436"/>
                  </a:lnTo>
                  <a:lnTo>
                    <a:pt x="497" y="436"/>
                  </a:lnTo>
                  <a:lnTo>
                    <a:pt x="502" y="434"/>
                  </a:lnTo>
                  <a:lnTo>
                    <a:pt x="513" y="433"/>
                  </a:lnTo>
                  <a:lnTo>
                    <a:pt x="525" y="429"/>
                  </a:lnTo>
                  <a:lnTo>
                    <a:pt x="542" y="427"/>
                  </a:lnTo>
                  <a:lnTo>
                    <a:pt x="561" y="425"/>
                  </a:lnTo>
                  <a:lnTo>
                    <a:pt x="582" y="422"/>
                  </a:lnTo>
                  <a:lnTo>
                    <a:pt x="604" y="419"/>
                  </a:lnTo>
                  <a:lnTo>
                    <a:pt x="627" y="415"/>
                  </a:lnTo>
                  <a:lnTo>
                    <a:pt x="651" y="412"/>
                  </a:lnTo>
                  <a:lnTo>
                    <a:pt x="674" y="407"/>
                  </a:lnTo>
                  <a:lnTo>
                    <a:pt x="696" y="403"/>
                  </a:lnTo>
                  <a:lnTo>
                    <a:pt x="716" y="399"/>
                  </a:lnTo>
                  <a:lnTo>
                    <a:pt x="735" y="394"/>
                  </a:lnTo>
                  <a:lnTo>
                    <a:pt x="751" y="388"/>
                  </a:lnTo>
                  <a:lnTo>
                    <a:pt x="763" y="383"/>
                  </a:lnTo>
                  <a:lnTo>
                    <a:pt x="773" y="378"/>
                  </a:lnTo>
                  <a:lnTo>
                    <a:pt x="797" y="355"/>
                  </a:lnTo>
                  <a:lnTo>
                    <a:pt x="789" y="357"/>
                  </a:lnTo>
                  <a:lnTo>
                    <a:pt x="776" y="359"/>
                  </a:lnTo>
                  <a:lnTo>
                    <a:pt x="758" y="363"/>
                  </a:lnTo>
                  <a:lnTo>
                    <a:pt x="738" y="367"/>
                  </a:lnTo>
                  <a:lnTo>
                    <a:pt x="715" y="371"/>
                  </a:lnTo>
                  <a:lnTo>
                    <a:pt x="691" y="377"/>
                  </a:lnTo>
                  <a:lnTo>
                    <a:pt x="663" y="382"/>
                  </a:lnTo>
                  <a:lnTo>
                    <a:pt x="637" y="387"/>
                  </a:lnTo>
                  <a:lnTo>
                    <a:pt x="610" y="393"/>
                  </a:lnTo>
                  <a:lnTo>
                    <a:pt x="582" y="398"/>
                  </a:lnTo>
                  <a:lnTo>
                    <a:pt x="557" y="402"/>
                  </a:lnTo>
                  <a:lnTo>
                    <a:pt x="533" y="406"/>
                  </a:lnTo>
                  <a:lnTo>
                    <a:pt x="512" y="409"/>
                  </a:lnTo>
                  <a:lnTo>
                    <a:pt x="493" y="412"/>
                  </a:lnTo>
                  <a:lnTo>
                    <a:pt x="478" y="414"/>
                  </a:lnTo>
                  <a:lnTo>
                    <a:pt x="467" y="4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7" name="Freeform 52"/>
            <p:cNvSpPr>
              <a:spLocks/>
            </p:cNvSpPr>
            <p:nvPr/>
          </p:nvSpPr>
          <p:spPr bwMode="auto">
            <a:xfrm>
              <a:off x="7545388" y="3140076"/>
              <a:ext cx="204788" cy="228600"/>
            </a:xfrm>
            <a:custGeom>
              <a:avLst/>
              <a:gdLst/>
              <a:ahLst/>
              <a:cxnLst>
                <a:cxn ang="0">
                  <a:pos x="29" y="25"/>
                </a:cxn>
                <a:cxn ang="0">
                  <a:pos x="16" y="10"/>
                </a:cxn>
                <a:cxn ang="0">
                  <a:pos x="0" y="0"/>
                </a:cxn>
                <a:cxn ang="0">
                  <a:pos x="15" y="53"/>
                </a:cxn>
                <a:cxn ang="0">
                  <a:pos x="61" y="137"/>
                </a:cxn>
                <a:cxn ang="0">
                  <a:pos x="91" y="167"/>
                </a:cxn>
                <a:cxn ang="0">
                  <a:pos x="72" y="179"/>
                </a:cxn>
                <a:cxn ang="0">
                  <a:pos x="113" y="174"/>
                </a:cxn>
                <a:cxn ang="0">
                  <a:pos x="171" y="178"/>
                </a:cxn>
                <a:cxn ang="0">
                  <a:pos x="193" y="194"/>
                </a:cxn>
                <a:cxn ang="0">
                  <a:pos x="141" y="196"/>
                </a:cxn>
                <a:cxn ang="0">
                  <a:pos x="89" y="188"/>
                </a:cxn>
                <a:cxn ang="0">
                  <a:pos x="99" y="200"/>
                </a:cxn>
                <a:cxn ang="0">
                  <a:pos x="151" y="206"/>
                </a:cxn>
                <a:cxn ang="0">
                  <a:pos x="196" y="205"/>
                </a:cxn>
                <a:cxn ang="0">
                  <a:pos x="209" y="233"/>
                </a:cxn>
                <a:cxn ang="0">
                  <a:pos x="194" y="266"/>
                </a:cxn>
                <a:cxn ang="0">
                  <a:pos x="136" y="266"/>
                </a:cxn>
                <a:cxn ang="0">
                  <a:pos x="85" y="256"/>
                </a:cxn>
                <a:cxn ang="0">
                  <a:pos x="76" y="224"/>
                </a:cxn>
                <a:cxn ang="0">
                  <a:pos x="67" y="196"/>
                </a:cxn>
                <a:cxn ang="0">
                  <a:pos x="67" y="255"/>
                </a:cxn>
                <a:cxn ang="0">
                  <a:pos x="102" y="279"/>
                </a:cxn>
                <a:cxn ang="0">
                  <a:pos x="155" y="288"/>
                </a:cxn>
                <a:cxn ang="0">
                  <a:pos x="211" y="281"/>
                </a:cxn>
                <a:cxn ang="0">
                  <a:pos x="223" y="206"/>
                </a:cxn>
                <a:cxn ang="0">
                  <a:pos x="235" y="195"/>
                </a:cxn>
                <a:cxn ang="0">
                  <a:pos x="243" y="205"/>
                </a:cxn>
                <a:cxn ang="0">
                  <a:pos x="233" y="241"/>
                </a:cxn>
                <a:cxn ang="0">
                  <a:pos x="252" y="219"/>
                </a:cxn>
                <a:cxn ang="0">
                  <a:pos x="258" y="194"/>
                </a:cxn>
                <a:cxn ang="0">
                  <a:pos x="250" y="182"/>
                </a:cxn>
                <a:cxn ang="0">
                  <a:pos x="237" y="179"/>
                </a:cxn>
                <a:cxn ang="0">
                  <a:pos x="218" y="181"/>
                </a:cxn>
                <a:cxn ang="0">
                  <a:pos x="193" y="172"/>
                </a:cxn>
                <a:cxn ang="0">
                  <a:pos x="169" y="165"/>
                </a:cxn>
                <a:cxn ang="0">
                  <a:pos x="138" y="161"/>
                </a:cxn>
                <a:cxn ang="0">
                  <a:pos x="117" y="158"/>
                </a:cxn>
                <a:cxn ang="0">
                  <a:pos x="106" y="154"/>
                </a:cxn>
                <a:cxn ang="0">
                  <a:pos x="93" y="145"/>
                </a:cxn>
                <a:cxn ang="0">
                  <a:pos x="75" y="127"/>
                </a:cxn>
                <a:cxn ang="0">
                  <a:pos x="65" y="105"/>
                </a:cxn>
                <a:cxn ang="0">
                  <a:pos x="43" y="62"/>
                </a:cxn>
              </a:cxnLst>
              <a:rect l="0" t="0" r="r" b="b"/>
              <a:pathLst>
                <a:path w="258" h="288">
                  <a:moveTo>
                    <a:pt x="34" y="37"/>
                  </a:moveTo>
                  <a:lnTo>
                    <a:pt x="32" y="30"/>
                  </a:lnTo>
                  <a:lnTo>
                    <a:pt x="29" y="25"/>
                  </a:lnTo>
                  <a:lnTo>
                    <a:pt x="26" y="20"/>
                  </a:lnTo>
                  <a:lnTo>
                    <a:pt x="21" y="14"/>
                  </a:lnTo>
                  <a:lnTo>
                    <a:pt x="16" y="10"/>
                  </a:lnTo>
                  <a:lnTo>
                    <a:pt x="12" y="6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6" y="28"/>
                  </a:lnTo>
                  <a:lnTo>
                    <a:pt x="15" y="53"/>
                  </a:lnTo>
                  <a:lnTo>
                    <a:pt x="28" y="82"/>
                  </a:lnTo>
                  <a:lnTo>
                    <a:pt x="43" y="111"/>
                  </a:lnTo>
                  <a:lnTo>
                    <a:pt x="61" y="137"/>
                  </a:lnTo>
                  <a:lnTo>
                    <a:pt x="79" y="156"/>
                  </a:lnTo>
                  <a:lnTo>
                    <a:pt x="97" y="165"/>
                  </a:lnTo>
                  <a:lnTo>
                    <a:pt x="91" y="167"/>
                  </a:lnTo>
                  <a:lnTo>
                    <a:pt x="82" y="168"/>
                  </a:lnTo>
                  <a:lnTo>
                    <a:pt x="75" y="173"/>
                  </a:lnTo>
                  <a:lnTo>
                    <a:pt x="72" y="179"/>
                  </a:lnTo>
                  <a:lnTo>
                    <a:pt x="82" y="177"/>
                  </a:lnTo>
                  <a:lnTo>
                    <a:pt x="96" y="175"/>
                  </a:lnTo>
                  <a:lnTo>
                    <a:pt x="113" y="174"/>
                  </a:lnTo>
                  <a:lnTo>
                    <a:pt x="132" y="174"/>
                  </a:lnTo>
                  <a:lnTo>
                    <a:pt x="151" y="175"/>
                  </a:lnTo>
                  <a:lnTo>
                    <a:pt x="171" y="178"/>
                  </a:lnTo>
                  <a:lnTo>
                    <a:pt x="191" y="183"/>
                  </a:lnTo>
                  <a:lnTo>
                    <a:pt x="208" y="189"/>
                  </a:lnTo>
                  <a:lnTo>
                    <a:pt x="193" y="194"/>
                  </a:lnTo>
                  <a:lnTo>
                    <a:pt x="177" y="196"/>
                  </a:lnTo>
                  <a:lnTo>
                    <a:pt x="159" y="197"/>
                  </a:lnTo>
                  <a:lnTo>
                    <a:pt x="141" y="196"/>
                  </a:lnTo>
                  <a:lnTo>
                    <a:pt x="122" y="194"/>
                  </a:lnTo>
                  <a:lnTo>
                    <a:pt x="106" y="192"/>
                  </a:lnTo>
                  <a:lnTo>
                    <a:pt x="89" y="188"/>
                  </a:lnTo>
                  <a:lnTo>
                    <a:pt x="75" y="185"/>
                  </a:lnTo>
                  <a:lnTo>
                    <a:pt x="81" y="195"/>
                  </a:lnTo>
                  <a:lnTo>
                    <a:pt x="99" y="200"/>
                  </a:lnTo>
                  <a:lnTo>
                    <a:pt x="116" y="203"/>
                  </a:lnTo>
                  <a:lnTo>
                    <a:pt x="134" y="205"/>
                  </a:lnTo>
                  <a:lnTo>
                    <a:pt x="151" y="206"/>
                  </a:lnTo>
                  <a:lnTo>
                    <a:pt x="167" y="206"/>
                  </a:lnTo>
                  <a:lnTo>
                    <a:pt x="181" y="206"/>
                  </a:lnTo>
                  <a:lnTo>
                    <a:pt x="196" y="205"/>
                  </a:lnTo>
                  <a:lnTo>
                    <a:pt x="210" y="204"/>
                  </a:lnTo>
                  <a:lnTo>
                    <a:pt x="210" y="217"/>
                  </a:lnTo>
                  <a:lnTo>
                    <a:pt x="209" y="233"/>
                  </a:lnTo>
                  <a:lnTo>
                    <a:pt x="207" y="250"/>
                  </a:lnTo>
                  <a:lnTo>
                    <a:pt x="204" y="263"/>
                  </a:lnTo>
                  <a:lnTo>
                    <a:pt x="194" y="266"/>
                  </a:lnTo>
                  <a:lnTo>
                    <a:pt x="178" y="269"/>
                  </a:lnTo>
                  <a:lnTo>
                    <a:pt x="158" y="269"/>
                  </a:lnTo>
                  <a:lnTo>
                    <a:pt x="136" y="266"/>
                  </a:lnTo>
                  <a:lnTo>
                    <a:pt x="115" y="264"/>
                  </a:lnTo>
                  <a:lnTo>
                    <a:pt x="97" y="260"/>
                  </a:lnTo>
                  <a:lnTo>
                    <a:pt x="85" y="256"/>
                  </a:lnTo>
                  <a:lnTo>
                    <a:pt x="80" y="252"/>
                  </a:lnTo>
                  <a:lnTo>
                    <a:pt x="77" y="238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7" y="200"/>
                  </a:lnTo>
                  <a:lnTo>
                    <a:pt x="67" y="196"/>
                  </a:lnTo>
                  <a:lnTo>
                    <a:pt x="66" y="212"/>
                  </a:lnTo>
                  <a:lnTo>
                    <a:pt x="65" y="234"/>
                  </a:lnTo>
                  <a:lnTo>
                    <a:pt x="67" y="255"/>
                  </a:lnTo>
                  <a:lnTo>
                    <a:pt x="72" y="266"/>
                  </a:lnTo>
                  <a:lnTo>
                    <a:pt x="87" y="274"/>
                  </a:lnTo>
                  <a:lnTo>
                    <a:pt x="102" y="279"/>
                  </a:lnTo>
                  <a:lnTo>
                    <a:pt x="119" y="283"/>
                  </a:lnTo>
                  <a:lnTo>
                    <a:pt x="137" y="286"/>
                  </a:lnTo>
                  <a:lnTo>
                    <a:pt x="155" y="288"/>
                  </a:lnTo>
                  <a:lnTo>
                    <a:pt x="173" y="286"/>
                  </a:lnTo>
                  <a:lnTo>
                    <a:pt x="192" y="284"/>
                  </a:lnTo>
                  <a:lnTo>
                    <a:pt x="211" y="281"/>
                  </a:lnTo>
                  <a:lnTo>
                    <a:pt x="218" y="256"/>
                  </a:lnTo>
                  <a:lnTo>
                    <a:pt x="221" y="229"/>
                  </a:lnTo>
                  <a:lnTo>
                    <a:pt x="223" y="206"/>
                  </a:lnTo>
                  <a:lnTo>
                    <a:pt x="223" y="198"/>
                  </a:lnTo>
                  <a:lnTo>
                    <a:pt x="228" y="196"/>
                  </a:lnTo>
                  <a:lnTo>
                    <a:pt x="235" y="195"/>
                  </a:lnTo>
                  <a:lnTo>
                    <a:pt x="240" y="196"/>
                  </a:lnTo>
                  <a:lnTo>
                    <a:pt x="244" y="200"/>
                  </a:lnTo>
                  <a:lnTo>
                    <a:pt x="243" y="205"/>
                  </a:lnTo>
                  <a:lnTo>
                    <a:pt x="240" y="214"/>
                  </a:lnTo>
                  <a:lnTo>
                    <a:pt x="236" y="225"/>
                  </a:lnTo>
                  <a:lnTo>
                    <a:pt x="233" y="241"/>
                  </a:lnTo>
                  <a:lnTo>
                    <a:pt x="240" y="235"/>
                  </a:lnTo>
                  <a:lnTo>
                    <a:pt x="248" y="227"/>
                  </a:lnTo>
                  <a:lnTo>
                    <a:pt x="252" y="219"/>
                  </a:lnTo>
                  <a:lnTo>
                    <a:pt x="256" y="210"/>
                  </a:lnTo>
                  <a:lnTo>
                    <a:pt x="258" y="201"/>
                  </a:lnTo>
                  <a:lnTo>
                    <a:pt x="258" y="194"/>
                  </a:lnTo>
                  <a:lnTo>
                    <a:pt x="256" y="188"/>
                  </a:lnTo>
                  <a:lnTo>
                    <a:pt x="253" y="184"/>
                  </a:lnTo>
                  <a:lnTo>
                    <a:pt x="250" y="182"/>
                  </a:lnTo>
                  <a:lnTo>
                    <a:pt x="247" y="181"/>
                  </a:lnTo>
                  <a:lnTo>
                    <a:pt x="243" y="180"/>
                  </a:lnTo>
                  <a:lnTo>
                    <a:pt x="237" y="179"/>
                  </a:lnTo>
                  <a:lnTo>
                    <a:pt x="232" y="179"/>
                  </a:lnTo>
                  <a:lnTo>
                    <a:pt x="226" y="180"/>
                  </a:lnTo>
                  <a:lnTo>
                    <a:pt x="218" y="181"/>
                  </a:lnTo>
                  <a:lnTo>
                    <a:pt x="211" y="182"/>
                  </a:lnTo>
                  <a:lnTo>
                    <a:pt x="201" y="176"/>
                  </a:lnTo>
                  <a:lnTo>
                    <a:pt x="193" y="172"/>
                  </a:lnTo>
                  <a:lnTo>
                    <a:pt x="186" y="168"/>
                  </a:lnTo>
                  <a:lnTo>
                    <a:pt x="177" y="166"/>
                  </a:lnTo>
                  <a:lnTo>
                    <a:pt x="169" y="165"/>
                  </a:lnTo>
                  <a:lnTo>
                    <a:pt x="159" y="164"/>
                  </a:lnTo>
                  <a:lnTo>
                    <a:pt x="150" y="163"/>
                  </a:lnTo>
                  <a:lnTo>
                    <a:pt x="138" y="161"/>
                  </a:lnTo>
                  <a:lnTo>
                    <a:pt x="131" y="162"/>
                  </a:lnTo>
                  <a:lnTo>
                    <a:pt x="125" y="160"/>
                  </a:lnTo>
                  <a:lnTo>
                    <a:pt x="117" y="158"/>
                  </a:lnTo>
                  <a:lnTo>
                    <a:pt x="110" y="157"/>
                  </a:lnTo>
                  <a:lnTo>
                    <a:pt x="108" y="156"/>
                  </a:lnTo>
                  <a:lnTo>
                    <a:pt x="106" y="154"/>
                  </a:lnTo>
                  <a:lnTo>
                    <a:pt x="101" y="152"/>
                  </a:lnTo>
                  <a:lnTo>
                    <a:pt x="97" y="148"/>
                  </a:lnTo>
                  <a:lnTo>
                    <a:pt x="93" y="145"/>
                  </a:lnTo>
                  <a:lnTo>
                    <a:pt x="87" y="140"/>
                  </a:lnTo>
                  <a:lnTo>
                    <a:pt x="81" y="135"/>
                  </a:lnTo>
                  <a:lnTo>
                    <a:pt x="75" y="127"/>
                  </a:lnTo>
                  <a:lnTo>
                    <a:pt x="74" y="124"/>
                  </a:lnTo>
                  <a:lnTo>
                    <a:pt x="70" y="117"/>
                  </a:lnTo>
                  <a:lnTo>
                    <a:pt x="65" y="105"/>
                  </a:lnTo>
                  <a:lnTo>
                    <a:pt x="57" y="91"/>
                  </a:lnTo>
                  <a:lnTo>
                    <a:pt x="50" y="77"/>
                  </a:lnTo>
                  <a:lnTo>
                    <a:pt x="43" y="62"/>
                  </a:lnTo>
                  <a:lnTo>
                    <a:pt x="38" y="48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" name="Freeform 66"/>
            <p:cNvSpPr>
              <a:spLocks/>
            </p:cNvSpPr>
            <p:nvPr/>
          </p:nvSpPr>
          <p:spPr bwMode="auto">
            <a:xfrm>
              <a:off x="7048500" y="3481388"/>
              <a:ext cx="88900" cy="15875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09" y="0"/>
                </a:cxn>
                <a:cxn ang="0">
                  <a:pos x="101" y="1"/>
                </a:cxn>
                <a:cxn ang="0">
                  <a:pos x="88" y="2"/>
                </a:cxn>
                <a:cxn ang="0">
                  <a:pos x="72" y="3"/>
                </a:cxn>
                <a:cxn ang="0">
                  <a:pos x="54" y="4"/>
                </a:cxn>
                <a:cxn ang="0">
                  <a:pos x="37" y="5"/>
                </a:cxn>
                <a:cxn ang="0">
                  <a:pos x="20" y="6"/>
                </a:cxn>
                <a:cxn ang="0">
                  <a:pos x="7" y="7"/>
                </a:cxn>
                <a:cxn ang="0">
                  <a:pos x="4" y="9"/>
                </a:cxn>
                <a:cxn ang="0">
                  <a:pos x="3" y="11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9" y="21"/>
                </a:cxn>
                <a:cxn ang="0">
                  <a:pos x="24" y="21"/>
                </a:cxn>
                <a:cxn ang="0">
                  <a:pos x="42" y="20"/>
                </a:cxn>
                <a:cxn ang="0">
                  <a:pos x="62" y="16"/>
                </a:cxn>
                <a:cxn ang="0">
                  <a:pos x="81" y="11"/>
                </a:cxn>
                <a:cxn ang="0">
                  <a:pos x="97" y="7"/>
                </a:cxn>
                <a:cxn ang="0">
                  <a:pos x="108" y="3"/>
                </a:cxn>
                <a:cxn ang="0">
                  <a:pos x="112" y="0"/>
                </a:cxn>
              </a:cxnLst>
              <a:rect l="0" t="0" r="r" b="b"/>
              <a:pathLst>
                <a:path w="112" h="21">
                  <a:moveTo>
                    <a:pt x="112" y="0"/>
                  </a:moveTo>
                  <a:lnTo>
                    <a:pt x="109" y="0"/>
                  </a:lnTo>
                  <a:lnTo>
                    <a:pt x="101" y="1"/>
                  </a:lnTo>
                  <a:lnTo>
                    <a:pt x="88" y="2"/>
                  </a:lnTo>
                  <a:lnTo>
                    <a:pt x="72" y="3"/>
                  </a:lnTo>
                  <a:lnTo>
                    <a:pt x="54" y="4"/>
                  </a:lnTo>
                  <a:lnTo>
                    <a:pt x="37" y="5"/>
                  </a:lnTo>
                  <a:lnTo>
                    <a:pt x="2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9" y="21"/>
                  </a:lnTo>
                  <a:lnTo>
                    <a:pt x="24" y="21"/>
                  </a:lnTo>
                  <a:lnTo>
                    <a:pt x="42" y="20"/>
                  </a:lnTo>
                  <a:lnTo>
                    <a:pt x="62" y="16"/>
                  </a:lnTo>
                  <a:lnTo>
                    <a:pt x="81" y="11"/>
                  </a:lnTo>
                  <a:lnTo>
                    <a:pt x="97" y="7"/>
                  </a:lnTo>
                  <a:lnTo>
                    <a:pt x="108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9" name="Freeform 69"/>
            <p:cNvSpPr>
              <a:spLocks/>
            </p:cNvSpPr>
            <p:nvPr/>
          </p:nvSpPr>
          <p:spPr bwMode="auto">
            <a:xfrm>
              <a:off x="7907338" y="3409951"/>
              <a:ext cx="287338" cy="158750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04" y="11"/>
                </a:cxn>
                <a:cxn ang="0">
                  <a:pos x="64" y="22"/>
                </a:cxn>
                <a:cxn ang="0">
                  <a:pos x="34" y="34"/>
                </a:cxn>
                <a:cxn ang="0">
                  <a:pos x="15" y="47"/>
                </a:cxn>
                <a:cxn ang="0">
                  <a:pos x="3" y="69"/>
                </a:cxn>
                <a:cxn ang="0">
                  <a:pos x="0" y="91"/>
                </a:cxn>
                <a:cxn ang="0">
                  <a:pos x="4" y="124"/>
                </a:cxn>
                <a:cxn ang="0">
                  <a:pos x="19" y="145"/>
                </a:cxn>
                <a:cxn ang="0">
                  <a:pos x="43" y="158"/>
                </a:cxn>
                <a:cxn ang="0">
                  <a:pos x="72" y="172"/>
                </a:cxn>
                <a:cxn ang="0">
                  <a:pos x="100" y="183"/>
                </a:cxn>
                <a:cxn ang="0">
                  <a:pos x="121" y="190"/>
                </a:cxn>
                <a:cxn ang="0">
                  <a:pos x="144" y="195"/>
                </a:cxn>
                <a:cxn ang="0">
                  <a:pos x="169" y="199"/>
                </a:cxn>
                <a:cxn ang="0">
                  <a:pos x="190" y="200"/>
                </a:cxn>
                <a:cxn ang="0">
                  <a:pos x="209" y="198"/>
                </a:cxn>
                <a:cxn ang="0">
                  <a:pos x="247" y="185"/>
                </a:cxn>
                <a:cxn ang="0">
                  <a:pos x="290" y="168"/>
                </a:cxn>
                <a:cxn ang="0">
                  <a:pos x="322" y="155"/>
                </a:cxn>
                <a:cxn ang="0">
                  <a:pos x="327" y="152"/>
                </a:cxn>
                <a:cxn ang="0">
                  <a:pos x="338" y="147"/>
                </a:cxn>
                <a:cxn ang="0">
                  <a:pos x="350" y="138"/>
                </a:cxn>
                <a:cxn ang="0">
                  <a:pos x="361" y="128"/>
                </a:cxn>
                <a:cxn ang="0">
                  <a:pos x="363" y="108"/>
                </a:cxn>
                <a:cxn ang="0">
                  <a:pos x="357" y="70"/>
                </a:cxn>
                <a:cxn ang="0">
                  <a:pos x="345" y="50"/>
                </a:cxn>
                <a:cxn ang="0">
                  <a:pos x="311" y="31"/>
                </a:cxn>
                <a:cxn ang="0">
                  <a:pos x="264" y="13"/>
                </a:cxn>
                <a:cxn ang="0">
                  <a:pos x="219" y="2"/>
                </a:cxn>
                <a:cxn ang="0">
                  <a:pos x="197" y="0"/>
                </a:cxn>
                <a:cxn ang="0">
                  <a:pos x="187" y="1"/>
                </a:cxn>
                <a:cxn ang="0">
                  <a:pos x="175" y="1"/>
                </a:cxn>
                <a:cxn ang="0">
                  <a:pos x="167" y="2"/>
                </a:cxn>
              </a:cxnLst>
              <a:rect l="0" t="0" r="r" b="b"/>
              <a:pathLst>
                <a:path w="363" h="200">
                  <a:moveTo>
                    <a:pt x="166" y="2"/>
                  </a:moveTo>
                  <a:lnTo>
                    <a:pt x="146" y="3"/>
                  </a:lnTo>
                  <a:lnTo>
                    <a:pt x="125" y="6"/>
                  </a:lnTo>
                  <a:lnTo>
                    <a:pt x="104" y="11"/>
                  </a:lnTo>
                  <a:lnTo>
                    <a:pt x="83" y="17"/>
                  </a:lnTo>
                  <a:lnTo>
                    <a:pt x="64" y="22"/>
                  </a:lnTo>
                  <a:lnTo>
                    <a:pt x="47" y="29"/>
                  </a:lnTo>
                  <a:lnTo>
                    <a:pt x="34" y="34"/>
                  </a:lnTo>
                  <a:lnTo>
                    <a:pt x="26" y="38"/>
                  </a:lnTo>
                  <a:lnTo>
                    <a:pt x="15" y="47"/>
                  </a:lnTo>
                  <a:lnTo>
                    <a:pt x="8" y="57"/>
                  </a:lnTo>
                  <a:lnTo>
                    <a:pt x="3" y="69"/>
                  </a:lnTo>
                  <a:lnTo>
                    <a:pt x="2" y="78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4" y="124"/>
                  </a:lnTo>
                  <a:lnTo>
                    <a:pt x="12" y="138"/>
                  </a:lnTo>
                  <a:lnTo>
                    <a:pt x="19" y="145"/>
                  </a:lnTo>
                  <a:lnTo>
                    <a:pt x="30" y="151"/>
                  </a:lnTo>
                  <a:lnTo>
                    <a:pt x="43" y="158"/>
                  </a:lnTo>
                  <a:lnTo>
                    <a:pt x="57" y="165"/>
                  </a:lnTo>
                  <a:lnTo>
                    <a:pt x="72" y="172"/>
                  </a:lnTo>
                  <a:lnTo>
                    <a:pt x="86" y="177"/>
                  </a:lnTo>
                  <a:lnTo>
                    <a:pt x="100" y="183"/>
                  </a:lnTo>
                  <a:lnTo>
                    <a:pt x="110" y="187"/>
                  </a:lnTo>
                  <a:lnTo>
                    <a:pt x="121" y="190"/>
                  </a:lnTo>
                  <a:lnTo>
                    <a:pt x="132" y="193"/>
                  </a:lnTo>
                  <a:lnTo>
                    <a:pt x="144" y="195"/>
                  </a:lnTo>
                  <a:lnTo>
                    <a:pt x="156" y="197"/>
                  </a:lnTo>
                  <a:lnTo>
                    <a:pt x="169" y="199"/>
                  </a:lnTo>
                  <a:lnTo>
                    <a:pt x="181" y="200"/>
                  </a:lnTo>
                  <a:lnTo>
                    <a:pt x="190" y="200"/>
                  </a:lnTo>
                  <a:lnTo>
                    <a:pt x="199" y="200"/>
                  </a:lnTo>
                  <a:lnTo>
                    <a:pt x="209" y="198"/>
                  </a:lnTo>
                  <a:lnTo>
                    <a:pt x="227" y="193"/>
                  </a:lnTo>
                  <a:lnTo>
                    <a:pt x="247" y="185"/>
                  </a:lnTo>
                  <a:lnTo>
                    <a:pt x="269" y="176"/>
                  </a:lnTo>
                  <a:lnTo>
                    <a:pt x="290" y="168"/>
                  </a:lnTo>
                  <a:lnTo>
                    <a:pt x="309" y="160"/>
                  </a:lnTo>
                  <a:lnTo>
                    <a:pt x="322" y="155"/>
                  </a:lnTo>
                  <a:lnTo>
                    <a:pt x="326" y="153"/>
                  </a:lnTo>
                  <a:lnTo>
                    <a:pt x="327" y="152"/>
                  </a:lnTo>
                  <a:lnTo>
                    <a:pt x="331" y="150"/>
                  </a:lnTo>
                  <a:lnTo>
                    <a:pt x="338" y="147"/>
                  </a:lnTo>
                  <a:lnTo>
                    <a:pt x="344" y="142"/>
                  </a:lnTo>
                  <a:lnTo>
                    <a:pt x="350" y="138"/>
                  </a:lnTo>
                  <a:lnTo>
                    <a:pt x="357" y="133"/>
                  </a:lnTo>
                  <a:lnTo>
                    <a:pt x="361" y="128"/>
                  </a:lnTo>
                  <a:lnTo>
                    <a:pt x="363" y="122"/>
                  </a:lnTo>
                  <a:lnTo>
                    <a:pt x="363" y="108"/>
                  </a:lnTo>
                  <a:lnTo>
                    <a:pt x="361" y="89"/>
                  </a:lnTo>
                  <a:lnTo>
                    <a:pt x="357" y="70"/>
                  </a:lnTo>
                  <a:lnTo>
                    <a:pt x="352" y="58"/>
                  </a:lnTo>
                  <a:lnTo>
                    <a:pt x="345" y="50"/>
                  </a:lnTo>
                  <a:lnTo>
                    <a:pt x="330" y="40"/>
                  </a:lnTo>
                  <a:lnTo>
                    <a:pt x="311" y="31"/>
                  </a:lnTo>
                  <a:lnTo>
                    <a:pt x="288" y="21"/>
                  </a:lnTo>
                  <a:lnTo>
                    <a:pt x="264" y="13"/>
                  </a:lnTo>
                  <a:lnTo>
                    <a:pt x="241" y="6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7" y="1"/>
                  </a:lnTo>
                  <a:lnTo>
                    <a:pt x="181" y="1"/>
                  </a:lnTo>
                  <a:lnTo>
                    <a:pt x="175" y="1"/>
                  </a:lnTo>
                  <a:lnTo>
                    <a:pt x="170" y="2"/>
                  </a:lnTo>
                  <a:lnTo>
                    <a:pt x="167" y="2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FF72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7881938" y="3570288"/>
              <a:ext cx="309563" cy="150813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5" y="27"/>
                </a:cxn>
                <a:cxn ang="0">
                  <a:pos x="1" y="43"/>
                </a:cxn>
                <a:cxn ang="0">
                  <a:pos x="1" y="61"/>
                </a:cxn>
                <a:cxn ang="0">
                  <a:pos x="18" y="80"/>
                </a:cxn>
                <a:cxn ang="0">
                  <a:pos x="35" y="91"/>
                </a:cxn>
                <a:cxn ang="0">
                  <a:pos x="36" y="96"/>
                </a:cxn>
                <a:cxn ang="0">
                  <a:pos x="25" y="120"/>
                </a:cxn>
                <a:cxn ang="0">
                  <a:pos x="28" y="144"/>
                </a:cxn>
                <a:cxn ang="0">
                  <a:pos x="44" y="159"/>
                </a:cxn>
                <a:cxn ang="0">
                  <a:pos x="64" y="170"/>
                </a:cxn>
                <a:cxn ang="0">
                  <a:pos x="83" y="178"/>
                </a:cxn>
                <a:cxn ang="0">
                  <a:pos x="97" y="178"/>
                </a:cxn>
                <a:cxn ang="0">
                  <a:pos x="120" y="171"/>
                </a:cxn>
                <a:cxn ang="0">
                  <a:pos x="147" y="163"/>
                </a:cxn>
                <a:cxn ang="0">
                  <a:pos x="169" y="160"/>
                </a:cxn>
                <a:cxn ang="0">
                  <a:pos x="180" y="166"/>
                </a:cxn>
                <a:cxn ang="0">
                  <a:pos x="180" y="175"/>
                </a:cxn>
                <a:cxn ang="0">
                  <a:pos x="181" y="182"/>
                </a:cxn>
                <a:cxn ang="0">
                  <a:pos x="195" y="187"/>
                </a:cxn>
                <a:cxn ang="0">
                  <a:pos x="226" y="190"/>
                </a:cxn>
                <a:cxn ang="0">
                  <a:pos x="254" y="186"/>
                </a:cxn>
                <a:cxn ang="0">
                  <a:pos x="276" y="178"/>
                </a:cxn>
                <a:cxn ang="0">
                  <a:pos x="295" y="168"/>
                </a:cxn>
                <a:cxn ang="0">
                  <a:pos x="313" y="160"/>
                </a:cxn>
                <a:cxn ang="0">
                  <a:pos x="336" y="147"/>
                </a:cxn>
                <a:cxn ang="0">
                  <a:pos x="360" y="131"/>
                </a:cxn>
                <a:cxn ang="0">
                  <a:pos x="378" y="117"/>
                </a:cxn>
                <a:cxn ang="0">
                  <a:pos x="388" y="94"/>
                </a:cxn>
                <a:cxn ang="0">
                  <a:pos x="387" y="61"/>
                </a:cxn>
                <a:cxn ang="0">
                  <a:pos x="376" y="47"/>
                </a:cxn>
                <a:cxn ang="0">
                  <a:pos x="365" y="31"/>
                </a:cxn>
                <a:cxn ang="0">
                  <a:pos x="361" y="24"/>
                </a:cxn>
                <a:cxn ang="0">
                  <a:pos x="346" y="4"/>
                </a:cxn>
                <a:cxn ang="0">
                  <a:pos x="321" y="0"/>
                </a:cxn>
                <a:cxn ang="0">
                  <a:pos x="287" y="5"/>
                </a:cxn>
                <a:cxn ang="0">
                  <a:pos x="259" y="12"/>
                </a:cxn>
                <a:cxn ang="0">
                  <a:pos x="240" y="18"/>
                </a:cxn>
                <a:cxn ang="0">
                  <a:pos x="234" y="19"/>
                </a:cxn>
                <a:cxn ang="0">
                  <a:pos x="225" y="15"/>
                </a:cxn>
                <a:cxn ang="0">
                  <a:pos x="216" y="12"/>
                </a:cxn>
                <a:cxn ang="0">
                  <a:pos x="206" y="9"/>
                </a:cxn>
                <a:cxn ang="0">
                  <a:pos x="199" y="8"/>
                </a:cxn>
                <a:cxn ang="0">
                  <a:pos x="185" y="7"/>
                </a:cxn>
                <a:cxn ang="0">
                  <a:pos x="163" y="6"/>
                </a:cxn>
                <a:cxn ang="0">
                  <a:pos x="138" y="6"/>
                </a:cxn>
                <a:cxn ang="0">
                  <a:pos x="109" y="6"/>
                </a:cxn>
                <a:cxn ang="0">
                  <a:pos x="81" y="7"/>
                </a:cxn>
                <a:cxn ang="0">
                  <a:pos x="56" y="8"/>
                </a:cxn>
                <a:cxn ang="0">
                  <a:pos x="37" y="10"/>
                </a:cxn>
              </a:cxnLst>
              <a:rect l="0" t="0" r="r" b="b"/>
              <a:pathLst>
                <a:path w="389" h="190">
                  <a:moveTo>
                    <a:pt x="29" y="11"/>
                  </a:moveTo>
                  <a:lnTo>
                    <a:pt x="23" y="14"/>
                  </a:lnTo>
                  <a:lnTo>
                    <a:pt x="14" y="20"/>
                  </a:lnTo>
                  <a:lnTo>
                    <a:pt x="5" y="27"/>
                  </a:lnTo>
                  <a:lnTo>
                    <a:pt x="2" y="35"/>
                  </a:lnTo>
                  <a:lnTo>
                    <a:pt x="1" y="43"/>
                  </a:lnTo>
                  <a:lnTo>
                    <a:pt x="0" y="51"/>
                  </a:lnTo>
                  <a:lnTo>
                    <a:pt x="1" y="61"/>
                  </a:lnTo>
                  <a:lnTo>
                    <a:pt x="7" y="71"/>
                  </a:lnTo>
                  <a:lnTo>
                    <a:pt x="18" y="80"/>
                  </a:lnTo>
                  <a:lnTo>
                    <a:pt x="27" y="86"/>
                  </a:lnTo>
                  <a:lnTo>
                    <a:pt x="35" y="91"/>
                  </a:lnTo>
                  <a:lnTo>
                    <a:pt x="38" y="92"/>
                  </a:lnTo>
                  <a:lnTo>
                    <a:pt x="36" y="96"/>
                  </a:lnTo>
                  <a:lnTo>
                    <a:pt x="30" y="106"/>
                  </a:lnTo>
                  <a:lnTo>
                    <a:pt x="25" y="120"/>
                  </a:lnTo>
                  <a:lnTo>
                    <a:pt x="25" y="137"/>
                  </a:lnTo>
                  <a:lnTo>
                    <a:pt x="28" y="144"/>
                  </a:lnTo>
                  <a:lnTo>
                    <a:pt x="36" y="151"/>
                  </a:lnTo>
                  <a:lnTo>
                    <a:pt x="44" y="159"/>
                  </a:lnTo>
                  <a:lnTo>
                    <a:pt x="54" y="165"/>
                  </a:lnTo>
                  <a:lnTo>
                    <a:pt x="64" y="170"/>
                  </a:lnTo>
                  <a:lnTo>
                    <a:pt x="74" y="175"/>
                  </a:lnTo>
                  <a:lnTo>
                    <a:pt x="83" y="178"/>
                  </a:lnTo>
                  <a:lnTo>
                    <a:pt x="89" y="179"/>
                  </a:lnTo>
                  <a:lnTo>
                    <a:pt x="97" y="178"/>
                  </a:lnTo>
                  <a:lnTo>
                    <a:pt x="107" y="176"/>
                  </a:lnTo>
                  <a:lnTo>
                    <a:pt x="120" y="171"/>
                  </a:lnTo>
                  <a:lnTo>
                    <a:pt x="134" y="167"/>
                  </a:lnTo>
                  <a:lnTo>
                    <a:pt x="147" y="163"/>
                  </a:lnTo>
                  <a:lnTo>
                    <a:pt x="160" y="160"/>
                  </a:lnTo>
                  <a:lnTo>
                    <a:pt x="169" y="160"/>
                  </a:lnTo>
                  <a:lnTo>
                    <a:pt x="177" y="162"/>
                  </a:lnTo>
                  <a:lnTo>
                    <a:pt x="180" y="166"/>
                  </a:lnTo>
                  <a:lnTo>
                    <a:pt x="181" y="170"/>
                  </a:lnTo>
                  <a:lnTo>
                    <a:pt x="180" y="175"/>
                  </a:lnTo>
                  <a:lnTo>
                    <a:pt x="180" y="179"/>
                  </a:lnTo>
                  <a:lnTo>
                    <a:pt x="181" y="182"/>
                  </a:lnTo>
                  <a:lnTo>
                    <a:pt x="186" y="185"/>
                  </a:lnTo>
                  <a:lnTo>
                    <a:pt x="195" y="187"/>
                  </a:lnTo>
                  <a:lnTo>
                    <a:pt x="210" y="189"/>
                  </a:lnTo>
                  <a:lnTo>
                    <a:pt x="226" y="190"/>
                  </a:lnTo>
                  <a:lnTo>
                    <a:pt x="241" y="189"/>
                  </a:lnTo>
                  <a:lnTo>
                    <a:pt x="254" y="186"/>
                  </a:lnTo>
                  <a:lnTo>
                    <a:pt x="265" y="183"/>
                  </a:lnTo>
                  <a:lnTo>
                    <a:pt x="276" y="178"/>
                  </a:lnTo>
                  <a:lnTo>
                    <a:pt x="286" y="174"/>
                  </a:lnTo>
                  <a:lnTo>
                    <a:pt x="295" y="168"/>
                  </a:lnTo>
                  <a:lnTo>
                    <a:pt x="304" y="164"/>
                  </a:lnTo>
                  <a:lnTo>
                    <a:pt x="313" y="160"/>
                  </a:lnTo>
                  <a:lnTo>
                    <a:pt x="323" y="155"/>
                  </a:lnTo>
                  <a:lnTo>
                    <a:pt x="336" y="147"/>
                  </a:lnTo>
                  <a:lnTo>
                    <a:pt x="348" y="140"/>
                  </a:lnTo>
                  <a:lnTo>
                    <a:pt x="360" y="131"/>
                  </a:lnTo>
                  <a:lnTo>
                    <a:pt x="370" y="124"/>
                  </a:lnTo>
                  <a:lnTo>
                    <a:pt x="378" y="117"/>
                  </a:lnTo>
                  <a:lnTo>
                    <a:pt x="383" y="110"/>
                  </a:lnTo>
                  <a:lnTo>
                    <a:pt x="388" y="94"/>
                  </a:lnTo>
                  <a:lnTo>
                    <a:pt x="389" y="77"/>
                  </a:lnTo>
                  <a:lnTo>
                    <a:pt x="387" y="61"/>
                  </a:lnTo>
                  <a:lnTo>
                    <a:pt x="382" y="52"/>
                  </a:lnTo>
                  <a:lnTo>
                    <a:pt x="376" y="47"/>
                  </a:lnTo>
                  <a:lnTo>
                    <a:pt x="370" y="39"/>
                  </a:lnTo>
                  <a:lnTo>
                    <a:pt x="365" y="31"/>
                  </a:lnTo>
                  <a:lnTo>
                    <a:pt x="363" y="28"/>
                  </a:lnTo>
                  <a:lnTo>
                    <a:pt x="361" y="24"/>
                  </a:lnTo>
                  <a:lnTo>
                    <a:pt x="355" y="13"/>
                  </a:lnTo>
                  <a:lnTo>
                    <a:pt x="346" y="4"/>
                  </a:lnTo>
                  <a:lnTo>
                    <a:pt x="338" y="0"/>
                  </a:lnTo>
                  <a:lnTo>
                    <a:pt x="321" y="0"/>
                  </a:lnTo>
                  <a:lnTo>
                    <a:pt x="303" y="2"/>
                  </a:lnTo>
                  <a:lnTo>
                    <a:pt x="287" y="5"/>
                  </a:lnTo>
                  <a:lnTo>
                    <a:pt x="272" y="9"/>
                  </a:lnTo>
                  <a:lnTo>
                    <a:pt x="259" y="12"/>
                  </a:lnTo>
                  <a:lnTo>
                    <a:pt x="247" y="15"/>
                  </a:lnTo>
                  <a:lnTo>
                    <a:pt x="240" y="18"/>
                  </a:lnTo>
                  <a:lnTo>
                    <a:pt x="236" y="19"/>
                  </a:lnTo>
                  <a:lnTo>
                    <a:pt x="234" y="19"/>
                  </a:lnTo>
                  <a:lnTo>
                    <a:pt x="230" y="18"/>
                  </a:lnTo>
                  <a:lnTo>
                    <a:pt x="225" y="15"/>
                  </a:lnTo>
                  <a:lnTo>
                    <a:pt x="221" y="14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6" y="9"/>
                  </a:lnTo>
                  <a:lnTo>
                    <a:pt x="202" y="8"/>
                  </a:lnTo>
                  <a:lnTo>
                    <a:pt x="199" y="8"/>
                  </a:lnTo>
                  <a:lnTo>
                    <a:pt x="193" y="7"/>
                  </a:lnTo>
                  <a:lnTo>
                    <a:pt x="185" y="7"/>
                  </a:lnTo>
                  <a:lnTo>
                    <a:pt x="175" y="7"/>
                  </a:lnTo>
                  <a:lnTo>
                    <a:pt x="163" y="6"/>
                  </a:lnTo>
                  <a:lnTo>
                    <a:pt x="151" y="6"/>
                  </a:lnTo>
                  <a:lnTo>
                    <a:pt x="138" y="6"/>
                  </a:lnTo>
                  <a:lnTo>
                    <a:pt x="123" y="6"/>
                  </a:lnTo>
                  <a:lnTo>
                    <a:pt x="109" y="6"/>
                  </a:lnTo>
                  <a:lnTo>
                    <a:pt x="95" y="6"/>
                  </a:lnTo>
                  <a:lnTo>
                    <a:pt x="81" y="7"/>
                  </a:lnTo>
                  <a:lnTo>
                    <a:pt x="67" y="7"/>
                  </a:lnTo>
                  <a:lnTo>
                    <a:pt x="56" y="8"/>
                  </a:lnTo>
                  <a:lnTo>
                    <a:pt x="45" y="9"/>
                  </a:lnTo>
                  <a:lnTo>
                    <a:pt x="37" y="1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E8D1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7926388" y="3405188"/>
              <a:ext cx="255588" cy="120650"/>
            </a:xfrm>
            <a:custGeom>
              <a:avLst/>
              <a:gdLst/>
              <a:ahLst/>
              <a:cxnLst>
                <a:cxn ang="0">
                  <a:pos x="196" y="143"/>
                </a:cxn>
                <a:cxn ang="0">
                  <a:pos x="254" y="122"/>
                </a:cxn>
                <a:cxn ang="0">
                  <a:pos x="294" y="100"/>
                </a:cxn>
                <a:cxn ang="0">
                  <a:pos x="317" y="81"/>
                </a:cxn>
                <a:cxn ang="0">
                  <a:pos x="322" y="70"/>
                </a:cxn>
                <a:cxn ang="0">
                  <a:pos x="305" y="56"/>
                </a:cxn>
                <a:cxn ang="0">
                  <a:pos x="270" y="41"/>
                </a:cxn>
                <a:cxn ang="0">
                  <a:pos x="220" y="24"/>
                </a:cxn>
                <a:cxn ang="0">
                  <a:pos x="194" y="19"/>
                </a:cxn>
                <a:cxn ang="0">
                  <a:pos x="220" y="33"/>
                </a:cxn>
                <a:cxn ang="0">
                  <a:pos x="257" y="51"/>
                </a:cxn>
                <a:cxn ang="0">
                  <a:pos x="285" y="67"/>
                </a:cxn>
                <a:cxn ang="0">
                  <a:pos x="277" y="79"/>
                </a:cxn>
                <a:cxn ang="0">
                  <a:pos x="246" y="92"/>
                </a:cxn>
                <a:cxn ang="0">
                  <a:pos x="214" y="102"/>
                </a:cxn>
                <a:cxn ang="0">
                  <a:pos x="182" y="112"/>
                </a:cxn>
                <a:cxn ang="0">
                  <a:pos x="148" y="118"/>
                </a:cxn>
                <a:cxn ang="0">
                  <a:pos x="110" y="114"/>
                </a:cxn>
                <a:cxn ang="0">
                  <a:pos x="73" y="100"/>
                </a:cxn>
                <a:cxn ang="0">
                  <a:pos x="40" y="79"/>
                </a:cxn>
                <a:cxn ang="0">
                  <a:pos x="31" y="60"/>
                </a:cxn>
                <a:cxn ang="0">
                  <a:pos x="71" y="43"/>
                </a:cxn>
                <a:cxn ang="0">
                  <a:pos x="126" y="26"/>
                </a:cxn>
                <a:cxn ang="0">
                  <a:pos x="168" y="16"/>
                </a:cxn>
                <a:cxn ang="0">
                  <a:pos x="168" y="14"/>
                </a:cxn>
                <a:cxn ang="0">
                  <a:pos x="155" y="15"/>
                </a:cxn>
                <a:cxn ang="0">
                  <a:pos x="142" y="16"/>
                </a:cxn>
                <a:cxn ang="0">
                  <a:pos x="129" y="17"/>
                </a:cxn>
                <a:cxn ang="0">
                  <a:pos x="79" y="0"/>
                </a:cxn>
                <a:cxn ang="0">
                  <a:pos x="83" y="23"/>
                </a:cxn>
                <a:cxn ang="0">
                  <a:pos x="54" y="29"/>
                </a:cxn>
                <a:cxn ang="0">
                  <a:pos x="30" y="38"/>
                </a:cxn>
                <a:cxn ang="0">
                  <a:pos x="12" y="48"/>
                </a:cxn>
                <a:cxn ang="0">
                  <a:pos x="0" y="61"/>
                </a:cxn>
                <a:cxn ang="0">
                  <a:pos x="6" y="81"/>
                </a:cxn>
                <a:cxn ang="0">
                  <a:pos x="30" y="107"/>
                </a:cxn>
                <a:cxn ang="0">
                  <a:pos x="81" y="133"/>
                </a:cxn>
                <a:cxn ang="0">
                  <a:pos x="162" y="151"/>
                </a:cxn>
              </a:cxnLst>
              <a:rect l="0" t="0" r="r" b="b"/>
              <a:pathLst>
                <a:path w="322" h="151">
                  <a:moveTo>
                    <a:pt x="162" y="151"/>
                  </a:moveTo>
                  <a:lnTo>
                    <a:pt x="196" y="143"/>
                  </a:lnTo>
                  <a:lnTo>
                    <a:pt x="226" y="134"/>
                  </a:lnTo>
                  <a:lnTo>
                    <a:pt x="254" y="122"/>
                  </a:lnTo>
                  <a:lnTo>
                    <a:pt x="276" y="112"/>
                  </a:lnTo>
                  <a:lnTo>
                    <a:pt x="294" y="100"/>
                  </a:lnTo>
                  <a:lnTo>
                    <a:pt x="308" y="91"/>
                  </a:lnTo>
                  <a:lnTo>
                    <a:pt x="317" y="81"/>
                  </a:lnTo>
                  <a:lnTo>
                    <a:pt x="322" y="75"/>
                  </a:lnTo>
                  <a:lnTo>
                    <a:pt x="322" y="70"/>
                  </a:lnTo>
                  <a:lnTo>
                    <a:pt x="316" y="63"/>
                  </a:lnTo>
                  <a:lnTo>
                    <a:pt x="305" y="56"/>
                  </a:lnTo>
                  <a:lnTo>
                    <a:pt x="289" y="48"/>
                  </a:lnTo>
                  <a:lnTo>
                    <a:pt x="270" y="41"/>
                  </a:lnTo>
                  <a:lnTo>
                    <a:pt x="247" y="33"/>
                  </a:lnTo>
                  <a:lnTo>
                    <a:pt x="220" y="24"/>
                  </a:lnTo>
                  <a:lnTo>
                    <a:pt x="190" y="16"/>
                  </a:lnTo>
                  <a:lnTo>
                    <a:pt x="194" y="19"/>
                  </a:lnTo>
                  <a:lnTo>
                    <a:pt x="204" y="24"/>
                  </a:lnTo>
                  <a:lnTo>
                    <a:pt x="220" y="33"/>
                  </a:lnTo>
                  <a:lnTo>
                    <a:pt x="239" y="41"/>
                  </a:lnTo>
                  <a:lnTo>
                    <a:pt x="257" y="51"/>
                  </a:lnTo>
                  <a:lnTo>
                    <a:pt x="274" y="60"/>
                  </a:lnTo>
                  <a:lnTo>
                    <a:pt x="285" y="67"/>
                  </a:lnTo>
                  <a:lnTo>
                    <a:pt x="290" y="73"/>
                  </a:lnTo>
                  <a:lnTo>
                    <a:pt x="277" y="79"/>
                  </a:lnTo>
                  <a:lnTo>
                    <a:pt x="262" y="85"/>
                  </a:lnTo>
                  <a:lnTo>
                    <a:pt x="246" y="92"/>
                  </a:lnTo>
                  <a:lnTo>
                    <a:pt x="230" y="97"/>
                  </a:lnTo>
                  <a:lnTo>
                    <a:pt x="214" y="102"/>
                  </a:lnTo>
                  <a:lnTo>
                    <a:pt x="198" y="106"/>
                  </a:lnTo>
                  <a:lnTo>
                    <a:pt x="182" y="112"/>
                  </a:lnTo>
                  <a:lnTo>
                    <a:pt x="167" y="116"/>
                  </a:lnTo>
                  <a:lnTo>
                    <a:pt x="148" y="118"/>
                  </a:lnTo>
                  <a:lnTo>
                    <a:pt x="129" y="117"/>
                  </a:lnTo>
                  <a:lnTo>
                    <a:pt x="110" y="114"/>
                  </a:lnTo>
                  <a:lnTo>
                    <a:pt x="91" y="107"/>
                  </a:lnTo>
                  <a:lnTo>
                    <a:pt x="73" y="100"/>
                  </a:lnTo>
                  <a:lnTo>
                    <a:pt x="55" y="90"/>
                  </a:lnTo>
                  <a:lnTo>
                    <a:pt x="40" y="79"/>
                  </a:lnTo>
                  <a:lnTo>
                    <a:pt x="26" y="66"/>
                  </a:lnTo>
                  <a:lnTo>
                    <a:pt x="31" y="60"/>
                  </a:lnTo>
                  <a:lnTo>
                    <a:pt x="47" y="53"/>
                  </a:lnTo>
                  <a:lnTo>
                    <a:pt x="71" y="43"/>
                  </a:lnTo>
                  <a:lnTo>
                    <a:pt x="99" y="35"/>
                  </a:lnTo>
                  <a:lnTo>
                    <a:pt x="126" y="26"/>
                  </a:lnTo>
                  <a:lnTo>
                    <a:pt x="150" y="20"/>
                  </a:lnTo>
                  <a:lnTo>
                    <a:pt x="168" y="16"/>
                  </a:lnTo>
                  <a:lnTo>
                    <a:pt x="175" y="14"/>
                  </a:lnTo>
                  <a:lnTo>
                    <a:pt x="168" y="14"/>
                  </a:lnTo>
                  <a:lnTo>
                    <a:pt x="161" y="15"/>
                  </a:lnTo>
                  <a:lnTo>
                    <a:pt x="155" y="15"/>
                  </a:lnTo>
                  <a:lnTo>
                    <a:pt x="148" y="16"/>
                  </a:lnTo>
                  <a:lnTo>
                    <a:pt x="142" y="16"/>
                  </a:lnTo>
                  <a:lnTo>
                    <a:pt x="136" y="17"/>
                  </a:lnTo>
                  <a:lnTo>
                    <a:pt x="129" y="17"/>
                  </a:lnTo>
                  <a:lnTo>
                    <a:pt x="123" y="18"/>
                  </a:lnTo>
                  <a:lnTo>
                    <a:pt x="79" y="0"/>
                  </a:lnTo>
                  <a:lnTo>
                    <a:pt x="45" y="7"/>
                  </a:lnTo>
                  <a:lnTo>
                    <a:pt x="83" y="23"/>
                  </a:lnTo>
                  <a:lnTo>
                    <a:pt x="68" y="26"/>
                  </a:lnTo>
                  <a:lnTo>
                    <a:pt x="54" y="29"/>
                  </a:lnTo>
                  <a:lnTo>
                    <a:pt x="42" y="34"/>
                  </a:lnTo>
                  <a:lnTo>
                    <a:pt x="30" y="38"/>
                  </a:lnTo>
                  <a:lnTo>
                    <a:pt x="21" y="43"/>
                  </a:lnTo>
                  <a:lnTo>
                    <a:pt x="12" y="48"/>
                  </a:lnTo>
                  <a:lnTo>
                    <a:pt x="5" y="55"/>
                  </a:lnTo>
                  <a:lnTo>
                    <a:pt x="0" y="61"/>
                  </a:lnTo>
                  <a:lnTo>
                    <a:pt x="1" y="70"/>
                  </a:lnTo>
                  <a:lnTo>
                    <a:pt x="6" y="81"/>
                  </a:lnTo>
                  <a:lnTo>
                    <a:pt x="15" y="94"/>
                  </a:lnTo>
                  <a:lnTo>
                    <a:pt x="30" y="107"/>
                  </a:lnTo>
                  <a:lnTo>
                    <a:pt x="51" y="120"/>
                  </a:lnTo>
                  <a:lnTo>
                    <a:pt x="81" y="133"/>
                  </a:lnTo>
                  <a:lnTo>
                    <a:pt x="117" y="143"/>
                  </a:lnTo>
                  <a:lnTo>
                    <a:pt x="162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2" name="Freeform 72"/>
            <p:cNvSpPr>
              <a:spLocks/>
            </p:cNvSpPr>
            <p:nvPr/>
          </p:nvSpPr>
          <p:spPr bwMode="auto">
            <a:xfrm>
              <a:off x="7856538" y="3465513"/>
              <a:ext cx="369888" cy="298450"/>
            </a:xfrm>
            <a:custGeom>
              <a:avLst/>
              <a:gdLst/>
              <a:ahLst/>
              <a:cxnLst>
                <a:cxn ang="0">
                  <a:pos x="450" y="236"/>
                </a:cxn>
                <a:cxn ang="0">
                  <a:pos x="419" y="263"/>
                </a:cxn>
                <a:cxn ang="0">
                  <a:pos x="380" y="292"/>
                </a:cxn>
                <a:cxn ang="0">
                  <a:pos x="331" y="317"/>
                </a:cxn>
                <a:cxn ang="0">
                  <a:pos x="272" y="337"/>
                </a:cxn>
                <a:cxn ang="0">
                  <a:pos x="212" y="346"/>
                </a:cxn>
                <a:cxn ang="0">
                  <a:pos x="167" y="336"/>
                </a:cxn>
                <a:cxn ang="0">
                  <a:pos x="118" y="315"/>
                </a:cxn>
                <a:cxn ang="0">
                  <a:pos x="75" y="291"/>
                </a:cxn>
                <a:cxn ang="0">
                  <a:pos x="42" y="270"/>
                </a:cxn>
                <a:cxn ang="0">
                  <a:pos x="28" y="261"/>
                </a:cxn>
                <a:cxn ang="0">
                  <a:pos x="19" y="174"/>
                </a:cxn>
                <a:cxn ang="0">
                  <a:pos x="29" y="117"/>
                </a:cxn>
                <a:cxn ang="0">
                  <a:pos x="48" y="85"/>
                </a:cxn>
                <a:cxn ang="0">
                  <a:pos x="81" y="63"/>
                </a:cxn>
                <a:cxn ang="0">
                  <a:pos x="97" y="79"/>
                </a:cxn>
                <a:cxn ang="0">
                  <a:pos x="128" y="97"/>
                </a:cxn>
                <a:cxn ang="0">
                  <a:pos x="169" y="113"/>
                </a:cxn>
                <a:cxn ang="0">
                  <a:pos x="212" y="125"/>
                </a:cxn>
                <a:cxn ang="0">
                  <a:pos x="254" y="131"/>
                </a:cxn>
                <a:cxn ang="0">
                  <a:pos x="298" y="124"/>
                </a:cxn>
                <a:cxn ang="0">
                  <a:pos x="356" y="103"/>
                </a:cxn>
                <a:cxn ang="0">
                  <a:pos x="405" y="80"/>
                </a:cxn>
                <a:cxn ang="0">
                  <a:pos x="441" y="119"/>
                </a:cxn>
                <a:cxn ang="0">
                  <a:pos x="454" y="177"/>
                </a:cxn>
                <a:cxn ang="0">
                  <a:pos x="457" y="175"/>
                </a:cxn>
                <a:cxn ang="0">
                  <a:pos x="451" y="123"/>
                </a:cxn>
                <a:cxn ang="0">
                  <a:pos x="429" y="77"/>
                </a:cxn>
                <a:cxn ang="0">
                  <a:pos x="419" y="48"/>
                </a:cxn>
                <a:cxn ang="0">
                  <a:pos x="416" y="33"/>
                </a:cxn>
                <a:cxn ang="0">
                  <a:pos x="403" y="42"/>
                </a:cxn>
                <a:cxn ang="0">
                  <a:pos x="377" y="59"/>
                </a:cxn>
                <a:cxn ang="0">
                  <a:pos x="342" y="79"/>
                </a:cxn>
                <a:cxn ang="0">
                  <a:pos x="297" y="97"/>
                </a:cxn>
                <a:cxn ang="0">
                  <a:pos x="248" y="107"/>
                </a:cxn>
                <a:cxn ang="0">
                  <a:pos x="168" y="88"/>
                </a:cxn>
                <a:cxn ang="0">
                  <a:pos x="111" y="64"/>
                </a:cxn>
                <a:cxn ang="0">
                  <a:pos x="85" y="0"/>
                </a:cxn>
                <a:cxn ang="0">
                  <a:pos x="73" y="40"/>
                </a:cxn>
                <a:cxn ang="0">
                  <a:pos x="43" y="62"/>
                </a:cxn>
                <a:cxn ang="0">
                  <a:pos x="17" y="93"/>
                </a:cxn>
                <a:cxn ang="0">
                  <a:pos x="2" y="126"/>
                </a:cxn>
                <a:cxn ang="0">
                  <a:pos x="1" y="228"/>
                </a:cxn>
                <a:cxn ang="0">
                  <a:pos x="24" y="287"/>
                </a:cxn>
                <a:cxn ang="0">
                  <a:pos x="61" y="313"/>
                </a:cxn>
                <a:cxn ang="0">
                  <a:pos x="106" y="337"/>
                </a:cxn>
                <a:cxn ang="0">
                  <a:pos x="151" y="357"/>
                </a:cxn>
                <a:cxn ang="0">
                  <a:pos x="195" y="371"/>
                </a:cxn>
                <a:cxn ang="0">
                  <a:pos x="235" y="374"/>
                </a:cxn>
                <a:cxn ang="0">
                  <a:pos x="285" y="360"/>
                </a:cxn>
                <a:cxn ang="0">
                  <a:pos x="337" y="337"/>
                </a:cxn>
                <a:cxn ang="0">
                  <a:pos x="389" y="309"/>
                </a:cxn>
                <a:cxn ang="0">
                  <a:pos x="434" y="278"/>
                </a:cxn>
                <a:cxn ang="0">
                  <a:pos x="467" y="251"/>
                </a:cxn>
              </a:cxnLst>
              <a:rect l="0" t="0" r="r" b="b"/>
              <a:pathLst>
                <a:path w="467" h="375">
                  <a:moveTo>
                    <a:pt x="466" y="220"/>
                  </a:moveTo>
                  <a:lnTo>
                    <a:pt x="458" y="228"/>
                  </a:lnTo>
                  <a:lnTo>
                    <a:pt x="450" y="236"/>
                  </a:lnTo>
                  <a:lnTo>
                    <a:pt x="441" y="246"/>
                  </a:lnTo>
                  <a:lnTo>
                    <a:pt x="430" y="255"/>
                  </a:lnTo>
                  <a:lnTo>
                    <a:pt x="419" y="263"/>
                  </a:lnTo>
                  <a:lnTo>
                    <a:pt x="407" y="273"/>
                  </a:lnTo>
                  <a:lnTo>
                    <a:pt x="394" y="282"/>
                  </a:lnTo>
                  <a:lnTo>
                    <a:pt x="380" y="292"/>
                  </a:lnTo>
                  <a:lnTo>
                    <a:pt x="365" y="301"/>
                  </a:lnTo>
                  <a:lnTo>
                    <a:pt x="349" y="310"/>
                  </a:lnTo>
                  <a:lnTo>
                    <a:pt x="331" y="317"/>
                  </a:lnTo>
                  <a:lnTo>
                    <a:pt x="313" y="325"/>
                  </a:lnTo>
                  <a:lnTo>
                    <a:pt x="293" y="332"/>
                  </a:lnTo>
                  <a:lnTo>
                    <a:pt x="272" y="337"/>
                  </a:lnTo>
                  <a:lnTo>
                    <a:pt x="250" y="343"/>
                  </a:lnTo>
                  <a:lnTo>
                    <a:pt x="226" y="346"/>
                  </a:lnTo>
                  <a:lnTo>
                    <a:pt x="212" y="346"/>
                  </a:lnTo>
                  <a:lnTo>
                    <a:pt x="197" y="345"/>
                  </a:lnTo>
                  <a:lnTo>
                    <a:pt x="182" y="341"/>
                  </a:lnTo>
                  <a:lnTo>
                    <a:pt x="167" y="336"/>
                  </a:lnTo>
                  <a:lnTo>
                    <a:pt x="151" y="330"/>
                  </a:lnTo>
                  <a:lnTo>
                    <a:pt x="134" y="322"/>
                  </a:lnTo>
                  <a:lnTo>
                    <a:pt x="118" y="315"/>
                  </a:lnTo>
                  <a:lnTo>
                    <a:pt x="103" y="307"/>
                  </a:lnTo>
                  <a:lnTo>
                    <a:pt x="89" y="299"/>
                  </a:lnTo>
                  <a:lnTo>
                    <a:pt x="75" y="291"/>
                  </a:lnTo>
                  <a:lnTo>
                    <a:pt x="62" y="283"/>
                  </a:lnTo>
                  <a:lnTo>
                    <a:pt x="52" y="276"/>
                  </a:lnTo>
                  <a:lnTo>
                    <a:pt x="42" y="270"/>
                  </a:lnTo>
                  <a:lnTo>
                    <a:pt x="35" y="266"/>
                  </a:lnTo>
                  <a:lnTo>
                    <a:pt x="31" y="262"/>
                  </a:lnTo>
                  <a:lnTo>
                    <a:pt x="28" y="261"/>
                  </a:lnTo>
                  <a:lnTo>
                    <a:pt x="22" y="234"/>
                  </a:lnTo>
                  <a:lnTo>
                    <a:pt x="19" y="203"/>
                  </a:lnTo>
                  <a:lnTo>
                    <a:pt x="19" y="174"/>
                  </a:lnTo>
                  <a:lnTo>
                    <a:pt x="20" y="146"/>
                  </a:lnTo>
                  <a:lnTo>
                    <a:pt x="24" y="131"/>
                  </a:lnTo>
                  <a:lnTo>
                    <a:pt x="29" y="117"/>
                  </a:lnTo>
                  <a:lnTo>
                    <a:pt x="34" y="105"/>
                  </a:lnTo>
                  <a:lnTo>
                    <a:pt x="40" y="95"/>
                  </a:lnTo>
                  <a:lnTo>
                    <a:pt x="48" y="85"/>
                  </a:lnTo>
                  <a:lnTo>
                    <a:pt x="57" y="77"/>
                  </a:lnTo>
                  <a:lnTo>
                    <a:pt x="69" y="69"/>
                  </a:lnTo>
                  <a:lnTo>
                    <a:pt x="81" y="63"/>
                  </a:lnTo>
                  <a:lnTo>
                    <a:pt x="84" y="68"/>
                  </a:lnTo>
                  <a:lnTo>
                    <a:pt x="90" y="74"/>
                  </a:lnTo>
                  <a:lnTo>
                    <a:pt x="97" y="79"/>
                  </a:lnTo>
                  <a:lnTo>
                    <a:pt x="107" y="85"/>
                  </a:lnTo>
                  <a:lnTo>
                    <a:pt x="116" y="91"/>
                  </a:lnTo>
                  <a:lnTo>
                    <a:pt x="128" y="97"/>
                  </a:lnTo>
                  <a:lnTo>
                    <a:pt x="140" y="102"/>
                  </a:lnTo>
                  <a:lnTo>
                    <a:pt x="154" y="107"/>
                  </a:lnTo>
                  <a:lnTo>
                    <a:pt x="169" y="113"/>
                  </a:lnTo>
                  <a:lnTo>
                    <a:pt x="182" y="118"/>
                  </a:lnTo>
                  <a:lnTo>
                    <a:pt x="197" y="122"/>
                  </a:lnTo>
                  <a:lnTo>
                    <a:pt x="212" y="125"/>
                  </a:lnTo>
                  <a:lnTo>
                    <a:pt x="227" y="128"/>
                  </a:lnTo>
                  <a:lnTo>
                    <a:pt x="240" y="130"/>
                  </a:lnTo>
                  <a:lnTo>
                    <a:pt x="254" y="131"/>
                  </a:lnTo>
                  <a:lnTo>
                    <a:pt x="267" y="131"/>
                  </a:lnTo>
                  <a:lnTo>
                    <a:pt x="281" y="128"/>
                  </a:lnTo>
                  <a:lnTo>
                    <a:pt x="298" y="124"/>
                  </a:lnTo>
                  <a:lnTo>
                    <a:pt x="317" y="118"/>
                  </a:lnTo>
                  <a:lnTo>
                    <a:pt x="336" y="112"/>
                  </a:lnTo>
                  <a:lnTo>
                    <a:pt x="356" y="103"/>
                  </a:lnTo>
                  <a:lnTo>
                    <a:pt x="374" y="95"/>
                  </a:lnTo>
                  <a:lnTo>
                    <a:pt x="391" y="87"/>
                  </a:lnTo>
                  <a:lnTo>
                    <a:pt x="405" y="80"/>
                  </a:lnTo>
                  <a:lnTo>
                    <a:pt x="419" y="86"/>
                  </a:lnTo>
                  <a:lnTo>
                    <a:pt x="431" y="100"/>
                  </a:lnTo>
                  <a:lnTo>
                    <a:pt x="441" y="119"/>
                  </a:lnTo>
                  <a:lnTo>
                    <a:pt x="447" y="140"/>
                  </a:lnTo>
                  <a:lnTo>
                    <a:pt x="451" y="160"/>
                  </a:lnTo>
                  <a:lnTo>
                    <a:pt x="454" y="177"/>
                  </a:lnTo>
                  <a:lnTo>
                    <a:pt x="456" y="189"/>
                  </a:lnTo>
                  <a:lnTo>
                    <a:pt x="457" y="192"/>
                  </a:lnTo>
                  <a:lnTo>
                    <a:pt x="457" y="175"/>
                  </a:lnTo>
                  <a:lnTo>
                    <a:pt x="456" y="158"/>
                  </a:lnTo>
                  <a:lnTo>
                    <a:pt x="454" y="140"/>
                  </a:lnTo>
                  <a:lnTo>
                    <a:pt x="451" y="123"/>
                  </a:lnTo>
                  <a:lnTo>
                    <a:pt x="447" y="106"/>
                  </a:lnTo>
                  <a:lnTo>
                    <a:pt x="439" y="92"/>
                  </a:lnTo>
                  <a:lnTo>
                    <a:pt x="429" y="77"/>
                  </a:lnTo>
                  <a:lnTo>
                    <a:pt x="416" y="64"/>
                  </a:lnTo>
                  <a:lnTo>
                    <a:pt x="418" y="57"/>
                  </a:lnTo>
                  <a:lnTo>
                    <a:pt x="419" y="48"/>
                  </a:lnTo>
                  <a:lnTo>
                    <a:pt x="419" y="41"/>
                  </a:lnTo>
                  <a:lnTo>
                    <a:pt x="417" y="33"/>
                  </a:lnTo>
                  <a:lnTo>
                    <a:pt x="416" y="33"/>
                  </a:lnTo>
                  <a:lnTo>
                    <a:pt x="413" y="35"/>
                  </a:lnTo>
                  <a:lnTo>
                    <a:pt x="409" y="38"/>
                  </a:lnTo>
                  <a:lnTo>
                    <a:pt x="403" y="42"/>
                  </a:lnTo>
                  <a:lnTo>
                    <a:pt x="395" y="47"/>
                  </a:lnTo>
                  <a:lnTo>
                    <a:pt x="387" y="53"/>
                  </a:lnTo>
                  <a:lnTo>
                    <a:pt x="377" y="59"/>
                  </a:lnTo>
                  <a:lnTo>
                    <a:pt x="366" y="66"/>
                  </a:lnTo>
                  <a:lnTo>
                    <a:pt x="354" y="73"/>
                  </a:lnTo>
                  <a:lnTo>
                    <a:pt x="342" y="79"/>
                  </a:lnTo>
                  <a:lnTo>
                    <a:pt x="327" y="86"/>
                  </a:lnTo>
                  <a:lnTo>
                    <a:pt x="313" y="92"/>
                  </a:lnTo>
                  <a:lnTo>
                    <a:pt x="297" y="97"/>
                  </a:lnTo>
                  <a:lnTo>
                    <a:pt x="281" y="102"/>
                  </a:lnTo>
                  <a:lnTo>
                    <a:pt x="265" y="105"/>
                  </a:lnTo>
                  <a:lnTo>
                    <a:pt x="248" y="107"/>
                  </a:lnTo>
                  <a:lnTo>
                    <a:pt x="218" y="102"/>
                  </a:lnTo>
                  <a:lnTo>
                    <a:pt x="192" y="96"/>
                  </a:lnTo>
                  <a:lnTo>
                    <a:pt x="168" y="88"/>
                  </a:lnTo>
                  <a:lnTo>
                    <a:pt x="147" y="81"/>
                  </a:lnTo>
                  <a:lnTo>
                    <a:pt x="128" y="74"/>
                  </a:lnTo>
                  <a:lnTo>
                    <a:pt x="111" y="64"/>
                  </a:lnTo>
                  <a:lnTo>
                    <a:pt x="97" y="55"/>
                  </a:lnTo>
                  <a:lnTo>
                    <a:pt x="85" y="43"/>
                  </a:lnTo>
                  <a:lnTo>
                    <a:pt x="85" y="0"/>
                  </a:lnTo>
                  <a:lnTo>
                    <a:pt x="76" y="11"/>
                  </a:lnTo>
                  <a:lnTo>
                    <a:pt x="74" y="26"/>
                  </a:lnTo>
                  <a:lnTo>
                    <a:pt x="73" y="40"/>
                  </a:lnTo>
                  <a:lnTo>
                    <a:pt x="65" y="48"/>
                  </a:lnTo>
                  <a:lnTo>
                    <a:pt x="54" y="55"/>
                  </a:lnTo>
                  <a:lnTo>
                    <a:pt x="43" y="62"/>
                  </a:lnTo>
                  <a:lnTo>
                    <a:pt x="34" y="72"/>
                  </a:lnTo>
                  <a:lnTo>
                    <a:pt x="25" y="82"/>
                  </a:lnTo>
                  <a:lnTo>
                    <a:pt x="17" y="93"/>
                  </a:lnTo>
                  <a:lnTo>
                    <a:pt x="11" y="104"/>
                  </a:lnTo>
                  <a:lnTo>
                    <a:pt x="5" y="116"/>
                  </a:lnTo>
                  <a:lnTo>
                    <a:pt x="2" y="126"/>
                  </a:lnTo>
                  <a:lnTo>
                    <a:pt x="1" y="142"/>
                  </a:lnTo>
                  <a:lnTo>
                    <a:pt x="0" y="181"/>
                  </a:lnTo>
                  <a:lnTo>
                    <a:pt x="1" y="228"/>
                  </a:lnTo>
                  <a:lnTo>
                    <a:pt x="5" y="269"/>
                  </a:lnTo>
                  <a:lnTo>
                    <a:pt x="14" y="277"/>
                  </a:lnTo>
                  <a:lnTo>
                    <a:pt x="24" y="287"/>
                  </a:lnTo>
                  <a:lnTo>
                    <a:pt x="35" y="295"/>
                  </a:lnTo>
                  <a:lnTo>
                    <a:pt x="48" y="303"/>
                  </a:lnTo>
                  <a:lnTo>
                    <a:pt x="61" y="313"/>
                  </a:lnTo>
                  <a:lnTo>
                    <a:pt x="75" y="321"/>
                  </a:lnTo>
                  <a:lnTo>
                    <a:pt x="90" y="329"/>
                  </a:lnTo>
                  <a:lnTo>
                    <a:pt x="106" y="337"/>
                  </a:lnTo>
                  <a:lnTo>
                    <a:pt x="120" y="345"/>
                  </a:lnTo>
                  <a:lnTo>
                    <a:pt x="136" y="351"/>
                  </a:lnTo>
                  <a:lnTo>
                    <a:pt x="151" y="357"/>
                  </a:lnTo>
                  <a:lnTo>
                    <a:pt x="167" y="363"/>
                  </a:lnTo>
                  <a:lnTo>
                    <a:pt x="181" y="367"/>
                  </a:lnTo>
                  <a:lnTo>
                    <a:pt x="195" y="371"/>
                  </a:lnTo>
                  <a:lnTo>
                    <a:pt x="208" y="373"/>
                  </a:lnTo>
                  <a:lnTo>
                    <a:pt x="220" y="375"/>
                  </a:lnTo>
                  <a:lnTo>
                    <a:pt x="235" y="374"/>
                  </a:lnTo>
                  <a:lnTo>
                    <a:pt x="251" y="371"/>
                  </a:lnTo>
                  <a:lnTo>
                    <a:pt x="268" y="367"/>
                  </a:lnTo>
                  <a:lnTo>
                    <a:pt x="285" y="360"/>
                  </a:lnTo>
                  <a:lnTo>
                    <a:pt x="303" y="354"/>
                  </a:lnTo>
                  <a:lnTo>
                    <a:pt x="319" y="346"/>
                  </a:lnTo>
                  <a:lnTo>
                    <a:pt x="337" y="337"/>
                  </a:lnTo>
                  <a:lnTo>
                    <a:pt x="355" y="328"/>
                  </a:lnTo>
                  <a:lnTo>
                    <a:pt x="372" y="318"/>
                  </a:lnTo>
                  <a:lnTo>
                    <a:pt x="389" y="309"/>
                  </a:lnTo>
                  <a:lnTo>
                    <a:pt x="405" y="298"/>
                  </a:lnTo>
                  <a:lnTo>
                    <a:pt x="419" y="288"/>
                  </a:lnTo>
                  <a:lnTo>
                    <a:pt x="434" y="278"/>
                  </a:lnTo>
                  <a:lnTo>
                    <a:pt x="447" y="269"/>
                  </a:lnTo>
                  <a:lnTo>
                    <a:pt x="457" y="259"/>
                  </a:lnTo>
                  <a:lnTo>
                    <a:pt x="467" y="251"/>
                  </a:lnTo>
                  <a:lnTo>
                    <a:pt x="466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3" name="Freeform 73"/>
            <p:cNvSpPr>
              <a:spLocks/>
            </p:cNvSpPr>
            <p:nvPr/>
          </p:nvSpPr>
          <p:spPr bwMode="auto">
            <a:xfrm>
              <a:off x="7723188" y="3546476"/>
              <a:ext cx="117475" cy="1333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2" y="11"/>
                </a:cxn>
                <a:cxn ang="0">
                  <a:pos x="37" y="20"/>
                </a:cxn>
                <a:cxn ang="0">
                  <a:pos x="30" y="31"/>
                </a:cxn>
                <a:cxn ang="0">
                  <a:pos x="24" y="41"/>
                </a:cxn>
                <a:cxn ang="0">
                  <a:pos x="18" y="52"/>
                </a:cxn>
                <a:cxn ang="0">
                  <a:pos x="11" y="63"/>
                </a:cxn>
                <a:cxn ang="0">
                  <a:pos x="6" y="74"/>
                </a:cxn>
                <a:cxn ang="0">
                  <a:pos x="0" y="84"/>
                </a:cxn>
                <a:cxn ang="0">
                  <a:pos x="102" y="170"/>
                </a:cxn>
                <a:cxn ang="0">
                  <a:pos x="105" y="161"/>
                </a:cxn>
                <a:cxn ang="0">
                  <a:pos x="110" y="147"/>
                </a:cxn>
                <a:cxn ang="0">
                  <a:pos x="117" y="130"/>
                </a:cxn>
                <a:cxn ang="0">
                  <a:pos x="122" y="115"/>
                </a:cxn>
                <a:cxn ang="0">
                  <a:pos x="125" y="123"/>
                </a:cxn>
                <a:cxn ang="0">
                  <a:pos x="131" y="132"/>
                </a:cxn>
                <a:cxn ang="0">
                  <a:pos x="138" y="139"/>
                </a:cxn>
                <a:cxn ang="0">
                  <a:pos x="146" y="142"/>
                </a:cxn>
                <a:cxn ang="0">
                  <a:pos x="141" y="70"/>
                </a:cxn>
                <a:cxn ang="0">
                  <a:pos x="48" y="0"/>
                </a:cxn>
              </a:cxnLst>
              <a:rect l="0" t="0" r="r" b="b"/>
              <a:pathLst>
                <a:path w="146" h="170">
                  <a:moveTo>
                    <a:pt x="48" y="0"/>
                  </a:moveTo>
                  <a:lnTo>
                    <a:pt x="42" y="11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4" y="41"/>
                  </a:lnTo>
                  <a:lnTo>
                    <a:pt x="18" y="52"/>
                  </a:lnTo>
                  <a:lnTo>
                    <a:pt x="11" y="63"/>
                  </a:lnTo>
                  <a:lnTo>
                    <a:pt x="6" y="74"/>
                  </a:lnTo>
                  <a:lnTo>
                    <a:pt x="0" y="84"/>
                  </a:lnTo>
                  <a:lnTo>
                    <a:pt x="102" y="170"/>
                  </a:lnTo>
                  <a:lnTo>
                    <a:pt x="105" y="161"/>
                  </a:lnTo>
                  <a:lnTo>
                    <a:pt x="110" y="147"/>
                  </a:lnTo>
                  <a:lnTo>
                    <a:pt x="117" y="130"/>
                  </a:lnTo>
                  <a:lnTo>
                    <a:pt x="122" y="115"/>
                  </a:lnTo>
                  <a:lnTo>
                    <a:pt x="125" y="123"/>
                  </a:lnTo>
                  <a:lnTo>
                    <a:pt x="131" y="132"/>
                  </a:lnTo>
                  <a:lnTo>
                    <a:pt x="138" y="139"/>
                  </a:lnTo>
                  <a:lnTo>
                    <a:pt x="146" y="142"/>
                  </a:lnTo>
                  <a:lnTo>
                    <a:pt x="141" y="7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4" name="Freeform 74"/>
            <p:cNvSpPr>
              <a:spLocks/>
            </p:cNvSpPr>
            <p:nvPr/>
          </p:nvSpPr>
          <p:spPr bwMode="auto">
            <a:xfrm>
              <a:off x="8066088" y="3575051"/>
              <a:ext cx="120650" cy="136525"/>
            </a:xfrm>
            <a:custGeom>
              <a:avLst/>
              <a:gdLst/>
              <a:ahLst/>
              <a:cxnLst>
                <a:cxn ang="0">
                  <a:pos x="21" y="105"/>
                </a:cxn>
                <a:cxn ang="0">
                  <a:pos x="46" y="97"/>
                </a:cxn>
                <a:cxn ang="0">
                  <a:pos x="73" y="86"/>
                </a:cxn>
                <a:cxn ang="0">
                  <a:pos x="98" y="73"/>
                </a:cxn>
                <a:cxn ang="0">
                  <a:pos x="112" y="64"/>
                </a:cxn>
                <a:cxn ang="0">
                  <a:pos x="126" y="66"/>
                </a:cxn>
                <a:cxn ang="0">
                  <a:pos x="126" y="78"/>
                </a:cxn>
                <a:cxn ang="0">
                  <a:pos x="90" y="98"/>
                </a:cxn>
                <a:cxn ang="0">
                  <a:pos x="42" y="120"/>
                </a:cxn>
                <a:cxn ang="0">
                  <a:pos x="6" y="136"/>
                </a:cxn>
                <a:cxn ang="0">
                  <a:pos x="6" y="141"/>
                </a:cxn>
                <a:cxn ang="0">
                  <a:pos x="33" y="134"/>
                </a:cxn>
                <a:cxn ang="0">
                  <a:pos x="70" y="120"/>
                </a:cxn>
                <a:cxn ang="0">
                  <a:pos x="105" y="106"/>
                </a:cxn>
                <a:cxn ang="0">
                  <a:pos x="115" y="110"/>
                </a:cxn>
                <a:cxn ang="0">
                  <a:pos x="87" y="131"/>
                </a:cxn>
                <a:cxn ang="0">
                  <a:pos x="47" y="153"/>
                </a:cxn>
                <a:cxn ang="0">
                  <a:pos x="18" y="169"/>
                </a:cxn>
                <a:cxn ang="0">
                  <a:pos x="30" y="166"/>
                </a:cxn>
                <a:cxn ang="0">
                  <a:pos x="64" y="154"/>
                </a:cxn>
                <a:cxn ang="0">
                  <a:pos x="95" y="139"/>
                </a:cxn>
                <a:cxn ang="0">
                  <a:pos x="126" y="121"/>
                </a:cxn>
                <a:cxn ang="0">
                  <a:pos x="146" y="98"/>
                </a:cxn>
                <a:cxn ang="0">
                  <a:pos x="151" y="72"/>
                </a:cxn>
                <a:cxn ang="0">
                  <a:pos x="147" y="54"/>
                </a:cxn>
                <a:cxn ang="0">
                  <a:pos x="141" y="48"/>
                </a:cxn>
                <a:cxn ang="0">
                  <a:pos x="132" y="45"/>
                </a:cxn>
                <a:cxn ang="0">
                  <a:pos x="123" y="43"/>
                </a:cxn>
                <a:cxn ang="0">
                  <a:pos x="121" y="35"/>
                </a:cxn>
                <a:cxn ang="0">
                  <a:pos x="114" y="17"/>
                </a:cxn>
                <a:cxn ang="0">
                  <a:pos x="99" y="3"/>
                </a:cxn>
                <a:cxn ang="0">
                  <a:pos x="86" y="2"/>
                </a:cxn>
                <a:cxn ang="0">
                  <a:pos x="75" y="0"/>
                </a:cxn>
                <a:cxn ang="0">
                  <a:pos x="64" y="0"/>
                </a:cxn>
                <a:cxn ang="0">
                  <a:pos x="52" y="3"/>
                </a:cxn>
                <a:cxn ang="0">
                  <a:pos x="59" y="6"/>
                </a:cxn>
                <a:cxn ang="0">
                  <a:pos x="74" y="9"/>
                </a:cxn>
                <a:cxn ang="0">
                  <a:pos x="89" y="13"/>
                </a:cxn>
                <a:cxn ang="0">
                  <a:pos x="97" y="14"/>
                </a:cxn>
                <a:cxn ang="0">
                  <a:pos x="79" y="35"/>
                </a:cxn>
                <a:cxn ang="0">
                  <a:pos x="56" y="51"/>
                </a:cxn>
                <a:cxn ang="0">
                  <a:pos x="38" y="61"/>
                </a:cxn>
                <a:cxn ang="0">
                  <a:pos x="29" y="65"/>
                </a:cxn>
                <a:cxn ang="0">
                  <a:pos x="45" y="63"/>
                </a:cxn>
                <a:cxn ang="0">
                  <a:pos x="61" y="60"/>
                </a:cxn>
                <a:cxn ang="0">
                  <a:pos x="74" y="55"/>
                </a:cxn>
                <a:cxn ang="0">
                  <a:pos x="88" y="47"/>
                </a:cxn>
                <a:cxn ang="0">
                  <a:pos x="82" y="65"/>
                </a:cxn>
                <a:cxn ang="0">
                  <a:pos x="53" y="80"/>
                </a:cxn>
                <a:cxn ang="0">
                  <a:pos x="22" y="91"/>
                </a:cxn>
                <a:cxn ang="0">
                  <a:pos x="8" y="96"/>
                </a:cxn>
              </a:cxnLst>
              <a:rect l="0" t="0" r="r" b="b"/>
              <a:pathLst>
                <a:path w="151" h="172">
                  <a:moveTo>
                    <a:pt x="10" y="109"/>
                  </a:moveTo>
                  <a:lnTo>
                    <a:pt x="21" y="105"/>
                  </a:lnTo>
                  <a:lnTo>
                    <a:pt x="33" y="101"/>
                  </a:lnTo>
                  <a:lnTo>
                    <a:pt x="46" y="97"/>
                  </a:lnTo>
                  <a:lnTo>
                    <a:pt x="60" y="92"/>
                  </a:lnTo>
                  <a:lnTo>
                    <a:pt x="73" y="86"/>
                  </a:lnTo>
                  <a:lnTo>
                    <a:pt x="86" y="80"/>
                  </a:lnTo>
                  <a:lnTo>
                    <a:pt x="98" y="73"/>
                  </a:lnTo>
                  <a:lnTo>
                    <a:pt x="106" y="65"/>
                  </a:lnTo>
                  <a:lnTo>
                    <a:pt x="112" y="64"/>
                  </a:lnTo>
                  <a:lnTo>
                    <a:pt x="120" y="64"/>
                  </a:lnTo>
                  <a:lnTo>
                    <a:pt x="126" y="66"/>
                  </a:lnTo>
                  <a:lnTo>
                    <a:pt x="131" y="71"/>
                  </a:lnTo>
                  <a:lnTo>
                    <a:pt x="126" y="78"/>
                  </a:lnTo>
                  <a:lnTo>
                    <a:pt x="111" y="87"/>
                  </a:lnTo>
                  <a:lnTo>
                    <a:pt x="90" y="98"/>
                  </a:lnTo>
                  <a:lnTo>
                    <a:pt x="66" y="110"/>
                  </a:lnTo>
                  <a:lnTo>
                    <a:pt x="42" y="120"/>
                  </a:lnTo>
                  <a:lnTo>
                    <a:pt x="21" y="129"/>
                  </a:lnTo>
                  <a:lnTo>
                    <a:pt x="6" y="136"/>
                  </a:lnTo>
                  <a:lnTo>
                    <a:pt x="0" y="140"/>
                  </a:lnTo>
                  <a:lnTo>
                    <a:pt x="6" y="141"/>
                  </a:lnTo>
                  <a:lnTo>
                    <a:pt x="19" y="139"/>
                  </a:lnTo>
                  <a:lnTo>
                    <a:pt x="33" y="134"/>
                  </a:lnTo>
                  <a:lnTo>
                    <a:pt x="51" y="127"/>
                  </a:lnTo>
                  <a:lnTo>
                    <a:pt x="70" y="120"/>
                  </a:lnTo>
                  <a:lnTo>
                    <a:pt x="88" y="113"/>
                  </a:lnTo>
                  <a:lnTo>
                    <a:pt x="105" y="106"/>
                  </a:lnTo>
                  <a:lnTo>
                    <a:pt x="118" y="102"/>
                  </a:lnTo>
                  <a:lnTo>
                    <a:pt x="115" y="110"/>
                  </a:lnTo>
                  <a:lnTo>
                    <a:pt x="104" y="120"/>
                  </a:lnTo>
                  <a:lnTo>
                    <a:pt x="87" y="131"/>
                  </a:lnTo>
                  <a:lnTo>
                    <a:pt x="67" y="142"/>
                  </a:lnTo>
                  <a:lnTo>
                    <a:pt x="47" y="153"/>
                  </a:lnTo>
                  <a:lnTo>
                    <a:pt x="29" y="162"/>
                  </a:lnTo>
                  <a:lnTo>
                    <a:pt x="18" y="169"/>
                  </a:lnTo>
                  <a:lnTo>
                    <a:pt x="13" y="172"/>
                  </a:lnTo>
                  <a:lnTo>
                    <a:pt x="30" y="166"/>
                  </a:lnTo>
                  <a:lnTo>
                    <a:pt x="47" y="160"/>
                  </a:lnTo>
                  <a:lnTo>
                    <a:pt x="64" y="154"/>
                  </a:lnTo>
                  <a:lnTo>
                    <a:pt x="80" y="146"/>
                  </a:lnTo>
                  <a:lnTo>
                    <a:pt x="95" y="139"/>
                  </a:lnTo>
                  <a:lnTo>
                    <a:pt x="110" y="130"/>
                  </a:lnTo>
                  <a:lnTo>
                    <a:pt x="126" y="121"/>
                  </a:lnTo>
                  <a:lnTo>
                    <a:pt x="141" y="111"/>
                  </a:lnTo>
                  <a:lnTo>
                    <a:pt x="146" y="98"/>
                  </a:lnTo>
                  <a:lnTo>
                    <a:pt x="150" y="85"/>
                  </a:lnTo>
                  <a:lnTo>
                    <a:pt x="151" y="72"/>
                  </a:lnTo>
                  <a:lnTo>
                    <a:pt x="150" y="58"/>
                  </a:lnTo>
                  <a:lnTo>
                    <a:pt x="147" y="54"/>
                  </a:lnTo>
                  <a:lnTo>
                    <a:pt x="144" y="51"/>
                  </a:lnTo>
                  <a:lnTo>
                    <a:pt x="141" y="48"/>
                  </a:lnTo>
                  <a:lnTo>
                    <a:pt x="137" y="46"/>
                  </a:lnTo>
                  <a:lnTo>
                    <a:pt x="132" y="45"/>
                  </a:lnTo>
                  <a:lnTo>
                    <a:pt x="127" y="44"/>
                  </a:lnTo>
                  <a:lnTo>
                    <a:pt x="123" y="43"/>
                  </a:lnTo>
                  <a:lnTo>
                    <a:pt x="118" y="43"/>
                  </a:lnTo>
                  <a:lnTo>
                    <a:pt x="121" y="35"/>
                  </a:lnTo>
                  <a:lnTo>
                    <a:pt x="119" y="25"/>
                  </a:lnTo>
                  <a:lnTo>
                    <a:pt x="114" y="17"/>
                  </a:lnTo>
                  <a:lnTo>
                    <a:pt x="109" y="9"/>
                  </a:lnTo>
                  <a:lnTo>
                    <a:pt x="99" y="3"/>
                  </a:lnTo>
                  <a:lnTo>
                    <a:pt x="92" y="2"/>
                  </a:lnTo>
                  <a:lnTo>
                    <a:pt x="86" y="2"/>
                  </a:lnTo>
                  <a:lnTo>
                    <a:pt x="81" y="1"/>
                  </a:lnTo>
                  <a:lnTo>
                    <a:pt x="75" y="0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59" y="1"/>
                  </a:lnTo>
                  <a:lnTo>
                    <a:pt x="52" y="3"/>
                  </a:lnTo>
                  <a:lnTo>
                    <a:pt x="54" y="5"/>
                  </a:lnTo>
                  <a:lnTo>
                    <a:pt x="59" y="6"/>
                  </a:lnTo>
                  <a:lnTo>
                    <a:pt x="66" y="8"/>
                  </a:lnTo>
                  <a:lnTo>
                    <a:pt x="74" y="9"/>
                  </a:lnTo>
                  <a:lnTo>
                    <a:pt x="82" y="12"/>
                  </a:lnTo>
                  <a:lnTo>
                    <a:pt x="89" y="13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89" y="24"/>
                  </a:lnTo>
                  <a:lnTo>
                    <a:pt x="79" y="35"/>
                  </a:lnTo>
                  <a:lnTo>
                    <a:pt x="68" y="43"/>
                  </a:lnTo>
                  <a:lnTo>
                    <a:pt x="56" y="51"/>
                  </a:lnTo>
                  <a:lnTo>
                    <a:pt x="46" y="57"/>
                  </a:lnTo>
                  <a:lnTo>
                    <a:pt x="38" y="61"/>
                  </a:lnTo>
                  <a:lnTo>
                    <a:pt x="31" y="64"/>
                  </a:lnTo>
                  <a:lnTo>
                    <a:pt x="29" y="65"/>
                  </a:lnTo>
                  <a:lnTo>
                    <a:pt x="36" y="64"/>
                  </a:lnTo>
                  <a:lnTo>
                    <a:pt x="45" y="63"/>
                  </a:lnTo>
                  <a:lnTo>
                    <a:pt x="52" y="61"/>
                  </a:lnTo>
                  <a:lnTo>
                    <a:pt x="61" y="60"/>
                  </a:lnTo>
                  <a:lnTo>
                    <a:pt x="68" y="58"/>
                  </a:lnTo>
                  <a:lnTo>
                    <a:pt x="74" y="55"/>
                  </a:lnTo>
                  <a:lnTo>
                    <a:pt x="82" y="52"/>
                  </a:lnTo>
                  <a:lnTo>
                    <a:pt x="88" y="47"/>
                  </a:lnTo>
                  <a:lnTo>
                    <a:pt x="89" y="57"/>
                  </a:lnTo>
                  <a:lnTo>
                    <a:pt x="82" y="65"/>
                  </a:lnTo>
                  <a:lnTo>
                    <a:pt x="69" y="73"/>
                  </a:lnTo>
                  <a:lnTo>
                    <a:pt x="53" y="80"/>
                  </a:lnTo>
                  <a:lnTo>
                    <a:pt x="36" y="85"/>
                  </a:lnTo>
                  <a:lnTo>
                    <a:pt x="22" y="91"/>
                  </a:lnTo>
                  <a:lnTo>
                    <a:pt x="11" y="94"/>
                  </a:lnTo>
                  <a:lnTo>
                    <a:pt x="8" y="96"/>
                  </a:lnTo>
                  <a:lnTo>
                    <a:pt x="1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5" name="Freeform 75"/>
            <p:cNvSpPr>
              <a:spLocks/>
            </p:cNvSpPr>
            <p:nvPr/>
          </p:nvSpPr>
          <p:spPr bwMode="auto">
            <a:xfrm>
              <a:off x="7891463" y="3578226"/>
              <a:ext cx="207963" cy="146050"/>
            </a:xfrm>
            <a:custGeom>
              <a:avLst/>
              <a:gdLst/>
              <a:ahLst/>
              <a:cxnLst>
                <a:cxn ang="0">
                  <a:pos x="213" y="90"/>
                </a:cxn>
                <a:cxn ang="0">
                  <a:pos x="233" y="53"/>
                </a:cxn>
                <a:cxn ang="0">
                  <a:pos x="258" y="36"/>
                </a:cxn>
                <a:cxn ang="0">
                  <a:pos x="262" y="15"/>
                </a:cxn>
                <a:cxn ang="0">
                  <a:pos x="244" y="12"/>
                </a:cxn>
                <a:cxn ang="0">
                  <a:pos x="227" y="21"/>
                </a:cxn>
                <a:cxn ang="0">
                  <a:pos x="242" y="24"/>
                </a:cxn>
                <a:cxn ang="0">
                  <a:pos x="236" y="37"/>
                </a:cxn>
                <a:cxn ang="0">
                  <a:pos x="215" y="44"/>
                </a:cxn>
                <a:cxn ang="0">
                  <a:pos x="207" y="30"/>
                </a:cxn>
                <a:cxn ang="0">
                  <a:pos x="196" y="6"/>
                </a:cxn>
                <a:cxn ang="0">
                  <a:pos x="193" y="38"/>
                </a:cxn>
                <a:cxn ang="0">
                  <a:pos x="140" y="58"/>
                </a:cxn>
                <a:cxn ang="0">
                  <a:pos x="53" y="68"/>
                </a:cxn>
                <a:cxn ang="0">
                  <a:pos x="33" y="56"/>
                </a:cxn>
                <a:cxn ang="0">
                  <a:pos x="77" y="54"/>
                </a:cxn>
                <a:cxn ang="0">
                  <a:pos x="144" y="43"/>
                </a:cxn>
                <a:cxn ang="0">
                  <a:pos x="181" y="26"/>
                </a:cxn>
                <a:cxn ang="0">
                  <a:pos x="129" y="32"/>
                </a:cxn>
                <a:cxn ang="0">
                  <a:pos x="63" y="38"/>
                </a:cxn>
                <a:cxn ang="0">
                  <a:pos x="35" y="33"/>
                </a:cxn>
                <a:cxn ang="0">
                  <a:pos x="26" y="20"/>
                </a:cxn>
                <a:cxn ang="0">
                  <a:pos x="72" y="14"/>
                </a:cxn>
                <a:cxn ang="0">
                  <a:pos x="128" y="15"/>
                </a:cxn>
                <a:cxn ang="0">
                  <a:pos x="141" y="4"/>
                </a:cxn>
                <a:cxn ang="0">
                  <a:pos x="67" y="1"/>
                </a:cxn>
                <a:cxn ang="0">
                  <a:pos x="22" y="8"/>
                </a:cxn>
                <a:cxn ang="0">
                  <a:pos x="0" y="38"/>
                </a:cxn>
                <a:cxn ang="0">
                  <a:pos x="12" y="65"/>
                </a:cxn>
                <a:cxn ang="0">
                  <a:pos x="32" y="76"/>
                </a:cxn>
                <a:cxn ang="0">
                  <a:pos x="31" y="94"/>
                </a:cxn>
                <a:cxn ang="0">
                  <a:pos x="30" y="136"/>
                </a:cxn>
                <a:cxn ang="0">
                  <a:pos x="57" y="153"/>
                </a:cxn>
                <a:cxn ang="0">
                  <a:pos x="103" y="157"/>
                </a:cxn>
                <a:cxn ang="0">
                  <a:pos x="173" y="123"/>
                </a:cxn>
                <a:cxn ang="0">
                  <a:pos x="175" y="109"/>
                </a:cxn>
                <a:cxn ang="0">
                  <a:pos x="132" y="133"/>
                </a:cxn>
                <a:cxn ang="0">
                  <a:pos x="90" y="149"/>
                </a:cxn>
                <a:cxn ang="0">
                  <a:pos x="67" y="142"/>
                </a:cxn>
                <a:cxn ang="0">
                  <a:pos x="82" y="129"/>
                </a:cxn>
                <a:cxn ang="0">
                  <a:pos x="133" y="112"/>
                </a:cxn>
                <a:cxn ang="0">
                  <a:pos x="150" y="94"/>
                </a:cxn>
                <a:cxn ang="0">
                  <a:pos x="87" y="111"/>
                </a:cxn>
                <a:cxn ang="0">
                  <a:pos x="45" y="115"/>
                </a:cxn>
                <a:cxn ang="0">
                  <a:pos x="74" y="84"/>
                </a:cxn>
                <a:cxn ang="0">
                  <a:pos x="156" y="75"/>
                </a:cxn>
                <a:cxn ang="0">
                  <a:pos x="194" y="94"/>
                </a:cxn>
                <a:cxn ang="0">
                  <a:pos x="204" y="178"/>
                </a:cxn>
              </a:cxnLst>
              <a:rect l="0" t="0" r="r" b="b"/>
              <a:pathLst>
                <a:path w="263" h="185">
                  <a:moveTo>
                    <a:pt x="204" y="178"/>
                  </a:moveTo>
                  <a:lnTo>
                    <a:pt x="209" y="151"/>
                  </a:lnTo>
                  <a:lnTo>
                    <a:pt x="212" y="120"/>
                  </a:lnTo>
                  <a:lnTo>
                    <a:pt x="213" y="90"/>
                  </a:lnTo>
                  <a:lnTo>
                    <a:pt x="212" y="60"/>
                  </a:lnTo>
                  <a:lnTo>
                    <a:pt x="220" y="58"/>
                  </a:lnTo>
                  <a:lnTo>
                    <a:pt x="226" y="56"/>
                  </a:lnTo>
                  <a:lnTo>
                    <a:pt x="233" y="53"/>
                  </a:lnTo>
                  <a:lnTo>
                    <a:pt x="241" y="50"/>
                  </a:lnTo>
                  <a:lnTo>
                    <a:pt x="247" y="47"/>
                  </a:lnTo>
                  <a:lnTo>
                    <a:pt x="252" y="41"/>
                  </a:lnTo>
                  <a:lnTo>
                    <a:pt x="258" y="36"/>
                  </a:lnTo>
                  <a:lnTo>
                    <a:pt x="262" y="30"/>
                  </a:lnTo>
                  <a:lnTo>
                    <a:pt x="263" y="25"/>
                  </a:lnTo>
                  <a:lnTo>
                    <a:pt x="263" y="20"/>
                  </a:lnTo>
                  <a:lnTo>
                    <a:pt x="262" y="15"/>
                  </a:lnTo>
                  <a:lnTo>
                    <a:pt x="259" y="11"/>
                  </a:lnTo>
                  <a:lnTo>
                    <a:pt x="253" y="10"/>
                  </a:lnTo>
                  <a:lnTo>
                    <a:pt x="248" y="11"/>
                  </a:lnTo>
                  <a:lnTo>
                    <a:pt x="244" y="12"/>
                  </a:lnTo>
                  <a:lnTo>
                    <a:pt x="240" y="13"/>
                  </a:lnTo>
                  <a:lnTo>
                    <a:pt x="235" y="16"/>
                  </a:lnTo>
                  <a:lnTo>
                    <a:pt x="231" y="18"/>
                  </a:lnTo>
                  <a:lnTo>
                    <a:pt x="227" y="21"/>
                  </a:lnTo>
                  <a:lnTo>
                    <a:pt x="224" y="24"/>
                  </a:lnTo>
                  <a:lnTo>
                    <a:pt x="229" y="31"/>
                  </a:lnTo>
                  <a:lnTo>
                    <a:pt x="235" y="29"/>
                  </a:lnTo>
                  <a:lnTo>
                    <a:pt x="242" y="24"/>
                  </a:lnTo>
                  <a:lnTo>
                    <a:pt x="249" y="24"/>
                  </a:lnTo>
                  <a:lnTo>
                    <a:pt x="245" y="29"/>
                  </a:lnTo>
                  <a:lnTo>
                    <a:pt x="241" y="33"/>
                  </a:lnTo>
                  <a:lnTo>
                    <a:pt x="236" y="37"/>
                  </a:lnTo>
                  <a:lnTo>
                    <a:pt x="231" y="40"/>
                  </a:lnTo>
                  <a:lnTo>
                    <a:pt x="226" y="42"/>
                  </a:lnTo>
                  <a:lnTo>
                    <a:pt x="221" y="44"/>
                  </a:lnTo>
                  <a:lnTo>
                    <a:pt x="215" y="44"/>
                  </a:lnTo>
                  <a:lnTo>
                    <a:pt x="209" y="44"/>
                  </a:lnTo>
                  <a:lnTo>
                    <a:pt x="209" y="39"/>
                  </a:lnTo>
                  <a:lnTo>
                    <a:pt x="208" y="34"/>
                  </a:lnTo>
                  <a:lnTo>
                    <a:pt x="207" y="30"/>
                  </a:lnTo>
                  <a:lnTo>
                    <a:pt x="208" y="24"/>
                  </a:lnTo>
                  <a:lnTo>
                    <a:pt x="206" y="16"/>
                  </a:lnTo>
                  <a:lnTo>
                    <a:pt x="203" y="10"/>
                  </a:lnTo>
                  <a:lnTo>
                    <a:pt x="196" y="6"/>
                  </a:lnTo>
                  <a:lnTo>
                    <a:pt x="188" y="9"/>
                  </a:lnTo>
                  <a:lnTo>
                    <a:pt x="189" y="18"/>
                  </a:lnTo>
                  <a:lnTo>
                    <a:pt x="192" y="29"/>
                  </a:lnTo>
                  <a:lnTo>
                    <a:pt x="193" y="38"/>
                  </a:lnTo>
                  <a:lnTo>
                    <a:pt x="192" y="50"/>
                  </a:lnTo>
                  <a:lnTo>
                    <a:pt x="181" y="52"/>
                  </a:lnTo>
                  <a:lnTo>
                    <a:pt x="162" y="55"/>
                  </a:lnTo>
                  <a:lnTo>
                    <a:pt x="140" y="58"/>
                  </a:lnTo>
                  <a:lnTo>
                    <a:pt x="115" y="62"/>
                  </a:lnTo>
                  <a:lnTo>
                    <a:pt x="91" y="65"/>
                  </a:lnTo>
                  <a:lnTo>
                    <a:pt x="70" y="68"/>
                  </a:lnTo>
                  <a:lnTo>
                    <a:pt x="53" y="68"/>
                  </a:lnTo>
                  <a:lnTo>
                    <a:pt x="43" y="67"/>
                  </a:lnTo>
                  <a:lnTo>
                    <a:pt x="38" y="63"/>
                  </a:lnTo>
                  <a:lnTo>
                    <a:pt x="35" y="60"/>
                  </a:lnTo>
                  <a:lnTo>
                    <a:pt x="33" y="56"/>
                  </a:lnTo>
                  <a:lnTo>
                    <a:pt x="33" y="53"/>
                  </a:lnTo>
                  <a:lnTo>
                    <a:pt x="46" y="55"/>
                  </a:lnTo>
                  <a:lnTo>
                    <a:pt x="62" y="55"/>
                  </a:lnTo>
                  <a:lnTo>
                    <a:pt x="77" y="54"/>
                  </a:lnTo>
                  <a:lnTo>
                    <a:pt x="94" y="52"/>
                  </a:lnTo>
                  <a:lnTo>
                    <a:pt x="112" y="49"/>
                  </a:lnTo>
                  <a:lnTo>
                    <a:pt x="128" y="45"/>
                  </a:lnTo>
                  <a:lnTo>
                    <a:pt x="144" y="43"/>
                  </a:lnTo>
                  <a:lnTo>
                    <a:pt x="157" y="41"/>
                  </a:lnTo>
                  <a:lnTo>
                    <a:pt x="170" y="37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0" y="24"/>
                  </a:lnTo>
                  <a:lnTo>
                    <a:pt x="164" y="26"/>
                  </a:lnTo>
                  <a:lnTo>
                    <a:pt x="147" y="29"/>
                  </a:lnTo>
                  <a:lnTo>
                    <a:pt x="129" y="32"/>
                  </a:lnTo>
                  <a:lnTo>
                    <a:pt x="111" y="34"/>
                  </a:lnTo>
                  <a:lnTo>
                    <a:pt x="93" y="37"/>
                  </a:lnTo>
                  <a:lnTo>
                    <a:pt x="76" y="38"/>
                  </a:lnTo>
                  <a:lnTo>
                    <a:pt x="63" y="38"/>
                  </a:lnTo>
                  <a:lnTo>
                    <a:pt x="50" y="37"/>
                  </a:lnTo>
                  <a:lnTo>
                    <a:pt x="45" y="36"/>
                  </a:lnTo>
                  <a:lnTo>
                    <a:pt x="40" y="35"/>
                  </a:lnTo>
                  <a:lnTo>
                    <a:pt x="35" y="33"/>
                  </a:lnTo>
                  <a:lnTo>
                    <a:pt x="30" y="31"/>
                  </a:lnTo>
                  <a:lnTo>
                    <a:pt x="25" y="26"/>
                  </a:lnTo>
                  <a:lnTo>
                    <a:pt x="23" y="23"/>
                  </a:lnTo>
                  <a:lnTo>
                    <a:pt x="26" y="20"/>
                  </a:lnTo>
                  <a:lnTo>
                    <a:pt x="32" y="16"/>
                  </a:lnTo>
                  <a:lnTo>
                    <a:pt x="45" y="14"/>
                  </a:lnTo>
                  <a:lnTo>
                    <a:pt x="58" y="14"/>
                  </a:lnTo>
                  <a:lnTo>
                    <a:pt x="72" y="14"/>
                  </a:lnTo>
                  <a:lnTo>
                    <a:pt x="87" y="14"/>
                  </a:lnTo>
                  <a:lnTo>
                    <a:pt x="101" y="15"/>
                  </a:lnTo>
                  <a:lnTo>
                    <a:pt x="114" y="15"/>
                  </a:lnTo>
                  <a:lnTo>
                    <a:pt x="128" y="15"/>
                  </a:lnTo>
                  <a:lnTo>
                    <a:pt x="142" y="13"/>
                  </a:lnTo>
                  <a:lnTo>
                    <a:pt x="142" y="10"/>
                  </a:lnTo>
                  <a:lnTo>
                    <a:pt x="142" y="6"/>
                  </a:lnTo>
                  <a:lnTo>
                    <a:pt x="141" y="4"/>
                  </a:lnTo>
                  <a:lnTo>
                    <a:pt x="137" y="3"/>
                  </a:lnTo>
                  <a:lnTo>
                    <a:pt x="91" y="0"/>
                  </a:lnTo>
                  <a:lnTo>
                    <a:pt x="79" y="1"/>
                  </a:lnTo>
                  <a:lnTo>
                    <a:pt x="67" y="1"/>
                  </a:lnTo>
                  <a:lnTo>
                    <a:pt x="55" y="2"/>
                  </a:lnTo>
                  <a:lnTo>
                    <a:pt x="44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1" y="13"/>
                  </a:lnTo>
                  <a:lnTo>
                    <a:pt x="3" y="20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2" y="49"/>
                  </a:lnTo>
                  <a:lnTo>
                    <a:pt x="5" y="57"/>
                  </a:lnTo>
                  <a:lnTo>
                    <a:pt x="8" y="61"/>
                  </a:lnTo>
                  <a:lnTo>
                    <a:pt x="12" y="65"/>
                  </a:lnTo>
                  <a:lnTo>
                    <a:pt x="16" y="69"/>
                  </a:lnTo>
                  <a:lnTo>
                    <a:pt x="22" y="72"/>
                  </a:lnTo>
                  <a:lnTo>
                    <a:pt x="27" y="75"/>
                  </a:lnTo>
                  <a:lnTo>
                    <a:pt x="32" y="76"/>
                  </a:lnTo>
                  <a:lnTo>
                    <a:pt x="37" y="78"/>
                  </a:lnTo>
                  <a:lnTo>
                    <a:pt x="43" y="78"/>
                  </a:lnTo>
                  <a:lnTo>
                    <a:pt x="39" y="83"/>
                  </a:lnTo>
                  <a:lnTo>
                    <a:pt x="31" y="94"/>
                  </a:lnTo>
                  <a:lnTo>
                    <a:pt x="24" y="108"/>
                  </a:lnTo>
                  <a:lnTo>
                    <a:pt x="23" y="121"/>
                  </a:lnTo>
                  <a:lnTo>
                    <a:pt x="25" y="130"/>
                  </a:lnTo>
                  <a:lnTo>
                    <a:pt x="30" y="136"/>
                  </a:lnTo>
                  <a:lnTo>
                    <a:pt x="35" y="141"/>
                  </a:lnTo>
                  <a:lnTo>
                    <a:pt x="43" y="146"/>
                  </a:lnTo>
                  <a:lnTo>
                    <a:pt x="49" y="150"/>
                  </a:lnTo>
                  <a:lnTo>
                    <a:pt x="57" y="153"/>
                  </a:lnTo>
                  <a:lnTo>
                    <a:pt x="65" y="157"/>
                  </a:lnTo>
                  <a:lnTo>
                    <a:pt x="71" y="161"/>
                  </a:lnTo>
                  <a:lnTo>
                    <a:pt x="85" y="160"/>
                  </a:lnTo>
                  <a:lnTo>
                    <a:pt x="103" y="157"/>
                  </a:lnTo>
                  <a:lnTo>
                    <a:pt x="123" y="151"/>
                  </a:lnTo>
                  <a:lnTo>
                    <a:pt x="142" y="142"/>
                  </a:lnTo>
                  <a:lnTo>
                    <a:pt x="160" y="133"/>
                  </a:lnTo>
                  <a:lnTo>
                    <a:pt x="173" y="123"/>
                  </a:lnTo>
                  <a:lnTo>
                    <a:pt x="181" y="113"/>
                  </a:lnTo>
                  <a:lnTo>
                    <a:pt x="182" y="105"/>
                  </a:lnTo>
                  <a:lnTo>
                    <a:pt x="180" y="106"/>
                  </a:lnTo>
                  <a:lnTo>
                    <a:pt x="175" y="109"/>
                  </a:lnTo>
                  <a:lnTo>
                    <a:pt x="168" y="113"/>
                  </a:lnTo>
                  <a:lnTo>
                    <a:pt x="158" y="118"/>
                  </a:lnTo>
                  <a:lnTo>
                    <a:pt x="146" y="126"/>
                  </a:lnTo>
                  <a:lnTo>
                    <a:pt x="132" y="133"/>
                  </a:lnTo>
                  <a:lnTo>
                    <a:pt x="116" y="140"/>
                  </a:lnTo>
                  <a:lnTo>
                    <a:pt x="99" y="148"/>
                  </a:lnTo>
                  <a:lnTo>
                    <a:pt x="95" y="149"/>
                  </a:lnTo>
                  <a:lnTo>
                    <a:pt x="90" y="149"/>
                  </a:lnTo>
                  <a:lnTo>
                    <a:pt x="84" y="148"/>
                  </a:lnTo>
                  <a:lnTo>
                    <a:pt x="78" y="147"/>
                  </a:lnTo>
                  <a:lnTo>
                    <a:pt x="72" y="145"/>
                  </a:lnTo>
                  <a:lnTo>
                    <a:pt x="67" y="142"/>
                  </a:lnTo>
                  <a:lnTo>
                    <a:pt x="63" y="139"/>
                  </a:lnTo>
                  <a:lnTo>
                    <a:pt x="59" y="136"/>
                  </a:lnTo>
                  <a:lnTo>
                    <a:pt x="70" y="132"/>
                  </a:lnTo>
                  <a:lnTo>
                    <a:pt x="82" y="129"/>
                  </a:lnTo>
                  <a:lnTo>
                    <a:pt x="94" y="125"/>
                  </a:lnTo>
                  <a:lnTo>
                    <a:pt x="108" y="120"/>
                  </a:lnTo>
                  <a:lnTo>
                    <a:pt x="121" y="117"/>
                  </a:lnTo>
                  <a:lnTo>
                    <a:pt x="133" y="112"/>
                  </a:lnTo>
                  <a:lnTo>
                    <a:pt x="145" y="108"/>
                  </a:lnTo>
                  <a:lnTo>
                    <a:pt x="155" y="102"/>
                  </a:lnTo>
                  <a:lnTo>
                    <a:pt x="155" y="94"/>
                  </a:lnTo>
                  <a:lnTo>
                    <a:pt x="150" y="94"/>
                  </a:lnTo>
                  <a:lnTo>
                    <a:pt x="138" y="96"/>
                  </a:lnTo>
                  <a:lnTo>
                    <a:pt x="124" y="100"/>
                  </a:lnTo>
                  <a:lnTo>
                    <a:pt x="106" y="106"/>
                  </a:lnTo>
                  <a:lnTo>
                    <a:pt x="87" y="111"/>
                  </a:lnTo>
                  <a:lnTo>
                    <a:pt x="69" y="115"/>
                  </a:lnTo>
                  <a:lnTo>
                    <a:pt x="54" y="119"/>
                  </a:lnTo>
                  <a:lnTo>
                    <a:pt x="44" y="120"/>
                  </a:lnTo>
                  <a:lnTo>
                    <a:pt x="45" y="115"/>
                  </a:lnTo>
                  <a:lnTo>
                    <a:pt x="48" y="105"/>
                  </a:lnTo>
                  <a:lnTo>
                    <a:pt x="52" y="93"/>
                  </a:lnTo>
                  <a:lnTo>
                    <a:pt x="57" y="83"/>
                  </a:lnTo>
                  <a:lnTo>
                    <a:pt x="74" y="84"/>
                  </a:lnTo>
                  <a:lnTo>
                    <a:pt x="93" y="83"/>
                  </a:lnTo>
                  <a:lnTo>
                    <a:pt x="115" y="81"/>
                  </a:lnTo>
                  <a:lnTo>
                    <a:pt x="136" y="78"/>
                  </a:lnTo>
                  <a:lnTo>
                    <a:pt x="156" y="75"/>
                  </a:lnTo>
                  <a:lnTo>
                    <a:pt x="174" y="72"/>
                  </a:lnTo>
                  <a:lnTo>
                    <a:pt x="187" y="71"/>
                  </a:lnTo>
                  <a:lnTo>
                    <a:pt x="194" y="70"/>
                  </a:lnTo>
                  <a:lnTo>
                    <a:pt x="194" y="94"/>
                  </a:lnTo>
                  <a:lnTo>
                    <a:pt x="192" y="128"/>
                  </a:lnTo>
                  <a:lnTo>
                    <a:pt x="190" y="161"/>
                  </a:lnTo>
                  <a:lnTo>
                    <a:pt x="186" y="185"/>
                  </a:lnTo>
                  <a:lnTo>
                    <a:pt x="204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6" name="Freeform 76"/>
            <p:cNvSpPr>
              <a:spLocks/>
            </p:cNvSpPr>
            <p:nvPr/>
          </p:nvSpPr>
          <p:spPr bwMode="auto">
            <a:xfrm>
              <a:off x="7735888" y="3560763"/>
              <a:ext cx="87313" cy="1016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61"/>
                </a:cxn>
                <a:cxn ang="0">
                  <a:pos x="83" y="129"/>
                </a:cxn>
                <a:cxn ang="0">
                  <a:pos x="110" y="53"/>
                </a:cxn>
                <a:cxn ang="0">
                  <a:pos x="37" y="0"/>
                </a:cxn>
              </a:cxnLst>
              <a:rect l="0" t="0" r="r" b="b"/>
              <a:pathLst>
                <a:path w="110" h="129">
                  <a:moveTo>
                    <a:pt x="37" y="0"/>
                  </a:moveTo>
                  <a:lnTo>
                    <a:pt x="0" y="61"/>
                  </a:lnTo>
                  <a:lnTo>
                    <a:pt x="83" y="129"/>
                  </a:lnTo>
                  <a:lnTo>
                    <a:pt x="110" y="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57" name="56 CuadroTexto"/>
          <p:cNvSpPr txBox="1"/>
          <p:nvPr/>
        </p:nvSpPr>
        <p:spPr>
          <a:xfrm>
            <a:off x="4283968" y="240637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Restaurante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3203847" y="37309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Administrador</a:t>
            </a:r>
          </a:p>
        </p:txBody>
      </p:sp>
      <p:pic>
        <p:nvPicPr>
          <p:cNvPr id="2051" name="Picture 3" descr="C:\Users\luiguiok\AppData\Local\Microsoft\Windows\Temporary Internet Files\Content.IE5\OCKC9AJI\MC900290134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347154">
            <a:off x="3408262" y="4170290"/>
            <a:ext cx="732586" cy="894877"/>
          </a:xfrm>
          <a:prstGeom prst="rect">
            <a:avLst/>
          </a:prstGeom>
          <a:noFill/>
        </p:spPr>
      </p:pic>
      <p:sp>
        <p:nvSpPr>
          <p:cNvPr id="61" name="60 CuadroTexto"/>
          <p:cNvSpPr txBox="1"/>
          <p:nvPr/>
        </p:nvSpPr>
        <p:spPr>
          <a:xfrm>
            <a:off x="3059831" y="488311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Caja Registradora</a:t>
            </a:r>
          </a:p>
        </p:txBody>
      </p:sp>
      <p:pic>
        <p:nvPicPr>
          <p:cNvPr id="2052" name="Picture 4" descr="C:\Users\luiguiok\AppData\Local\Microsoft\Windows\Temporary Internet Files\Content.IE5\0BXW16JZ\MC90028098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43808" y="5484636"/>
            <a:ext cx="864096" cy="861246"/>
          </a:xfrm>
          <a:prstGeom prst="rect">
            <a:avLst/>
          </a:prstGeom>
          <a:noFill/>
        </p:spPr>
      </p:pic>
      <p:sp>
        <p:nvSpPr>
          <p:cNvPr id="63" name="62 CuadroTexto"/>
          <p:cNvSpPr txBox="1"/>
          <p:nvPr/>
        </p:nvSpPr>
        <p:spPr>
          <a:xfrm>
            <a:off x="2699792" y="629123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Mesero</a:t>
            </a:r>
          </a:p>
        </p:txBody>
      </p:sp>
      <p:grpSp>
        <p:nvGrpSpPr>
          <p:cNvPr id="93" name="92 Grupo"/>
          <p:cNvGrpSpPr/>
          <p:nvPr/>
        </p:nvGrpSpPr>
        <p:grpSpPr>
          <a:xfrm>
            <a:off x="4355976" y="5484636"/>
            <a:ext cx="570904" cy="799605"/>
            <a:chOff x="5729288" y="3414713"/>
            <a:chExt cx="1346200" cy="1677988"/>
          </a:xfrm>
        </p:grpSpPr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5775326" y="3468688"/>
              <a:ext cx="1265238" cy="1581150"/>
            </a:xfrm>
            <a:custGeom>
              <a:avLst/>
              <a:gdLst/>
              <a:ahLst/>
              <a:cxnLst>
                <a:cxn ang="0">
                  <a:pos x="57" y="94"/>
                </a:cxn>
                <a:cxn ang="0">
                  <a:pos x="36" y="1557"/>
                </a:cxn>
                <a:cxn ang="0">
                  <a:pos x="49" y="1564"/>
                </a:cxn>
                <a:cxn ang="0">
                  <a:pos x="78" y="1585"/>
                </a:cxn>
                <a:cxn ang="0">
                  <a:pos x="111" y="1617"/>
                </a:cxn>
                <a:cxn ang="0">
                  <a:pos x="135" y="1662"/>
                </a:cxn>
                <a:cxn ang="0">
                  <a:pos x="162" y="1705"/>
                </a:cxn>
                <a:cxn ang="0">
                  <a:pos x="202" y="1747"/>
                </a:cxn>
                <a:cxn ang="0">
                  <a:pos x="239" y="1779"/>
                </a:cxn>
                <a:cxn ang="0">
                  <a:pos x="255" y="1792"/>
                </a:cxn>
                <a:cxn ang="0">
                  <a:pos x="292" y="1846"/>
                </a:cxn>
                <a:cxn ang="0">
                  <a:pos x="296" y="1864"/>
                </a:cxn>
                <a:cxn ang="0">
                  <a:pos x="305" y="1889"/>
                </a:cxn>
                <a:cxn ang="0">
                  <a:pos x="321" y="1913"/>
                </a:cxn>
                <a:cxn ang="0">
                  <a:pos x="345" y="1927"/>
                </a:cxn>
                <a:cxn ang="0">
                  <a:pos x="390" y="1937"/>
                </a:cxn>
                <a:cxn ang="0">
                  <a:pos x="459" y="1949"/>
                </a:cxn>
                <a:cxn ang="0">
                  <a:pos x="542" y="1962"/>
                </a:cxn>
                <a:cxn ang="0">
                  <a:pos x="631" y="1974"/>
                </a:cxn>
                <a:cxn ang="0">
                  <a:pos x="717" y="1983"/>
                </a:cxn>
                <a:cxn ang="0">
                  <a:pos x="791" y="1989"/>
                </a:cxn>
                <a:cxn ang="0">
                  <a:pos x="843" y="1992"/>
                </a:cxn>
                <a:cxn ang="0">
                  <a:pos x="882" y="1986"/>
                </a:cxn>
                <a:cxn ang="0">
                  <a:pos x="927" y="1973"/>
                </a:cxn>
                <a:cxn ang="0">
                  <a:pos x="968" y="1959"/>
                </a:cxn>
                <a:cxn ang="0">
                  <a:pos x="1002" y="1944"/>
                </a:cxn>
                <a:cxn ang="0">
                  <a:pos x="1026" y="1932"/>
                </a:cxn>
                <a:cxn ang="0">
                  <a:pos x="1049" y="1913"/>
                </a:cxn>
                <a:cxn ang="0">
                  <a:pos x="1071" y="1896"/>
                </a:cxn>
                <a:cxn ang="0">
                  <a:pos x="1090" y="1885"/>
                </a:cxn>
                <a:cxn ang="0">
                  <a:pos x="1104" y="1887"/>
                </a:cxn>
                <a:cxn ang="0">
                  <a:pos x="1125" y="1889"/>
                </a:cxn>
                <a:cxn ang="0">
                  <a:pos x="1155" y="1891"/>
                </a:cxn>
                <a:cxn ang="0">
                  <a:pos x="1191" y="1894"/>
                </a:cxn>
                <a:cxn ang="0">
                  <a:pos x="1231" y="1895"/>
                </a:cxn>
                <a:cxn ang="0">
                  <a:pos x="1269" y="1896"/>
                </a:cxn>
                <a:cxn ang="0">
                  <a:pos x="1305" y="1895"/>
                </a:cxn>
                <a:cxn ang="0">
                  <a:pos x="1332" y="1892"/>
                </a:cxn>
                <a:cxn ang="0">
                  <a:pos x="1360" y="1885"/>
                </a:cxn>
                <a:cxn ang="0">
                  <a:pos x="1395" y="1867"/>
                </a:cxn>
                <a:cxn ang="0">
                  <a:pos x="1423" y="1846"/>
                </a:cxn>
                <a:cxn ang="0">
                  <a:pos x="1440" y="1831"/>
                </a:cxn>
                <a:cxn ang="0">
                  <a:pos x="1436" y="1709"/>
                </a:cxn>
                <a:cxn ang="0">
                  <a:pos x="1510" y="0"/>
                </a:cxn>
              </a:cxnLst>
              <a:rect l="0" t="0" r="r" b="b"/>
              <a:pathLst>
                <a:path w="1593" h="1992">
                  <a:moveTo>
                    <a:pt x="109" y="42"/>
                  </a:moveTo>
                  <a:lnTo>
                    <a:pt x="57" y="94"/>
                  </a:lnTo>
                  <a:lnTo>
                    <a:pt x="0" y="1480"/>
                  </a:lnTo>
                  <a:lnTo>
                    <a:pt x="36" y="1557"/>
                  </a:lnTo>
                  <a:lnTo>
                    <a:pt x="40" y="1559"/>
                  </a:lnTo>
                  <a:lnTo>
                    <a:pt x="49" y="1564"/>
                  </a:lnTo>
                  <a:lnTo>
                    <a:pt x="62" y="1572"/>
                  </a:lnTo>
                  <a:lnTo>
                    <a:pt x="78" y="1585"/>
                  </a:lnTo>
                  <a:lnTo>
                    <a:pt x="95" y="1600"/>
                  </a:lnTo>
                  <a:lnTo>
                    <a:pt x="111" y="1617"/>
                  </a:lnTo>
                  <a:lnTo>
                    <a:pt x="125" y="1638"/>
                  </a:lnTo>
                  <a:lnTo>
                    <a:pt x="135" y="1662"/>
                  </a:lnTo>
                  <a:lnTo>
                    <a:pt x="146" y="1683"/>
                  </a:lnTo>
                  <a:lnTo>
                    <a:pt x="162" y="1705"/>
                  </a:lnTo>
                  <a:lnTo>
                    <a:pt x="180" y="1726"/>
                  </a:lnTo>
                  <a:lnTo>
                    <a:pt x="202" y="1747"/>
                  </a:lnTo>
                  <a:lnTo>
                    <a:pt x="222" y="1766"/>
                  </a:lnTo>
                  <a:lnTo>
                    <a:pt x="239" y="1779"/>
                  </a:lnTo>
                  <a:lnTo>
                    <a:pt x="251" y="1789"/>
                  </a:lnTo>
                  <a:lnTo>
                    <a:pt x="255" y="1792"/>
                  </a:lnTo>
                  <a:lnTo>
                    <a:pt x="292" y="1844"/>
                  </a:lnTo>
                  <a:lnTo>
                    <a:pt x="292" y="1846"/>
                  </a:lnTo>
                  <a:lnTo>
                    <a:pt x="293" y="1853"/>
                  </a:lnTo>
                  <a:lnTo>
                    <a:pt x="296" y="1864"/>
                  </a:lnTo>
                  <a:lnTo>
                    <a:pt x="299" y="1875"/>
                  </a:lnTo>
                  <a:lnTo>
                    <a:pt x="305" y="1889"/>
                  </a:lnTo>
                  <a:lnTo>
                    <a:pt x="312" y="1902"/>
                  </a:lnTo>
                  <a:lnTo>
                    <a:pt x="321" y="1913"/>
                  </a:lnTo>
                  <a:lnTo>
                    <a:pt x="334" y="1922"/>
                  </a:lnTo>
                  <a:lnTo>
                    <a:pt x="345" y="1927"/>
                  </a:lnTo>
                  <a:lnTo>
                    <a:pt x="364" y="1932"/>
                  </a:lnTo>
                  <a:lnTo>
                    <a:pt x="390" y="1937"/>
                  </a:lnTo>
                  <a:lnTo>
                    <a:pt x="422" y="1943"/>
                  </a:lnTo>
                  <a:lnTo>
                    <a:pt x="459" y="1949"/>
                  </a:lnTo>
                  <a:lnTo>
                    <a:pt x="499" y="1956"/>
                  </a:lnTo>
                  <a:lnTo>
                    <a:pt x="542" y="1962"/>
                  </a:lnTo>
                  <a:lnTo>
                    <a:pt x="586" y="1968"/>
                  </a:lnTo>
                  <a:lnTo>
                    <a:pt x="631" y="1974"/>
                  </a:lnTo>
                  <a:lnTo>
                    <a:pt x="675" y="1979"/>
                  </a:lnTo>
                  <a:lnTo>
                    <a:pt x="717" y="1983"/>
                  </a:lnTo>
                  <a:lnTo>
                    <a:pt x="755" y="1987"/>
                  </a:lnTo>
                  <a:lnTo>
                    <a:pt x="791" y="1989"/>
                  </a:lnTo>
                  <a:lnTo>
                    <a:pt x="820" y="1992"/>
                  </a:lnTo>
                  <a:lnTo>
                    <a:pt x="843" y="1992"/>
                  </a:lnTo>
                  <a:lnTo>
                    <a:pt x="859" y="1990"/>
                  </a:lnTo>
                  <a:lnTo>
                    <a:pt x="882" y="1986"/>
                  </a:lnTo>
                  <a:lnTo>
                    <a:pt x="905" y="1980"/>
                  </a:lnTo>
                  <a:lnTo>
                    <a:pt x="927" y="1973"/>
                  </a:lnTo>
                  <a:lnTo>
                    <a:pt x="949" y="1966"/>
                  </a:lnTo>
                  <a:lnTo>
                    <a:pt x="968" y="1959"/>
                  </a:lnTo>
                  <a:lnTo>
                    <a:pt x="986" y="1951"/>
                  </a:lnTo>
                  <a:lnTo>
                    <a:pt x="1002" y="1944"/>
                  </a:lnTo>
                  <a:lnTo>
                    <a:pt x="1014" y="1938"/>
                  </a:lnTo>
                  <a:lnTo>
                    <a:pt x="1026" y="1932"/>
                  </a:lnTo>
                  <a:lnTo>
                    <a:pt x="1037" y="1922"/>
                  </a:lnTo>
                  <a:lnTo>
                    <a:pt x="1049" y="1913"/>
                  </a:lnTo>
                  <a:lnTo>
                    <a:pt x="1061" y="1904"/>
                  </a:lnTo>
                  <a:lnTo>
                    <a:pt x="1071" y="1896"/>
                  </a:lnTo>
                  <a:lnTo>
                    <a:pt x="1080" y="1890"/>
                  </a:lnTo>
                  <a:lnTo>
                    <a:pt x="1090" y="1885"/>
                  </a:lnTo>
                  <a:lnTo>
                    <a:pt x="1099" y="1885"/>
                  </a:lnTo>
                  <a:lnTo>
                    <a:pt x="1104" y="1887"/>
                  </a:lnTo>
                  <a:lnTo>
                    <a:pt x="1113" y="1888"/>
                  </a:lnTo>
                  <a:lnTo>
                    <a:pt x="1125" y="1889"/>
                  </a:lnTo>
                  <a:lnTo>
                    <a:pt x="1139" y="1890"/>
                  </a:lnTo>
                  <a:lnTo>
                    <a:pt x="1155" y="1891"/>
                  </a:lnTo>
                  <a:lnTo>
                    <a:pt x="1172" y="1892"/>
                  </a:lnTo>
                  <a:lnTo>
                    <a:pt x="1191" y="1894"/>
                  </a:lnTo>
                  <a:lnTo>
                    <a:pt x="1210" y="1895"/>
                  </a:lnTo>
                  <a:lnTo>
                    <a:pt x="1231" y="1895"/>
                  </a:lnTo>
                  <a:lnTo>
                    <a:pt x="1251" y="1896"/>
                  </a:lnTo>
                  <a:lnTo>
                    <a:pt x="1269" y="1896"/>
                  </a:lnTo>
                  <a:lnTo>
                    <a:pt x="1287" y="1896"/>
                  </a:lnTo>
                  <a:lnTo>
                    <a:pt x="1305" y="1895"/>
                  </a:lnTo>
                  <a:lnTo>
                    <a:pt x="1320" y="1895"/>
                  </a:lnTo>
                  <a:lnTo>
                    <a:pt x="1332" y="1892"/>
                  </a:lnTo>
                  <a:lnTo>
                    <a:pt x="1343" y="1891"/>
                  </a:lnTo>
                  <a:lnTo>
                    <a:pt x="1360" y="1885"/>
                  </a:lnTo>
                  <a:lnTo>
                    <a:pt x="1378" y="1877"/>
                  </a:lnTo>
                  <a:lnTo>
                    <a:pt x="1395" y="1867"/>
                  </a:lnTo>
                  <a:lnTo>
                    <a:pt x="1410" y="1857"/>
                  </a:lnTo>
                  <a:lnTo>
                    <a:pt x="1423" y="1846"/>
                  </a:lnTo>
                  <a:lnTo>
                    <a:pt x="1433" y="1837"/>
                  </a:lnTo>
                  <a:lnTo>
                    <a:pt x="1440" y="1831"/>
                  </a:lnTo>
                  <a:lnTo>
                    <a:pt x="1442" y="1829"/>
                  </a:lnTo>
                  <a:lnTo>
                    <a:pt x="1436" y="1709"/>
                  </a:lnTo>
                  <a:lnTo>
                    <a:pt x="1593" y="57"/>
                  </a:lnTo>
                  <a:lnTo>
                    <a:pt x="1510" y="0"/>
                  </a:lnTo>
                  <a:lnTo>
                    <a:pt x="109" y="42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5916613" y="3646488"/>
              <a:ext cx="925513" cy="801688"/>
            </a:xfrm>
            <a:custGeom>
              <a:avLst/>
              <a:gdLst/>
              <a:ahLst/>
              <a:cxnLst>
                <a:cxn ang="0">
                  <a:pos x="31" y="32"/>
                </a:cxn>
                <a:cxn ang="0">
                  <a:pos x="0" y="917"/>
                </a:cxn>
                <a:cxn ang="0">
                  <a:pos x="1077" y="1010"/>
                </a:cxn>
                <a:cxn ang="0">
                  <a:pos x="1166" y="0"/>
                </a:cxn>
                <a:cxn ang="0">
                  <a:pos x="31" y="32"/>
                </a:cxn>
              </a:cxnLst>
              <a:rect l="0" t="0" r="r" b="b"/>
              <a:pathLst>
                <a:path w="1166" h="1010">
                  <a:moveTo>
                    <a:pt x="31" y="32"/>
                  </a:moveTo>
                  <a:lnTo>
                    <a:pt x="0" y="917"/>
                  </a:lnTo>
                  <a:lnTo>
                    <a:pt x="1077" y="1010"/>
                  </a:lnTo>
                  <a:lnTo>
                    <a:pt x="1166" y="0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E5F2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5872163" y="4546601"/>
              <a:ext cx="47625" cy="39688"/>
            </a:xfrm>
            <a:custGeom>
              <a:avLst/>
              <a:gdLst/>
              <a:ahLst/>
              <a:cxnLst>
                <a:cxn ang="0">
                  <a:pos x="28" y="50"/>
                </a:cxn>
                <a:cxn ang="0">
                  <a:pos x="40" y="48"/>
                </a:cxn>
                <a:cxn ang="0">
                  <a:pos x="50" y="42"/>
                </a:cxn>
                <a:cxn ang="0">
                  <a:pos x="56" y="34"/>
                </a:cxn>
                <a:cxn ang="0">
                  <a:pos x="58" y="25"/>
                </a:cxn>
                <a:cxn ang="0">
                  <a:pos x="56" y="15"/>
                </a:cxn>
                <a:cxn ang="0">
                  <a:pos x="50" y="6"/>
                </a:cxn>
                <a:cxn ang="0">
                  <a:pos x="40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8" y="6"/>
                </a:cxn>
                <a:cxn ang="0">
                  <a:pos x="2" y="15"/>
                </a:cxn>
                <a:cxn ang="0">
                  <a:pos x="0" y="25"/>
                </a:cxn>
                <a:cxn ang="0">
                  <a:pos x="2" y="34"/>
                </a:cxn>
                <a:cxn ang="0">
                  <a:pos x="8" y="42"/>
                </a:cxn>
                <a:cxn ang="0">
                  <a:pos x="17" y="48"/>
                </a:cxn>
                <a:cxn ang="0">
                  <a:pos x="28" y="50"/>
                </a:cxn>
              </a:cxnLst>
              <a:rect l="0" t="0" r="r" b="b"/>
              <a:pathLst>
                <a:path w="58" h="50">
                  <a:moveTo>
                    <a:pt x="28" y="50"/>
                  </a:moveTo>
                  <a:lnTo>
                    <a:pt x="40" y="48"/>
                  </a:lnTo>
                  <a:lnTo>
                    <a:pt x="50" y="42"/>
                  </a:lnTo>
                  <a:lnTo>
                    <a:pt x="56" y="34"/>
                  </a:lnTo>
                  <a:lnTo>
                    <a:pt x="58" y="25"/>
                  </a:lnTo>
                  <a:lnTo>
                    <a:pt x="56" y="15"/>
                  </a:lnTo>
                  <a:lnTo>
                    <a:pt x="50" y="6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8" y="6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4"/>
                  </a:lnTo>
                  <a:lnTo>
                    <a:pt x="8" y="42"/>
                  </a:lnTo>
                  <a:lnTo>
                    <a:pt x="17" y="48"/>
                  </a:lnTo>
                  <a:lnTo>
                    <a:pt x="28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5988051" y="4549776"/>
              <a:ext cx="47625" cy="41275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0" y="50"/>
                </a:cxn>
                <a:cxn ang="0">
                  <a:pos x="49" y="44"/>
                </a:cxn>
                <a:cxn ang="0">
                  <a:pos x="56" y="36"/>
                </a:cxn>
                <a:cxn ang="0">
                  <a:pos x="59" y="26"/>
                </a:cxn>
                <a:cxn ang="0">
                  <a:pos x="56" y="15"/>
                </a:cxn>
                <a:cxn ang="0">
                  <a:pos x="49" y="7"/>
                </a:cxn>
                <a:cxn ang="0">
                  <a:pos x="40" y="2"/>
                </a:cxn>
                <a:cxn ang="0">
                  <a:pos x="29" y="0"/>
                </a:cxn>
                <a:cxn ang="0">
                  <a:pos x="17" y="2"/>
                </a:cxn>
                <a:cxn ang="0">
                  <a:pos x="8" y="7"/>
                </a:cxn>
                <a:cxn ang="0">
                  <a:pos x="2" y="15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8" y="44"/>
                </a:cxn>
                <a:cxn ang="0">
                  <a:pos x="17" y="50"/>
                </a:cxn>
                <a:cxn ang="0">
                  <a:pos x="29" y="52"/>
                </a:cxn>
              </a:cxnLst>
              <a:rect l="0" t="0" r="r" b="b"/>
              <a:pathLst>
                <a:path w="59" h="52">
                  <a:moveTo>
                    <a:pt x="29" y="52"/>
                  </a:moveTo>
                  <a:lnTo>
                    <a:pt x="40" y="50"/>
                  </a:lnTo>
                  <a:lnTo>
                    <a:pt x="49" y="44"/>
                  </a:lnTo>
                  <a:lnTo>
                    <a:pt x="56" y="36"/>
                  </a:lnTo>
                  <a:lnTo>
                    <a:pt x="59" y="26"/>
                  </a:lnTo>
                  <a:lnTo>
                    <a:pt x="56" y="15"/>
                  </a:lnTo>
                  <a:lnTo>
                    <a:pt x="49" y="7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2" y="15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7" y="50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6421438" y="4595813"/>
              <a:ext cx="47625" cy="41275"/>
            </a:xfrm>
            <a:custGeom>
              <a:avLst/>
              <a:gdLst/>
              <a:ahLst/>
              <a:cxnLst>
                <a:cxn ang="0">
                  <a:pos x="30" y="52"/>
                </a:cxn>
                <a:cxn ang="0">
                  <a:pos x="41" y="49"/>
                </a:cxn>
                <a:cxn ang="0">
                  <a:pos x="51" y="44"/>
                </a:cxn>
                <a:cxn ang="0">
                  <a:pos x="57" y="36"/>
                </a:cxn>
                <a:cxn ang="0">
                  <a:pos x="60" y="25"/>
                </a:cxn>
                <a:cxn ang="0">
                  <a:pos x="57" y="15"/>
                </a:cxn>
                <a:cxn ang="0">
                  <a:pos x="51" y="7"/>
                </a:cxn>
                <a:cxn ang="0">
                  <a:pos x="41" y="2"/>
                </a:cxn>
                <a:cxn ang="0">
                  <a:pos x="30" y="0"/>
                </a:cxn>
                <a:cxn ang="0">
                  <a:pos x="18" y="2"/>
                </a:cxn>
                <a:cxn ang="0">
                  <a:pos x="9" y="7"/>
                </a:cxn>
                <a:cxn ang="0">
                  <a:pos x="2" y="15"/>
                </a:cxn>
                <a:cxn ang="0">
                  <a:pos x="0" y="25"/>
                </a:cxn>
                <a:cxn ang="0">
                  <a:pos x="2" y="36"/>
                </a:cxn>
                <a:cxn ang="0">
                  <a:pos x="9" y="44"/>
                </a:cxn>
                <a:cxn ang="0">
                  <a:pos x="18" y="49"/>
                </a:cxn>
                <a:cxn ang="0">
                  <a:pos x="30" y="52"/>
                </a:cxn>
              </a:cxnLst>
              <a:rect l="0" t="0" r="r" b="b"/>
              <a:pathLst>
                <a:path w="60" h="52">
                  <a:moveTo>
                    <a:pt x="30" y="52"/>
                  </a:moveTo>
                  <a:lnTo>
                    <a:pt x="41" y="49"/>
                  </a:lnTo>
                  <a:lnTo>
                    <a:pt x="51" y="44"/>
                  </a:lnTo>
                  <a:lnTo>
                    <a:pt x="57" y="36"/>
                  </a:lnTo>
                  <a:lnTo>
                    <a:pt x="60" y="25"/>
                  </a:lnTo>
                  <a:lnTo>
                    <a:pt x="57" y="15"/>
                  </a:lnTo>
                  <a:lnTo>
                    <a:pt x="51" y="7"/>
                  </a:lnTo>
                  <a:lnTo>
                    <a:pt x="41" y="2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9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9" y="44"/>
                  </a:lnTo>
                  <a:lnTo>
                    <a:pt x="18" y="49"/>
                  </a:lnTo>
                  <a:lnTo>
                    <a:pt x="3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6594476" y="4606926"/>
              <a:ext cx="47625" cy="41275"/>
            </a:xfrm>
            <a:custGeom>
              <a:avLst/>
              <a:gdLst/>
              <a:ahLst/>
              <a:cxnLst>
                <a:cxn ang="0">
                  <a:pos x="30" y="52"/>
                </a:cxn>
                <a:cxn ang="0">
                  <a:pos x="41" y="49"/>
                </a:cxn>
                <a:cxn ang="0">
                  <a:pos x="50" y="44"/>
                </a:cxn>
                <a:cxn ang="0">
                  <a:pos x="56" y="36"/>
                </a:cxn>
                <a:cxn ang="0">
                  <a:pos x="58" y="26"/>
                </a:cxn>
                <a:cxn ang="0">
                  <a:pos x="56" y="16"/>
                </a:cxn>
                <a:cxn ang="0">
                  <a:pos x="50" y="8"/>
                </a:cxn>
                <a:cxn ang="0">
                  <a:pos x="41" y="2"/>
                </a:cxn>
                <a:cxn ang="0">
                  <a:pos x="30" y="0"/>
                </a:cxn>
                <a:cxn ang="0">
                  <a:pos x="18" y="2"/>
                </a:cxn>
                <a:cxn ang="0">
                  <a:pos x="9" y="8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9" y="44"/>
                </a:cxn>
                <a:cxn ang="0">
                  <a:pos x="18" y="49"/>
                </a:cxn>
                <a:cxn ang="0">
                  <a:pos x="30" y="52"/>
                </a:cxn>
              </a:cxnLst>
              <a:rect l="0" t="0" r="r" b="b"/>
              <a:pathLst>
                <a:path w="58" h="52">
                  <a:moveTo>
                    <a:pt x="30" y="52"/>
                  </a:moveTo>
                  <a:lnTo>
                    <a:pt x="41" y="49"/>
                  </a:lnTo>
                  <a:lnTo>
                    <a:pt x="50" y="44"/>
                  </a:lnTo>
                  <a:lnTo>
                    <a:pt x="56" y="36"/>
                  </a:lnTo>
                  <a:lnTo>
                    <a:pt x="58" y="26"/>
                  </a:lnTo>
                  <a:lnTo>
                    <a:pt x="56" y="16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9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9" y="44"/>
                  </a:lnTo>
                  <a:lnTo>
                    <a:pt x="18" y="49"/>
                  </a:lnTo>
                  <a:lnTo>
                    <a:pt x="3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6167438" y="4549776"/>
              <a:ext cx="88900" cy="74613"/>
            </a:xfrm>
            <a:custGeom>
              <a:avLst/>
              <a:gdLst/>
              <a:ahLst/>
              <a:cxnLst>
                <a:cxn ang="0">
                  <a:pos x="55" y="96"/>
                </a:cxn>
                <a:cxn ang="0">
                  <a:pos x="67" y="95"/>
                </a:cxn>
                <a:cxn ang="0">
                  <a:pos x="77" y="92"/>
                </a:cxn>
                <a:cxn ang="0">
                  <a:pos x="86" y="88"/>
                </a:cxn>
                <a:cxn ang="0">
                  <a:pos x="94" y="82"/>
                </a:cxn>
                <a:cxn ang="0">
                  <a:pos x="101" y="75"/>
                </a:cxn>
                <a:cxn ang="0">
                  <a:pos x="106" y="67"/>
                </a:cxn>
                <a:cxn ang="0">
                  <a:pos x="109" y="58"/>
                </a:cxn>
                <a:cxn ang="0">
                  <a:pos x="110" y="48"/>
                </a:cxn>
                <a:cxn ang="0">
                  <a:pos x="109" y="39"/>
                </a:cxn>
                <a:cxn ang="0">
                  <a:pos x="106" y="30"/>
                </a:cxn>
                <a:cxn ang="0">
                  <a:pos x="101" y="22"/>
                </a:cxn>
                <a:cxn ang="0">
                  <a:pos x="94" y="14"/>
                </a:cxn>
                <a:cxn ang="0">
                  <a:pos x="86" y="8"/>
                </a:cxn>
                <a:cxn ang="0">
                  <a:pos x="77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4" y="1"/>
                </a:cxn>
                <a:cxn ang="0">
                  <a:pos x="34" y="3"/>
                </a:cxn>
                <a:cxn ang="0">
                  <a:pos x="24" y="8"/>
                </a:cxn>
                <a:cxn ang="0">
                  <a:pos x="16" y="14"/>
                </a:cxn>
                <a:cxn ang="0">
                  <a:pos x="9" y="22"/>
                </a:cxn>
                <a:cxn ang="0">
                  <a:pos x="4" y="30"/>
                </a:cxn>
                <a:cxn ang="0">
                  <a:pos x="1" y="39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4" y="67"/>
                </a:cxn>
                <a:cxn ang="0">
                  <a:pos x="9" y="75"/>
                </a:cxn>
                <a:cxn ang="0">
                  <a:pos x="16" y="82"/>
                </a:cxn>
                <a:cxn ang="0">
                  <a:pos x="24" y="88"/>
                </a:cxn>
                <a:cxn ang="0">
                  <a:pos x="34" y="92"/>
                </a:cxn>
                <a:cxn ang="0">
                  <a:pos x="44" y="95"/>
                </a:cxn>
                <a:cxn ang="0">
                  <a:pos x="55" y="96"/>
                </a:cxn>
              </a:cxnLst>
              <a:rect l="0" t="0" r="r" b="b"/>
              <a:pathLst>
                <a:path w="110" h="96">
                  <a:moveTo>
                    <a:pt x="55" y="96"/>
                  </a:moveTo>
                  <a:lnTo>
                    <a:pt x="67" y="95"/>
                  </a:lnTo>
                  <a:lnTo>
                    <a:pt x="77" y="92"/>
                  </a:lnTo>
                  <a:lnTo>
                    <a:pt x="86" y="88"/>
                  </a:lnTo>
                  <a:lnTo>
                    <a:pt x="94" y="82"/>
                  </a:lnTo>
                  <a:lnTo>
                    <a:pt x="101" y="75"/>
                  </a:lnTo>
                  <a:lnTo>
                    <a:pt x="106" y="67"/>
                  </a:lnTo>
                  <a:lnTo>
                    <a:pt x="109" y="58"/>
                  </a:lnTo>
                  <a:lnTo>
                    <a:pt x="110" y="48"/>
                  </a:lnTo>
                  <a:lnTo>
                    <a:pt x="109" y="39"/>
                  </a:lnTo>
                  <a:lnTo>
                    <a:pt x="106" y="30"/>
                  </a:lnTo>
                  <a:lnTo>
                    <a:pt x="101" y="22"/>
                  </a:lnTo>
                  <a:lnTo>
                    <a:pt x="94" y="14"/>
                  </a:lnTo>
                  <a:lnTo>
                    <a:pt x="86" y="8"/>
                  </a:lnTo>
                  <a:lnTo>
                    <a:pt x="77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4" y="1"/>
                  </a:lnTo>
                  <a:lnTo>
                    <a:pt x="34" y="3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9" y="22"/>
                  </a:lnTo>
                  <a:lnTo>
                    <a:pt x="4" y="30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4" y="67"/>
                  </a:lnTo>
                  <a:lnTo>
                    <a:pt x="9" y="75"/>
                  </a:lnTo>
                  <a:lnTo>
                    <a:pt x="16" y="82"/>
                  </a:lnTo>
                  <a:lnTo>
                    <a:pt x="24" y="88"/>
                  </a:lnTo>
                  <a:lnTo>
                    <a:pt x="34" y="92"/>
                  </a:lnTo>
                  <a:lnTo>
                    <a:pt x="44" y="95"/>
                  </a:lnTo>
                  <a:lnTo>
                    <a:pt x="55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6891338" y="3414713"/>
              <a:ext cx="184150" cy="1422400"/>
            </a:xfrm>
            <a:custGeom>
              <a:avLst/>
              <a:gdLst/>
              <a:ahLst/>
              <a:cxnLst>
                <a:cxn ang="0">
                  <a:pos x="231" y="81"/>
                </a:cxn>
                <a:cxn ang="0">
                  <a:pos x="229" y="175"/>
                </a:cxn>
                <a:cxn ang="0">
                  <a:pos x="214" y="376"/>
                </a:cxn>
                <a:cxn ang="0">
                  <a:pos x="191" y="645"/>
                </a:cxn>
                <a:cxn ang="0">
                  <a:pos x="162" y="947"/>
                </a:cxn>
                <a:cxn ang="0">
                  <a:pos x="132" y="1246"/>
                </a:cxn>
                <a:cxn ang="0">
                  <a:pos x="106" y="1504"/>
                </a:cxn>
                <a:cxn ang="0">
                  <a:pos x="87" y="1685"/>
                </a:cxn>
                <a:cxn ang="0">
                  <a:pos x="81" y="1754"/>
                </a:cxn>
                <a:cxn ang="0">
                  <a:pos x="74" y="1762"/>
                </a:cxn>
                <a:cxn ang="0">
                  <a:pos x="62" y="1769"/>
                </a:cxn>
                <a:cxn ang="0">
                  <a:pos x="49" y="1775"/>
                </a:cxn>
                <a:cxn ang="0">
                  <a:pos x="36" y="1781"/>
                </a:cxn>
                <a:cxn ang="0">
                  <a:pos x="22" y="1785"/>
                </a:cxn>
                <a:cxn ang="0">
                  <a:pos x="10" y="1789"/>
                </a:cxn>
                <a:cxn ang="0">
                  <a:pos x="3" y="1790"/>
                </a:cxn>
                <a:cxn ang="0">
                  <a:pos x="0" y="1791"/>
                </a:cxn>
                <a:cxn ang="0">
                  <a:pos x="60" y="1739"/>
                </a:cxn>
                <a:cxn ang="0">
                  <a:pos x="210" y="97"/>
                </a:cxn>
                <a:cxn ang="0">
                  <a:pos x="203" y="81"/>
                </a:cxn>
                <a:cxn ang="0">
                  <a:pos x="191" y="64"/>
                </a:cxn>
                <a:cxn ang="0">
                  <a:pos x="177" y="48"/>
                </a:cxn>
                <a:cxn ang="0">
                  <a:pos x="161" y="32"/>
                </a:cxn>
                <a:cxn ang="0">
                  <a:pos x="146" y="19"/>
                </a:cxn>
                <a:cxn ang="0">
                  <a:pos x="134" y="9"/>
                </a:cxn>
                <a:cxn ang="0">
                  <a:pos x="126" y="2"/>
                </a:cxn>
                <a:cxn ang="0">
                  <a:pos x="122" y="0"/>
                </a:cxn>
                <a:cxn ang="0">
                  <a:pos x="134" y="3"/>
                </a:cxn>
                <a:cxn ang="0">
                  <a:pos x="149" y="8"/>
                </a:cxn>
                <a:cxn ang="0">
                  <a:pos x="166" y="16"/>
                </a:cxn>
                <a:cxn ang="0">
                  <a:pos x="183" y="25"/>
                </a:cxn>
                <a:cxn ang="0">
                  <a:pos x="199" y="37"/>
                </a:cxn>
                <a:cxn ang="0">
                  <a:pos x="214" y="49"/>
                </a:cxn>
                <a:cxn ang="0">
                  <a:pos x="226" y="64"/>
                </a:cxn>
                <a:cxn ang="0">
                  <a:pos x="231" y="81"/>
                </a:cxn>
              </a:cxnLst>
              <a:rect l="0" t="0" r="r" b="b"/>
              <a:pathLst>
                <a:path w="231" h="1791">
                  <a:moveTo>
                    <a:pt x="231" y="81"/>
                  </a:moveTo>
                  <a:lnTo>
                    <a:pt x="229" y="175"/>
                  </a:lnTo>
                  <a:lnTo>
                    <a:pt x="214" y="376"/>
                  </a:lnTo>
                  <a:lnTo>
                    <a:pt x="191" y="645"/>
                  </a:lnTo>
                  <a:lnTo>
                    <a:pt x="162" y="947"/>
                  </a:lnTo>
                  <a:lnTo>
                    <a:pt x="132" y="1246"/>
                  </a:lnTo>
                  <a:lnTo>
                    <a:pt x="106" y="1504"/>
                  </a:lnTo>
                  <a:lnTo>
                    <a:pt x="87" y="1685"/>
                  </a:lnTo>
                  <a:lnTo>
                    <a:pt x="81" y="1754"/>
                  </a:lnTo>
                  <a:lnTo>
                    <a:pt x="74" y="1762"/>
                  </a:lnTo>
                  <a:lnTo>
                    <a:pt x="62" y="1769"/>
                  </a:lnTo>
                  <a:lnTo>
                    <a:pt x="49" y="1775"/>
                  </a:lnTo>
                  <a:lnTo>
                    <a:pt x="36" y="1781"/>
                  </a:lnTo>
                  <a:lnTo>
                    <a:pt x="22" y="1785"/>
                  </a:lnTo>
                  <a:lnTo>
                    <a:pt x="10" y="1789"/>
                  </a:lnTo>
                  <a:lnTo>
                    <a:pt x="3" y="1790"/>
                  </a:lnTo>
                  <a:lnTo>
                    <a:pt x="0" y="1791"/>
                  </a:lnTo>
                  <a:lnTo>
                    <a:pt x="60" y="1739"/>
                  </a:lnTo>
                  <a:lnTo>
                    <a:pt x="210" y="97"/>
                  </a:lnTo>
                  <a:lnTo>
                    <a:pt x="203" y="81"/>
                  </a:lnTo>
                  <a:lnTo>
                    <a:pt x="191" y="64"/>
                  </a:lnTo>
                  <a:lnTo>
                    <a:pt x="177" y="48"/>
                  </a:lnTo>
                  <a:lnTo>
                    <a:pt x="161" y="32"/>
                  </a:lnTo>
                  <a:lnTo>
                    <a:pt x="146" y="19"/>
                  </a:lnTo>
                  <a:lnTo>
                    <a:pt x="134" y="9"/>
                  </a:lnTo>
                  <a:lnTo>
                    <a:pt x="126" y="2"/>
                  </a:lnTo>
                  <a:lnTo>
                    <a:pt x="122" y="0"/>
                  </a:lnTo>
                  <a:lnTo>
                    <a:pt x="134" y="3"/>
                  </a:lnTo>
                  <a:lnTo>
                    <a:pt x="149" y="8"/>
                  </a:lnTo>
                  <a:lnTo>
                    <a:pt x="166" y="16"/>
                  </a:lnTo>
                  <a:lnTo>
                    <a:pt x="183" y="25"/>
                  </a:lnTo>
                  <a:lnTo>
                    <a:pt x="199" y="37"/>
                  </a:lnTo>
                  <a:lnTo>
                    <a:pt x="214" y="49"/>
                  </a:lnTo>
                  <a:lnTo>
                    <a:pt x="226" y="64"/>
                  </a:lnTo>
                  <a:lnTo>
                    <a:pt x="231" y="81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5729288" y="3419476"/>
              <a:ext cx="1236663" cy="1292225"/>
            </a:xfrm>
            <a:custGeom>
              <a:avLst/>
              <a:gdLst/>
              <a:ahLst/>
              <a:cxnLst>
                <a:cxn ang="0">
                  <a:pos x="1555" y="37"/>
                </a:cxn>
                <a:cxn ang="0">
                  <a:pos x="1525" y="38"/>
                </a:cxn>
                <a:cxn ang="0">
                  <a:pos x="1470" y="41"/>
                </a:cxn>
                <a:cxn ang="0">
                  <a:pos x="1394" y="43"/>
                </a:cxn>
                <a:cxn ang="0">
                  <a:pos x="1299" y="45"/>
                </a:cxn>
                <a:cxn ang="0">
                  <a:pos x="1190" y="50"/>
                </a:cxn>
                <a:cxn ang="0">
                  <a:pos x="1071" y="53"/>
                </a:cxn>
                <a:cxn ang="0">
                  <a:pos x="947" y="58"/>
                </a:cxn>
                <a:cxn ang="0">
                  <a:pos x="819" y="62"/>
                </a:cxn>
                <a:cxn ang="0">
                  <a:pos x="693" y="66"/>
                </a:cxn>
                <a:cxn ang="0">
                  <a:pos x="572" y="70"/>
                </a:cxn>
                <a:cxn ang="0">
                  <a:pos x="462" y="73"/>
                </a:cxn>
                <a:cxn ang="0">
                  <a:pos x="364" y="77"/>
                </a:cxn>
                <a:cxn ang="0">
                  <a:pos x="283" y="79"/>
                </a:cxn>
                <a:cxn ang="0">
                  <a:pos x="223" y="80"/>
                </a:cxn>
                <a:cxn ang="0">
                  <a:pos x="189" y="81"/>
                </a:cxn>
                <a:cxn ang="0">
                  <a:pos x="166" y="83"/>
                </a:cxn>
                <a:cxn ang="0">
                  <a:pos x="133" y="100"/>
                </a:cxn>
                <a:cxn ang="0">
                  <a:pos x="107" y="123"/>
                </a:cxn>
                <a:cxn ang="0">
                  <a:pos x="91" y="140"/>
                </a:cxn>
                <a:cxn ang="0">
                  <a:pos x="25" y="1546"/>
                </a:cxn>
                <a:cxn ang="0">
                  <a:pos x="39" y="1591"/>
                </a:cxn>
                <a:cxn ang="0">
                  <a:pos x="41" y="1629"/>
                </a:cxn>
                <a:cxn ang="0">
                  <a:pos x="30" y="1621"/>
                </a:cxn>
                <a:cxn ang="0">
                  <a:pos x="18" y="1602"/>
                </a:cxn>
                <a:cxn ang="0">
                  <a:pos x="8" y="1577"/>
                </a:cxn>
                <a:cxn ang="0">
                  <a:pos x="0" y="1551"/>
                </a:cxn>
                <a:cxn ang="0">
                  <a:pos x="64" y="136"/>
                </a:cxn>
                <a:cxn ang="0">
                  <a:pos x="84" y="104"/>
                </a:cxn>
                <a:cxn ang="0">
                  <a:pos x="115" y="74"/>
                </a:cxn>
                <a:cxn ang="0">
                  <a:pos x="153" y="52"/>
                </a:cxn>
                <a:cxn ang="0">
                  <a:pos x="1472" y="0"/>
                </a:cxn>
                <a:cxn ang="0">
                  <a:pos x="1505" y="9"/>
                </a:cxn>
                <a:cxn ang="0">
                  <a:pos x="1533" y="21"/>
                </a:cxn>
                <a:cxn ang="0">
                  <a:pos x="1551" y="33"/>
                </a:cxn>
                <a:cxn ang="0">
                  <a:pos x="1558" y="37"/>
                </a:cxn>
              </a:cxnLst>
              <a:rect l="0" t="0" r="r" b="b"/>
              <a:pathLst>
                <a:path w="1558" h="1629">
                  <a:moveTo>
                    <a:pt x="1558" y="37"/>
                  </a:moveTo>
                  <a:lnTo>
                    <a:pt x="1555" y="37"/>
                  </a:lnTo>
                  <a:lnTo>
                    <a:pt x="1543" y="37"/>
                  </a:lnTo>
                  <a:lnTo>
                    <a:pt x="1525" y="38"/>
                  </a:lnTo>
                  <a:lnTo>
                    <a:pt x="1501" y="40"/>
                  </a:lnTo>
                  <a:lnTo>
                    <a:pt x="1470" y="41"/>
                  </a:lnTo>
                  <a:lnTo>
                    <a:pt x="1434" y="42"/>
                  </a:lnTo>
                  <a:lnTo>
                    <a:pt x="1394" y="43"/>
                  </a:lnTo>
                  <a:lnTo>
                    <a:pt x="1348" y="44"/>
                  </a:lnTo>
                  <a:lnTo>
                    <a:pt x="1299" y="45"/>
                  </a:lnTo>
                  <a:lnTo>
                    <a:pt x="1246" y="48"/>
                  </a:lnTo>
                  <a:lnTo>
                    <a:pt x="1190" y="50"/>
                  </a:lnTo>
                  <a:lnTo>
                    <a:pt x="1132" y="51"/>
                  </a:lnTo>
                  <a:lnTo>
                    <a:pt x="1071" y="53"/>
                  </a:lnTo>
                  <a:lnTo>
                    <a:pt x="1009" y="56"/>
                  </a:lnTo>
                  <a:lnTo>
                    <a:pt x="947" y="58"/>
                  </a:lnTo>
                  <a:lnTo>
                    <a:pt x="882" y="59"/>
                  </a:lnTo>
                  <a:lnTo>
                    <a:pt x="819" y="62"/>
                  </a:lnTo>
                  <a:lnTo>
                    <a:pt x="755" y="64"/>
                  </a:lnTo>
                  <a:lnTo>
                    <a:pt x="693" y="66"/>
                  </a:lnTo>
                  <a:lnTo>
                    <a:pt x="632" y="67"/>
                  </a:lnTo>
                  <a:lnTo>
                    <a:pt x="572" y="70"/>
                  </a:lnTo>
                  <a:lnTo>
                    <a:pt x="516" y="72"/>
                  </a:lnTo>
                  <a:lnTo>
                    <a:pt x="462" y="73"/>
                  </a:lnTo>
                  <a:lnTo>
                    <a:pt x="411" y="74"/>
                  </a:lnTo>
                  <a:lnTo>
                    <a:pt x="364" y="77"/>
                  </a:lnTo>
                  <a:lnTo>
                    <a:pt x="321" y="78"/>
                  </a:lnTo>
                  <a:lnTo>
                    <a:pt x="283" y="79"/>
                  </a:lnTo>
                  <a:lnTo>
                    <a:pt x="251" y="80"/>
                  </a:lnTo>
                  <a:lnTo>
                    <a:pt x="223" y="80"/>
                  </a:lnTo>
                  <a:lnTo>
                    <a:pt x="203" y="81"/>
                  </a:lnTo>
                  <a:lnTo>
                    <a:pt x="189" y="81"/>
                  </a:lnTo>
                  <a:lnTo>
                    <a:pt x="182" y="81"/>
                  </a:lnTo>
                  <a:lnTo>
                    <a:pt x="166" y="83"/>
                  </a:lnTo>
                  <a:lnTo>
                    <a:pt x="148" y="89"/>
                  </a:lnTo>
                  <a:lnTo>
                    <a:pt x="133" y="100"/>
                  </a:lnTo>
                  <a:lnTo>
                    <a:pt x="118" y="111"/>
                  </a:lnTo>
                  <a:lnTo>
                    <a:pt x="107" y="123"/>
                  </a:lnTo>
                  <a:lnTo>
                    <a:pt x="97" y="132"/>
                  </a:lnTo>
                  <a:lnTo>
                    <a:pt x="91" y="140"/>
                  </a:lnTo>
                  <a:lnTo>
                    <a:pt x="88" y="142"/>
                  </a:lnTo>
                  <a:lnTo>
                    <a:pt x="25" y="1546"/>
                  </a:lnTo>
                  <a:lnTo>
                    <a:pt x="30" y="1566"/>
                  </a:lnTo>
                  <a:lnTo>
                    <a:pt x="39" y="1591"/>
                  </a:lnTo>
                  <a:lnTo>
                    <a:pt x="45" y="1614"/>
                  </a:lnTo>
                  <a:lnTo>
                    <a:pt x="41" y="1629"/>
                  </a:lnTo>
                  <a:lnTo>
                    <a:pt x="35" y="1627"/>
                  </a:lnTo>
                  <a:lnTo>
                    <a:pt x="30" y="1621"/>
                  </a:lnTo>
                  <a:lnTo>
                    <a:pt x="24" y="1612"/>
                  </a:lnTo>
                  <a:lnTo>
                    <a:pt x="18" y="1602"/>
                  </a:lnTo>
                  <a:lnTo>
                    <a:pt x="12" y="1590"/>
                  </a:lnTo>
                  <a:lnTo>
                    <a:pt x="8" y="1577"/>
                  </a:lnTo>
                  <a:lnTo>
                    <a:pt x="3" y="1563"/>
                  </a:lnTo>
                  <a:lnTo>
                    <a:pt x="0" y="1551"/>
                  </a:lnTo>
                  <a:lnTo>
                    <a:pt x="61" y="154"/>
                  </a:lnTo>
                  <a:lnTo>
                    <a:pt x="64" y="136"/>
                  </a:lnTo>
                  <a:lnTo>
                    <a:pt x="72" y="120"/>
                  </a:lnTo>
                  <a:lnTo>
                    <a:pt x="84" y="104"/>
                  </a:lnTo>
                  <a:lnTo>
                    <a:pt x="99" y="88"/>
                  </a:lnTo>
                  <a:lnTo>
                    <a:pt x="115" y="74"/>
                  </a:lnTo>
                  <a:lnTo>
                    <a:pt x="133" y="63"/>
                  </a:lnTo>
                  <a:lnTo>
                    <a:pt x="153" y="52"/>
                  </a:lnTo>
                  <a:lnTo>
                    <a:pt x="173" y="45"/>
                  </a:lnTo>
                  <a:lnTo>
                    <a:pt x="1472" y="0"/>
                  </a:lnTo>
                  <a:lnTo>
                    <a:pt x="1489" y="4"/>
                  </a:lnTo>
                  <a:lnTo>
                    <a:pt x="1505" y="9"/>
                  </a:lnTo>
                  <a:lnTo>
                    <a:pt x="1520" y="14"/>
                  </a:lnTo>
                  <a:lnTo>
                    <a:pt x="1533" y="21"/>
                  </a:lnTo>
                  <a:lnTo>
                    <a:pt x="1543" y="27"/>
                  </a:lnTo>
                  <a:lnTo>
                    <a:pt x="1551" y="33"/>
                  </a:lnTo>
                  <a:lnTo>
                    <a:pt x="1557" y="36"/>
                  </a:lnTo>
                  <a:lnTo>
                    <a:pt x="1558" y="37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6851651" y="3463926"/>
              <a:ext cx="138113" cy="1368425"/>
            </a:xfrm>
            <a:custGeom>
              <a:avLst/>
              <a:gdLst/>
              <a:ahLst/>
              <a:cxnLst>
                <a:cxn ang="0">
                  <a:pos x="24" y="1724"/>
                </a:cxn>
                <a:cxn ang="0">
                  <a:pos x="16" y="1707"/>
                </a:cxn>
                <a:cxn ang="0">
                  <a:pos x="8" y="1692"/>
                </a:cxn>
                <a:cxn ang="0">
                  <a:pos x="3" y="1672"/>
                </a:cxn>
                <a:cxn ang="0">
                  <a:pos x="0" y="1644"/>
                </a:cxn>
                <a:cxn ang="0">
                  <a:pos x="136" y="100"/>
                </a:cxn>
                <a:cxn ang="0">
                  <a:pos x="141" y="71"/>
                </a:cxn>
                <a:cxn ang="0">
                  <a:pos x="145" y="49"/>
                </a:cxn>
                <a:cxn ang="0">
                  <a:pos x="150" y="33"/>
                </a:cxn>
                <a:cxn ang="0">
                  <a:pos x="156" y="22"/>
                </a:cxn>
                <a:cxn ang="0">
                  <a:pos x="160" y="15"/>
                </a:cxn>
                <a:cxn ang="0">
                  <a:pos x="166" y="9"/>
                </a:cxn>
                <a:cxn ang="0">
                  <a:pos x="171" y="5"/>
                </a:cxn>
                <a:cxn ang="0">
                  <a:pos x="174" y="0"/>
                </a:cxn>
                <a:cxn ang="0">
                  <a:pos x="167" y="74"/>
                </a:cxn>
                <a:cxn ang="0">
                  <a:pos x="151" y="266"/>
                </a:cxn>
                <a:cxn ang="0">
                  <a:pos x="127" y="541"/>
                </a:cxn>
                <a:cxn ang="0">
                  <a:pos x="99" y="855"/>
                </a:cxn>
                <a:cxn ang="0">
                  <a:pos x="72" y="1171"/>
                </a:cxn>
                <a:cxn ang="0">
                  <a:pos x="47" y="1447"/>
                </a:cxn>
                <a:cxn ang="0">
                  <a:pos x="30" y="1645"/>
                </a:cxn>
                <a:cxn ang="0">
                  <a:pos x="24" y="1724"/>
                </a:cxn>
              </a:cxnLst>
              <a:rect l="0" t="0" r="r" b="b"/>
              <a:pathLst>
                <a:path w="174" h="1724">
                  <a:moveTo>
                    <a:pt x="24" y="1724"/>
                  </a:moveTo>
                  <a:lnTo>
                    <a:pt x="16" y="1707"/>
                  </a:lnTo>
                  <a:lnTo>
                    <a:pt x="8" y="1692"/>
                  </a:lnTo>
                  <a:lnTo>
                    <a:pt x="3" y="1672"/>
                  </a:lnTo>
                  <a:lnTo>
                    <a:pt x="0" y="1644"/>
                  </a:lnTo>
                  <a:lnTo>
                    <a:pt x="136" y="100"/>
                  </a:lnTo>
                  <a:lnTo>
                    <a:pt x="141" y="71"/>
                  </a:lnTo>
                  <a:lnTo>
                    <a:pt x="145" y="49"/>
                  </a:lnTo>
                  <a:lnTo>
                    <a:pt x="150" y="33"/>
                  </a:lnTo>
                  <a:lnTo>
                    <a:pt x="156" y="22"/>
                  </a:lnTo>
                  <a:lnTo>
                    <a:pt x="160" y="15"/>
                  </a:lnTo>
                  <a:lnTo>
                    <a:pt x="166" y="9"/>
                  </a:lnTo>
                  <a:lnTo>
                    <a:pt x="171" y="5"/>
                  </a:lnTo>
                  <a:lnTo>
                    <a:pt x="174" y="0"/>
                  </a:lnTo>
                  <a:lnTo>
                    <a:pt x="167" y="74"/>
                  </a:lnTo>
                  <a:lnTo>
                    <a:pt x="151" y="266"/>
                  </a:lnTo>
                  <a:lnTo>
                    <a:pt x="127" y="541"/>
                  </a:lnTo>
                  <a:lnTo>
                    <a:pt x="99" y="855"/>
                  </a:lnTo>
                  <a:lnTo>
                    <a:pt x="72" y="1171"/>
                  </a:lnTo>
                  <a:lnTo>
                    <a:pt x="47" y="1447"/>
                  </a:lnTo>
                  <a:lnTo>
                    <a:pt x="30" y="1645"/>
                  </a:lnTo>
                  <a:lnTo>
                    <a:pt x="24" y="1724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6769101" y="3560763"/>
              <a:ext cx="96838" cy="882650"/>
            </a:xfrm>
            <a:custGeom>
              <a:avLst/>
              <a:gdLst/>
              <a:ahLst/>
              <a:cxnLst>
                <a:cxn ang="0">
                  <a:pos x="122" y="34"/>
                </a:cxn>
                <a:cxn ang="0">
                  <a:pos x="26" y="1088"/>
                </a:cxn>
                <a:cxn ang="0">
                  <a:pos x="20" y="1100"/>
                </a:cxn>
                <a:cxn ang="0">
                  <a:pos x="15" y="1106"/>
                </a:cxn>
                <a:cxn ang="0">
                  <a:pos x="9" y="1109"/>
                </a:cxn>
                <a:cxn ang="0">
                  <a:pos x="0" y="1112"/>
                </a:cxn>
                <a:cxn ang="0">
                  <a:pos x="4" y="1038"/>
                </a:cxn>
                <a:cxn ang="0">
                  <a:pos x="16" y="903"/>
                </a:cxn>
                <a:cxn ang="0">
                  <a:pos x="31" y="730"/>
                </a:cxn>
                <a:cxn ang="0">
                  <a:pos x="47" y="540"/>
                </a:cxn>
                <a:cxn ang="0">
                  <a:pos x="63" y="355"/>
                </a:cxn>
                <a:cxn ang="0">
                  <a:pos x="78" y="196"/>
                </a:cxn>
                <a:cxn ang="0">
                  <a:pos x="88" y="85"/>
                </a:cxn>
                <a:cxn ang="0">
                  <a:pos x="92" y="44"/>
                </a:cxn>
                <a:cxn ang="0">
                  <a:pos x="89" y="40"/>
                </a:cxn>
                <a:cxn ang="0">
                  <a:pos x="86" y="36"/>
                </a:cxn>
                <a:cxn ang="0">
                  <a:pos x="83" y="30"/>
                </a:cxn>
                <a:cxn ang="0">
                  <a:pos x="78" y="24"/>
                </a:cxn>
                <a:cxn ang="0">
                  <a:pos x="72" y="17"/>
                </a:cxn>
                <a:cxn ang="0">
                  <a:pos x="66" y="12"/>
                </a:cxn>
                <a:cxn ang="0">
                  <a:pos x="59" y="7"/>
                </a:cxn>
                <a:cxn ang="0">
                  <a:pos x="53" y="2"/>
                </a:cxn>
                <a:cxn ang="0">
                  <a:pos x="62" y="0"/>
                </a:cxn>
                <a:cxn ang="0">
                  <a:pos x="71" y="0"/>
                </a:cxn>
                <a:cxn ang="0">
                  <a:pos x="81" y="2"/>
                </a:cxn>
                <a:cxn ang="0">
                  <a:pos x="92" y="6"/>
                </a:cxn>
                <a:cxn ang="0">
                  <a:pos x="102" y="10"/>
                </a:cxn>
                <a:cxn ang="0">
                  <a:pos x="110" y="17"/>
                </a:cxn>
                <a:cxn ang="0">
                  <a:pos x="117" y="24"/>
                </a:cxn>
                <a:cxn ang="0">
                  <a:pos x="122" y="34"/>
                </a:cxn>
              </a:cxnLst>
              <a:rect l="0" t="0" r="r" b="b"/>
              <a:pathLst>
                <a:path w="122" h="1112">
                  <a:moveTo>
                    <a:pt x="122" y="34"/>
                  </a:moveTo>
                  <a:lnTo>
                    <a:pt x="26" y="1088"/>
                  </a:lnTo>
                  <a:lnTo>
                    <a:pt x="20" y="1100"/>
                  </a:lnTo>
                  <a:lnTo>
                    <a:pt x="15" y="1106"/>
                  </a:lnTo>
                  <a:lnTo>
                    <a:pt x="9" y="1109"/>
                  </a:lnTo>
                  <a:lnTo>
                    <a:pt x="0" y="1112"/>
                  </a:lnTo>
                  <a:lnTo>
                    <a:pt x="4" y="1038"/>
                  </a:lnTo>
                  <a:lnTo>
                    <a:pt x="16" y="903"/>
                  </a:lnTo>
                  <a:lnTo>
                    <a:pt x="31" y="730"/>
                  </a:lnTo>
                  <a:lnTo>
                    <a:pt x="47" y="540"/>
                  </a:lnTo>
                  <a:lnTo>
                    <a:pt x="63" y="355"/>
                  </a:lnTo>
                  <a:lnTo>
                    <a:pt x="78" y="196"/>
                  </a:lnTo>
                  <a:lnTo>
                    <a:pt x="88" y="85"/>
                  </a:lnTo>
                  <a:lnTo>
                    <a:pt x="92" y="44"/>
                  </a:lnTo>
                  <a:lnTo>
                    <a:pt x="89" y="40"/>
                  </a:lnTo>
                  <a:lnTo>
                    <a:pt x="86" y="36"/>
                  </a:lnTo>
                  <a:lnTo>
                    <a:pt x="83" y="30"/>
                  </a:lnTo>
                  <a:lnTo>
                    <a:pt x="78" y="24"/>
                  </a:lnTo>
                  <a:lnTo>
                    <a:pt x="72" y="17"/>
                  </a:lnTo>
                  <a:lnTo>
                    <a:pt x="66" y="12"/>
                  </a:lnTo>
                  <a:lnTo>
                    <a:pt x="59" y="7"/>
                  </a:lnTo>
                  <a:lnTo>
                    <a:pt x="53" y="2"/>
                  </a:lnTo>
                  <a:lnTo>
                    <a:pt x="62" y="0"/>
                  </a:lnTo>
                  <a:lnTo>
                    <a:pt x="71" y="0"/>
                  </a:lnTo>
                  <a:lnTo>
                    <a:pt x="81" y="2"/>
                  </a:lnTo>
                  <a:lnTo>
                    <a:pt x="92" y="6"/>
                  </a:lnTo>
                  <a:lnTo>
                    <a:pt x="102" y="10"/>
                  </a:lnTo>
                  <a:lnTo>
                    <a:pt x="110" y="17"/>
                  </a:lnTo>
                  <a:lnTo>
                    <a:pt x="117" y="24"/>
                  </a:lnTo>
                  <a:lnTo>
                    <a:pt x="122" y="34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5834063" y="3568701"/>
              <a:ext cx="977900" cy="755650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35" y="55"/>
                </a:cxn>
                <a:cxn ang="0">
                  <a:pos x="40" y="41"/>
                </a:cxn>
                <a:cxn ang="0">
                  <a:pos x="45" y="31"/>
                </a:cxn>
                <a:cxn ang="0">
                  <a:pos x="47" y="27"/>
                </a:cxn>
                <a:cxn ang="0">
                  <a:pos x="51" y="27"/>
                </a:cxn>
                <a:cxn ang="0">
                  <a:pos x="60" y="27"/>
                </a:cxn>
                <a:cxn ang="0">
                  <a:pos x="74" y="26"/>
                </a:cxn>
                <a:cxn ang="0">
                  <a:pos x="93" y="26"/>
                </a:cxn>
                <a:cxn ang="0">
                  <a:pos x="119" y="25"/>
                </a:cxn>
                <a:cxn ang="0">
                  <a:pos x="148" y="23"/>
                </a:cxn>
                <a:cxn ang="0">
                  <a:pos x="180" y="22"/>
                </a:cxn>
                <a:cxn ang="0">
                  <a:pos x="217" y="21"/>
                </a:cxn>
                <a:cxn ang="0">
                  <a:pos x="257" y="20"/>
                </a:cxn>
                <a:cxn ang="0">
                  <a:pos x="300" y="19"/>
                </a:cxn>
                <a:cxn ang="0">
                  <a:pos x="345" y="18"/>
                </a:cxn>
                <a:cxn ang="0">
                  <a:pos x="392" y="16"/>
                </a:cxn>
                <a:cxn ang="0">
                  <a:pos x="440" y="14"/>
                </a:cxn>
                <a:cxn ang="0">
                  <a:pos x="491" y="13"/>
                </a:cxn>
                <a:cxn ang="0">
                  <a:pos x="542" y="12"/>
                </a:cxn>
                <a:cxn ang="0">
                  <a:pos x="593" y="11"/>
                </a:cxn>
                <a:cxn ang="0">
                  <a:pos x="645" y="10"/>
                </a:cxn>
                <a:cxn ang="0">
                  <a:pos x="696" y="7"/>
                </a:cxn>
                <a:cxn ang="0">
                  <a:pos x="747" y="6"/>
                </a:cxn>
                <a:cxn ang="0">
                  <a:pos x="797" y="5"/>
                </a:cxn>
                <a:cxn ang="0">
                  <a:pos x="846" y="4"/>
                </a:cxn>
                <a:cxn ang="0">
                  <a:pos x="892" y="3"/>
                </a:cxn>
                <a:cxn ang="0">
                  <a:pos x="937" y="3"/>
                </a:cxn>
                <a:cxn ang="0">
                  <a:pos x="978" y="1"/>
                </a:cxn>
                <a:cxn ang="0">
                  <a:pos x="1017" y="1"/>
                </a:cxn>
                <a:cxn ang="0">
                  <a:pos x="1053" y="0"/>
                </a:cxn>
                <a:cxn ang="0">
                  <a:pos x="1084" y="0"/>
                </a:cxn>
                <a:cxn ang="0">
                  <a:pos x="1112" y="0"/>
                </a:cxn>
                <a:cxn ang="0">
                  <a:pos x="1135" y="0"/>
                </a:cxn>
                <a:cxn ang="0">
                  <a:pos x="1153" y="1"/>
                </a:cxn>
                <a:cxn ang="0">
                  <a:pos x="1167" y="1"/>
                </a:cxn>
                <a:cxn ang="0">
                  <a:pos x="1174" y="3"/>
                </a:cxn>
                <a:cxn ang="0">
                  <a:pos x="1234" y="23"/>
                </a:cxn>
                <a:cxn ang="0">
                  <a:pos x="60" y="55"/>
                </a:cxn>
                <a:cxn ang="0">
                  <a:pos x="29" y="904"/>
                </a:cxn>
                <a:cxn ang="0">
                  <a:pos x="20" y="924"/>
                </a:cxn>
                <a:cxn ang="0">
                  <a:pos x="13" y="940"/>
                </a:cxn>
                <a:cxn ang="0">
                  <a:pos x="7" y="951"/>
                </a:cxn>
                <a:cxn ang="0">
                  <a:pos x="0" y="954"/>
                </a:cxn>
                <a:cxn ang="0">
                  <a:pos x="32" y="68"/>
                </a:cxn>
              </a:cxnLst>
              <a:rect l="0" t="0" r="r" b="b"/>
              <a:pathLst>
                <a:path w="1234" h="954">
                  <a:moveTo>
                    <a:pt x="32" y="68"/>
                  </a:moveTo>
                  <a:lnTo>
                    <a:pt x="35" y="55"/>
                  </a:lnTo>
                  <a:lnTo>
                    <a:pt x="40" y="41"/>
                  </a:lnTo>
                  <a:lnTo>
                    <a:pt x="45" y="31"/>
                  </a:lnTo>
                  <a:lnTo>
                    <a:pt x="47" y="27"/>
                  </a:lnTo>
                  <a:lnTo>
                    <a:pt x="51" y="27"/>
                  </a:lnTo>
                  <a:lnTo>
                    <a:pt x="60" y="27"/>
                  </a:lnTo>
                  <a:lnTo>
                    <a:pt x="74" y="26"/>
                  </a:lnTo>
                  <a:lnTo>
                    <a:pt x="93" y="26"/>
                  </a:lnTo>
                  <a:lnTo>
                    <a:pt x="119" y="25"/>
                  </a:lnTo>
                  <a:lnTo>
                    <a:pt x="148" y="23"/>
                  </a:lnTo>
                  <a:lnTo>
                    <a:pt x="180" y="22"/>
                  </a:lnTo>
                  <a:lnTo>
                    <a:pt x="217" y="21"/>
                  </a:lnTo>
                  <a:lnTo>
                    <a:pt x="257" y="20"/>
                  </a:lnTo>
                  <a:lnTo>
                    <a:pt x="300" y="19"/>
                  </a:lnTo>
                  <a:lnTo>
                    <a:pt x="345" y="18"/>
                  </a:lnTo>
                  <a:lnTo>
                    <a:pt x="392" y="16"/>
                  </a:lnTo>
                  <a:lnTo>
                    <a:pt x="440" y="14"/>
                  </a:lnTo>
                  <a:lnTo>
                    <a:pt x="491" y="13"/>
                  </a:lnTo>
                  <a:lnTo>
                    <a:pt x="542" y="12"/>
                  </a:lnTo>
                  <a:lnTo>
                    <a:pt x="593" y="11"/>
                  </a:lnTo>
                  <a:lnTo>
                    <a:pt x="645" y="10"/>
                  </a:lnTo>
                  <a:lnTo>
                    <a:pt x="696" y="7"/>
                  </a:lnTo>
                  <a:lnTo>
                    <a:pt x="747" y="6"/>
                  </a:lnTo>
                  <a:lnTo>
                    <a:pt x="797" y="5"/>
                  </a:lnTo>
                  <a:lnTo>
                    <a:pt x="846" y="4"/>
                  </a:lnTo>
                  <a:lnTo>
                    <a:pt x="892" y="3"/>
                  </a:lnTo>
                  <a:lnTo>
                    <a:pt x="937" y="3"/>
                  </a:lnTo>
                  <a:lnTo>
                    <a:pt x="978" y="1"/>
                  </a:lnTo>
                  <a:lnTo>
                    <a:pt x="1017" y="1"/>
                  </a:lnTo>
                  <a:lnTo>
                    <a:pt x="1053" y="0"/>
                  </a:lnTo>
                  <a:lnTo>
                    <a:pt x="1084" y="0"/>
                  </a:lnTo>
                  <a:lnTo>
                    <a:pt x="1112" y="0"/>
                  </a:lnTo>
                  <a:lnTo>
                    <a:pt x="1135" y="0"/>
                  </a:lnTo>
                  <a:lnTo>
                    <a:pt x="1153" y="1"/>
                  </a:lnTo>
                  <a:lnTo>
                    <a:pt x="1167" y="1"/>
                  </a:lnTo>
                  <a:lnTo>
                    <a:pt x="1174" y="3"/>
                  </a:lnTo>
                  <a:lnTo>
                    <a:pt x="1234" y="23"/>
                  </a:lnTo>
                  <a:lnTo>
                    <a:pt x="60" y="55"/>
                  </a:lnTo>
                  <a:lnTo>
                    <a:pt x="29" y="904"/>
                  </a:lnTo>
                  <a:lnTo>
                    <a:pt x="20" y="924"/>
                  </a:lnTo>
                  <a:lnTo>
                    <a:pt x="13" y="940"/>
                  </a:lnTo>
                  <a:lnTo>
                    <a:pt x="7" y="951"/>
                  </a:lnTo>
                  <a:lnTo>
                    <a:pt x="0" y="954"/>
                  </a:lnTo>
                  <a:lnTo>
                    <a:pt x="32" y="68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5880101" y="3614738"/>
              <a:ext cx="928688" cy="765175"/>
            </a:xfrm>
            <a:custGeom>
              <a:avLst/>
              <a:gdLst/>
              <a:ahLst/>
              <a:cxnLst>
                <a:cxn ang="0">
                  <a:pos x="1114" y="25"/>
                </a:cxn>
                <a:cxn ang="0">
                  <a:pos x="53" y="45"/>
                </a:cxn>
                <a:cxn ang="0">
                  <a:pos x="52" y="84"/>
                </a:cxn>
                <a:cxn ang="0">
                  <a:pos x="47" y="188"/>
                </a:cxn>
                <a:cxn ang="0">
                  <a:pos x="41" y="336"/>
                </a:cxn>
                <a:cxn ang="0">
                  <a:pos x="34" y="504"/>
                </a:cxn>
                <a:cxn ang="0">
                  <a:pos x="27" y="672"/>
                </a:cxn>
                <a:cxn ang="0">
                  <a:pos x="22" y="820"/>
                </a:cxn>
                <a:cxn ang="0">
                  <a:pos x="18" y="925"/>
                </a:cxn>
                <a:cxn ang="0">
                  <a:pos x="17" y="965"/>
                </a:cxn>
                <a:cxn ang="0">
                  <a:pos x="9" y="958"/>
                </a:cxn>
                <a:cxn ang="0">
                  <a:pos x="3" y="940"/>
                </a:cxn>
                <a:cxn ang="0">
                  <a:pos x="1" y="918"/>
                </a:cxn>
                <a:cxn ang="0">
                  <a:pos x="0" y="899"/>
                </a:cxn>
                <a:cxn ang="0">
                  <a:pos x="32" y="24"/>
                </a:cxn>
                <a:cxn ang="0">
                  <a:pos x="37" y="23"/>
                </a:cxn>
                <a:cxn ang="0">
                  <a:pos x="46" y="22"/>
                </a:cxn>
                <a:cxn ang="0">
                  <a:pos x="62" y="22"/>
                </a:cxn>
                <a:cxn ang="0">
                  <a:pos x="82" y="21"/>
                </a:cxn>
                <a:cxn ang="0">
                  <a:pos x="107" y="20"/>
                </a:cxn>
                <a:cxn ang="0">
                  <a:pos x="137" y="19"/>
                </a:cxn>
                <a:cxn ang="0">
                  <a:pos x="169" y="19"/>
                </a:cxn>
                <a:cxn ang="0">
                  <a:pos x="206" y="17"/>
                </a:cxn>
                <a:cxn ang="0">
                  <a:pos x="246" y="16"/>
                </a:cxn>
                <a:cxn ang="0">
                  <a:pos x="289" y="15"/>
                </a:cxn>
                <a:cxn ang="0">
                  <a:pos x="335" y="15"/>
                </a:cxn>
                <a:cxn ang="0">
                  <a:pos x="382" y="14"/>
                </a:cxn>
                <a:cxn ang="0">
                  <a:pos x="431" y="13"/>
                </a:cxn>
                <a:cxn ang="0">
                  <a:pos x="480" y="12"/>
                </a:cxn>
                <a:cxn ang="0">
                  <a:pos x="532" y="12"/>
                </a:cxn>
                <a:cxn ang="0">
                  <a:pos x="584" y="10"/>
                </a:cxn>
                <a:cxn ang="0">
                  <a:pos x="635" y="9"/>
                </a:cxn>
                <a:cxn ang="0">
                  <a:pos x="686" y="9"/>
                </a:cxn>
                <a:cxn ang="0">
                  <a:pos x="737" y="8"/>
                </a:cxn>
                <a:cxn ang="0">
                  <a:pos x="787" y="7"/>
                </a:cxn>
                <a:cxn ang="0">
                  <a:pos x="835" y="7"/>
                </a:cxn>
                <a:cxn ang="0">
                  <a:pos x="882" y="6"/>
                </a:cxn>
                <a:cxn ang="0">
                  <a:pos x="927" y="5"/>
                </a:cxn>
                <a:cxn ang="0">
                  <a:pos x="969" y="5"/>
                </a:cxn>
                <a:cxn ang="0">
                  <a:pos x="1008" y="4"/>
                </a:cxn>
                <a:cxn ang="0">
                  <a:pos x="1044" y="4"/>
                </a:cxn>
                <a:cxn ang="0">
                  <a:pos x="1076" y="2"/>
                </a:cxn>
                <a:cxn ang="0">
                  <a:pos x="1105" y="2"/>
                </a:cxn>
                <a:cxn ang="0">
                  <a:pos x="1128" y="1"/>
                </a:cxn>
                <a:cxn ang="0">
                  <a:pos x="1147" y="1"/>
                </a:cxn>
                <a:cxn ang="0">
                  <a:pos x="1161" y="0"/>
                </a:cxn>
                <a:cxn ang="0">
                  <a:pos x="1169" y="0"/>
                </a:cxn>
                <a:cxn ang="0">
                  <a:pos x="1168" y="1"/>
                </a:cxn>
                <a:cxn ang="0">
                  <a:pos x="1167" y="4"/>
                </a:cxn>
                <a:cxn ang="0">
                  <a:pos x="1162" y="7"/>
                </a:cxn>
                <a:cxn ang="0">
                  <a:pos x="1158" y="10"/>
                </a:cxn>
                <a:cxn ang="0">
                  <a:pos x="1150" y="15"/>
                </a:cxn>
                <a:cxn ang="0">
                  <a:pos x="1140" y="20"/>
                </a:cxn>
                <a:cxn ang="0">
                  <a:pos x="1128" y="23"/>
                </a:cxn>
                <a:cxn ang="0">
                  <a:pos x="1114" y="25"/>
                </a:cxn>
              </a:cxnLst>
              <a:rect l="0" t="0" r="r" b="b"/>
              <a:pathLst>
                <a:path w="1169" h="965">
                  <a:moveTo>
                    <a:pt x="1114" y="25"/>
                  </a:moveTo>
                  <a:lnTo>
                    <a:pt x="53" y="45"/>
                  </a:lnTo>
                  <a:lnTo>
                    <a:pt x="52" y="84"/>
                  </a:lnTo>
                  <a:lnTo>
                    <a:pt x="47" y="188"/>
                  </a:lnTo>
                  <a:lnTo>
                    <a:pt x="41" y="336"/>
                  </a:lnTo>
                  <a:lnTo>
                    <a:pt x="34" y="504"/>
                  </a:lnTo>
                  <a:lnTo>
                    <a:pt x="27" y="672"/>
                  </a:lnTo>
                  <a:lnTo>
                    <a:pt x="22" y="820"/>
                  </a:lnTo>
                  <a:lnTo>
                    <a:pt x="18" y="925"/>
                  </a:lnTo>
                  <a:lnTo>
                    <a:pt x="17" y="965"/>
                  </a:lnTo>
                  <a:lnTo>
                    <a:pt x="9" y="958"/>
                  </a:lnTo>
                  <a:lnTo>
                    <a:pt x="3" y="940"/>
                  </a:lnTo>
                  <a:lnTo>
                    <a:pt x="1" y="918"/>
                  </a:lnTo>
                  <a:lnTo>
                    <a:pt x="0" y="899"/>
                  </a:lnTo>
                  <a:lnTo>
                    <a:pt x="32" y="24"/>
                  </a:lnTo>
                  <a:lnTo>
                    <a:pt x="37" y="23"/>
                  </a:lnTo>
                  <a:lnTo>
                    <a:pt x="46" y="22"/>
                  </a:lnTo>
                  <a:lnTo>
                    <a:pt x="62" y="22"/>
                  </a:lnTo>
                  <a:lnTo>
                    <a:pt x="82" y="21"/>
                  </a:lnTo>
                  <a:lnTo>
                    <a:pt x="107" y="20"/>
                  </a:lnTo>
                  <a:lnTo>
                    <a:pt x="137" y="19"/>
                  </a:lnTo>
                  <a:lnTo>
                    <a:pt x="169" y="19"/>
                  </a:lnTo>
                  <a:lnTo>
                    <a:pt x="206" y="17"/>
                  </a:lnTo>
                  <a:lnTo>
                    <a:pt x="246" y="16"/>
                  </a:lnTo>
                  <a:lnTo>
                    <a:pt x="289" y="15"/>
                  </a:lnTo>
                  <a:lnTo>
                    <a:pt x="335" y="15"/>
                  </a:lnTo>
                  <a:lnTo>
                    <a:pt x="382" y="14"/>
                  </a:lnTo>
                  <a:lnTo>
                    <a:pt x="431" y="13"/>
                  </a:lnTo>
                  <a:lnTo>
                    <a:pt x="480" y="12"/>
                  </a:lnTo>
                  <a:lnTo>
                    <a:pt x="532" y="12"/>
                  </a:lnTo>
                  <a:lnTo>
                    <a:pt x="584" y="10"/>
                  </a:lnTo>
                  <a:lnTo>
                    <a:pt x="635" y="9"/>
                  </a:lnTo>
                  <a:lnTo>
                    <a:pt x="686" y="9"/>
                  </a:lnTo>
                  <a:lnTo>
                    <a:pt x="737" y="8"/>
                  </a:lnTo>
                  <a:lnTo>
                    <a:pt x="787" y="7"/>
                  </a:lnTo>
                  <a:lnTo>
                    <a:pt x="835" y="7"/>
                  </a:lnTo>
                  <a:lnTo>
                    <a:pt x="882" y="6"/>
                  </a:lnTo>
                  <a:lnTo>
                    <a:pt x="927" y="5"/>
                  </a:lnTo>
                  <a:lnTo>
                    <a:pt x="969" y="5"/>
                  </a:lnTo>
                  <a:lnTo>
                    <a:pt x="1008" y="4"/>
                  </a:lnTo>
                  <a:lnTo>
                    <a:pt x="1044" y="4"/>
                  </a:lnTo>
                  <a:lnTo>
                    <a:pt x="1076" y="2"/>
                  </a:lnTo>
                  <a:lnTo>
                    <a:pt x="1105" y="2"/>
                  </a:lnTo>
                  <a:lnTo>
                    <a:pt x="1128" y="1"/>
                  </a:lnTo>
                  <a:lnTo>
                    <a:pt x="1147" y="1"/>
                  </a:lnTo>
                  <a:lnTo>
                    <a:pt x="1161" y="0"/>
                  </a:lnTo>
                  <a:lnTo>
                    <a:pt x="1169" y="0"/>
                  </a:lnTo>
                  <a:lnTo>
                    <a:pt x="1168" y="1"/>
                  </a:lnTo>
                  <a:lnTo>
                    <a:pt x="1167" y="4"/>
                  </a:lnTo>
                  <a:lnTo>
                    <a:pt x="1162" y="7"/>
                  </a:lnTo>
                  <a:lnTo>
                    <a:pt x="1158" y="10"/>
                  </a:lnTo>
                  <a:lnTo>
                    <a:pt x="1150" y="15"/>
                  </a:lnTo>
                  <a:lnTo>
                    <a:pt x="1140" y="20"/>
                  </a:lnTo>
                  <a:lnTo>
                    <a:pt x="1128" y="23"/>
                  </a:lnTo>
                  <a:lnTo>
                    <a:pt x="1114" y="25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5832476" y="4364038"/>
              <a:ext cx="965200" cy="150813"/>
            </a:xfrm>
            <a:custGeom>
              <a:avLst/>
              <a:gdLst/>
              <a:ahLst/>
              <a:cxnLst>
                <a:cxn ang="0">
                  <a:pos x="33" y="55"/>
                </a:cxn>
                <a:cxn ang="0">
                  <a:pos x="1136" y="151"/>
                </a:cxn>
                <a:cxn ang="0">
                  <a:pos x="1153" y="149"/>
                </a:cxn>
                <a:cxn ang="0">
                  <a:pos x="1169" y="145"/>
                </a:cxn>
                <a:cxn ang="0">
                  <a:pos x="1182" y="142"/>
                </a:cxn>
                <a:cxn ang="0">
                  <a:pos x="1193" y="140"/>
                </a:cxn>
                <a:cxn ang="0">
                  <a:pos x="1203" y="136"/>
                </a:cxn>
                <a:cxn ang="0">
                  <a:pos x="1210" y="135"/>
                </a:cxn>
                <a:cxn ang="0">
                  <a:pos x="1214" y="133"/>
                </a:cxn>
                <a:cxn ang="0">
                  <a:pos x="1215" y="133"/>
                </a:cxn>
                <a:cxn ang="0">
                  <a:pos x="1215" y="135"/>
                </a:cxn>
                <a:cxn ang="0">
                  <a:pos x="1215" y="141"/>
                </a:cxn>
                <a:cxn ang="0">
                  <a:pos x="1213" y="150"/>
                </a:cxn>
                <a:cxn ang="0">
                  <a:pos x="1208" y="159"/>
                </a:cxn>
                <a:cxn ang="0">
                  <a:pos x="1201" y="170"/>
                </a:cxn>
                <a:cxn ang="0">
                  <a:pos x="1190" y="179"/>
                </a:cxn>
                <a:cxn ang="0">
                  <a:pos x="1175" y="186"/>
                </a:cxn>
                <a:cxn ang="0">
                  <a:pos x="1153" y="189"/>
                </a:cxn>
                <a:cxn ang="0">
                  <a:pos x="1144" y="189"/>
                </a:cxn>
                <a:cxn ang="0">
                  <a:pos x="1129" y="188"/>
                </a:cxn>
                <a:cxn ang="0">
                  <a:pos x="1109" y="187"/>
                </a:cxn>
                <a:cxn ang="0">
                  <a:pos x="1085" y="186"/>
                </a:cxn>
                <a:cxn ang="0">
                  <a:pos x="1056" y="183"/>
                </a:cxn>
                <a:cxn ang="0">
                  <a:pos x="1023" y="181"/>
                </a:cxn>
                <a:cxn ang="0">
                  <a:pos x="987" y="178"/>
                </a:cxn>
                <a:cxn ang="0">
                  <a:pos x="947" y="174"/>
                </a:cxn>
                <a:cxn ang="0">
                  <a:pos x="904" y="171"/>
                </a:cxn>
                <a:cxn ang="0">
                  <a:pos x="859" y="166"/>
                </a:cxn>
                <a:cxn ang="0">
                  <a:pos x="812" y="163"/>
                </a:cxn>
                <a:cxn ang="0">
                  <a:pos x="763" y="158"/>
                </a:cxn>
                <a:cxn ang="0">
                  <a:pos x="713" y="153"/>
                </a:cxn>
                <a:cxn ang="0">
                  <a:pos x="661" y="149"/>
                </a:cxn>
                <a:cxn ang="0">
                  <a:pos x="609" y="143"/>
                </a:cxn>
                <a:cxn ang="0">
                  <a:pos x="558" y="138"/>
                </a:cxn>
                <a:cxn ang="0">
                  <a:pos x="506" y="134"/>
                </a:cxn>
                <a:cxn ang="0">
                  <a:pos x="455" y="129"/>
                </a:cxn>
                <a:cxn ang="0">
                  <a:pos x="404" y="123"/>
                </a:cxn>
                <a:cxn ang="0">
                  <a:pos x="356" y="119"/>
                </a:cxn>
                <a:cxn ang="0">
                  <a:pos x="309" y="114"/>
                </a:cxn>
                <a:cxn ang="0">
                  <a:pos x="263" y="110"/>
                </a:cxn>
                <a:cxn ang="0">
                  <a:pos x="220" y="106"/>
                </a:cxn>
                <a:cxn ang="0">
                  <a:pos x="181" y="102"/>
                </a:cxn>
                <a:cxn ang="0">
                  <a:pos x="144" y="98"/>
                </a:cxn>
                <a:cxn ang="0">
                  <a:pos x="112" y="96"/>
                </a:cxn>
                <a:cxn ang="0">
                  <a:pos x="82" y="92"/>
                </a:cxn>
                <a:cxn ang="0">
                  <a:pos x="58" y="90"/>
                </a:cxn>
                <a:cxn ang="0">
                  <a:pos x="38" y="88"/>
                </a:cxn>
                <a:cxn ang="0">
                  <a:pos x="24" y="87"/>
                </a:cxn>
                <a:cxn ang="0">
                  <a:pos x="15" y="85"/>
                </a:cxn>
                <a:cxn ang="0">
                  <a:pos x="11" y="85"/>
                </a:cxn>
                <a:cxn ang="0">
                  <a:pos x="1" y="66"/>
                </a:cxn>
                <a:cxn ang="0">
                  <a:pos x="0" y="46"/>
                </a:cxn>
                <a:cxn ang="0">
                  <a:pos x="2" y="24"/>
                </a:cxn>
                <a:cxn ang="0">
                  <a:pos x="7" y="0"/>
                </a:cxn>
                <a:cxn ang="0">
                  <a:pos x="11" y="7"/>
                </a:cxn>
                <a:cxn ang="0">
                  <a:pos x="17" y="22"/>
                </a:cxn>
                <a:cxn ang="0">
                  <a:pos x="24" y="41"/>
                </a:cxn>
                <a:cxn ang="0">
                  <a:pos x="33" y="55"/>
                </a:cxn>
              </a:cxnLst>
              <a:rect l="0" t="0" r="r" b="b"/>
              <a:pathLst>
                <a:path w="1215" h="189">
                  <a:moveTo>
                    <a:pt x="33" y="55"/>
                  </a:moveTo>
                  <a:lnTo>
                    <a:pt x="1136" y="151"/>
                  </a:lnTo>
                  <a:lnTo>
                    <a:pt x="1153" y="149"/>
                  </a:lnTo>
                  <a:lnTo>
                    <a:pt x="1169" y="145"/>
                  </a:lnTo>
                  <a:lnTo>
                    <a:pt x="1182" y="142"/>
                  </a:lnTo>
                  <a:lnTo>
                    <a:pt x="1193" y="140"/>
                  </a:lnTo>
                  <a:lnTo>
                    <a:pt x="1203" y="136"/>
                  </a:lnTo>
                  <a:lnTo>
                    <a:pt x="1210" y="135"/>
                  </a:lnTo>
                  <a:lnTo>
                    <a:pt x="1214" y="133"/>
                  </a:lnTo>
                  <a:lnTo>
                    <a:pt x="1215" y="133"/>
                  </a:lnTo>
                  <a:lnTo>
                    <a:pt x="1215" y="135"/>
                  </a:lnTo>
                  <a:lnTo>
                    <a:pt x="1215" y="141"/>
                  </a:lnTo>
                  <a:lnTo>
                    <a:pt x="1213" y="150"/>
                  </a:lnTo>
                  <a:lnTo>
                    <a:pt x="1208" y="159"/>
                  </a:lnTo>
                  <a:lnTo>
                    <a:pt x="1201" y="170"/>
                  </a:lnTo>
                  <a:lnTo>
                    <a:pt x="1190" y="179"/>
                  </a:lnTo>
                  <a:lnTo>
                    <a:pt x="1175" y="186"/>
                  </a:lnTo>
                  <a:lnTo>
                    <a:pt x="1153" y="189"/>
                  </a:lnTo>
                  <a:lnTo>
                    <a:pt x="1144" y="189"/>
                  </a:lnTo>
                  <a:lnTo>
                    <a:pt x="1129" y="188"/>
                  </a:lnTo>
                  <a:lnTo>
                    <a:pt x="1109" y="187"/>
                  </a:lnTo>
                  <a:lnTo>
                    <a:pt x="1085" y="186"/>
                  </a:lnTo>
                  <a:lnTo>
                    <a:pt x="1056" y="183"/>
                  </a:lnTo>
                  <a:lnTo>
                    <a:pt x="1023" y="181"/>
                  </a:lnTo>
                  <a:lnTo>
                    <a:pt x="987" y="178"/>
                  </a:lnTo>
                  <a:lnTo>
                    <a:pt x="947" y="174"/>
                  </a:lnTo>
                  <a:lnTo>
                    <a:pt x="904" y="171"/>
                  </a:lnTo>
                  <a:lnTo>
                    <a:pt x="859" y="166"/>
                  </a:lnTo>
                  <a:lnTo>
                    <a:pt x="812" y="163"/>
                  </a:lnTo>
                  <a:lnTo>
                    <a:pt x="763" y="158"/>
                  </a:lnTo>
                  <a:lnTo>
                    <a:pt x="713" y="153"/>
                  </a:lnTo>
                  <a:lnTo>
                    <a:pt x="661" y="149"/>
                  </a:lnTo>
                  <a:lnTo>
                    <a:pt x="609" y="143"/>
                  </a:lnTo>
                  <a:lnTo>
                    <a:pt x="558" y="138"/>
                  </a:lnTo>
                  <a:lnTo>
                    <a:pt x="506" y="134"/>
                  </a:lnTo>
                  <a:lnTo>
                    <a:pt x="455" y="129"/>
                  </a:lnTo>
                  <a:lnTo>
                    <a:pt x="404" y="123"/>
                  </a:lnTo>
                  <a:lnTo>
                    <a:pt x="356" y="119"/>
                  </a:lnTo>
                  <a:lnTo>
                    <a:pt x="309" y="114"/>
                  </a:lnTo>
                  <a:lnTo>
                    <a:pt x="263" y="110"/>
                  </a:lnTo>
                  <a:lnTo>
                    <a:pt x="220" y="106"/>
                  </a:lnTo>
                  <a:lnTo>
                    <a:pt x="181" y="102"/>
                  </a:lnTo>
                  <a:lnTo>
                    <a:pt x="144" y="98"/>
                  </a:lnTo>
                  <a:lnTo>
                    <a:pt x="112" y="96"/>
                  </a:lnTo>
                  <a:lnTo>
                    <a:pt x="82" y="92"/>
                  </a:lnTo>
                  <a:lnTo>
                    <a:pt x="58" y="90"/>
                  </a:lnTo>
                  <a:lnTo>
                    <a:pt x="38" y="88"/>
                  </a:lnTo>
                  <a:lnTo>
                    <a:pt x="24" y="87"/>
                  </a:lnTo>
                  <a:lnTo>
                    <a:pt x="15" y="85"/>
                  </a:lnTo>
                  <a:lnTo>
                    <a:pt x="11" y="85"/>
                  </a:lnTo>
                  <a:lnTo>
                    <a:pt x="1" y="66"/>
                  </a:lnTo>
                  <a:lnTo>
                    <a:pt x="0" y="46"/>
                  </a:lnTo>
                  <a:lnTo>
                    <a:pt x="2" y="24"/>
                  </a:lnTo>
                  <a:lnTo>
                    <a:pt x="7" y="0"/>
                  </a:lnTo>
                  <a:lnTo>
                    <a:pt x="11" y="7"/>
                  </a:lnTo>
                  <a:lnTo>
                    <a:pt x="17" y="22"/>
                  </a:lnTo>
                  <a:lnTo>
                    <a:pt x="24" y="41"/>
                  </a:lnTo>
                  <a:lnTo>
                    <a:pt x="33" y="55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5780088" y="4703763"/>
              <a:ext cx="1079500" cy="146050"/>
            </a:xfrm>
            <a:custGeom>
              <a:avLst/>
              <a:gdLst/>
              <a:ahLst/>
              <a:cxnLst>
                <a:cxn ang="0">
                  <a:pos x="1286" y="139"/>
                </a:cxn>
                <a:cxn ang="0">
                  <a:pos x="1294" y="141"/>
                </a:cxn>
                <a:cxn ang="0">
                  <a:pos x="1305" y="145"/>
                </a:cxn>
                <a:cxn ang="0">
                  <a:pos x="1318" y="152"/>
                </a:cxn>
                <a:cxn ang="0">
                  <a:pos x="1331" y="160"/>
                </a:cxn>
                <a:cxn ang="0">
                  <a:pos x="1342" y="168"/>
                </a:cxn>
                <a:cxn ang="0">
                  <a:pos x="1353" y="175"/>
                </a:cxn>
                <a:cxn ang="0">
                  <a:pos x="1359" y="180"/>
                </a:cxn>
                <a:cxn ang="0">
                  <a:pos x="1362" y="182"/>
                </a:cxn>
                <a:cxn ang="0">
                  <a:pos x="269" y="61"/>
                </a:cxn>
                <a:cxn ang="0">
                  <a:pos x="264" y="76"/>
                </a:cxn>
                <a:cxn ang="0">
                  <a:pos x="266" y="93"/>
                </a:cxn>
                <a:cxn ang="0">
                  <a:pos x="270" y="112"/>
                </a:cxn>
                <a:cxn ang="0">
                  <a:pos x="270" y="128"/>
                </a:cxn>
                <a:cxn ang="0">
                  <a:pos x="260" y="127"/>
                </a:cxn>
                <a:cxn ang="0">
                  <a:pos x="252" y="122"/>
                </a:cxn>
                <a:cxn ang="0">
                  <a:pos x="246" y="114"/>
                </a:cxn>
                <a:cxn ang="0">
                  <a:pos x="240" y="103"/>
                </a:cxn>
                <a:cxn ang="0">
                  <a:pos x="234" y="91"/>
                </a:cxn>
                <a:cxn ang="0">
                  <a:pos x="227" y="79"/>
                </a:cxn>
                <a:cxn ang="0">
                  <a:pos x="221" y="69"/>
                </a:cxn>
                <a:cxn ang="0">
                  <a:pos x="213" y="60"/>
                </a:cxn>
                <a:cxn ang="0">
                  <a:pos x="202" y="56"/>
                </a:cxn>
                <a:cxn ang="0">
                  <a:pos x="190" y="53"/>
                </a:cxn>
                <a:cxn ang="0">
                  <a:pos x="178" y="51"/>
                </a:cxn>
                <a:cxn ang="0">
                  <a:pos x="165" y="48"/>
                </a:cxn>
                <a:cxn ang="0">
                  <a:pos x="153" y="46"/>
                </a:cxn>
                <a:cxn ang="0">
                  <a:pos x="140" y="44"/>
                </a:cxn>
                <a:cxn ang="0">
                  <a:pos x="127" y="41"/>
                </a:cxn>
                <a:cxn ang="0">
                  <a:pos x="114" y="40"/>
                </a:cxn>
                <a:cxn ang="0">
                  <a:pos x="100" y="38"/>
                </a:cxn>
                <a:cxn ang="0">
                  <a:pos x="87" y="37"/>
                </a:cxn>
                <a:cxn ang="0">
                  <a:pos x="73" y="35"/>
                </a:cxn>
                <a:cxn ang="0">
                  <a:pos x="59" y="32"/>
                </a:cxn>
                <a:cxn ang="0">
                  <a:pos x="44" y="30"/>
                </a:cxn>
                <a:cxn ang="0">
                  <a:pos x="30" y="28"/>
                </a:cxn>
                <a:cxn ang="0">
                  <a:pos x="15" y="25"/>
                </a:cxn>
                <a:cxn ang="0">
                  <a:pos x="0" y="22"/>
                </a:cxn>
                <a:cxn ang="0">
                  <a:pos x="1" y="16"/>
                </a:cxn>
                <a:cxn ang="0">
                  <a:pos x="5" y="13"/>
                </a:cxn>
                <a:cxn ang="0">
                  <a:pos x="11" y="9"/>
                </a:cxn>
                <a:cxn ang="0">
                  <a:pos x="19" y="6"/>
                </a:cxn>
                <a:cxn ang="0">
                  <a:pos x="25" y="5"/>
                </a:cxn>
                <a:cxn ang="0">
                  <a:pos x="34" y="2"/>
                </a:cxn>
                <a:cxn ang="0">
                  <a:pos x="40" y="1"/>
                </a:cxn>
                <a:cxn ang="0">
                  <a:pos x="46" y="0"/>
                </a:cxn>
                <a:cxn ang="0">
                  <a:pos x="1286" y="139"/>
                </a:cxn>
              </a:cxnLst>
              <a:rect l="0" t="0" r="r" b="b"/>
              <a:pathLst>
                <a:path w="1362" h="182">
                  <a:moveTo>
                    <a:pt x="1286" y="139"/>
                  </a:moveTo>
                  <a:lnTo>
                    <a:pt x="1294" y="141"/>
                  </a:lnTo>
                  <a:lnTo>
                    <a:pt x="1305" y="145"/>
                  </a:lnTo>
                  <a:lnTo>
                    <a:pt x="1318" y="152"/>
                  </a:lnTo>
                  <a:lnTo>
                    <a:pt x="1331" y="160"/>
                  </a:lnTo>
                  <a:lnTo>
                    <a:pt x="1342" y="168"/>
                  </a:lnTo>
                  <a:lnTo>
                    <a:pt x="1353" y="175"/>
                  </a:lnTo>
                  <a:lnTo>
                    <a:pt x="1359" y="180"/>
                  </a:lnTo>
                  <a:lnTo>
                    <a:pt x="1362" y="182"/>
                  </a:lnTo>
                  <a:lnTo>
                    <a:pt x="269" y="61"/>
                  </a:lnTo>
                  <a:lnTo>
                    <a:pt x="264" y="76"/>
                  </a:lnTo>
                  <a:lnTo>
                    <a:pt x="266" y="93"/>
                  </a:lnTo>
                  <a:lnTo>
                    <a:pt x="270" y="112"/>
                  </a:lnTo>
                  <a:lnTo>
                    <a:pt x="270" y="128"/>
                  </a:lnTo>
                  <a:lnTo>
                    <a:pt x="260" y="127"/>
                  </a:lnTo>
                  <a:lnTo>
                    <a:pt x="252" y="122"/>
                  </a:lnTo>
                  <a:lnTo>
                    <a:pt x="246" y="114"/>
                  </a:lnTo>
                  <a:lnTo>
                    <a:pt x="240" y="103"/>
                  </a:lnTo>
                  <a:lnTo>
                    <a:pt x="234" y="91"/>
                  </a:lnTo>
                  <a:lnTo>
                    <a:pt x="227" y="79"/>
                  </a:lnTo>
                  <a:lnTo>
                    <a:pt x="221" y="69"/>
                  </a:lnTo>
                  <a:lnTo>
                    <a:pt x="213" y="60"/>
                  </a:lnTo>
                  <a:lnTo>
                    <a:pt x="202" y="56"/>
                  </a:lnTo>
                  <a:lnTo>
                    <a:pt x="190" y="53"/>
                  </a:lnTo>
                  <a:lnTo>
                    <a:pt x="178" y="51"/>
                  </a:lnTo>
                  <a:lnTo>
                    <a:pt x="165" y="48"/>
                  </a:lnTo>
                  <a:lnTo>
                    <a:pt x="153" y="46"/>
                  </a:lnTo>
                  <a:lnTo>
                    <a:pt x="140" y="44"/>
                  </a:lnTo>
                  <a:lnTo>
                    <a:pt x="127" y="41"/>
                  </a:lnTo>
                  <a:lnTo>
                    <a:pt x="114" y="40"/>
                  </a:lnTo>
                  <a:lnTo>
                    <a:pt x="100" y="38"/>
                  </a:lnTo>
                  <a:lnTo>
                    <a:pt x="87" y="37"/>
                  </a:lnTo>
                  <a:lnTo>
                    <a:pt x="73" y="35"/>
                  </a:lnTo>
                  <a:lnTo>
                    <a:pt x="59" y="32"/>
                  </a:lnTo>
                  <a:lnTo>
                    <a:pt x="44" y="30"/>
                  </a:lnTo>
                  <a:lnTo>
                    <a:pt x="30" y="28"/>
                  </a:lnTo>
                  <a:lnTo>
                    <a:pt x="15" y="25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9"/>
                  </a:lnTo>
                  <a:lnTo>
                    <a:pt x="19" y="6"/>
                  </a:lnTo>
                  <a:lnTo>
                    <a:pt x="25" y="5"/>
                  </a:lnTo>
                  <a:lnTo>
                    <a:pt x="34" y="2"/>
                  </a:lnTo>
                  <a:lnTo>
                    <a:pt x="40" y="1"/>
                  </a:lnTo>
                  <a:lnTo>
                    <a:pt x="46" y="0"/>
                  </a:lnTo>
                  <a:lnTo>
                    <a:pt x="1286" y="139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6867526" y="4867276"/>
              <a:ext cx="79375" cy="142875"/>
            </a:xfrm>
            <a:custGeom>
              <a:avLst/>
              <a:gdLst/>
              <a:ahLst/>
              <a:cxnLst>
                <a:cxn ang="0">
                  <a:pos x="40" y="166"/>
                </a:cxn>
                <a:cxn ang="0">
                  <a:pos x="0" y="180"/>
                </a:cxn>
                <a:cxn ang="0">
                  <a:pos x="5" y="132"/>
                </a:cxn>
                <a:cxn ang="0">
                  <a:pos x="12" y="82"/>
                </a:cxn>
                <a:cxn ang="0">
                  <a:pos x="16" y="37"/>
                </a:cxn>
                <a:cxn ang="0">
                  <a:pos x="18" y="1"/>
                </a:cxn>
                <a:cxn ang="0">
                  <a:pos x="22" y="8"/>
                </a:cxn>
                <a:cxn ang="0">
                  <a:pos x="28" y="29"/>
                </a:cxn>
                <a:cxn ang="0">
                  <a:pos x="32" y="67"/>
                </a:cxn>
                <a:cxn ang="0">
                  <a:pos x="30" y="126"/>
                </a:cxn>
                <a:cxn ang="0">
                  <a:pos x="50" y="120"/>
                </a:cxn>
                <a:cxn ang="0">
                  <a:pos x="61" y="107"/>
                </a:cxn>
                <a:cxn ang="0">
                  <a:pos x="68" y="90"/>
                </a:cxn>
                <a:cxn ang="0">
                  <a:pos x="71" y="70"/>
                </a:cxn>
                <a:cxn ang="0">
                  <a:pos x="74" y="50"/>
                </a:cxn>
                <a:cxn ang="0">
                  <a:pos x="78" y="30"/>
                </a:cxn>
                <a:cxn ang="0">
                  <a:pos x="86" y="13"/>
                </a:cxn>
                <a:cxn ang="0">
                  <a:pos x="100" y="0"/>
                </a:cxn>
                <a:cxn ang="0">
                  <a:pos x="97" y="22"/>
                </a:cxn>
                <a:cxn ang="0">
                  <a:pos x="94" y="45"/>
                </a:cxn>
                <a:cxn ang="0">
                  <a:pos x="92" y="69"/>
                </a:cxn>
                <a:cxn ang="0">
                  <a:pos x="89" y="94"/>
                </a:cxn>
                <a:cxn ang="0">
                  <a:pos x="82" y="117"/>
                </a:cxn>
                <a:cxn ang="0">
                  <a:pos x="73" y="136"/>
                </a:cxn>
                <a:cxn ang="0">
                  <a:pos x="60" y="153"/>
                </a:cxn>
                <a:cxn ang="0">
                  <a:pos x="40" y="166"/>
                </a:cxn>
              </a:cxnLst>
              <a:rect l="0" t="0" r="r" b="b"/>
              <a:pathLst>
                <a:path w="100" h="180">
                  <a:moveTo>
                    <a:pt x="40" y="166"/>
                  </a:moveTo>
                  <a:lnTo>
                    <a:pt x="0" y="180"/>
                  </a:lnTo>
                  <a:lnTo>
                    <a:pt x="5" y="132"/>
                  </a:lnTo>
                  <a:lnTo>
                    <a:pt x="12" y="82"/>
                  </a:lnTo>
                  <a:lnTo>
                    <a:pt x="16" y="37"/>
                  </a:lnTo>
                  <a:lnTo>
                    <a:pt x="18" y="1"/>
                  </a:lnTo>
                  <a:lnTo>
                    <a:pt x="22" y="8"/>
                  </a:lnTo>
                  <a:lnTo>
                    <a:pt x="28" y="29"/>
                  </a:lnTo>
                  <a:lnTo>
                    <a:pt x="32" y="67"/>
                  </a:lnTo>
                  <a:lnTo>
                    <a:pt x="30" y="126"/>
                  </a:lnTo>
                  <a:lnTo>
                    <a:pt x="50" y="120"/>
                  </a:lnTo>
                  <a:lnTo>
                    <a:pt x="61" y="107"/>
                  </a:lnTo>
                  <a:lnTo>
                    <a:pt x="68" y="90"/>
                  </a:lnTo>
                  <a:lnTo>
                    <a:pt x="71" y="70"/>
                  </a:lnTo>
                  <a:lnTo>
                    <a:pt x="74" y="50"/>
                  </a:lnTo>
                  <a:lnTo>
                    <a:pt x="78" y="30"/>
                  </a:lnTo>
                  <a:lnTo>
                    <a:pt x="86" y="13"/>
                  </a:lnTo>
                  <a:lnTo>
                    <a:pt x="100" y="0"/>
                  </a:lnTo>
                  <a:lnTo>
                    <a:pt x="97" y="22"/>
                  </a:lnTo>
                  <a:lnTo>
                    <a:pt x="94" y="45"/>
                  </a:lnTo>
                  <a:lnTo>
                    <a:pt x="92" y="69"/>
                  </a:lnTo>
                  <a:lnTo>
                    <a:pt x="89" y="94"/>
                  </a:lnTo>
                  <a:lnTo>
                    <a:pt x="82" y="117"/>
                  </a:lnTo>
                  <a:lnTo>
                    <a:pt x="73" y="136"/>
                  </a:lnTo>
                  <a:lnTo>
                    <a:pt x="60" y="153"/>
                  </a:lnTo>
                  <a:lnTo>
                    <a:pt x="40" y="166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5816601" y="4752976"/>
              <a:ext cx="139700" cy="141288"/>
            </a:xfrm>
            <a:custGeom>
              <a:avLst/>
              <a:gdLst/>
              <a:ahLst/>
              <a:cxnLst>
                <a:cxn ang="0">
                  <a:pos x="88" y="122"/>
                </a:cxn>
                <a:cxn ang="0">
                  <a:pos x="103" y="131"/>
                </a:cxn>
                <a:cxn ang="0">
                  <a:pos x="118" y="138"/>
                </a:cxn>
                <a:cxn ang="0">
                  <a:pos x="132" y="145"/>
                </a:cxn>
                <a:cxn ang="0">
                  <a:pos x="144" y="150"/>
                </a:cxn>
                <a:cxn ang="0">
                  <a:pos x="156" y="156"/>
                </a:cxn>
                <a:cxn ang="0">
                  <a:pos x="165" y="161"/>
                </a:cxn>
                <a:cxn ang="0">
                  <a:pos x="173" y="168"/>
                </a:cxn>
                <a:cxn ang="0">
                  <a:pos x="178" y="178"/>
                </a:cxn>
                <a:cxn ang="0">
                  <a:pos x="157" y="178"/>
                </a:cxn>
                <a:cxn ang="0">
                  <a:pos x="138" y="175"/>
                </a:cxn>
                <a:cxn ang="0">
                  <a:pos x="121" y="173"/>
                </a:cxn>
                <a:cxn ang="0">
                  <a:pos x="106" y="169"/>
                </a:cxn>
                <a:cxn ang="0">
                  <a:pos x="91" y="165"/>
                </a:cxn>
                <a:cxn ang="0">
                  <a:pos x="79" y="158"/>
                </a:cxn>
                <a:cxn ang="0">
                  <a:pos x="66" y="149"/>
                </a:cxn>
                <a:cxn ang="0">
                  <a:pos x="54" y="138"/>
                </a:cxn>
                <a:cxn ang="0">
                  <a:pos x="43" y="122"/>
                </a:cxn>
                <a:cxn ang="0">
                  <a:pos x="31" y="101"/>
                </a:cxn>
                <a:cxn ang="0">
                  <a:pos x="22" y="78"/>
                </a:cxn>
                <a:cxn ang="0">
                  <a:pos x="15" y="55"/>
                </a:cxn>
                <a:cxn ang="0">
                  <a:pos x="8" y="35"/>
                </a:cxn>
                <a:cxn ang="0">
                  <a:pos x="4" y="16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12" y="7"/>
                </a:cxn>
                <a:cxn ang="0">
                  <a:pos x="23" y="20"/>
                </a:cxn>
                <a:cxn ang="0">
                  <a:pos x="35" y="37"/>
                </a:cxn>
                <a:cxn ang="0">
                  <a:pos x="46" y="58"/>
                </a:cxn>
                <a:cxn ang="0">
                  <a:pos x="58" y="77"/>
                </a:cxn>
                <a:cxn ang="0">
                  <a:pos x="68" y="97"/>
                </a:cxn>
                <a:cxn ang="0">
                  <a:pos x="79" y="112"/>
                </a:cxn>
                <a:cxn ang="0">
                  <a:pos x="88" y="122"/>
                </a:cxn>
              </a:cxnLst>
              <a:rect l="0" t="0" r="r" b="b"/>
              <a:pathLst>
                <a:path w="178" h="178">
                  <a:moveTo>
                    <a:pt x="88" y="122"/>
                  </a:moveTo>
                  <a:lnTo>
                    <a:pt x="103" y="131"/>
                  </a:lnTo>
                  <a:lnTo>
                    <a:pt x="118" y="138"/>
                  </a:lnTo>
                  <a:lnTo>
                    <a:pt x="132" y="145"/>
                  </a:lnTo>
                  <a:lnTo>
                    <a:pt x="144" y="150"/>
                  </a:lnTo>
                  <a:lnTo>
                    <a:pt x="156" y="156"/>
                  </a:lnTo>
                  <a:lnTo>
                    <a:pt x="165" y="161"/>
                  </a:lnTo>
                  <a:lnTo>
                    <a:pt x="173" y="168"/>
                  </a:lnTo>
                  <a:lnTo>
                    <a:pt x="178" y="178"/>
                  </a:lnTo>
                  <a:lnTo>
                    <a:pt x="157" y="178"/>
                  </a:lnTo>
                  <a:lnTo>
                    <a:pt x="138" y="175"/>
                  </a:lnTo>
                  <a:lnTo>
                    <a:pt x="121" y="173"/>
                  </a:lnTo>
                  <a:lnTo>
                    <a:pt x="106" y="169"/>
                  </a:lnTo>
                  <a:lnTo>
                    <a:pt x="91" y="165"/>
                  </a:lnTo>
                  <a:lnTo>
                    <a:pt x="79" y="158"/>
                  </a:lnTo>
                  <a:lnTo>
                    <a:pt x="66" y="149"/>
                  </a:lnTo>
                  <a:lnTo>
                    <a:pt x="54" y="138"/>
                  </a:lnTo>
                  <a:lnTo>
                    <a:pt x="43" y="122"/>
                  </a:lnTo>
                  <a:lnTo>
                    <a:pt x="31" y="101"/>
                  </a:lnTo>
                  <a:lnTo>
                    <a:pt x="22" y="78"/>
                  </a:lnTo>
                  <a:lnTo>
                    <a:pt x="15" y="55"/>
                  </a:lnTo>
                  <a:lnTo>
                    <a:pt x="8" y="35"/>
                  </a:lnTo>
                  <a:lnTo>
                    <a:pt x="4" y="16"/>
                  </a:lnTo>
                  <a:lnTo>
                    <a:pt x="1" y="5"/>
                  </a:lnTo>
                  <a:lnTo>
                    <a:pt x="0" y="0"/>
                  </a:lnTo>
                  <a:lnTo>
                    <a:pt x="12" y="7"/>
                  </a:lnTo>
                  <a:lnTo>
                    <a:pt x="23" y="20"/>
                  </a:lnTo>
                  <a:lnTo>
                    <a:pt x="35" y="37"/>
                  </a:lnTo>
                  <a:lnTo>
                    <a:pt x="46" y="58"/>
                  </a:lnTo>
                  <a:lnTo>
                    <a:pt x="58" y="77"/>
                  </a:lnTo>
                  <a:lnTo>
                    <a:pt x="68" y="97"/>
                  </a:lnTo>
                  <a:lnTo>
                    <a:pt x="79" y="112"/>
                  </a:lnTo>
                  <a:lnTo>
                    <a:pt x="88" y="122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6583363" y="4857751"/>
              <a:ext cx="265113" cy="160338"/>
            </a:xfrm>
            <a:custGeom>
              <a:avLst/>
              <a:gdLst/>
              <a:ahLst/>
              <a:cxnLst>
                <a:cxn ang="0">
                  <a:pos x="112" y="147"/>
                </a:cxn>
                <a:cxn ang="0">
                  <a:pos x="120" y="151"/>
                </a:cxn>
                <a:cxn ang="0">
                  <a:pos x="129" y="156"/>
                </a:cxn>
                <a:cxn ang="0">
                  <a:pos x="139" y="160"/>
                </a:cxn>
                <a:cxn ang="0">
                  <a:pos x="152" y="163"/>
                </a:cxn>
                <a:cxn ang="0">
                  <a:pos x="165" y="165"/>
                </a:cxn>
                <a:cxn ang="0">
                  <a:pos x="178" y="169"/>
                </a:cxn>
                <a:cxn ang="0">
                  <a:pos x="193" y="171"/>
                </a:cxn>
                <a:cxn ang="0">
                  <a:pos x="208" y="172"/>
                </a:cxn>
                <a:cxn ang="0">
                  <a:pos x="223" y="173"/>
                </a:cxn>
                <a:cxn ang="0">
                  <a:pos x="238" y="175"/>
                </a:cxn>
                <a:cxn ang="0">
                  <a:pos x="254" y="176"/>
                </a:cxn>
                <a:cxn ang="0">
                  <a:pos x="269" y="176"/>
                </a:cxn>
                <a:cxn ang="0">
                  <a:pos x="284" y="176"/>
                </a:cxn>
                <a:cxn ang="0">
                  <a:pos x="299" y="175"/>
                </a:cxn>
                <a:cxn ang="0">
                  <a:pos x="313" y="173"/>
                </a:cxn>
                <a:cxn ang="0">
                  <a:pos x="326" y="172"/>
                </a:cxn>
                <a:cxn ang="0">
                  <a:pos x="327" y="178"/>
                </a:cxn>
                <a:cxn ang="0">
                  <a:pos x="330" y="184"/>
                </a:cxn>
                <a:cxn ang="0">
                  <a:pos x="334" y="189"/>
                </a:cxn>
                <a:cxn ang="0">
                  <a:pos x="334" y="196"/>
                </a:cxn>
                <a:cxn ang="0">
                  <a:pos x="321" y="199"/>
                </a:cxn>
                <a:cxn ang="0">
                  <a:pos x="307" y="200"/>
                </a:cxn>
                <a:cxn ang="0">
                  <a:pos x="294" y="202"/>
                </a:cxn>
                <a:cxn ang="0">
                  <a:pos x="280" y="202"/>
                </a:cxn>
                <a:cxn ang="0">
                  <a:pos x="266" y="203"/>
                </a:cxn>
                <a:cxn ang="0">
                  <a:pos x="251" y="203"/>
                </a:cxn>
                <a:cxn ang="0">
                  <a:pos x="237" y="203"/>
                </a:cxn>
                <a:cxn ang="0">
                  <a:pos x="223" y="202"/>
                </a:cxn>
                <a:cxn ang="0">
                  <a:pos x="208" y="201"/>
                </a:cxn>
                <a:cxn ang="0">
                  <a:pos x="195" y="200"/>
                </a:cxn>
                <a:cxn ang="0">
                  <a:pos x="180" y="199"/>
                </a:cxn>
                <a:cxn ang="0">
                  <a:pos x="166" y="196"/>
                </a:cxn>
                <a:cxn ang="0">
                  <a:pos x="152" y="194"/>
                </a:cxn>
                <a:cxn ang="0">
                  <a:pos x="138" y="191"/>
                </a:cxn>
                <a:cxn ang="0">
                  <a:pos x="124" y="188"/>
                </a:cxn>
                <a:cxn ang="0">
                  <a:pos x="112" y="185"/>
                </a:cxn>
                <a:cxn ang="0">
                  <a:pos x="86" y="170"/>
                </a:cxn>
                <a:cxn ang="0">
                  <a:pos x="67" y="150"/>
                </a:cxn>
                <a:cxn ang="0">
                  <a:pos x="51" y="128"/>
                </a:cxn>
                <a:cxn ang="0">
                  <a:pos x="38" y="103"/>
                </a:cxn>
                <a:cxn ang="0">
                  <a:pos x="28" y="78"/>
                </a:cxn>
                <a:cxn ang="0">
                  <a:pos x="18" y="51"/>
                </a:cxn>
                <a:cxn ang="0">
                  <a:pos x="10" y="26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34" y="27"/>
                </a:cxn>
                <a:cxn ang="0">
                  <a:pos x="51" y="50"/>
                </a:cxn>
                <a:cxn ang="0">
                  <a:pos x="64" y="75"/>
                </a:cxn>
                <a:cxn ang="0">
                  <a:pos x="78" y="100"/>
                </a:cxn>
                <a:cxn ang="0">
                  <a:pos x="91" y="123"/>
                </a:cxn>
                <a:cxn ang="0">
                  <a:pos x="101" y="139"/>
                </a:cxn>
                <a:cxn ang="0">
                  <a:pos x="112" y="147"/>
                </a:cxn>
              </a:cxnLst>
              <a:rect l="0" t="0" r="r" b="b"/>
              <a:pathLst>
                <a:path w="334" h="203">
                  <a:moveTo>
                    <a:pt x="112" y="147"/>
                  </a:moveTo>
                  <a:lnTo>
                    <a:pt x="120" y="151"/>
                  </a:lnTo>
                  <a:lnTo>
                    <a:pt x="129" y="156"/>
                  </a:lnTo>
                  <a:lnTo>
                    <a:pt x="139" y="160"/>
                  </a:lnTo>
                  <a:lnTo>
                    <a:pt x="152" y="163"/>
                  </a:lnTo>
                  <a:lnTo>
                    <a:pt x="165" y="165"/>
                  </a:lnTo>
                  <a:lnTo>
                    <a:pt x="178" y="169"/>
                  </a:lnTo>
                  <a:lnTo>
                    <a:pt x="193" y="171"/>
                  </a:lnTo>
                  <a:lnTo>
                    <a:pt x="208" y="172"/>
                  </a:lnTo>
                  <a:lnTo>
                    <a:pt x="223" y="173"/>
                  </a:lnTo>
                  <a:lnTo>
                    <a:pt x="238" y="175"/>
                  </a:lnTo>
                  <a:lnTo>
                    <a:pt x="254" y="176"/>
                  </a:lnTo>
                  <a:lnTo>
                    <a:pt x="269" y="176"/>
                  </a:lnTo>
                  <a:lnTo>
                    <a:pt x="284" y="176"/>
                  </a:lnTo>
                  <a:lnTo>
                    <a:pt x="299" y="175"/>
                  </a:lnTo>
                  <a:lnTo>
                    <a:pt x="313" y="173"/>
                  </a:lnTo>
                  <a:lnTo>
                    <a:pt x="326" y="172"/>
                  </a:lnTo>
                  <a:lnTo>
                    <a:pt x="327" y="178"/>
                  </a:lnTo>
                  <a:lnTo>
                    <a:pt x="330" y="184"/>
                  </a:lnTo>
                  <a:lnTo>
                    <a:pt x="334" y="189"/>
                  </a:lnTo>
                  <a:lnTo>
                    <a:pt x="334" y="196"/>
                  </a:lnTo>
                  <a:lnTo>
                    <a:pt x="321" y="199"/>
                  </a:lnTo>
                  <a:lnTo>
                    <a:pt x="307" y="200"/>
                  </a:lnTo>
                  <a:lnTo>
                    <a:pt x="294" y="202"/>
                  </a:lnTo>
                  <a:lnTo>
                    <a:pt x="280" y="202"/>
                  </a:lnTo>
                  <a:lnTo>
                    <a:pt x="266" y="203"/>
                  </a:lnTo>
                  <a:lnTo>
                    <a:pt x="251" y="203"/>
                  </a:lnTo>
                  <a:lnTo>
                    <a:pt x="237" y="203"/>
                  </a:lnTo>
                  <a:lnTo>
                    <a:pt x="223" y="202"/>
                  </a:lnTo>
                  <a:lnTo>
                    <a:pt x="208" y="201"/>
                  </a:lnTo>
                  <a:lnTo>
                    <a:pt x="195" y="200"/>
                  </a:lnTo>
                  <a:lnTo>
                    <a:pt x="180" y="199"/>
                  </a:lnTo>
                  <a:lnTo>
                    <a:pt x="166" y="196"/>
                  </a:lnTo>
                  <a:lnTo>
                    <a:pt x="152" y="194"/>
                  </a:lnTo>
                  <a:lnTo>
                    <a:pt x="138" y="191"/>
                  </a:lnTo>
                  <a:lnTo>
                    <a:pt x="124" y="188"/>
                  </a:lnTo>
                  <a:lnTo>
                    <a:pt x="112" y="185"/>
                  </a:lnTo>
                  <a:lnTo>
                    <a:pt x="86" y="170"/>
                  </a:lnTo>
                  <a:lnTo>
                    <a:pt x="67" y="150"/>
                  </a:lnTo>
                  <a:lnTo>
                    <a:pt x="51" y="128"/>
                  </a:lnTo>
                  <a:lnTo>
                    <a:pt x="38" y="103"/>
                  </a:lnTo>
                  <a:lnTo>
                    <a:pt x="28" y="78"/>
                  </a:lnTo>
                  <a:lnTo>
                    <a:pt x="18" y="51"/>
                  </a:lnTo>
                  <a:lnTo>
                    <a:pt x="10" y="26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34" y="27"/>
                  </a:lnTo>
                  <a:lnTo>
                    <a:pt x="51" y="50"/>
                  </a:lnTo>
                  <a:lnTo>
                    <a:pt x="64" y="75"/>
                  </a:lnTo>
                  <a:lnTo>
                    <a:pt x="78" y="100"/>
                  </a:lnTo>
                  <a:lnTo>
                    <a:pt x="91" y="123"/>
                  </a:lnTo>
                  <a:lnTo>
                    <a:pt x="101" y="139"/>
                  </a:lnTo>
                  <a:lnTo>
                    <a:pt x="112" y="147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5962651" y="4808538"/>
              <a:ext cx="674688" cy="284163"/>
            </a:xfrm>
            <a:custGeom>
              <a:avLst/>
              <a:gdLst/>
              <a:ahLst/>
              <a:cxnLst>
                <a:cxn ang="0">
                  <a:pos x="715" y="86"/>
                </a:cxn>
                <a:cxn ang="0">
                  <a:pos x="760" y="104"/>
                </a:cxn>
                <a:cxn ang="0">
                  <a:pos x="772" y="113"/>
                </a:cxn>
                <a:cxn ang="0">
                  <a:pos x="83" y="36"/>
                </a:cxn>
                <a:cxn ang="0">
                  <a:pos x="56" y="61"/>
                </a:cxn>
                <a:cxn ang="0">
                  <a:pos x="35" y="93"/>
                </a:cxn>
                <a:cxn ang="0">
                  <a:pos x="28" y="156"/>
                </a:cxn>
                <a:cxn ang="0">
                  <a:pos x="48" y="219"/>
                </a:cxn>
                <a:cxn ang="0">
                  <a:pos x="115" y="262"/>
                </a:cxn>
                <a:cxn ang="0">
                  <a:pos x="213" y="285"/>
                </a:cxn>
                <a:cxn ang="0">
                  <a:pos x="308" y="302"/>
                </a:cxn>
                <a:cxn ang="0">
                  <a:pos x="405" y="316"/>
                </a:cxn>
                <a:cxn ang="0">
                  <a:pos x="509" y="324"/>
                </a:cxn>
                <a:cxn ang="0">
                  <a:pos x="623" y="327"/>
                </a:cxn>
                <a:cxn ang="0">
                  <a:pos x="683" y="319"/>
                </a:cxn>
                <a:cxn ang="0">
                  <a:pos x="737" y="300"/>
                </a:cxn>
                <a:cxn ang="0">
                  <a:pos x="782" y="278"/>
                </a:cxn>
                <a:cxn ang="0">
                  <a:pos x="819" y="259"/>
                </a:cxn>
                <a:cxn ang="0">
                  <a:pos x="843" y="247"/>
                </a:cxn>
                <a:cxn ang="0">
                  <a:pos x="834" y="270"/>
                </a:cxn>
                <a:cxn ang="0">
                  <a:pos x="801" y="300"/>
                </a:cxn>
                <a:cxn ang="0">
                  <a:pos x="760" y="323"/>
                </a:cxn>
                <a:cxn ang="0">
                  <a:pos x="707" y="343"/>
                </a:cxn>
                <a:cxn ang="0">
                  <a:pos x="652" y="354"/>
                </a:cxn>
                <a:cxn ang="0">
                  <a:pos x="606" y="359"/>
                </a:cxn>
                <a:cxn ang="0">
                  <a:pos x="551" y="357"/>
                </a:cxn>
                <a:cxn ang="0">
                  <a:pos x="472" y="351"/>
                </a:cxn>
                <a:cxn ang="0">
                  <a:pos x="395" y="343"/>
                </a:cxn>
                <a:cxn ang="0">
                  <a:pos x="320" y="333"/>
                </a:cxn>
                <a:cxn ang="0">
                  <a:pos x="244" y="321"/>
                </a:cxn>
                <a:cxn ang="0">
                  <a:pos x="170" y="307"/>
                </a:cxn>
                <a:cxn ang="0">
                  <a:pos x="103" y="291"/>
                </a:cxn>
                <a:cxn ang="0">
                  <a:pos x="50" y="267"/>
                </a:cxn>
                <a:cxn ang="0">
                  <a:pos x="16" y="217"/>
                </a:cxn>
                <a:cxn ang="0">
                  <a:pos x="0" y="159"/>
                </a:cxn>
                <a:cxn ang="0">
                  <a:pos x="10" y="88"/>
                </a:cxn>
                <a:cxn ang="0">
                  <a:pos x="42" y="35"/>
                </a:cxn>
                <a:cxn ang="0">
                  <a:pos x="98" y="0"/>
                </a:cxn>
                <a:cxn ang="0">
                  <a:pos x="141" y="6"/>
                </a:cxn>
                <a:cxn ang="0">
                  <a:pos x="252" y="20"/>
                </a:cxn>
                <a:cxn ang="0">
                  <a:pos x="394" y="37"/>
                </a:cxn>
                <a:cxn ang="0">
                  <a:pos x="533" y="56"/>
                </a:cxn>
                <a:cxn ang="0">
                  <a:pos x="639" y="70"/>
                </a:cxn>
              </a:cxnLst>
              <a:rect l="0" t="0" r="r" b="b"/>
              <a:pathLst>
                <a:path w="849" h="359">
                  <a:moveTo>
                    <a:pt x="660" y="73"/>
                  </a:moveTo>
                  <a:lnTo>
                    <a:pt x="691" y="79"/>
                  </a:lnTo>
                  <a:lnTo>
                    <a:pt x="715" y="86"/>
                  </a:lnTo>
                  <a:lnTo>
                    <a:pt x="735" y="91"/>
                  </a:lnTo>
                  <a:lnTo>
                    <a:pt x="750" y="98"/>
                  </a:lnTo>
                  <a:lnTo>
                    <a:pt x="760" y="104"/>
                  </a:lnTo>
                  <a:lnTo>
                    <a:pt x="767" y="109"/>
                  </a:lnTo>
                  <a:lnTo>
                    <a:pt x="770" y="112"/>
                  </a:lnTo>
                  <a:lnTo>
                    <a:pt x="772" y="113"/>
                  </a:lnTo>
                  <a:lnTo>
                    <a:pt x="96" y="30"/>
                  </a:lnTo>
                  <a:lnTo>
                    <a:pt x="90" y="33"/>
                  </a:lnTo>
                  <a:lnTo>
                    <a:pt x="83" y="36"/>
                  </a:lnTo>
                  <a:lnTo>
                    <a:pt x="73" y="43"/>
                  </a:lnTo>
                  <a:lnTo>
                    <a:pt x="64" y="51"/>
                  </a:lnTo>
                  <a:lnTo>
                    <a:pt x="56" y="61"/>
                  </a:lnTo>
                  <a:lnTo>
                    <a:pt x="48" y="72"/>
                  </a:lnTo>
                  <a:lnTo>
                    <a:pt x="41" y="82"/>
                  </a:lnTo>
                  <a:lnTo>
                    <a:pt x="35" y="93"/>
                  </a:lnTo>
                  <a:lnTo>
                    <a:pt x="31" y="113"/>
                  </a:lnTo>
                  <a:lnTo>
                    <a:pt x="28" y="134"/>
                  </a:lnTo>
                  <a:lnTo>
                    <a:pt x="28" y="156"/>
                  </a:lnTo>
                  <a:lnTo>
                    <a:pt x="32" y="178"/>
                  </a:lnTo>
                  <a:lnTo>
                    <a:pt x="38" y="199"/>
                  </a:lnTo>
                  <a:lnTo>
                    <a:pt x="48" y="219"/>
                  </a:lnTo>
                  <a:lnTo>
                    <a:pt x="62" y="238"/>
                  </a:lnTo>
                  <a:lnTo>
                    <a:pt x="80" y="254"/>
                  </a:lnTo>
                  <a:lnTo>
                    <a:pt x="115" y="262"/>
                  </a:lnTo>
                  <a:lnTo>
                    <a:pt x="148" y="270"/>
                  </a:lnTo>
                  <a:lnTo>
                    <a:pt x="181" y="278"/>
                  </a:lnTo>
                  <a:lnTo>
                    <a:pt x="213" y="285"/>
                  </a:lnTo>
                  <a:lnTo>
                    <a:pt x="244" y="291"/>
                  </a:lnTo>
                  <a:lnTo>
                    <a:pt x="276" y="298"/>
                  </a:lnTo>
                  <a:lnTo>
                    <a:pt x="308" y="302"/>
                  </a:lnTo>
                  <a:lnTo>
                    <a:pt x="340" y="307"/>
                  </a:lnTo>
                  <a:lnTo>
                    <a:pt x="372" y="312"/>
                  </a:lnTo>
                  <a:lnTo>
                    <a:pt x="405" y="316"/>
                  </a:lnTo>
                  <a:lnTo>
                    <a:pt x="439" y="319"/>
                  </a:lnTo>
                  <a:lnTo>
                    <a:pt x="473" y="322"/>
                  </a:lnTo>
                  <a:lnTo>
                    <a:pt x="509" y="324"/>
                  </a:lnTo>
                  <a:lnTo>
                    <a:pt x="546" y="325"/>
                  </a:lnTo>
                  <a:lnTo>
                    <a:pt x="584" y="327"/>
                  </a:lnTo>
                  <a:lnTo>
                    <a:pt x="623" y="327"/>
                  </a:lnTo>
                  <a:lnTo>
                    <a:pt x="644" y="325"/>
                  </a:lnTo>
                  <a:lnTo>
                    <a:pt x="663" y="323"/>
                  </a:lnTo>
                  <a:lnTo>
                    <a:pt x="683" y="319"/>
                  </a:lnTo>
                  <a:lnTo>
                    <a:pt x="701" y="314"/>
                  </a:lnTo>
                  <a:lnTo>
                    <a:pt x="720" y="307"/>
                  </a:lnTo>
                  <a:lnTo>
                    <a:pt x="737" y="300"/>
                  </a:lnTo>
                  <a:lnTo>
                    <a:pt x="753" y="293"/>
                  </a:lnTo>
                  <a:lnTo>
                    <a:pt x="768" y="285"/>
                  </a:lnTo>
                  <a:lnTo>
                    <a:pt x="782" y="278"/>
                  </a:lnTo>
                  <a:lnTo>
                    <a:pt x="796" y="271"/>
                  </a:lnTo>
                  <a:lnTo>
                    <a:pt x="807" y="264"/>
                  </a:lnTo>
                  <a:lnTo>
                    <a:pt x="819" y="259"/>
                  </a:lnTo>
                  <a:lnTo>
                    <a:pt x="828" y="254"/>
                  </a:lnTo>
                  <a:lnTo>
                    <a:pt x="836" y="249"/>
                  </a:lnTo>
                  <a:lnTo>
                    <a:pt x="843" y="247"/>
                  </a:lnTo>
                  <a:lnTo>
                    <a:pt x="849" y="247"/>
                  </a:lnTo>
                  <a:lnTo>
                    <a:pt x="842" y="260"/>
                  </a:lnTo>
                  <a:lnTo>
                    <a:pt x="834" y="270"/>
                  </a:lnTo>
                  <a:lnTo>
                    <a:pt x="825" y="282"/>
                  </a:lnTo>
                  <a:lnTo>
                    <a:pt x="813" y="291"/>
                  </a:lnTo>
                  <a:lnTo>
                    <a:pt x="801" y="300"/>
                  </a:lnTo>
                  <a:lnTo>
                    <a:pt x="789" y="308"/>
                  </a:lnTo>
                  <a:lnTo>
                    <a:pt x="775" y="316"/>
                  </a:lnTo>
                  <a:lnTo>
                    <a:pt x="760" y="323"/>
                  </a:lnTo>
                  <a:lnTo>
                    <a:pt x="743" y="330"/>
                  </a:lnTo>
                  <a:lnTo>
                    <a:pt x="725" y="337"/>
                  </a:lnTo>
                  <a:lnTo>
                    <a:pt x="707" y="343"/>
                  </a:lnTo>
                  <a:lnTo>
                    <a:pt x="689" y="347"/>
                  </a:lnTo>
                  <a:lnTo>
                    <a:pt x="670" y="351"/>
                  </a:lnTo>
                  <a:lnTo>
                    <a:pt x="652" y="354"/>
                  </a:lnTo>
                  <a:lnTo>
                    <a:pt x="634" y="357"/>
                  </a:lnTo>
                  <a:lnTo>
                    <a:pt x="617" y="358"/>
                  </a:lnTo>
                  <a:lnTo>
                    <a:pt x="606" y="359"/>
                  </a:lnTo>
                  <a:lnTo>
                    <a:pt x="591" y="359"/>
                  </a:lnTo>
                  <a:lnTo>
                    <a:pt x="572" y="358"/>
                  </a:lnTo>
                  <a:lnTo>
                    <a:pt x="551" y="357"/>
                  </a:lnTo>
                  <a:lnTo>
                    <a:pt x="527" y="355"/>
                  </a:lnTo>
                  <a:lnTo>
                    <a:pt x="501" y="353"/>
                  </a:lnTo>
                  <a:lnTo>
                    <a:pt x="472" y="351"/>
                  </a:lnTo>
                  <a:lnTo>
                    <a:pt x="442" y="347"/>
                  </a:lnTo>
                  <a:lnTo>
                    <a:pt x="419" y="345"/>
                  </a:lnTo>
                  <a:lnTo>
                    <a:pt x="395" y="343"/>
                  </a:lnTo>
                  <a:lnTo>
                    <a:pt x="369" y="339"/>
                  </a:lnTo>
                  <a:lnTo>
                    <a:pt x="345" y="336"/>
                  </a:lnTo>
                  <a:lnTo>
                    <a:pt x="320" y="333"/>
                  </a:lnTo>
                  <a:lnTo>
                    <a:pt x="295" y="329"/>
                  </a:lnTo>
                  <a:lnTo>
                    <a:pt x="269" y="325"/>
                  </a:lnTo>
                  <a:lnTo>
                    <a:pt x="244" y="321"/>
                  </a:lnTo>
                  <a:lnTo>
                    <a:pt x="219" y="316"/>
                  </a:lnTo>
                  <a:lnTo>
                    <a:pt x="194" y="312"/>
                  </a:lnTo>
                  <a:lnTo>
                    <a:pt x="170" y="307"/>
                  </a:lnTo>
                  <a:lnTo>
                    <a:pt x="147" y="302"/>
                  </a:lnTo>
                  <a:lnTo>
                    <a:pt x="125" y="297"/>
                  </a:lnTo>
                  <a:lnTo>
                    <a:pt x="103" y="291"/>
                  </a:lnTo>
                  <a:lnTo>
                    <a:pt x="84" y="285"/>
                  </a:lnTo>
                  <a:lnTo>
                    <a:pt x="64" y="279"/>
                  </a:lnTo>
                  <a:lnTo>
                    <a:pt x="50" y="267"/>
                  </a:lnTo>
                  <a:lnTo>
                    <a:pt x="38" y="253"/>
                  </a:lnTo>
                  <a:lnTo>
                    <a:pt x="26" y="236"/>
                  </a:lnTo>
                  <a:lnTo>
                    <a:pt x="16" y="217"/>
                  </a:lnTo>
                  <a:lnTo>
                    <a:pt x="8" y="199"/>
                  </a:lnTo>
                  <a:lnTo>
                    <a:pt x="2" y="179"/>
                  </a:lnTo>
                  <a:lnTo>
                    <a:pt x="0" y="159"/>
                  </a:lnTo>
                  <a:lnTo>
                    <a:pt x="0" y="141"/>
                  </a:lnTo>
                  <a:lnTo>
                    <a:pt x="3" y="112"/>
                  </a:lnTo>
                  <a:lnTo>
                    <a:pt x="10" y="88"/>
                  </a:lnTo>
                  <a:lnTo>
                    <a:pt x="18" y="67"/>
                  </a:lnTo>
                  <a:lnTo>
                    <a:pt x="28" y="50"/>
                  </a:lnTo>
                  <a:lnTo>
                    <a:pt x="42" y="35"/>
                  </a:lnTo>
                  <a:lnTo>
                    <a:pt x="57" y="22"/>
                  </a:lnTo>
                  <a:lnTo>
                    <a:pt x="76" y="11"/>
                  </a:lnTo>
                  <a:lnTo>
                    <a:pt x="98" y="0"/>
                  </a:lnTo>
                  <a:lnTo>
                    <a:pt x="103" y="2"/>
                  </a:lnTo>
                  <a:lnTo>
                    <a:pt x="118" y="3"/>
                  </a:lnTo>
                  <a:lnTo>
                    <a:pt x="141" y="6"/>
                  </a:lnTo>
                  <a:lnTo>
                    <a:pt x="172" y="10"/>
                  </a:lnTo>
                  <a:lnTo>
                    <a:pt x="209" y="14"/>
                  </a:lnTo>
                  <a:lnTo>
                    <a:pt x="252" y="20"/>
                  </a:lnTo>
                  <a:lnTo>
                    <a:pt x="297" y="25"/>
                  </a:lnTo>
                  <a:lnTo>
                    <a:pt x="344" y="31"/>
                  </a:lnTo>
                  <a:lnTo>
                    <a:pt x="394" y="37"/>
                  </a:lnTo>
                  <a:lnTo>
                    <a:pt x="442" y="43"/>
                  </a:lnTo>
                  <a:lnTo>
                    <a:pt x="489" y="50"/>
                  </a:lnTo>
                  <a:lnTo>
                    <a:pt x="533" y="56"/>
                  </a:lnTo>
                  <a:lnTo>
                    <a:pt x="575" y="60"/>
                  </a:lnTo>
                  <a:lnTo>
                    <a:pt x="609" y="66"/>
                  </a:lnTo>
                  <a:lnTo>
                    <a:pt x="639" y="70"/>
                  </a:lnTo>
                  <a:lnTo>
                    <a:pt x="660" y="73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6005513" y="4919663"/>
              <a:ext cx="585788" cy="84138"/>
            </a:xfrm>
            <a:custGeom>
              <a:avLst/>
              <a:gdLst/>
              <a:ahLst/>
              <a:cxnLst>
                <a:cxn ang="0">
                  <a:pos x="737" y="23"/>
                </a:cxn>
                <a:cxn ang="0">
                  <a:pos x="737" y="26"/>
                </a:cxn>
                <a:cxn ang="0">
                  <a:pos x="735" y="31"/>
                </a:cxn>
                <a:cxn ang="0">
                  <a:pos x="732" y="36"/>
                </a:cxn>
                <a:cxn ang="0">
                  <a:pos x="727" y="40"/>
                </a:cxn>
                <a:cxn ang="0">
                  <a:pos x="721" y="46"/>
                </a:cxn>
                <a:cxn ang="0">
                  <a:pos x="713" y="51"/>
                </a:cxn>
                <a:cxn ang="0">
                  <a:pos x="703" y="56"/>
                </a:cxn>
                <a:cxn ang="0">
                  <a:pos x="691" y="62"/>
                </a:cxn>
                <a:cxn ang="0">
                  <a:pos x="677" y="69"/>
                </a:cxn>
                <a:cxn ang="0">
                  <a:pos x="662" y="75"/>
                </a:cxn>
                <a:cxn ang="0">
                  <a:pos x="645" y="81"/>
                </a:cxn>
                <a:cxn ang="0">
                  <a:pos x="625" y="86"/>
                </a:cxn>
                <a:cxn ang="0">
                  <a:pos x="605" y="92"/>
                </a:cxn>
                <a:cxn ang="0">
                  <a:pos x="582" y="97"/>
                </a:cxn>
                <a:cxn ang="0">
                  <a:pos x="556" y="101"/>
                </a:cxn>
                <a:cxn ang="0">
                  <a:pos x="530" y="106"/>
                </a:cxn>
                <a:cxn ang="0">
                  <a:pos x="525" y="106"/>
                </a:cxn>
                <a:cxn ang="0">
                  <a:pos x="512" y="104"/>
                </a:cxn>
                <a:cxn ang="0">
                  <a:pos x="493" y="101"/>
                </a:cxn>
                <a:cxn ang="0">
                  <a:pos x="468" y="98"/>
                </a:cxn>
                <a:cxn ang="0">
                  <a:pos x="436" y="93"/>
                </a:cxn>
                <a:cxn ang="0">
                  <a:pos x="402" y="89"/>
                </a:cxn>
                <a:cxn ang="0">
                  <a:pos x="365" y="84"/>
                </a:cxn>
                <a:cxn ang="0">
                  <a:pos x="325" y="78"/>
                </a:cxn>
                <a:cxn ang="0">
                  <a:pos x="284" y="72"/>
                </a:cxn>
                <a:cxn ang="0">
                  <a:pos x="244" y="67"/>
                </a:cxn>
                <a:cxn ang="0">
                  <a:pos x="206" y="61"/>
                </a:cxn>
                <a:cxn ang="0">
                  <a:pos x="169" y="55"/>
                </a:cxn>
                <a:cxn ang="0">
                  <a:pos x="136" y="49"/>
                </a:cxn>
                <a:cxn ang="0">
                  <a:pos x="107" y="45"/>
                </a:cxn>
                <a:cxn ang="0">
                  <a:pos x="84" y="39"/>
                </a:cxn>
                <a:cxn ang="0">
                  <a:pos x="67" y="36"/>
                </a:cxn>
                <a:cxn ang="0">
                  <a:pos x="62" y="31"/>
                </a:cxn>
                <a:cxn ang="0">
                  <a:pos x="56" y="29"/>
                </a:cxn>
                <a:cxn ang="0">
                  <a:pos x="48" y="25"/>
                </a:cxn>
                <a:cxn ang="0">
                  <a:pos x="40" y="23"/>
                </a:cxn>
                <a:cxn ang="0">
                  <a:pos x="31" y="19"/>
                </a:cxn>
                <a:cxn ang="0">
                  <a:pos x="21" y="15"/>
                </a:cxn>
                <a:cxn ang="0">
                  <a:pos x="10" y="8"/>
                </a:cxn>
                <a:cxn ang="0">
                  <a:pos x="0" y="0"/>
                </a:cxn>
                <a:cxn ang="0">
                  <a:pos x="525" y="74"/>
                </a:cxn>
                <a:cxn ang="0">
                  <a:pos x="542" y="71"/>
                </a:cxn>
                <a:cxn ang="0">
                  <a:pos x="560" y="70"/>
                </a:cxn>
                <a:cxn ang="0">
                  <a:pos x="576" y="67"/>
                </a:cxn>
                <a:cxn ang="0">
                  <a:pos x="593" y="64"/>
                </a:cxn>
                <a:cxn ang="0">
                  <a:pos x="608" y="62"/>
                </a:cxn>
                <a:cxn ang="0">
                  <a:pos x="624" y="59"/>
                </a:cxn>
                <a:cxn ang="0">
                  <a:pos x="638" y="55"/>
                </a:cxn>
                <a:cxn ang="0">
                  <a:pos x="653" y="52"/>
                </a:cxn>
                <a:cxn ang="0">
                  <a:pos x="666" y="48"/>
                </a:cxn>
                <a:cxn ang="0">
                  <a:pos x="679" y="45"/>
                </a:cxn>
                <a:cxn ang="0">
                  <a:pos x="691" y="41"/>
                </a:cxn>
                <a:cxn ang="0">
                  <a:pos x="703" y="38"/>
                </a:cxn>
                <a:cxn ang="0">
                  <a:pos x="712" y="34"/>
                </a:cxn>
                <a:cxn ang="0">
                  <a:pos x="722" y="30"/>
                </a:cxn>
                <a:cxn ang="0">
                  <a:pos x="730" y="26"/>
                </a:cxn>
                <a:cxn ang="0">
                  <a:pos x="737" y="23"/>
                </a:cxn>
              </a:cxnLst>
              <a:rect l="0" t="0" r="r" b="b"/>
              <a:pathLst>
                <a:path w="737" h="106">
                  <a:moveTo>
                    <a:pt x="737" y="23"/>
                  </a:moveTo>
                  <a:lnTo>
                    <a:pt x="737" y="26"/>
                  </a:lnTo>
                  <a:lnTo>
                    <a:pt x="735" y="31"/>
                  </a:lnTo>
                  <a:lnTo>
                    <a:pt x="732" y="36"/>
                  </a:lnTo>
                  <a:lnTo>
                    <a:pt x="727" y="40"/>
                  </a:lnTo>
                  <a:lnTo>
                    <a:pt x="721" y="46"/>
                  </a:lnTo>
                  <a:lnTo>
                    <a:pt x="713" y="51"/>
                  </a:lnTo>
                  <a:lnTo>
                    <a:pt x="703" y="56"/>
                  </a:lnTo>
                  <a:lnTo>
                    <a:pt x="691" y="62"/>
                  </a:lnTo>
                  <a:lnTo>
                    <a:pt x="677" y="69"/>
                  </a:lnTo>
                  <a:lnTo>
                    <a:pt x="662" y="75"/>
                  </a:lnTo>
                  <a:lnTo>
                    <a:pt x="645" y="81"/>
                  </a:lnTo>
                  <a:lnTo>
                    <a:pt x="625" y="86"/>
                  </a:lnTo>
                  <a:lnTo>
                    <a:pt x="605" y="92"/>
                  </a:lnTo>
                  <a:lnTo>
                    <a:pt x="582" y="97"/>
                  </a:lnTo>
                  <a:lnTo>
                    <a:pt x="556" y="101"/>
                  </a:lnTo>
                  <a:lnTo>
                    <a:pt x="530" y="106"/>
                  </a:lnTo>
                  <a:lnTo>
                    <a:pt x="525" y="106"/>
                  </a:lnTo>
                  <a:lnTo>
                    <a:pt x="512" y="104"/>
                  </a:lnTo>
                  <a:lnTo>
                    <a:pt x="493" y="101"/>
                  </a:lnTo>
                  <a:lnTo>
                    <a:pt x="468" y="98"/>
                  </a:lnTo>
                  <a:lnTo>
                    <a:pt x="436" y="93"/>
                  </a:lnTo>
                  <a:lnTo>
                    <a:pt x="402" y="89"/>
                  </a:lnTo>
                  <a:lnTo>
                    <a:pt x="365" y="84"/>
                  </a:lnTo>
                  <a:lnTo>
                    <a:pt x="325" y="78"/>
                  </a:lnTo>
                  <a:lnTo>
                    <a:pt x="284" y="72"/>
                  </a:lnTo>
                  <a:lnTo>
                    <a:pt x="244" y="67"/>
                  </a:lnTo>
                  <a:lnTo>
                    <a:pt x="206" y="61"/>
                  </a:lnTo>
                  <a:lnTo>
                    <a:pt x="169" y="55"/>
                  </a:lnTo>
                  <a:lnTo>
                    <a:pt x="136" y="49"/>
                  </a:lnTo>
                  <a:lnTo>
                    <a:pt x="107" y="45"/>
                  </a:lnTo>
                  <a:lnTo>
                    <a:pt x="84" y="39"/>
                  </a:lnTo>
                  <a:lnTo>
                    <a:pt x="67" y="36"/>
                  </a:lnTo>
                  <a:lnTo>
                    <a:pt x="62" y="31"/>
                  </a:lnTo>
                  <a:lnTo>
                    <a:pt x="56" y="29"/>
                  </a:lnTo>
                  <a:lnTo>
                    <a:pt x="48" y="25"/>
                  </a:lnTo>
                  <a:lnTo>
                    <a:pt x="40" y="23"/>
                  </a:lnTo>
                  <a:lnTo>
                    <a:pt x="31" y="19"/>
                  </a:lnTo>
                  <a:lnTo>
                    <a:pt x="21" y="15"/>
                  </a:lnTo>
                  <a:lnTo>
                    <a:pt x="10" y="8"/>
                  </a:lnTo>
                  <a:lnTo>
                    <a:pt x="0" y="0"/>
                  </a:lnTo>
                  <a:lnTo>
                    <a:pt x="525" y="74"/>
                  </a:lnTo>
                  <a:lnTo>
                    <a:pt x="542" y="71"/>
                  </a:lnTo>
                  <a:lnTo>
                    <a:pt x="560" y="70"/>
                  </a:lnTo>
                  <a:lnTo>
                    <a:pt x="576" y="67"/>
                  </a:lnTo>
                  <a:lnTo>
                    <a:pt x="593" y="64"/>
                  </a:lnTo>
                  <a:lnTo>
                    <a:pt x="608" y="62"/>
                  </a:lnTo>
                  <a:lnTo>
                    <a:pt x="624" y="59"/>
                  </a:lnTo>
                  <a:lnTo>
                    <a:pt x="638" y="55"/>
                  </a:lnTo>
                  <a:lnTo>
                    <a:pt x="653" y="52"/>
                  </a:lnTo>
                  <a:lnTo>
                    <a:pt x="666" y="48"/>
                  </a:lnTo>
                  <a:lnTo>
                    <a:pt x="679" y="45"/>
                  </a:lnTo>
                  <a:lnTo>
                    <a:pt x="691" y="41"/>
                  </a:lnTo>
                  <a:lnTo>
                    <a:pt x="703" y="38"/>
                  </a:lnTo>
                  <a:lnTo>
                    <a:pt x="712" y="34"/>
                  </a:lnTo>
                  <a:lnTo>
                    <a:pt x="722" y="30"/>
                  </a:lnTo>
                  <a:lnTo>
                    <a:pt x="730" y="26"/>
                  </a:lnTo>
                  <a:lnTo>
                    <a:pt x="737" y="23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6159501" y="4541838"/>
              <a:ext cx="104775" cy="93663"/>
            </a:xfrm>
            <a:custGeom>
              <a:avLst/>
              <a:gdLst/>
              <a:ahLst/>
              <a:cxnLst>
                <a:cxn ang="0">
                  <a:pos x="95" y="100"/>
                </a:cxn>
                <a:cxn ang="0">
                  <a:pos x="80" y="98"/>
                </a:cxn>
                <a:cxn ang="0">
                  <a:pos x="67" y="94"/>
                </a:cxn>
                <a:cxn ang="0">
                  <a:pos x="56" y="89"/>
                </a:cxn>
                <a:cxn ang="0">
                  <a:pos x="48" y="83"/>
                </a:cxn>
                <a:cxn ang="0">
                  <a:pos x="42" y="76"/>
                </a:cxn>
                <a:cxn ang="0">
                  <a:pos x="37" y="68"/>
                </a:cxn>
                <a:cxn ang="0">
                  <a:pos x="35" y="60"/>
                </a:cxn>
                <a:cxn ang="0">
                  <a:pos x="35" y="52"/>
                </a:cxn>
                <a:cxn ang="0">
                  <a:pos x="37" y="44"/>
                </a:cxn>
                <a:cxn ang="0">
                  <a:pos x="41" y="37"/>
                </a:cxn>
                <a:cxn ang="0">
                  <a:pos x="46" y="30"/>
                </a:cxn>
                <a:cxn ang="0">
                  <a:pos x="55" y="25"/>
                </a:cxn>
                <a:cxn ang="0">
                  <a:pos x="64" y="21"/>
                </a:cxn>
                <a:cxn ang="0">
                  <a:pos x="75" y="18"/>
                </a:cxn>
                <a:cxn ang="0">
                  <a:pos x="89" y="17"/>
                </a:cxn>
                <a:cxn ang="0">
                  <a:pos x="104" y="18"/>
                </a:cxn>
                <a:cxn ang="0">
                  <a:pos x="112" y="20"/>
                </a:cxn>
                <a:cxn ang="0">
                  <a:pos x="119" y="21"/>
                </a:cxn>
                <a:cxn ang="0">
                  <a:pos x="126" y="23"/>
                </a:cxn>
                <a:cxn ang="0">
                  <a:pos x="133" y="24"/>
                </a:cxn>
                <a:cxn ang="0">
                  <a:pos x="128" y="20"/>
                </a:cxn>
                <a:cxn ang="0">
                  <a:pos x="122" y="15"/>
                </a:cxn>
                <a:cxn ang="0">
                  <a:pos x="117" y="11"/>
                </a:cxn>
                <a:cxn ang="0">
                  <a:pos x="110" y="8"/>
                </a:cxn>
                <a:cxn ang="0">
                  <a:pos x="103" y="6"/>
                </a:cxn>
                <a:cxn ang="0">
                  <a:pos x="96" y="3"/>
                </a:cxn>
                <a:cxn ang="0">
                  <a:pos x="89" y="1"/>
                </a:cxn>
                <a:cxn ang="0">
                  <a:pos x="81" y="0"/>
                </a:cxn>
                <a:cxn ang="0">
                  <a:pos x="66" y="0"/>
                </a:cxn>
                <a:cxn ang="0">
                  <a:pos x="51" y="1"/>
                </a:cxn>
                <a:cxn ang="0">
                  <a:pos x="38" y="5"/>
                </a:cxn>
                <a:cxn ang="0">
                  <a:pos x="27" y="10"/>
                </a:cxn>
                <a:cxn ang="0">
                  <a:pos x="16" y="18"/>
                </a:cxn>
                <a:cxn ang="0">
                  <a:pos x="8" y="28"/>
                </a:cxn>
                <a:cxn ang="0">
                  <a:pos x="3" y="38"/>
                </a:cxn>
                <a:cxn ang="0">
                  <a:pos x="0" y="49"/>
                </a:cxn>
                <a:cxn ang="0">
                  <a:pos x="0" y="62"/>
                </a:cxn>
                <a:cxn ang="0">
                  <a:pos x="3" y="74"/>
                </a:cxn>
                <a:cxn ang="0">
                  <a:pos x="8" y="84"/>
                </a:cxn>
                <a:cxn ang="0">
                  <a:pos x="16" y="94"/>
                </a:cxn>
                <a:cxn ang="0">
                  <a:pos x="27" y="103"/>
                </a:cxn>
                <a:cxn ang="0">
                  <a:pos x="40" y="109"/>
                </a:cxn>
                <a:cxn ang="0">
                  <a:pos x="52" y="115"/>
                </a:cxn>
                <a:cxn ang="0">
                  <a:pos x="67" y="118"/>
                </a:cxn>
                <a:cxn ang="0">
                  <a:pos x="76" y="118"/>
                </a:cxn>
                <a:cxn ang="0">
                  <a:pos x="84" y="118"/>
                </a:cxn>
                <a:cxn ang="0">
                  <a:pos x="94" y="116"/>
                </a:cxn>
                <a:cxn ang="0">
                  <a:pos x="102" y="114"/>
                </a:cxn>
                <a:cxn ang="0">
                  <a:pos x="110" y="112"/>
                </a:cxn>
                <a:cxn ang="0">
                  <a:pos x="117" y="108"/>
                </a:cxn>
                <a:cxn ang="0">
                  <a:pos x="124" y="105"/>
                </a:cxn>
                <a:cxn ang="0">
                  <a:pos x="129" y="100"/>
                </a:cxn>
                <a:cxn ang="0">
                  <a:pos x="126" y="100"/>
                </a:cxn>
                <a:cxn ang="0">
                  <a:pos x="121" y="101"/>
                </a:cxn>
                <a:cxn ang="0">
                  <a:pos x="117" y="101"/>
                </a:cxn>
                <a:cxn ang="0">
                  <a:pos x="113" y="101"/>
                </a:cxn>
                <a:cxn ang="0">
                  <a:pos x="109" y="101"/>
                </a:cxn>
                <a:cxn ang="0">
                  <a:pos x="104" y="101"/>
                </a:cxn>
                <a:cxn ang="0">
                  <a:pos x="99" y="100"/>
                </a:cxn>
                <a:cxn ang="0">
                  <a:pos x="95" y="100"/>
                </a:cxn>
              </a:cxnLst>
              <a:rect l="0" t="0" r="r" b="b"/>
              <a:pathLst>
                <a:path w="133" h="118">
                  <a:moveTo>
                    <a:pt x="95" y="100"/>
                  </a:moveTo>
                  <a:lnTo>
                    <a:pt x="80" y="98"/>
                  </a:lnTo>
                  <a:lnTo>
                    <a:pt x="67" y="94"/>
                  </a:lnTo>
                  <a:lnTo>
                    <a:pt x="56" y="89"/>
                  </a:lnTo>
                  <a:lnTo>
                    <a:pt x="48" y="83"/>
                  </a:lnTo>
                  <a:lnTo>
                    <a:pt x="42" y="76"/>
                  </a:lnTo>
                  <a:lnTo>
                    <a:pt x="37" y="68"/>
                  </a:lnTo>
                  <a:lnTo>
                    <a:pt x="35" y="60"/>
                  </a:lnTo>
                  <a:lnTo>
                    <a:pt x="35" y="52"/>
                  </a:lnTo>
                  <a:lnTo>
                    <a:pt x="37" y="44"/>
                  </a:lnTo>
                  <a:lnTo>
                    <a:pt x="41" y="37"/>
                  </a:lnTo>
                  <a:lnTo>
                    <a:pt x="46" y="30"/>
                  </a:lnTo>
                  <a:lnTo>
                    <a:pt x="55" y="25"/>
                  </a:lnTo>
                  <a:lnTo>
                    <a:pt x="64" y="21"/>
                  </a:lnTo>
                  <a:lnTo>
                    <a:pt x="75" y="18"/>
                  </a:lnTo>
                  <a:lnTo>
                    <a:pt x="89" y="17"/>
                  </a:lnTo>
                  <a:lnTo>
                    <a:pt x="104" y="18"/>
                  </a:lnTo>
                  <a:lnTo>
                    <a:pt x="112" y="20"/>
                  </a:lnTo>
                  <a:lnTo>
                    <a:pt x="119" y="21"/>
                  </a:lnTo>
                  <a:lnTo>
                    <a:pt x="126" y="23"/>
                  </a:lnTo>
                  <a:lnTo>
                    <a:pt x="133" y="24"/>
                  </a:lnTo>
                  <a:lnTo>
                    <a:pt x="128" y="20"/>
                  </a:lnTo>
                  <a:lnTo>
                    <a:pt x="122" y="15"/>
                  </a:lnTo>
                  <a:lnTo>
                    <a:pt x="117" y="11"/>
                  </a:lnTo>
                  <a:lnTo>
                    <a:pt x="110" y="8"/>
                  </a:lnTo>
                  <a:lnTo>
                    <a:pt x="103" y="6"/>
                  </a:lnTo>
                  <a:lnTo>
                    <a:pt x="96" y="3"/>
                  </a:lnTo>
                  <a:lnTo>
                    <a:pt x="89" y="1"/>
                  </a:lnTo>
                  <a:lnTo>
                    <a:pt x="81" y="0"/>
                  </a:lnTo>
                  <a:lnTo>
                    <a:pt x="66" y="0"/>
                  </a:lnTo>
                  <a:lnTo>
                    <a:pt x="51" y="1"/>
                  </a:lnTo>
                  <a:lnTo>
                    <a:pt x="38" y="5"/>
                  </a:lnTo>
                  <a:lnTo>
                    <a:pt x="27" y="10"/>
                  </a:lnTo>
                  <a:lnTo>
                    <a:pt x="16" y="18"/>
                  </a:lnTo>
                  <a:lnTo>
                    <a:pt x="8" y="28"/>
                  </a:lnTo>
                  <a:lnTo>
                    <a:pt x="3" y="38"/>
                  </a:lnTo>
                  <a:lnTo>
                    <a:pt x="0" y="49"/>
                  </a:lnTo>
                  <a:lnTo>
                    <a:pt x="0" y="62"/>
                  </a:lnTo>
                  <a:lnTo>
                    <a:pt x="3" y="74"/>
                  </a:lnTo>
                  <a:lnTo>
                    <a:pt x="8" y="84"/>
                  </a:lnTo>
                  <a:lnTo>
                    <a:pt x="16" y="94"/>
                  </a:lnTo>
                  <a:lnTo>
                    <a:pt x="27" y="103"/>
                  </a:lnTo>
                  <a:lnTo>
                    <a:pt x="40" y="109"/>
                  </a:lnTo>
                  <a:lnTo>
                    <a:pt x="52" y="115"/>
                  </a:lnTo>
                  <a:lnTo>
                    <a:pt x="67" y="118"/>
                  </a:lnTo>
                  <a:lnTo>
                    <a:pt x="76" y="118"/>
                  </a:lnTo>
                  <a:lnTo>
                    <a:pt x="84" y="118"/>
                  </a:lnTo>
                  <a:lnTo>
                    <a:pt x="94" y="116"/>
                  </a:lnTo>
                  <a:lnTo>
                    <a:pt x="102" y="114"/>
                  </a:lnTo>
                  <a:lnTo>
                    <a:pt x="110" y="112"/>
                  </a:lnTo>
                  <a:lnTo>
                    <a:pt x="117" y="108"/>
                  </a:lnTo>
                  <a:lnTo>
                    <a:pt x="124" y="105"/>
                  </a:lnTo>
                  <a:lnTo>
                    <a:pt x="129" y="100"/>
                  </a:lnTo>
                  <a:lnTo>
                    <a:pt x="126" y="100"/>
                  </a:lnTo>
                  <a:lnTo>
                    <a:pt x="121" y="101"/>
                  </a:lnTo>
                  <a:lnTo>
                    <a:pt x="117" y="101"/>
                  </a:lnTo>
                  <a:lnTo>
                    <a:pt x="113" y="101"/>
                  </a:lnTo>
                  <a:lnTo>
                    <a:pt x="109" y="101"/>
                  </a:lnTo>
                  <a:lnTo>
                    <a:pt x="104" y="101"/>
                  </a:lnTo>
                  <a:lnTo>
                    <a:pt x="99" y="100"/>
                  </a:lnTo>
                  <a:lnTo>
                    <a:pt x="95" y="100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5873751" y="4538663"/>
              <a:ext cx="53975" cy="55563"/>
            </a:xfrm>
            <a:custGeom>
              <a:avLst/>
              <a:gdLst/>
              <a:ahLst/>
              <a:cxnLst>
                <a:cxn ang="0">
                  <a:pos x="60" y="52"/>
                </a:cxn>
                <a:cxn ang="0">
                  <a:pos x="52" y="52"/>
                </a:cxn>
                <a:cxn ang="0">
                  <a:pos x="45" y="51"/>
                </a:cxn>
                <a:cxn ang="0">
                  <a:pos x="39" y="49"/>
                </a:cxn>
                <a:cxn ang="0">
                  <a:pos x="33" y="46"/>
                </a:cxn>
                <a:cxn ang="0">
                  <a:pos x="29" y="44"/>
                </a:cxn>
                <a:cxn ang="0">
                  <a:pos x="25" y="42"/>
                </a:cxn>
                <a:cxn ang="0">
                  <a:pos x="23" y="38"/>
                </a:cxn>
                <a:cxn ang="0">
                  <a:pos x="22" y="35"/>
                </a:cxn>
                <a:cxn ang="0">
                  <a:pos x="23" y="31"/>
                </a:cxn>
                <a:cxn ang="0">
                  <a:pos x="25" y="28"/>
                </a:cxn>
                <a:cxn ang="0">
                  <a:pos x="29" y="24"/>
                </a:cxn>
                <a:cxn ang="0">
                  <a:pos x="33" y="22"/>
                </a:cxn>
                <a:cxn ang="0">
                  <a:pos x="39" y="20"/>
                </a:cxn>
                <a:cxn ang="0">
                  <a:pos x="45" y="17"/>
                </a:cxn>
                <a:cxn ang="0">
                  <a:pos x="52" y="16"/>
                </a:cxn>
                <a:cxn ang="0">
                  <a:pos x="60" y="16"/>
                </a:cxn>
                <a:cxn ang="0">
                  <a:pos x="62" y="16"/>
                </a:cxn>
                <a:cxn ang="0">
                  <a:pos x="63" y="16"/>
                </a:cxn>
                <a:cxn ang="0">
                  <a:pos x="65" y="16"/>
                </a:cxn>
                <a:cxn ang="0">
                  <a:pos x="67" y="16"/>
                </a:cxn>
                <a:cxn ang="0">
                  <a:pos x="61" y="9"/>
                </a:cxn>
                <a:cxn ang="0">
                  <a:pos x="54" y="5"/>
                </a:cxn>
                <a:cxn ang="0">
                  <a:pos x="46" y="1"/>
                </a:cxn>
                <a:cxn ang="0">
                  <a:pos x="37" y="0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16" y="6"/>
                </a:cxn>
                <a:cxn ang="0">
                  <a:pos x="10" y="11"/>
                </a:cxn>
                <a:cxn ang="0">
                  <a:pos x="6" y="16"/>
                </a:cxn>
                <a:cxn ang="0">
                  <a:pos x="2" y="22"/>
                </a:cxn>
                <a:cxn ang="0">
                  <a:pos x="1" y="29"/>
                </a:cxn>
                <a:cxn ang="0">
                  <a:pos x="0" y="36"/>
                </a:cxn>
                <a:cxn ang="0">
                  <a:pos x="1" y="43"/>
                </a:cxn>
                <a:cxn ang="0">
                  <a:pos x="2" y="50"/>
                </a:cxn>
                <a:cxn ang="0">
                  <a:pos x="6" y="55"/>
                </a:cxn>
                <a:cxn ang="0">
                  <a:pos x="10" y="61"/>
                </a:cxn>
                <a:cxn ang="0">
                  <a:pos x="16" y="66"/>
                </a:cxn>
                <a:cxn ang="0">
                  <a:pos x="22" y="69"/>
                </a:cxn>
                <a:cxn ang="0">
                  <a:pos x="29" y="70"/>
                </a:cxn>
                <a:cxn ang="0">
                  <a:pos x="37" y="72"/>
                </a:cxn>
                <a:cxn ang="0">
                  <a:pos x="47" y="70"/>
                </a:cxn>
                <a:cxn ang="0">
                  <a:pos x="55" y="66"/>
                </a:cxn>
                <a:cxn ang="0">
                  <a:pos x="63" y="60"/>
                </a:cxn>
                <a:cxn ang="0">
                  <a:pos x="69" y="52"/>
                </a:cxn>
                <a:cxn ang="0">
                  <a:pos x="67" y="52"/>
                </a:cxn>
                <a:cxn ang="0">
                  <a:pos x="64" y="52"/>
                </a:cxn>
                <a:cxn ang="0">
                  <a:pos x="62" y="52"/>
                </a:cxn>
                <a:cxn ang="0">
                  <a:pos x="60" y="52"/>
                </a:cxn>
              </a:cxnLst>
              <a:rect l="0" t="0" r="r" b="b"/>
              <a:pathLst>
                <a:path w="69" h="72">
                  <a:moveTo>
                    <a:pt x="60" y="52"/>
                  </a:moveTo>
                  <a:lnTo>
                    <a:pt x="52" y="52"/>
                  </a:lnTo>
                  <a:lnTo>
                    <a:pt x="45" y="51"/>
                  </a:lnTo>
                  <a:lnTo>
                    <a:pt x="39" y="49"/>
                  </a:lnTo>
                  <a:lnTo>
                    <a:pt x="33" y="46"/>
                  </a:lnTo>
                  <a:lnTo>
                    <a:pt x="29" y="44"/>
                  </a:lnTo>
                  <a:lnTo>
                    <a:pt x="25" y="42"/>
                  </a:lnTo>
                  <a:lnTo>
                    <a:pt x="23" y="38"/>
                  </a:lnTo>
                  <a:lnTo>
                    <a:pt x="22" y="35"/>
                  </a:lnTo>
                  <a:lnTo>
                    <a:pt x="23" y="31"/>
                  </a:lnTo>
                  <a:lnTo>
                    <a:pt x="25" y="28"/>
                  </a:lnTo>
                  <a:lnTo>
                    <a:pt x="29" y="24"/>
                  </a:lnTo>
                  <a:lnTo>
                    <a:pt x="33" y="22"/>
                  </a:lnTo>
                  <a:lnTo>
                    <a:pt x="39" y="20"/>
                  </a:lnTo>
                  <a:lnTo>
                    <a:pt x="45" y="17"/>
                  </a:lnTo>
                  <a:lnTo>
                    <a:pt x="52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7" y="16"/>
                  </a:lnTo>
                  <a:lnTo>
                    <a:pt x="61" y="9"/>
                  </a:lnTo>
                  <a:lnTo>
                    <a:pt x="54" y="5"/>
                  </a:lnTo>
                  <a:lnTo>
                    <a:pt x="46" y="1"/>
                  </a:lnTo>
                  <a:lnTo>
                    <a:pt x="37" y="0"/>
                  </a:lnTo>
                  <a:lnTo>
                    <a:pt x="29" y="1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1" y="43"/>
                  </a:lnTo>
                  <a:lnTo>
                    <a:pt x="2" y="50"/>
                  </a:lnTo>
                  <a:lnTo>
                    <a:pt x="6" y="55"/>
                  </a:lnTo>
                  <a:lnTo>
                    <a:pt x="10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0"/>
                  </a:lnTo>
                  <a:lnTo>
                    <a:pt x="37" y="72"/>
                  </a:lnTo>
                  <a:lnTo>
                    <a:pt x="47" y="70"/>
                  </a:lnTo>
                  <a:lnTo>
                    <a:pt x="55" y="66"/>
                  </a:lnTo>
                  <a:lnTo>
                    <a:pt x="63" y="60"/>
                  </a:lnTo>
                  <a:lnTo>
                    <a:pt x="69" y="52"/>
                  </a:lnTo>
                  <a:lnTo>
                    <a:pt x="67" y="52"/>
                  </a:lnTo>
                  <a:lnTo>
                    <a:pt x="64" y="52"/>
                  </a:lnTo>
                  <a:lnTo>
                    <a:pt x="62" y="52"/>
                  </a:lnTo>
                  <a:lnTo>
                    <a:pt x="60" y="52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5989638" y="4549776"/>
              <a:ext cx="53975" cy="57150"/>
            </a:xfrm>
            <a:custGeom>
              <a:avLst/>
              <a:gdLst/>
              <a:ahLst/>
              <a:cxnLst>
                <a:cxn ang="0">
                  <a:pos x="59" y="52"/>
                </a:cxn>
                <a:cxn ang="0">
                  <a:pos x="51" y="52"/>
                </a:cxn>
                <a:cxn ang="0">
                  <a:pos x="44" y="51"/>
                </a:cxn>
                <a:cxn ang="0">
                  <a:pos x="38" y="49"/>
                </a:cxn>
                <a:cxn ang="0">
                  <a:pos x="32" y="46"/>
                </a:cxn>
                <a:cxn ang="0">
                  <a:pos x="28" y="44"/>
                </a:cxn>
                <a:cxn ang="0">
                  <a:pos x="24" y="40"/>
                </a:cxn>
                <a:cxn ang="0">
                  <a:pos x="22" y="37"/>
                </a:cxn>
                <a:cxn ang="0">
                  <a:pos x="21" y="34"/>
                </a:cxn>
                <a:cxn ang="0">
                  <a:pos x="22" y="30"/>
                </a:cxn>
                <a:cxn ang="0">
                  <a:pos x="24" y="27"/>
                </a:cxn>
                <a:cxn ang="0">
                  <a:pos x="28" y="24"/>
                </a:cxn>
                <a:cxn ang="0">
                  <a:pos x="32" y="21"/>
                </a:cxn>
                <a:cxn ang="0">
                  <a:pos x="38" y="20"/>
                </a:cxn>
                <a:cxn ang="0">
                  <a:pos x="44" y="17"/>
                </a:cxn>
                <a:cxn ang="0">
                  <a:pos x="51" y="16"/>
                </a:cxn>
                <a:cxn ang="0">
                  <a:pos x="59" y="16"/>
                </a:cxn>
                <a:cxn ang="0">
                  <a:pos x="61" y="16"/>
                </a:cxn>
                <a:cxn ang="0">
                  <a:pos x="62" y="16"/>
                </a:cxn>
                <a:cxn ang="0">
                  <a:pos x="65" y="16"/>
                </a:cxn>
                <a:cxn ang="0">
                  <a:pos x="66" y="16"/>
                </a:cxn>
                <a:cxn ang="0">
                  <a:pos x="60" y="9"/>
                </a:cxn>
                <a:cxn ang="0">
                  <a:pos x="53" y="5"/>
                </a:cxn>
                <a:cxn ang="0">
                  <a:pos x="45" y="1"/>
                </a:cxn>
                <a:cxn ang="0">
                  <a:pos x="36" y="0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15" y="6"/>
                </a:cxn>
                <a:cxn ang="0">
                  <a:pos x="10" y="11"/>
                </a:cxn>
                <a:cxn ang="0">
                  <a:pos x="6" y="16"/>
                </a:cxn>
                <a:cxn ang="0">
                  <a:pos x="2" y="22"/>
                </a:cxn>
                <a:cxn ang="0">
                  <a:pos x="1" y="29"/>
                </a:cxn>
                <a:cxn ang="0">
                  <a:pos x="0" y="36"/>
                </a:cxn>
                <a:cxn ang="0">
                  <a:pos x="1" y="43"/>
                </a:cxn>
                <a:cxn ang="0">
                  <a:pos x="2" y="50"/>
                </a:cxn>
                <a:cxn ang="0">
                  <a:pos x="6" y="55"/>
                </a:cxn>
                <a:cxn ang="0">
                  <a:pos x="10" y="61"/>
                </a:cxn>
                <a:cxn ang="0">
                  <a:pos x="15" y="66"/>
                </a:cxn>
                <a:cxn ang="0">
                  <a:pos x="22" y="69"/>
                </a:cxn>
                <a:cxn ang="0">
                  <a:pos x="29" y="70"/>
                </a:cxn>
                <a:cxn ang="0">
                  <a:pos x="36" y="72"/>
                </a:cxn>
                <a:cxn ang="0">
                  <a:pos x="46" y="70"/>
                </a:cxn>
                <a:cxn ang="0">
                  <a:pos x="55" y="66"/>
                </a:cxn>
                <a:cxn ang="0">
                  <a:pos x="62" y="59"/>
                </a:cxn>
                <a:cxn ang="0">
                  <a:pos x="68" y="51"/>
                </a:cxn>
                <a:cxn ang="0">
                  <a:pos x="66" y="52"/>
                </a:cxn>
                <a:cxn ang="0">
                  <a:pos x="63" y="52"/>
                </a:cxn>
                <a:cxn ang="0">
                  <a:pos x="61" y="52"/>
                </a:cxn>
                <a:cxn ang="0">
                  <a:pos x="59" y="52"/>
                </a:cxn>
              </a:cxnLst>
              <a:rect l="0" t="0" r="r" b="b"/>
              <a:pathLst>
                <a:path w="68" h="72">
                  <a:moveTo>
                    <a:pt x="59" y="52"/>
                  </a:moveTo>
                  <a:lnTo>
                    <a:pt x="51" y="52"/>
                  </a:lnTo>
                  <a:lnTo>
                    <a:pt x="44" y="51"/>
                  </a:lnTo>
                  <a:lnTo>
                    <a:pt x="38" y="49"/>
                  </a:lnTo>
                  <a:lnTo>
                    <a:pt x="32" y="46"/>
                  </a:lnTo>
                  <a:lnTo>
                    <a:pt x="28" y="44"/>
                  </a:lnTo>
                  <a:lnTo>
                    <a:pt x="24" y="40"/>
                  </a:lnTo>
                  <a:lnTo>
                    <a:pt x="22" y="37"/>
                  </a:lnTo>
                  <a:lnTo>
                    <a:pt x="21" y="34"/>
                  </a:lnTo>
                  <a:lnTo>
                    <a:pt x="22" y="30"/>
                  </a:lnTo>
                  <a:lnTo>
                    <a:pt x="24" y="27"/>
                  </a:lnTo>
                  <a:lnTo>
                    <a:pt x="28" y="24"/>
                  </a:lnTo>
                  <a:lnTo>
                    <a:pt x="32" y="21"/>
                  </a:lnTo>
                  <a:lnTo>
                    <a:pt x="38" y="20"/>
                  </a:lnTo>
                  <a:lnTo>
                    <a:pt x="44" y="17"/>
                  </a:lnTo>
                  <a:lnTo>
                    <a:pt x="51" y="16"/>
                  </a:lnTo>
                  <a:lnTo>
                    <a:pt x="59" y="16"/>
                  </a:lnTo>
                  <a:lnTo>
                    <a:pt x="61" y="16"/>
                  </a:lnTo>
                  <a:lnTo>
                    <a:pt x="62" y="16"/>
                  </a:lnTo>
                  <a:lnTo>
                    <a:pt x="65" y="16"/>
                  </a:lnTo>
                  <a:lnTo>
                    <a:pt x="66" y="16"/>
                  </a:lnTo>
                  <a:lnTo>
                    <a:pt x="60" y="9"/>
                  </a:lnTo>
                  <a:lnTo>
                    <a:pt x="53" y="5"/>
                  </a:lnTo>
                  <a:lnTo>
                    <a:pt x="45" y="1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0" y="11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1" y="43"/>
                  </a:lnTo>
                  <a:lnTo>
                    <a:pt x="2" y="50"/>
                  </a:lnTo>
                  <a:lnTo>
                    <a:pt x="6" y="55"/>
                  </a:lnTo>
                  <a:lnTo>
                    <a:pt x="10" y="61"/>
                  </a:lnTo>
                  <a:lnTo>
                    <a:pt x="15" y="66"/>
                  </a:lnTo>
                  <a:lnTo>
                    <a:pt x="22" y="69"/>
                  </a:lnTo>
                  <a:lnTo>
                    <a:pt x="29" y="70"/>
                  </a:lnTo>
                  <a:lnTo>
                    <a:pt x="36" y="72"/>
                  </a:lnTo>
                  <a:lnTo>
                    <a:pt x="46" y="70"/>
                  </a:lnTo>
                  <a:lnTo>
                    <a:pt x="55" y="66"/>
                  </a:lnTo>
                  <a:lnTo>
                    <a:pt x="62" y="59"/>
                  </a:lnTo>
                  <a:lnTo>
                    <a:pt x="68" y="51"/>
                  </a:lnTo>
                  <a:lnTo>
                    <a:pt x="66" y="52"/>
                  </a:lnTo>
                  <a:lnTo>
                    <a:pt x="63" y="52"/>
                  </a:lnTo>
                  <a:lnTo>
                    <a:pt x="61" y="52"/>
                  </a:lnTo>
                  <a:lnTo>
                    <a:pt x="59" y="52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6416676" y="4583113"/>
              <a:ext cx="58738" cy="63500"/>
            </a:xfrm>
            <a:custGeom>
              <a:avLst/>
              <a:gdLst/>
              <a:ahLst/>
              <a:cxnLst>
                <a:cxn ang="0">
                  <a:pos x="65" y="56"/>
                </a:cxn>
                <a:cxn ang="0">
                  <a:pos x="57" y="56"/>
                </a:cxn>
                <a:cxn ang="0">
                  <a:pos x="48" y="55"/>
                </a:cxn>
                <a:cxn ang="0">
                  <a:pos x="42" y="53"/>
                </a:cxn>
                <a:cxn ang="0">
                  <a:pos x="36" y="51"/>
                </a:cxn>
                <a:cxn ang="0">
                  <a:pos x="30" y="48"/>
                </a:cxn>
                <a:cxn ang="0">
                  <a:pos x="27" y="45"/>
                </a:cxn>
                <a:cxn ang="0">
                  <a:pos x="24" y="41"/>
                </a:cxn>
                <a:cxn ang="0">
                  <a:pos x="23" y="38"/>
                </a:cxn>
                <a:cxn ang="0">
                  <a:pos x="24" y="33"/>
                </a:cxn>
                <a:cxn ang="0">
                  <a:pos x="27" y="30"/>
                </a:cxn>
                <a:cxn ang="0">
                  <a:pos x="30" y="26"/>
                </a:cxn>
                <a:cxn ang="0">
                  <a:pos x="36" y="24"/>
                </a:cxn>
                <a:cxn ang="0">
                  <a:pos x="42" y="22"/>
                </a:cxn>
                <a:cxn ang="0">
                  <a:pos x="48" y="19"/>
                </a:cxn>
                <a:cxn ang="0">
                  <a:pos x="57" y="18"/>
                </a:cxn>
                <a:cxn ang="0">
                  <a:pos x="65" y="18"/>
                </a:cxn>
                <a:cxn ang="0">
                  <a:pos x="67" y="18"/>
                </a:cxn>
                <a:cxn ang="0">
                  <a:pos x="68" y="18"/>
                </a:cxn>
                <a:cxn ang="0">
                  <a:pos x="70" y="18"/>
                </a:cxn>
                <a:cxn ang="0">
                  <a:pos x="71" y="18"/>
                </a:cxn>
                <a:cxn ang="0">
                  <a:pos x="66" y="11"/>
                </a:cxn>
                <a:cxn ang="0">
                  <a:pos x="58" y="6"/>
                </a:cxn>
                <a:cxn ang="0">
                  <a:pos x="50" y="1"/>
                </a:cxn>
                <a:cxn ang="0">
                  <a:pos x="39" y="0"/>
                </a:cxn>
                <a:cxn ang="0">
                  <a:pos x="31" y="1"/>
                </a:cxn>
                <a:cxn ang="0">
                  <a:pos x="24" y="3"/>
                </a:cxn>
                <a:cxn ang="0">
                  <a:pos x="17" y="7"/>
                </a:cxn>
                <a:cxn ang="0">
                  <a:pos x="12" y="11"/>
                </a:cxn>
                <a:cxn ang="0">
                  <a:pos x="7" y="17"/>
                </a:cxn>
                <a:cxn ang="0">
                  <a:pos x="4" y="24"/>
                </a:cxn>
                <a:cxn ang="0">
                  <a:pos x="1" y="31"/>
                </a:cxn>
                <a:cxn ang="0">
                  <a:pos x="0" y="39"/>
                </a:cxn>
                <a:cxn ang="0">
                  <a:pos x="1" y="47"/>
                </a:cxn>
                <a:cxn ang="0">
                  <a:pos x="4" y="54"/>
                </a:cxn>
                <a:cxn ang="0">
                  <a:pos x="7" y="61"/>
                </a:cxn>
                <a:cxn ang="0">
                  <a:pos x="12" y="67"/>
                </a:cxn>
                <a:cxn ang="0">
                  <a:pos x="17" y="71"/>
                </a:cxn>
                <a:cxn ang="0">
                  <a:pos x="24" y="75"/>
                </a:cxn>
                <a:cxn ang="0">
                  <a:pos x="31" y="77"/>
                </a:cxn>
                <a:cxn ang="0">
                  <a:pos x="39" y="78"/>
                </a:cxn>
                <a:cxn ang="0">
                  <a:pos x="45" y="78"/>
                </a:cxn>
                <a:cxn ang="0">
                  <a:pos x="50" y="77"/>
                </a:cxn>
                <a:cxn ang="0">
                  <a:pos x="55" y="75"/>
                </a:cxn>
                <a:cxn ang="0">
                  <a:pos x="60" y="72"/>
                </a:cxn>
                <a:cxn ang="0">
                  <a:pos x="65" y="69"/>
                </a:cxn>
                <a:cxn ang="0">
                  <a:pos x="68" y="66"/>
                </a:cxn>
                <a:cxn ang="0">
                  <a:pos x="71" y="61"/>
                </a:cxn>
                <a:cxn ang="0">
                  <a:pos x="74" y="56"/>
                </a:cxn>
                <a:cxn ang="0">
                  <a:pos x="71" y="56"/>
                </a:cxn>
                <a:cxn ang="0">
                  <a:pos x="69" y="56"/>
                </a:cxn>
                <a:cxn ang="0">
                  <a:pos x="67" y="56"/>
                </a:cxn>
                <a:cxn ang="0">
                  <a:pos x="65" y="56"/>
                </a:cxn>
              </a:cxnLst>
              <a:rect l="0" t="0" r="r" b="b"/>
              <a:pathLst>
                <a:path w="74" h="78">
                  <a:moveTo>
                    <a:pt x="65" y="56"/>
                  </a:moveTo>
                  <a:lnTo>
                    <a:pt x="57" y="56"/>
                  </a:lnTo>
                  <a:lnTo>
                    <a:pt x="48" y="55"/>
                  </a:lnTo>
                  <a:lnTo>
                    <a:pt x="42" y="53"/>
                  </a:lnTo>
                  <a:lnTo>
                    <a:pt x="36" y="51"/>
                  </a:lnTo>
                  <a:lnTo>
                    <a:pt x="30" y="48"/>
                  </a:lnTo>
                  <a:lnTo>
                    <a:pt x="27" y="45"/>
                  </a:lnTo>
                  <a:lnTo>
                    <a:pt x="24" y="41"/>
                  </a:lnTo>
                  <a:lnTo>
                    <a:pt x="23" y="38"/>
                  </a:lnTo>
                  <a:lnTo>
                    <a:pt x="24" y="33"/>
                  </a:lnTo>
                  <a:lnTo>
                    <a:pt x="27" y="30"/>
                  </a:lnTo>
                  <a:lnTo>
                    <a:pt x="30" y="26"/>
                  </a:lnTo>
                  <a:lnTo>
                    <a:pt x="36" y="24"/>
                  </a:lnTo>
                  <a:lnTo>
                    <a:pt x="42" y="22"/>
                  </a:lnTo>
                  <a:lnTo>
                    <a:pt x="48" y="19"/>
                  </a:lnTo>
                  <a:lnTo>
                    <a:pt x="57" y="18"/>
                  </a:lnTo>
                  <a:lnTo>
                    <a:pt x="65" y="18"/>
                  </a:lnTo>
                  <a:lnTo>
                    <a:pt x="67" y="18"/>
                  </a:lnTo>
                  <a:lnTo>
                    <a:pt x="68" y="18"/>
                  </a:lnTo>
                  <a:lnTo>
                    <a:pt x="70" y="18"/>
                  </a:lnTo>
                  <a:lnTo>
                    <a:pt x="71" y="18"/>
                  </a:lnTo>
                  <a:lnTo>
                    <a:pt x="66" y="11"/>
                  </a:lnTo>
                  <a:lnTo>
                    <a:pt x="58" y="6"/>
                  </a:lnTo>
                  <a:lnTo>
                    <a:pt x="50" y="1"/>
                  </a:lnTo>
                  <a:lnTo>
                    <a:pt x="39" y="0"/>
                  </a:lnTo>
                  <a:lnTo>
                    <a:pt x="31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4"/>
                  </a:lnTo>
                  <a:lnTo>
                    <a:pt x="1" y="31"/>
                  </a:lnTo>
                  <a:lnTo>
                    <a:pt x="0" y="39"/>
                  </a:lnTo>
                  <a:lnTo>
                    <a:pt x="1" y="47"/>
                  </a:lnTo>
                  <a:lnTo>
                    <a:pt x="4" y="54"/>
                  </a:lnTo>
                  <a:lnTo>
                    <a:pt x="7" y="61"/>
                  </a:lnTo>
                  <a:lnTo>
                    <a:pt x="12" y="67"/>
                  </a:lnTo>
                  <a:lnTo>
                    <a:pt x="17" y="71"/>
                  </a:lnTo>
                  <a:lnTo>
                    <a:pt x="24" y="75"/>
                  </a:lnTo>
                  <a:lnTo>
                    <a:pt x="31" y="77"/>
                  </a:lnTo>
                  <a:lnTo>
                    <a:pt x="39" y="78"/>
                  </a:lnTo>
                  <a:lnTo>
                    <a:pt x="45" y="78"/>
                  </a:lnTo>
                  <a:lnTo>
                    <a:pt x="50" y="77"/>
                  </a:lnTo>
                  <a:lnTo>
                    <a:pt x="55" y="75"/>
                  </a:lnTo>
                  <a:lnTo>
                    <a:pt x="60" y="72"/>
                  </a:lnTo>
                  <a:lnTo>
                    <a:pt x="65" y="69"/>
                  </a:lnTo>
                  <a:lnTo>
                    <a:pt x="68" y="66"/>
                  </a:lnTo>
                  <a:lnTo>
                    <a:pt x="71" y="61"/>
                  </a:lnTo>
                  <a:lnTo>
                    <a:pt x="74" y="56"/>
                  </a:lnTo>
                  <a:lnTo>
                    <a:pt x="71" y="56"/>
                  </a:lnTo>
                  <a:lnTo>
                    <a:pt x="69" y="56"/>
                  </a:lnTo>
                  <a:lnTo>
                    <a:pt x="67" y="56"/>
                  </a:lnTo>
                  <a:lnTo>
                    <a:pt x="65" y="56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6588126" y="4600576"/>
              <a:ext cx="58738" cy="60325"/>
            </a:xfrm>
            <a:custGeom>
              <a:avLst/>
              <a:gdLst/>
              <a:ahLst/>
              <a:cxnLst>
                <a:cxn ang="0">
                  <a:pos x="65" y="55"/>
                </a:cxn>
                <a:cxn ang="0">
                  <a:pos x="57" y="55"/>
                </a:cxn>
                <a:cxn ang="0">
                  <a:pos x="49" y="54"/>
                </a:cxn>
                <a:cxn ang="0">
                  <a:pos x="42" y="51"/>
                </a:cxn>
                <a:cxn ang="0">
                  <a:pos x="36" y="49"/>
                </a:cxn>
                <a:cxn ang="0">
                  <a:pos x="30" y="47"/>
                </a:cxn>
                <a:cxn ang="0">
                  <a:pos x="27" y="43"/>
                </a:cxn>
                <a:cxn ang="0">
                  <a:pos x="25" y="40"/>
                </a:cxn>
                <a:cxn ang="0">
                  <a:pos x="24" y="36"/>
                </a:cxn>
                <a:cxn ang="0">
                  <a:pos x="25" y="32"/>
                </a:cxn>
                <a:cxn ang="0">
                  <a:pos x="27" y="28"/>
                </a:cxn>
                <a:cxn ang="0">
                  <a:pos x="30" y="25"/>
                </a:cxn>
                <a:cxn ang="0">
                  <a:pos x="36" y="23"/>
                </a:cxn>
                <a:cxn ang="0">
                  <a:pos x="42" y="20"/>
                </a:cxn>
                <a:cxn ang="0">
                  <a:pos x="49" y="18"/>
                </a:cxn>
                <a:cxn ang="0">
                  <a:pos x="57" y="17"/>
                </a:cxn>
                <a:cxn ang="0">
                  <a:pos x="65" y="17"/>
                </a:cxn>
                <a:cxn ang="0">
                  <a:pos x="67" y="17"/>
                </a:cxn>
                <a:cxn ang="0">
                  <a:pos x="68" y="17"/>
                </a:cxn>
                <a:cxn ang="0">
                  <a:pos x="71" y="17"/>
                </a:cxn>
                <a:cxn ang="0">
                  <a:pos x="72" y="17"/>
                </a:cxn>
                <a:cxn ang="0">
                  <a:pos x="66" y="10"/>
                </a:cxn>
                <a:cxn ang="0">
                  <a:pos x="58" y="4"/>
                </a:cxn>
                <a:cxn ang="0">
                  <a:pos x="50" y="1"/>
                </a:cxn>
                <a:cxn ang="0">
                  <a:pos x="40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2" y="11"/>
                </a:cxn>
                <a:cxn ang="0">
                  <a:pos x="7" y="17"/>
                </a:cxn>
                <a:cxn ang="0">
                  <a:pos x="4" y="23"/>
                </a:cxn>
                <a:cxn ang="0">
                  <a:pos x="2" y="30"/>
                </a:cxn>
                <a:cxn ang="0">
                  <a:pos x="0" y="38"/>
                </a:cxn>
                <a:cxn ang="0">
                  <a:pos x="2" y="46"/>
                </a:cxn>
                <a:cxn ang="0">
                  <a:pos x="4" y="53"/>
                </a:cxn>
                <a:cxn ang="0">
                  <a:pos x="7" y="59"/>
                </a:cxn>
                <a:cxn ang="0">
                  <a:pos x="12" y="65"/>
                </a:cxn>
                <a:cxn ang="0">
                  <a:pos x="18" y="70"/>
                </a:cxn>
                <a:cxn ang="0">
                  <a:pos x="25" y="73"/>
                </a:cxn>
                <a:cxn ang="0">
                  <a:pos x="32" y="76"/>
                </a:cxn>
                <a:cxn ang="0">
                  <a:pos x="40" y="77"/>
                </a:cxn>
                <a:cxn ang="0">
                  <a:pos x="45" y="77"/>
                </a:cxn>
                <a:cxn ang="0">
                  <a:pos x="50" y="76"/>
                </a:cxn>
                <a:cxn ang="0">
                  <a:pos x="56" y="73"/>
                </a:cxn>
                <a:cxn ang="0">
                  <a:pos x="60" y="71"/>
                </a:cxn>
                <a:cxn ang="0">
                  <a:pos x="65" y="68"/>
                </a:cxn>
                <a:cxn ang="0">
                  <a:pos x="68" y="64"/>
                </a:cxn>
                <a:cxn ang="0">
                  <a:pos x="72" y="59"/>
                </a:cxn>
                <a:cxn ang="0">
                  <a:pos x="74" y="55"/>
                </a:cxn>
                <a:cxn ang="0">
                  <a:pos x="72" y="55"/>
                </a:cxn>
                <a:cxn ang="0">
                  <a:pos x="70" y="55"/>
                </a:cxn>
                <a:cxn ang="0">
                  <a:pos x="67" y="55"/>
                </a:cxn>
                <a:cxn ang="0">
                  <a:pos x="65" y="55"/>
                </a:cxn>
              </a:cxnLst>
              <a:rect l="0" t="0" r="r" b="b"/>
              <a:pathLst>
                <a:path w="74" h="77">
                  <a:moveTo>
                    <a:pt x="65" y="55"/>
                  </a:moveTo>
                  <a:lnTo>
                    <a:pt x="57" y="55"/>
                  </a:lnTo>
                  <a:lnTo>
                    <a:pt x="49" y="54"/>
                  </a:lnTo>
                  <a:lnTo>
                    <a:pt x="42" y="51"/>
                  </a:lnTo>
                  <a:lnTo>
                    <a:pt x="36" y="49"/>
                  </a:lnTo>
                  <a:lnTo>
                    <a:pt x="30" y="47"/>
                  </a:lnTo>
                  <a:lnTo>
                    <a:pt x="27" y="43"/>
                  </a:lnTo>
                  <a:lnTo>
                    <a:pt x="25" y="40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7" y="28"/>
                  </a:lnTo>
                  <a:lnTo>
                    <a:pt x="30" y="25"/>
                  </a:lnTo>
                  <a:lnTo>
                    <a:pt x="36" y="23"/>
                  </a:lnTo>
                  <a:lnTo>
                    <a:pt x="42" y="20"/>
                  </a:lnTo>
                  <a:lnTo>
                    <a:pt x="49" y="18"/>
                  </a:lnTo>
                  <a:lnTo>
                    <a:pt x="57" y="17"/>
                  </a:lnTo>
                  <a:lnTo>
                    <a:pt x="65" y="17"/>
                  </a:lnTo>
                  <a:lnTo>
                    <a:pt x="67" y="17"/>
                  </a:lnTo>
                  <a:lnTo>
                    <a:pt x="68" y="17"/>
                  </a:lnTo>
                  <a:lnTo>
                    <a:pt x="71" y="17"/>
                  </a:lnTo>
                  <a:lnTo>
                    <a:pt x="72" y="17"/>
                  </a:lnTo>
                  <a:lnTo>
                    <a:pt x="66" y="10"/>
                  </a:lnTo>
                  <a:lnTo>
                    <a:pt x="58" y="4"/>
                  </a:lnTo>
                  <a:lnTo>
                    <a:pt x="50" y="1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3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4" y="53"/>
                  </a:lnTo>
                  <a:lnTo>
                    <a:pt x="7" y="59"/>
                  </a:lnTo>
                  <a:lnTo>
                    <a:pt x="12" y="65"/>
                  </a:lnTo>
                  <a:lnTo>
                    <a:pt x="18" y="70"/>
                  </a:lnTo>
                  <a:lnTo>
                    <a:pt x="25" y="73"/>
                  </a:lnTo>
                  <a:lnTo>
                    <a:pt x="32" y="76"/>
                  </a:lnTo>
                  <a:lnTo>
                    <a:pt x="40" y="77"/>
                  </a:lnTo>
                  <a:lnTo>
                    <a:pt x="45" y="77"/>
                  </a:lnTo>
                  <a:lnTo>
                    <a:pt x="50" y="76"/>
                  </a:lnTo>
                  <a:lnTo>
                    <a:pt x="56" y="73"/>
                  </a:lnTo>
                  <a:lnTo>
                    <a:pt x="60" y="71"/>
                  </a:lnTo>
                  <a:lnTo>
                    <a:pt x="65" y="68"/>
                  </a:lnTo>
                  <a:lnTo>
                    <a:pt x="68" y="64"/>
                  </a:lnTo>
                  <a:lnTo>
                    <a:pt x="72" y="59"/>
                  </a:lnTo>
                  <a:lnTo>
                    <a:pt x="74" y="55"/>
                  </a:lnTo>
                  <a:lnTo>
                    <a:pt x="72" y="55"/>
                  </a:lnTo>
                  <a:lnTo>
                    <a:pt x="70" y="55"/>
                  </a:lnTo>
                  <a:lnTo>
                    <a:pt x="67" y="55"/>
                  </a:lnTo>
                  <a:lnTo>
                    <a:pt x="65" y="55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94" name="93 CuadroTexto"/>
          <p:cNvSpPr txBox="1"/>
          <p:nvPr/>
        </p:nvSpPr>
        <p:spPr>
          <a:xfrm>
            <a:off x="4110924" y="620713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Monitor </a:t>
            </a:r>
          </a:p>
          <a:p>
            <a:pPr algn="ctr"/>
            <a:r>
              <a:rPr lang="es-MX" sz="1200" dirty="0" smtClean="0"/>
              <a:t>Cocina</a:t>
            </a:r>
          </a:p>
        </p:txBody>
      </p:sp>
      <p:grpSp>
        <p:nvGrpSpPr>
          <p:cNvPr id="95" name="94 Grupo"/>
          <p:cNvGrpSpPr/>
          <p:nvPr/>
        </p:nvGrpSpPr>
        <p:grpSpPr>
          <a:xfrm>
            <a:off x="5220072" y="4073090"/>
            <a:ext cx="1368152" cy="1026046"/>
            <a:chOff x="6156325" y="4076700"/>
            <a:chExt cx="2765425" cy="1962150"/>
          </a:xfrm>
        </p:grpSpPr>
        <p:sp>
          <p:nvSpPr>
            <p:cNvPr id="96" name="AutoShape 83"/>
            <p:cNvSpPr>
              <a:spLocks noChangeAspect="1" noChangeArrowheads="1" noTextEdit="1"/>
            </p:cNvSpPr>
            <p:nvPr/>
          </p:nvSpPr>
          <p:spPr bwMode="auto">
            <a:xfrm>
              <a:off x="6156325" y="4076700"/>
              <a:ext cx="2765425" cy="196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7" name="Freeform 86"/>
            <p:cNvSpPr>
              <a:spLocks/>
            </p:cNvSpPr>
            <p:nvPr/>
          </p:nvSpPr>
          <p:spPr bwMode="auto">
            <a:xfrm>
              <a:off x="6416675" y="4178300"/>
              <a:ext cx="2289175" cy="1758950"/>
            </a:xfrm>
            <a:custGeom>
              <a:avLst/>
              <a:gdLst/>
              <a:ahLst/>
              <a:cxnLst>
                <a:cxn ang="0">
                  <a:pos x="577" y="96"/>
                </a:cxn>
                <a:cxn ang="0">
                  <a:pos x="539" y="101"/>
                </a:cxn>
                <a:cxn ang="0">
                  <a:pos x="502" y="194"/>
                </a:cxn>
                <a:cxn ang="0">
                  <a:pos x="498" y="285"/>
                </a:cxn>
                <a:cxn ang="0">
                  <a:pos x="482" y="308"/>
                </a:cxn>
                <a:cxn ang="0">
                  <a:pos x="448" y="328"/>
                </a:cxn>
                <a:cxn ang="0">
                  <a:pos x="426" y="339"/>
                </a:cxn>
                <a:cxn ang="0">
                  <a:pos x="395" y="361"/>
                </a:cxn>
                <a:cxn ang="0">
                  <a:pos x="376" y="410"/>
                </a:cxn>
                <a:cxn ang="0">
                  <a:pos x="256" y="523"/>
                </a:cxn>
                <a:cxn ang="0">
                  <a:pos x="296" y="479"/>
                </a:cxn>
                <a:cxn ang="0">
                  <a:pos x="334" y="431"/>
                </a:cxn>
                <a:cxn ang="0">
                  <a:pos x="356" y="394"/>
                </a:cxn>
                <a:cxn ang="0">
                  <a:pos x="344" y="345"/>
                </a:cxn>
                <a:cxn ang="0">
                  <a:pos x="342" y="270"/>
                </a:cxn>
                <a:cxn ang="0">
                  <a:pos x="335" y="214"/>
                </a:cxn>
                <a:cxn ang="0">
                  <a:pos x="310" y="192"/>
                </a:cxn>
                <a:cxn ang="0">
                  <a:pos x="284" y="230"/>
                </a:cxn>
                <a:cxn ang="0">
                  <a:pos x="278" y="274"/>
                </a:cxn>
                <a:cxn ang="0">
                  <a:pos x="249" y="406"/>
                </a:cxn>
                <a:cxn ang="0">
                  <a:pos x="244" y="290"/>
                </a:cxn>
                <a:cxn ang="0">
                  <a:pos x="220" y="246"/>
                </a:cxn>
                <a:cxn ang="0">
                  <a:pos x="201" y="267"/>
                </a:cxn>
                <a:cxn ang="0">
                  <a:pos x="187" y="323"/>
                </a:cxn>
                <a:cxn ang="0">
                  <a:pos x="165" y="421"/>
                </a:cxn>
                <a:cxn ang="0">
                  <a:pos x="139" y="287"/>
                </a:cxn>
                <a:cxn ang="0">
                  <a:pos x="139" y="235"/>
                </a:cxn>
                <a:cxn ang="0">
                  <a:pos x="120" y="197"/>
                </a:cxn>
                <a:cxn ang="0">
                  <a:pos x="91" y="245"/>
                </a:cxn>
                <a:cxn ang="0">
                  <a:pos x="76" y="389"/>
                </a:cxn>
                <a:cxn ang="0">
                  <a:pos x="72" y="440"/>
                </a:cxn>
                <a:cxn ang="0">
                  <a:pos x="116" y="478"/>
                </a:cxn>
                <a:cxn ang="0">
                  <a:pos x="143" y="506"/>
                </a:cxn>
                <a:cxn ang="0">
                  <a:pos x="124" y="575"/>
                </a:cxn>
                <a:cxn ang="0">
                  <a:pos x="739" y="1108"/>
                </a:cxn>
                <a:cxn ang="0">
                  <a:pos x="963" y="1058"/>
                </a:cxn>
                <a:cxn ang="0">
                  <a:pos x="995" y="1052"/>
                </a:cxn>
                <a:cxn ang="0">
                  <a:pos x="1031" y="1042"/>
                </a:cxn>
                <a:cxn ang="0">
                  <a:pos x="1060" y="1034"/>
                </a:cxn>
                <a:cxn ang="0">
                  <a:pos x="1086" y="1033"/>
                </a:cxn>
                <a:cxn ang="0">
                  <a:pos x="1396" y="932"/>
                </a:cxn>
                <a:cxn ang="0">
                  <a:pos x="1442" y="665"/>
                </a:cxn>
                <a:cxn ang="0">
                  <a:pos x="1429" y="469"/>
                </a:cxn>
                <a:cxn ang="0">
                  <a:pos x="1376" y="408"/>
                </a:cxn>
                <a:cxn ang="0">
                  <a:pos x="1334" y="377"/>
                </a:cxn>
                <a:cxn ang="0">
                  <a:pos x="1269" y="195"/>
                </a:cxn>
                <a:cxn ang="0">
                  <a:pos x="1262" y="59"/>
                </a:cxn>
                <a:cxn ang="0">
                  <a:pos x="1199" y="19"/>
                </a:cxn>
                <a:cxn ang="0">
                  <a:pos x="1130" y="2"/>
                </a:cxn>
                <a:cxn ang="0">
                  <a:pos x="951" y="134"/>
                </a:cxn>
                <a:cxn ang="0">
                  <a:pos x="987" y="277"/>
                </a:cxn>
                <a:cxn ang="0">
                  <a:pos x="1047" y="374"/>
                </a:cxn>
                <a:cxn ang="0">
                  <a:pos x="946" y="482"/>
                </a:cxn>
                <a:cxn ang="0">
                  <a:pos x="788" y="454"/>
                </a:cxn>
                <a:cxn ang="0">
                  <a:pos x="758" y="350"/>
                </a:cxn>
                <a:cxn ang="0">
                  <a:pos x="681" y="271"/>
                </a:cxn>
              </a:cxnLst>
              <a:rect l="0" t="0" r="r" b="b"/>
              <a:pathLst>
                <a:path w="1442" h="1108">
                  <a:moveTo>
                    <a:pt x="593" y="97"/>
                  </a:moveTo>
                  <a:lnTo>
                    <a:pt x="591" y="97"/>
                  </a:lnTo>
                  <a:lnTo>
                    <a:pt x="585" y="96"/>
                  </a:lnTo>
                  <a:lnTo>
                    <a:pt x="577" y="96"/>
                  </a:lnTo>
                  <a:lnTo>
                    <a:pt x="568" y="96"/>
                  </a:lnTo>
                  <a:lnTo>
                    <a:pt x="556" y="97"/>
                  </a:lnTo>
                  <a:lnTo>
                    <a:pt x="547" y="99"/>
                  </a:lnTo>
                  <a:lnTo>
                    <a:pt x="539" y="101"/>
                  </a:lnTo>
                  <a:lnTo>
                    <a:pt x="533" y="107"/>
                  </a:lnTo>
                  <a:lnTo>
                    <a:pt x="523" y="129"/>
                  </a:lnTo>
                  <a:lnTo>
                    <a:pt x="511" y="163"/>
                  </a:lnTo>
                  <a:lnTo>
                    <a:pt x="502" y="194"/>
                  </a:lnTo>
                  <a:lnTo>
                    <a:pt x="498" y="208"/>
                  </a:lnTo>
                  <a:lnTo>
                    <a:pt x="498" y="224"/>
                  </a:lnTo>
                  <a:lnTo>
                    <a:pt x="498" y="255"/>
                  </a:lnTo>
                  <a:lnTo>
                    <a:pt x="498" y="285"/>
                  </a:lnTo>
                  <a:lnTo>
                    <a:pt x="498" y="298"/>
                  </a:lnTo>
                  <a:lnTo>
                    <a:pt x="496" y="299"/>
                  </a:lnTo>
                  <a:lnTo>
                    <a:pt x="490" y="302"/>
                  </a:lnTo>
                  <a:lnTo>
                    <a:pt x="482" y="308"/>
                  </a:lnTo>
                  <a:lnTo>
                    <a:pt x="473" y="314"/>
                  </a:lnTo>
                  <a:lnTo>
                    <a:pt x="463" y="320"/>
                  </a:lnTo>
                  <a:lnTo>
                    <a:pt x="454" y="326"/>
                  </a:lnTo>
                  <a:lnTo>
                    <a:pt x="448" y="328"/>
                  </a:lnTo>
                  <a:lnTo>
                    <a:pt x="444" y="330"/>
                  </a:lnTo>
                  <a:lnTo>
                    <a:pt x="441" y="331"/>
                  </a:lnTo>
                  <a:lnTo>
                    <a:pt x="435" y="334"/>
                  </a:lnTo>
                  <a:lnTo>
                    <a:pt x="426" y="339"/>
                  </a:lnTo>
                  <a:lnTo>
                    <a:pt x="417" y="345"/>
                  </a:lnTo>
                  <a:lnTo>
                    <a:pt x="408" y="350"/>
                  </a:lnTo>
                  <a:lnTo>
                    <a:pt x="401" y="356"/>
                  </a:lnTo>
                  <a:lnTo>
                    <a:pt x="395" y="361"/>
                  </a:lnTo>
                  <a:lnTo>
                    <a:pt x="392" y="364"/>
                  </a:lnTo>
                  <a:lnTo>
                    <a:pt x="388" y="374"/>
                  </a:lnTo>
                  <a:lnTo>
                    <a:pt x="382" y="393"/>
                  </a:lnTo>
                  <a:lnTo>
                    <a:pt x="376" y="410"/>
                  </a:lnTo>
                  <a:lnTo>
                    <a:pt x="373" y="418"/>
                  </a:lnTo>
                  <a:lnTo>
                    <a:pt x="331" y="471"/>
                  </a:lnTo>
                  <a:lnTo>
                    <a:pt x="291" y="516"/>
                  </a:lnTo>
                  <a:lnTo>
                    <a:pt x="256" y="523"/>
                  </a:lnTo>
                  <a:lnTo>
                    <a:pt x="262" y="517"/>
                  </a:lnTo>
                  <a:lnTo>
                    <a:pt x="274" y="503"/>
                  </a:lnTo>
                  <a:lnTo>
                    <a:pt x="287" y="488"/>
                  </a:lnTo>
                  <a:lnTo>
                    <a:pt x="296" y="479"/>
                  </a:lnTo>
                  <a:lnTo>
                    <a:pt x="303" y="469"/>
                  </a:lnTo>
                  <a:lnTo>
                    <a:pt x="316" y="453"/>
                  </a:lnTo>
                  <a:lnTo>
                    <a:pt x="328" y="438"/>
                  </a:lnTo>
                  <a:lnTo>
                    <a:pt x="334" y="431"/>
                  </a:lnTo>
                  <a:lnTo>
                    <a:pt x="337" y="428"/>
                  </a:lnTo>
                  <a:lnTo>
                    <a:pt x="345" y="421"/>
                  </a:lnTo>
                  <a:lnTo>
                    <a:pt x="353" y="409"/>
                  </a:lnTo>
                  <a:lnTo>
                    <a:pt x="356" y="394"/>
                  </a:lnTo>
                  <a:lnTo>
                    <a:pt x="353" y="378"/>
                  </a:lnTo>
                  <a:lnTo>
                    <a:pt x="350" y="365"/>
                  </a:lnTo>
                  <a:lnTo>
                    <a:pt x="345" y="352"/>
                  </a:lnTo>
                  <a:lnTo>
                    <a:pt x="344" y="345"/>
                  </a:lnTo>
                  <a:lnTo>
                    <a:pt x="344" y="328"/>
                  </a:lnTo>
                  <a:lnTo>
                    <a:pt x="344" y="304"/>
                  </a:lnTo>
                  <a:lnTo>
                    <a:pt x="342" y="280"/>
                  </a:lnTo>
                  <a:lnTo>
                    <a:pt x="342" y="270"/>
                  </a:lnTo>
                  <a:lnTo>
                    <a:pt x="342" y="263"/>
                  </a:lnTo>
                  <a:lnTo>
                    <a:pt x="340" y="245"/>
                  </a:lnTo>
                  <a:lnTo>
                    <a:pt x="338" y="226"/>
                  </a:lnTo>
                  <a:lnTo>
                    <a:pt x="335" y="214"/>
                  </a:lnTo>
                  <a:lnTo>
                    <a:pt x="329" y="207"/>
                  </a:lnTo>
                  <a:lnTo>
                    <a:pt x="321" y="200"/>
                  </a:lnTo>
                  <a:lnTo>
                    <a:pt x="313" y="194"/>
                  </a:lnTo>
                  <a:lnTo>
                    <a:pt x="310" y="192"/>
                  </a:lnTo>
                  <a:lnTo>
                    <a:pt x="306" y="197"/>
                  </a:lnTo>
                  <a:lnTo>
                    <a:pt x="299" y="208"/>
                  </a:lnTo>
                  <a:lnTo>
                    <a:pt x="290" y="222"/>
                  </a:lnTo>
                  <a:lnTo>
                    <a:pt x="284" y="230"/>
                  </a:lnTo>
                  <a:lnTo>
                    <a:pt x="282" y="241"/>
                  </a:lnTo>
                  <a:lnTo>
                    <a:pt x="281" y="255"/>
                  </a:lnTo>
                  <a:lnTo>
                    <a:pt x="278" y="268"/>
                  </a:lnTo>
                  <a:lnTo>
                    <a:pt x="278" y="274"/>
                  </a:lnTo>
                  <a:lnTo>
                    <a:pt x="275" y="371"/>
                  </a:lnTo>
                  <a:lnTo>
                    <a:pt x="262" y="396"/>
                  </a:lnTo>
                  <a:lnTo>
                    <a:pt x="265" y="421"/>
                  </a:lnTo>
                  <a:lnTo>
                    <a:pt x="249" y="406"/>
                  </a:lnTo>
                  <a:lnTo>
                    <a:pt x="241" y="333"/>
                  </a:lnTo>
                  <a:lnTo>
                    <a:pt x="241" y="326"/>
                  </a:lnTo>
                  <a:lnTo>
                    <a:pt x="243" y="309"/>
                  </a:lnTo>
                  <a:lnTo>
                    <a:pt x="244" y="290"/>
                  </a:lnTo>
                  <a:lnTo>
                    <a:pt x="243" y="274"/>
                  </a:lnTo>
                  <a:lnTo>
                    <a:pt x="237" y="263"/>
                  </a:lnTo>
                  <a:lnTo>
                    <a:pt x="228" y="252"/>
                  </a:lnTo>
                  <a:lnTo>
                    <a:pt x="220" y="246"/>
                  </a:lnTo>
                  <a:lnTo>
                    <a:pt x="215" y="244"/>
                  </a:lnTo>
                  <a:lnTo>
                    <a:pt x="212" y="246"/>
                  </a:lnTo>
                  <a:lnTo>
                    <a:pt x="208" y="255"/>
                  </a:lnTo>
                  <a:lnTo>
                    <a:pt x="201" y="267"/>
                  </a:lnTo>
                  <a:lnTo>
                    <a:pt x="196" y="276"/>
                  </a:lnTo>
                  <a:lnTo>
                    <a:pt x="192" y="289"/>
                  </a:lnTo>
                  <a:lnTo>
                    <a:pt x="189" y="307"/>
                  </a:lnTo>
                  <a:lnTo>
                    <a:pt x="187" y="323"/>
                  </a:lnTo>
                  <a:lnTo>
                    <a:pt x="186" y="330"/>
                  </a:lnTo>
                  <a:lnTo>
                    <a:pt x="179" y="369"/>
                  </a:lnTo>
                  <a:lnTo>
                    <a:pt x="186" y="418"/>
                  </a:lnTo>
                  <a:lnTo>
                    <a:pt x="165" y="421"/>
                  </a:lnTo>
                  <a:lnTo>
                    <a:pt x="155" y="389"/>
                  </a:lnTo>
                  <a:lnTo>
                    <a:pt x="139" y="383"/>
                  </a:lnTo>
                  <a:lnTo>
                    <a:pt x="139" y="293"/>
                  </a:lnTo>
                  <a:lnTo>
                    <a:pt x="139" y="287"/>
                  </a:lnTo>
                  <a:lnTo>
                    <a:pt x="140" y="276"/>
                  </a:lnTo>
                  <a:lnTo>
                    <a:pt x="142" y="261"/>
                  </a:lnTo>
                  <a:lnTo>
                    <a:pt x="142" y="248"/>
                  </a:lnTo>
                  <a:lnTo>
                    <a:pt x="139" y="235"/>
                  </a:lnTo>
                  <a:lnTo>
                    <a:pt x="132" y="217"/>
                  </a:lnTo>
                  <a:lnTo>
                    <a:pt x="126" y="201"/>
                  </a:lnTo>
                  <a:lnTo>
                    <a:pt x="123" y="195"/>
                  </a:lnTo>
                  <a:lnTo>
                    <a:pt x="120" y="197"/>
                  </a:lnTo>
                  <a:lnTo>
                    <a:pt x="113" y="203"/>
                  </a:lnTo>
                  <a:lnTo>
                    <a:pt x="104" y="211"/>
                  </a:lnTo>
                  <a:lnTo>
                    <a:pt x="97" y="224"/>
                  </a:lnTo>
                  <a:lnTo>
                    <a:pt x="91" y="245"/>
                  </a:lnTo>
                  <a:lnTo>
                    <a:pt x="86" y="271"/>
                  </a:lnTo>
                  <a:lnTo>
                    <a:pt x="85" y="295"/>
                  </a:lnTo>
                  <a:lnTo>
                    <a:pt x="83" y="305"/>
                  </a:lnTo>
                  <a:lnTo>
                    <a:pt x="76" y="389"/>
                  </a:lnTo>
                  <a:lnTo>
                    <a:pt x="60" y="412"/>
                  </a:lnTo>
                  <a:lnTo>
                    <a:pt x="64" y="432"/>
                  </a:lnTo>
                  <a:lnTo>
                    <a:pt x="66" y="434"/>
                  </a:lnTo>
                  <a:lnTo>
                    <a:pt x="72" y="440"/>
                  </a:lnTo>
                  <a:lnTo>
                    <a:pt x="82" y="449"/>
                  </a:lnTo>
                  <a:lnTo>
                    <a:pt x="97" y="462"/>
                  </a:lnTo>
                  <a:lnTo>
                    <a:pt x="105" y="469"/>
                  </a:lnTo>
                  <a:lnTo>
                    <a:pt x="116" y="478"/>
                  </a:lnTo>
                  <a:lnTo>
                    <a:pt x="124" y="487"/>
                  </a:lnTo>
                  <a:lnTo>
                    <a:pt x="132" y="494"/>
                  </a:lnTo>
                  <a:lnTo>
                    <a:pt x="138" y="500"/>
                  </a:lnTo>
                  <a:lnTo>
                    <a:pt x="143" y="506"/>
                  </a:lnTo>
                  <a:lnTo>
                    <a:pt x="146" y="509"/>
                  </a:lnTo>
                  <a:lnTo>
                    <a:pt x="148" y="510"/>
                  </a:lnTo>
                  <a:lnTo>
                    <a:pt x="160" y="547"/>
                  </a:lnTo>
                  <a:lnTo>
                    <a:pt x="124" y="575"/>
                  </a:lnTo>
                  <a:lnTo>
                    <a:pt x="0" y="633"/>
                  </a:lnTo>
                  <a:lnTo>
                    <a:pt x="57" y="889"/>
                  </a:lnTo>
                  <a:lnTo>
                    <a:pt x="189" y="1049"/>
                  </a:lnTo>
                  <a:lnTo>
                    <a:pt x="739" y="1108"/>
                  </a:lnTo>
                  <a:lnTo>
                    <a:pt x="840" y="1011"/>
                  </a:lnTo>
                  <a:lnTo>
                    <a:pt x="852" y="1043"/>
                  </a:lnTo>
                  <a:lnTo>
                    <a:pt x="908" y="1072"/>
                  </a:lnTo>
                  <a:lnTo>
                    <a:pt x="963" y="1058"/>
                  </a:lnTo>
                  <a:lnTo>
                    <a:pt x="966" y="1058"/>
                  </a:lnTo>
                  <a:lnTo>
                    <a:pt x="973" y="1056"/>
                  </a:lnTo>
                  <a:lnTo>
                    <a:pt x="984" y="1055"/>
                  </a:lnTo>
                  <a:lnTo>
                    <a:pt x="995" y="1052"/>
                  </a:lnTo>
                  <a:lnTo>
                    <a:pt x="1009" y="1049"/>
                  </a:lnTo>
                  <a:lnTo>
                    <a:pt x="1019" y="1046"/>
                  </a:lnTo>
                  <a:lnTo>
                    <a:pt x="1026" y="1045"/>
                  </a:lnTo>
                  <a:lnTo>
                    <a:pt x="1031" y="1042"/>
                  </a:lnTo>
                  <a:lnTo>
                    <a:pt x="1033" y="1040"/>
                  </a:lnTo>
                  <a:lnTo>
                    <a:pt x="1041" y="1037"/>
                  </a:lnTo>
                  <a:lnTo>
                    <a:pt x="1050" y="1036"/>
                  </a:lnTo>
                  <a:lnTo>
                    <a:pt x="1060" y="1034"/>
                  </a:lnTo>
                  <a:lnTo>
                    <a:pt x="1070" y="1034"/>
                  </a:lnTo>
                  <a:lnTo>
                    <a:pt x="1077" y="1033"/>
                  </a:lnTo>
                  <a:lnTo>
                    <a:pt x="1083" y="1033"/>
                  </a:lnTo>
                  <a:lnTo>
                    <a:pt x="1086" y="1033"/>
                  </a:lnTo>
                  <a:lnTo>
                    <a:pt x="1228" y="1072"/>
                  </a:lnTo>
                  <a:lnTo>
                    <a:pt x="1329" y="1014"/>
                  </a:lnTo>
                  <a:lnTo>
                    <a:pt x="1360" y="955"/>
                  </a:lnTo>
                  <a:lnTo>
                    <a:pt x="1396" y="932"/>
                  </a:lnTo>
                  <a:lnTo>
                    <a:pt x="1401" y="862"/>
                  </a:lnTo>
                  <a:lnTo>
                    <a:pt x="1418" y="778"/>
                  </a:lnTo>
                  <a:lnTo>
                    <a:pt x="1435" y="731"/>
                  </a:lnTo>
                  <a:lnTo>
                    <a:pt x="1442" y="665"/>
                  </a:lnTo>
                  <a:lnTo>
                    <a:pt x="1437" y="564"/>
                  </a:lnTo>
                  <a:lnTo>
                    <a:pt x="1437" y="548"/>
                  </a:lnTo>
                  <a:lnTo>
                    <a:pt x="1436" y="512"/>
                  </a:lnTo>
                  <a:lnTo>
                    <a:pt x="1429" y="469"/>
                  </a:lnTo>
                  <a:lnTo>
                    <a:pt x="1414" y="440"/>
                  </a:lnTo>
                  <a:lnTo>
                    <a:pt x="1402" y="430"/>
                  </a:lnTo>
                  <a:lnTo>
                    <a:pt x="1391" y="419"/>
                  </a:lnTo>
                  <a:lnTo>
                    <a:pt x="1376" y="408"/>
                  </a:lnTo>
                  <a:lnTo>
                    <a:pt x="1363" y="397"/>
                  </a:lnTo>
                  <a:lnTo>
                    <a:pt x="1350" y="389"/>
                  </a:lnTo>
                  <a:lnTo>
                    <a:pt x="1339" y="381"/>
                  </a:lnTo>
                  <a:lnTo>
                    <a:pt x="1334" y="377"/>
                  </a:lnTo>
                  <a:lnTo>
                    <a:pt x="1331" y="375"/>
                  </a:lnTo>
                  <a:lnTo>
                    <a:pt x="1282" y="336"/>
                  </a:lnTo>
                  <a:lnTo>
                    <a:pt x="1254" y="285"/>
                  </a:lnTo>
                  <a:lnTo>
                    <a:pt x="1269" y="195"/>
                  </a:lnTo>
                  <a:lnTo>
                    <a:pt x="1275" y="103"/>
                  </a:lnTo>
                  <a:lnTo>
                    <a:pt x="1274" y="96"/>
                  </a:lnTo>
                  <a:lnTo>
                    <a:pt x="1271" y="80"/>
                  </a:lnTo>
                  <a:lnTo>
                    <a:pt x="1262" y="59"/>
                  </a:lnTo>
                  <a:lnTo>
                    <a:pt x="1247" y="41"/>
                  </a:lnTo>
                  <a:lnTo>
                    <a:pt x="1235" y="34"/>
                  </a:lnTo>
                  <a:lnTo>
                    <a:pt x="1219" y="27"/>
                  </a:lnTo>
                  <a:lnTo>
                    <a:pt x="1199" y="19"/>
                  </a:lnTo>
                  <a:lnTo>
                    <a:pt x="1178" y="14"/>
                  </a:lnTo>
                  <a:lnTo>
                    <a:pt x="1158" y="8"/>
                  </a:lnTo>
                  <a:lnTo>
                    <a:pt x="1142" y="5"/>
                  </a:lnTo>
                  <a:lnTo>
                    <a:pt x="1130" y="2"/>
                  </a:lnTo>
                  <a:lnTo>
                    <a:pt x="1126" y="0"/>
                  </a:lnTo>
                  <a:lnTo>
                    <a:pt x="991" y="12"/>
                  </a:lnTo>
                  <a:lnTo>
                    <a:pt x="938" y="77"/>
                  </a:lnTo>
                  <a:lnTo>
                    <a:pt x="951" y="134"/>
                  </a:lnTo>
                  <a:lnTo>
                    <a:pt x="973" y="150"/>
                  </a:lnTo>
                  <a:lnTo>
                    <a:pt x="984" y="178"/>
                  </a:lnTo>
                  <a:lnTo>
                    <a:pt x="966" y="271"/>
                  </a:lnTo>
                  <a:lnTo>
                    <a:pt x="987" y="277"/>
                  </a:lnTo>
                  <a:lnTo>
                    <a:pt x="991" y="309"/>
                  </a:lnTo>
                  <a:lnTo>
                    <a:pt x="1003" y="324"/>
                  </a:lnTo>
                  <a:lnTo>
                    <a:pt x="1004" y="359"/>
                  </a:lnTo>
                  <a:lnTo>
                    <a:pt x="1047" y="374"/>
                  </a:lnTo>
                  <a:lnTo>
                    <a:pt x="1077" y="387"/>
                  </a:lnTo>
                  <a:lnTo>
                    <a:pt x="1020" y="434"/>
                  </a:lnTo>
                  <a:lnTo>
                    <a:pt x="973" y="451"/>
                  </a:lnTo>
                  <a:lnTo>
                    <a:pt x="946" y="482"/>
                  </a:lnTo>
                  <a:lnTo>
                    <a:pt x="893" y="488"/>
                  </a:lnTo>
                  <a:lnTo>
                    <a:pt x="842" y="492"/>
                  </a:lnTo>
                  <a:lnTo>
                    <a:pt x="789" y="463"/>
                  </a:lnTo>
                  <a:lnTo>
                    <a:pt x="788" y="454"/>
                  </a:lnTo>
                  <a:lnTo>
                    <a:pt x="785" y="432"/>
                  </a:lnTo>
                  <a:lnTo>
                    <a:pt x="777" y="403"/>
                  </a:lnTo>
                  <a:lnTo>
                    <a:pt x="768" y="374"/>
                  </a:lnTo>
                  <a:lnTo>
                    <a:pt x="758" y="350"/>
                  </a:lnTo>
                  <a:lnTo>
                    <a:pt x="748" y="334"/>
                  </a:lnTo>
                  <a:lnTo>
                    <a:pt x="739" y="326"/>
                  </a:lnTo>
                  <a:lnTo>
                    <a:pt x="736" y="323"/>
                  </a:lnTo>
                  <a:lnTo>
                    <a:pt x="681" y="271"/>
                  </a:lnTo>
                  <a:lnTo>
                    <a:pt x="703" y="189"/>
                  </a:lnTo>
                  <a:lnTo>
                    <a:pt x="659" y="103"/>
                  </a:lnTo>
                  <a:lnTo>
                    <a:pt x="593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8" name="Freeform 87"/>
            <p:cNvSpPr>
              <a:spLocks/>
            </p:cNvSpPr>
            <p:nvPr/>
          </p:nvSpPr>
          <p:spPr bwMode="auto">
            <a:xfrm>
              <a:off x="6577013" y="4657725"/>
              <a:ext cx="41275" cy="174625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3" y="5"/>
                </a:cxn>
                <a:cxn ang="0">
                  <a:pos x="16" y="0"/>
                </a:cxn>
                <a:cxn ang="0">
                  <a:pos x="22" y="7"/>
                </a:cxn>
                <a:cxn ang="0">
                  <a:pos x="26" y="110"/>
                </a:cxn>
                <a:cxn ang="0">
                  <a:pos x="0" y="108"/>
                </a:cxn>
              </a:cxnLst>
              <a:rect l="0" t="0" r="r" b="b"/>
              <a:pathLst>
                <a:path w="26" h="110">
                  <a:moveTo>
                    <a:pt x="0" y="108"/>
                  </a:moveTo>
                  <a:lnTo>
                    <a:pt x="3" y="5"/>
                  </a:lnTo>
                  <a:lnTo>
                    <a:pt x="16" y="0"/>
                  </a:lnTo>
                  <a:lnTo>
                    <a:pt x="22" y="7"/>
                  </a:lnTo>
                  <a:lnTo>
                    <a:pt x="26" y="11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9" name="Freeform 88"/>
            <p:cNvSpPr>
              <a:spLocks/>
            </p:cNvSpPr>
            <p:nvPr/>
          </p:nvSpPr>
          <p:spPr bwMode="auto">
            <a:xfrm>
              <a:off x="6742113" y="4721225"/>
              <a:ext cx="34925" cy="136525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" y="0"/>
                </a:cxn>
                <a:cxn ang="0">
                  <a:pos x="0" y="86"/>
                </a:cxn>
                <a:cxn ang="0">
                  <a:pos x="3" y="86"/>
                </a:cxn>
                <a:cxn ang="0">
                  <a:pos x="9" y="86"/>
                </a:cxn>
                <a:cxn ang="0">
                  <a:pos x="15" y="86"/>
                </a:cxn>
                <a:cxn ang="0">
                  <a:pos x="17" y="85"/>
                </a:cxn>
                <a:cxn ang="0">
                  <a:pos x="19" y="77"/>
                </a:cxn>
                <a:cxn ang="0">
                  <a:pos x="20" y="67"/>
                </a:cxn>
                <a:cxn ang="0">
                  <a:pos x="22" y="57"/>
                </a:cxn>
                <a:cxn ang="0">
                  <a:pos x="22" y="52"/>
                </a:cxn>
                <a:cxn ang="0">
                  <a:pos x="22" y="3"/>
                </a:cxn>
              </a:cxnLst>
              <a:rect l="0" t="0" r="r" b="b"/>
              <a:pathLst>
                <a:path w="22" h="86">
                  <a:moveTo>
                    <a:pt x="22" y="3"/>
                  </a:moveTo>
                  <a:lnTo>
                    <a:pt x="3" y="0"/>
                  </a:lnTo>
                  <a:lnTo>
                    <a:pt x="0" y="86"/>
                  </a:lnTo>
                  <a:lnTo>
                    <a:pt x="3" y="86"/>
                  </a:lnTo>
                  <a:lnTo>
                    <a:pt x="9" y="86"/>
                  </a:lnTo>
                  <a:lnTo>
                    <a:pt x="15" y="86"/>
                  </a:lnTo>
                  <a:lnTo>
                    <a:pt x="17" y="85"/>
                  </a:lnTo>
                  <a:lnTo>
                    <a:pt x="19" y="77"/>
                  </a:lnTo>
                  <a:lnTo>
                    <a:pt x="20" y="67"/>
                  </a:lnTo>
                  <a:lnTo>
                    <a:pt x="22" y="57"/>
                  </a:lnTo>
                  <a:lnTo>
                    <a:pt x="22" y="52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0" name="Freeform 89"/>
            <p:cNvSpPr>
              <a:spLocks/>
            </p:cNvSpPr>
            <p:nvPr/>
          </p:nvSpPr>
          <p:spPr bwMode="auto">
            <a:xfrm>
              <a:off x="6899275" y="4638675"/>
              <a:ext cx="28575" cy="1539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15"/>
                </a:cxn>
                <a:cxn ang="0">
                  <a:pos x="6" y="62"/>
                </a:cxn>
                <a:cxn ang="0">
                  <a:pos x="5" y="97"/>
                </a:cxn>
                <a:cxn ang="0">
                  <a:pos x="17" y="97"/>
                </a:cxn>
                <a:cxn ang="0">
                  <a:pos x="17" y="87"/>
                </a:cxn>
                <a:cxn ang="0">
                  <a:pos x="17" y="62"/>
                </a:cxn>
                <a:cxn ang="0">
                  <a:pos x="17" y="37"/>
                </a:cxn>
                <a:cxn ang="0">
                  <a:pos x="17" y="25"/>
                </a:cxn>
                <a:cxn ang="0">
                  <a:pos x="17" y="19"/>
                </a:cxn>
                <a:cxn ang="0">
                  <a:pos x="18" y="12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0" y="5"/>
                </a:cxn>
              </a:cxnLst>
              <a:rect l="0" t="0" r="r" b="b"/>
              <a:pathLst>
                <a:path w="18" h="97">
                  <a:moveTo>
                    <a:pt x="0" y="5"/>
                  </a:moveTo>
                  <a:lnTo>
                    <a:pt x="3" y="15"/>
                  </a:lnTo>
                  <a:lnTo>
                    <a:pt x="6" y="62"/>
                  </a:lnTo>
                  <a:lnTo>
                    <a:pt x="5" y="97"/>
                  </a:lnTo>
                  <a:lnTo>
                    <a:pt x="17" y="97"/>
                  </a:lnTo>
                  <a:lnTo>
                    <a:pt x="17" y="87"/>
                  </a:lnTo>
                  <a:lnTo>
                    <a:pt x="17" y="62"/>
                  </a:lnTo>
                  <a:lnTo>
                    <a:pt x="17" y="37"/>
                  </a:lnTo>
                  <a:lnTo>
                    <a:pt x="17" y="25"/>
                  </a:lnTo>
                  <a:lnTo>
                    <a:pt x="17" y="19"/>
                  </a:lnTo>
                  <a:lnTo>
                    <a:pt x="18" y="12"/>
                  </a:lnTo>
                  <a:lnTo>
                    <a:pt x="18" y="3"/>
                  </a:lnTo>
                  <a:lnTo>
                    <a:pt x="1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1" name="Freeform 90"/>
            <p:cNvSpPr>
              <a:spLocks/>
            </p:cNvSpPr>
            <p:nvPr/>
          </p:nvSpPr>
          <p:spPr bwMode="auto">
            <a:xfrm>
              <a:off x="6540500" y="4799013"/>
              <a:ext cx="411163" cy="619125"/>
            </a:xfrm>
            <a:custGeom>
              <a:avLst/>
              <a:gdLst/>
              <a:ahLst/>
              <a:cxnLst>
                <a:cxn ang="0">
                  <a:pos x="1" y="28"/>
                </a:cxn>
                <a:cxn ang="0">
                  <a:pos x="10" y="39"/>
                </a:cxn>
                <a:cxn ang="0">
                  <a:pos x="21" y="41"/>
                </a:cxn>
                <a:cxn ang="0">
                  <a:pos x="27" y="43"/>
                </a:cxn>
                <a:cxn ang="0">
                  <a:pos x="29" y="44"/>
                </a:cxn>
                <a:cxn ang="0">
                  <a:pos x="32" y="56"/>
                </a:cxn>
                <a:cxn ang="0">
                  <a:pos x="49" y="78"/>
                </a:cxn>
                <a:cxn ang="0">
                  <a:pos x="74" y="101"/>
                </a:cxn>
                <a:cxn ang="0">
                  <a:pos x="86" y="107"/>
                </a:cxn>
                <a:cxn ang="0">
                  <a:pos x="101" y="112"/>
                </a:cxn>
                <a:cxn ang="0">
                  <a:pos x="103" y="123"/>
                </a:cxn>
                <a:cxn ang="0">
                  <a:pos x="117" y="151"/>
                </a:cxn>
                <a:cxn ang="0">
                  <a:pos x="106" y="311"/>
                </a:cxn>
                <a:cxn ang="0">
                  <a:pos x="101" y="317"/>
                </a:cxn>
                <a:cxn ang="0">
                  <a:pos x="90" y="324"/>
                </a:cxn>
                <a:cxn ang="0">
                  <a:pos x="73" y="334"/>
                </a:cxn>
                <a:cxn ang="0">
                  <a:pos x="57" y="345"/>
                </a:cxn>
                <a:cxn ang="0">
                  <a:pos x="46" y="355"/>
                </a:cxn>
                <a:cxn ang="0">
                  <a:pos x="39" y="364"/>
                </a:cxn>
                <a:cxn ang="0">
                  <a:pos x="133" y="390"/>
                </a:cxn>
                <a:cxn ang="0">
                  <a:pos x="188" y="331"/>
                </a:cxn>
                <a:cxn ang="0">
                  <a:pos x="139" y="315"/>
                </a:cxn>
                <a:cxn ang="0">
                  <a:pos x="146" y="148"/>
                </a:cxn>
                <a:cxn ang="0">
                  <a:pos x="156" y="115"/>
                </a:cxn>
                <a:cxn ang="0">
                  <a:pos x="226" y="43"/>
                </a:cxn>
                <a:cxn ang="0">
                  <a:pos x="259" y="11"/>
                </a:cxn>
                <a:cxn ang="0">
                  <a:pos x="228" y="0"/>
                </a:cxn>
                <a:cxn ang="0">
                  <a:pos x="204" y="11"/>
                </a:cxn>
                <a:cxn ang="0">
                  <a:pos x="221" y="36"/>
                </a:cxn>
                <a:cxn ang="0">
                  <a:pos x="215" y="41"/>
                </a:cxn>
                <a:cxn ang="0">
                  <a:pos x="200" y="56"/>
                </a:cxn>
                <a:cxn ang="0">
                  <a:pos x="184" y="71"/>
                </a:cxn>
                <a:cxn ang="0">
                  <a:pos x="171" y="80"/>
                </a:cxn>
                <a:cxn ang="0">
                  <a:pos x="156" y="84"/>
                </a:cxn>
                <a:cxn ang="0">
                  <a:pos x="149" y="85"/>
                </a:cxn>
                <a:cxn ang="0">
                  <a:pos x="149" y="47"/>
                </a:cxn>
                <a:cxn ang="0">
                  <a:pos x="106" y="36"/>
                </a:cxn>
                <a:cxn ang="0">
                  <a:pos x="111" y="52"/>
                </a:cxn>
                <a:cxn ang="0">
                  <a:pos x="127" y="100"/>
                </a:cxn>
                <a:cxn ang="0">
                  <a:pos x="115" y="94"/>
                </a:cxn>
                <a:cxn ang="0">
                  <a:pos x="92" y="81"/>
                </a:cxn>
                <a:cxn ang="0">
                  <a:pos x="67" y="66"/>
                </a:cxn>
                <a:cxn ang="0">
                  <a:pos x="55" y="56"/>
                </a:cxn>
                <a:cxn ang="0">
                  <a:pos x="52" y="47"/>
                </a:cxn>
                <a:cxn ang="0">
                  <a:pos x="51" y="43"/>
                </a:cxn>
                <a:cxn ang="0">
                  <a:pos x="60" y="24"/>
                </a:cxn>
              </a:cxnLst>
              <a:rect l="0" t="0" r="r" b="b"/>
              <a:pathLst>
                <a:path w="259" h="390">
                  <a:moveTo>
                    <a:pt x="0" y="27"/>
                  </a:moveTo>
                  <a:lnTo>
                    <a:pt x="1" y="28"/>
                  </a:lnTo>
                  <a:lnTo>
                    <a:pt x="4" y="33"/>
                  </a:lnTo>
                  <a:lnTo>
                    <a:pt x="10" y="39"/>
                  </a:lnTo>
                  <a:lnTo>
                    <a:pt x="16" y="40"/>
                  </a:lnTo>
                  <a:lnTo>
                    <a:pt x="21" y="41"/>
                  </a:lnTo>
                  <a:lnTo>
                    <a:pt x="26" y="41"/>
                  </a:lnTo>
                  <a:lnTo>
                    <a:pt x="27" y="43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29" y="49"/>
                  </a:lnTo>
                  <a:lnTo>
                    <a:pt x="32" y="56"/>
                  </a:lnTo>
                  <a:lnTo>
                    <a:pt x="38" y="66"/>
                  </a:lnTo>
                  <a:lnTo>
                    <a:pt x="49" y="78"/>
                  </a:lnTo>
                  <a:lnTo>
                    <a:pt x="62" y="91"/>
                  </a:lnTo>
                  <a:lnTo>
                    <a:pt x="74" y="101"/>
                  </a:lnTo>
                  <a:lnTo>
                    <a:pt x="80" y="106"/>
                  </a:lnTo>
                  <a:lnTo>
                    <a:pt x="86" y="107"/>
                  </a:lnTo>
                  <a:lnTo>
                    <a:pt x="93" y="109"/>
                  </a:lnTo>
                  <a:lnTo>
                    <a:pt x="101" y="112"/>
                  </a:lnTo>
                  <a:lnTo>
                    <a:pt x="103" y="112"/>
                  </a:lnTo>
                  <a:lnTo>
                    <a:pt x="103" y="123"/>
                  </a:lnTo>
                  <a:lnTo>
                    <a:pt x="103" y="142"/>
                  </a:lnTo>
                  <a:lnTo>
                    <a:pt x="117" y="151"/>
                  </a:lnTo>
                  <a:lnTo>
                    <a:pt x="112" y="160"/>
                  </a:lnTo>
                  <a:lnTo>
                    <a:pt x="106" y="311"/>
                  </a:lnTo>
                  <a:lnTo>
                    <a:pt x="105" y="312"/>
                  </a:lnTo>
                  <a:lnTo>
                    <a:pt x="101" y="317"/>
                  </a:lnTo>
                  <a:lnTo>
                    <a:pt x="95" y="321"/>
                  </a:lnTo>
                  <a:lnTo>
                    <a:pt x="90" y="324"/>
                  </a:lnTo>
                  <a:lnTo>
                    <a:pt x="83" y="328"/>
                  </a:lnTo>
                  <a:lnTo>
                    <a:pt x="73" y="334"/>
                  </a:lnTo>
                  <a:lnTo>
                    <a:pt x="62" y="342"/>
                  </a:lnTo>
                  <a:lnTo>
                    <a:pt x="57" y="345"/>
                  </a:lnTo>
                  <a:lnTo>
                    <a:pt x="52" y="348"/>
                  </a:lnTo>
                  <a:lnTo>
                    <a:pt x="46" y="355"/>
                  </a:lnTo>
                  <a:lnTo>
                    <a:pt x="42" y="361"/>
                  </a:lnTo>
                  <a:lnTo>
                    <a:pt x="39" y="364"/>
                  </a:lnTo>
                  <a:lnTo>
                    <a:pt x="39" y="381"/>
                  </a:lnTo>
                  <a:lnTo>
                    <a:pt x="133" y="390"/>
                  </a:lnTo>
                  <a:lnTo>
                    <a:pt x="191" y="358"/>
                  </a:lnTo>
                  <a:lnTo>
                    <a:pt x="188" y="331"/>
                  </a:lnTo>
                  <a:lnTo>
                    <a:pt x="144" y="321"/>
                  </a:lnTo>
                  <a:lnTo>
                    <a:pt x="139" y="315"/>
                  </a:lnTo>
                  <a:lnTo>
                    <a:pt x="136" y="151"/>
                  </a:lnTo>
                  <a:lnTo>
                    <a:pt x="146" y="148"/>
                  </a:lnTo>
                  <a:lnTo>
                    <a:pt x="158" y="137"/>
                  </a:lnTo>
                  <a:lnTo>
                    <a:pt x="156" y="115"/>
                  </a:lnTo>
                  <a:lnTo>
                    <a:pt x="194" y="91"/>
                  </a:lnTo>
                  <a:lnTo>
                    <a:pt x="226" y="43"/>
                  </a:lnTo>
                  <a:lnTo>
                    <a:pt x="228" y="22"/>
                  </a:lnTo>
                  <a:lnTo>
                    <a:pt x="259" y="11"/>
                  </a:lnTo>
                  <a:lnTo>
                    <a:pt x="257" y="0"/>
                  </a:lnTo>
                  <a:lnTo>
                    <a:pt x="228" y="0"/>
                  </a:lnTo>
                  <a:lnTo>
                    <a:pt x="210" y="0"/>
                  </a:lnTo>
                  <a:lnTo>
                    <a:pt x="204" y="11"/>
                  </a:lnTo>
                  <a:lnTo>
                    <a:pt x="222" y="21"/>
                  </a:lnTo>
                  <a:lnTo>
                    <a:pt x="221" y="36"/>
                  </a:lnTo>
                  <a:lnTo>
                    <a:pt x="219" y="37"/>
                  </a:lnTo>
                  <a:lnTo>
                    <a:pt x="215" y="41"/>
                  </a:lnTo>
                  <a:lnTo>
                    <a:pt x="207" y="49"/>
                  </a:lnTo>
                  <a:lnTo>
                    <a:pt x="200" y="56"/>
                  </a:lnTo>
                  <a:lnTo>
                    <a:pt x="191" y="65"/>
                  </a:lnTo>
                  <a:lnTo>
                    <a:pt x="184" y="71"/>
                  </a:lnTo>
                  <a:lnTo>
                    <a:pt x="177" y="77"/>
                  </a:lnTo>
                  <a:lnTo>
                    <a:pt x="171" y="80"/>
                  </a:lnTo>
                  <a:lnTo>
                    <a:pt x="162" y="81"/>
                  </a:lnTo>
                  <a:lnTo>
                    <a:pt x="156" y="84"/>
                  </a:lnTo>
                  <a:lnTo>
                    <a:pt x="150" y="85"/>
                  </a:lnTo>
                  <a:lnTo>
                    <a:pt x="149" y="85"/>
                  </a:lnTo>
                  <a:lnTo>
                    <a:pt x="143" y="58"/>
                  </a:lnTo>
                  <a:lnTo>
                    <a:pt x="149" y="47"/>
                  </a:lnTo>
                  <a:lnTo>
                    <a:pt x="150" y="36"/>
                  </a:lnTo>
                  <a:lnTo>
                    <a:pt x="106" y="36"/>
                  </a:lnTo>
                  <a:lnTo>
                    <a:pt x="102" y="43"/>
                  </a:lnTo>
                  <a:lnTo>
                    <a:pt x="111" y="52"/>
                  </a:lnTo>
                  <a:lnTo>
                    <a:pt x="123" y="56"/>
                  </a:lnTo>
                  <a:lnTo>
                    <a:pt x="127" y="100"/>
                  </a:lnTo>
                  <a:lnTo>
                    <a:pt x="124" y="99"/>
                  </a:lnTo>
                  <a:lnTo>
                    <a:pt x="115" y="94"/>
                  </a:lnTo>
                  <a:lnTo>
                    <a:pt x="105" y="88"/>
                  </a:lnTo>
                  <a:lnTo>
                    <a:pt x="92" y="81"/>
                  </a:lnTo>
                  <a:lnTo>
                    <a:pt x="79" y="74"/>
                  </a:lnTo>
                  <a:lnTo>
                    <a:pt x="67" y="66"/>
                  </a:lnTo>
                  <a:lnTo>
                    <a:pt x="58" y="60"/>
                  </a:lnTo>
                  <a:lnTo>
                    <a:pt x="55" y="56"/>
                  </a:lnTo>
                  <a:lnTo>
                    <a:pt x="54" y="50"/>
                  </a:lnTo>
                  <a:lnTo>
                    <a:pt x="52" y="47"/>
                  </a:lnTo>
                  <a:lnTo>
                    <a:pt x="51" y="44"/>
                  </a:lnTo>
                  <a:lnTo>
                    <a:pt x="51" y="43"/>
                  </a:lnTo>
                  <a:lnTo>
                    <a:pt x="61" y="34"/>
                  </a:lnTo>
                  <a:lnTo>
                    <a:pt x="60" y="2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C499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2" name="Freeform 91"/>
            <p:cNvSpPr>
              <a:spLocks/>
            </p:cNvSpPr>
            <p:nvPr/>
          </p:nvSpPr>
          <p:spPr bwMode="auto">
            <a:xfrm>
              <a:off x="7229475" y="4356100"/>
              <a:ext cx="230188" cy="371475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120" y="23"/>
                </a:cxn>
                <a:cxn ang="0">
                  <a:pos x="91" y="35"/>
                </a:cxn>
                <a:cxn ang="0">
                  <a:pos x="69" y="45"/>
                </a:cxn>
                <a:cxn ang="0">
                  <a:pos x="60" y="52"/>
                </a:cxn>
                <a:cxn ang="0">
                  <a:pos x="49" y="70"/>
                </a:cxn>
                <a:cxn ang="0">
                  <a:pos x="40" y="83"/>
                </a:cxn>
                <a:cxn ang="0">
                  <a:pos x="37" y="80"/>
                </a:cxn>
                <a:cxn ang="0">
                  <a:pos x="33" y="80"/>
                </a:cxn>
                <a:cxn ang="0">
                  <a:pos x="27" y="89"/>
                </a:cxn>
                <a:cxn ang="0">
                  <a:pos x="22" y="95"/>
                </a:cxn>
                <a:cxn ang="0">
                  <a:pos x="27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1" y="137"/>
                </a:cxn>
                <a:cxn ang="0">
                  <a:pos x="47" y="224"/>
                </a:cxn>
                <a:cxn ang="0">
                  <a:pos x="18" y="234"/>
                </a:cxn>
                <a:cxn ang="0">
                  <a:pos x="9" y="233"/>
                </a:cxn>
                <a:cxn ang="0">
                  <a:pos x="3" y="221"/>
                </a:cxn>
                <a:cxn ang="0">
                  <a:pos x="0" y="195"/>
                </a:cxn>
                <a:cxn ang="0">
                  <a:pos x="11" y="86"/>
                </a:cxn>
                <a:cxn ang="0">
                  <a:pos x="18" y="70"/>
                </a:cxn>
                <a:cxn ang="0">
                  <a:pos x="21" y="44"/>
                </a:cxn>
                <a:cxn ang="0">
                  <a:pos x="31" y="26"/>
                </a:cxn>
                <a:cxn ang="0">
                  <a:pos x="54" y="10"/>
                </a:cxn>
                <a:cxn ang="0">
                  <a:pos x="66" y="6"/>
                </a:cxn>
                <a:cxn ang="0">
                  <a:pos x="76" y="1"/>
                </a:cxn>
                <a:cxn ang="0">
                  <a:pos x="87" y="0"/>
                </a:cxn>
                <a:cxn ang="0">
                  <a:pos x="91" y="0"/>
                </a:cxn>
                <a:cxn ang="0">
                  <a:pos x="103" y="1"/>
                </a:cxn>
                <a:cxn ang="0">
                  <a:pos x="120" y="6"/>
                </a:cxn>
                <a:cxn ang="0">
                  <a:pos x="142" y="13"/>
                </a:cxn>
              </a:cxnLst>
              <a:rect l="0" t="0" r="r" b="b"/>
              <a:pathLst>
                <a:path w="145" h="234">
                  <a:moveTo>
                    <a:pt x="145" y="14"/>
                  </a:moveTo>
                  <a:lnTo>
                    <a:pt x="142" y="16"/>
                  </a:lnTo>
                  <a:lnTo>
                    <a:pt x="134" y="19"/>
                  </a:lnTo>
                  <a:lnTo>
                    <a:pt x="120" y="23"/>
                  </a:lnTo>
                  <a:lnTo>
                    <a:pt x="106" y="29"/>
                  </a:lnTo>
                  <a:lnTo>
                    <a:pt x="91" y="35"/>
                  </a:lnTo>
                  <a:lnTo>
                    <a:pt x="79" y="41"/>
                  </a:lnTo>
                  <a:lnTo>
                    <a:pt x="69" y="45"/>
                  </a:lnTo>
                  <a:lnTo>
                    <a:pt x="65" y="48"/>
                  </a:lnTo>
                  <a:lnTo>
                    <a:pt x="60" y="52"/>
                  </a:lnTo>
                  <a:lnTo>
                    <a:pt x="54" y="61"/>
                  </a:lnTo>
                  <a:lnTo>
                    <a:pt x="49" y="70"/>
                  </a:lnTo>
                  <a:lnTo>
                    <a:pt x="46" y="74"/>
                  </a:lnTo>
                  <a:lnTo>
                    <a:pt x="40" y="83"/>
                  </a:lnTo>
                  <a:lnTo>
                    <a:pt x="38" y="82"/>
                  </a:lnTo>
                  <a:lnTo>
                    <a:pt x="37" y="80"/>
                  </a:lnTo>
                  <a:lnTo>
                    <a:pt x="34" y="79"/>
                  </a:lnTo>
                  <a:lnTo>
                    <a:pt x="33" y="80"/>
                  </a:lnTo>
                  <a:lnTo>
                    <a:pt x="30" y="83"/>
                  </a:lnTo>
                  <a:lnTo>
                    <a:pt x="27" y="89"/>
                  </a:lnTo>
                  <a:lnTo>
                    <a:pt x="24" y="93"/>
                  </a:lnTo>
                  <a:lnTo>
                    <a:pt x="22" y="95"/>
                  </a:lnTo>
                  <a:lnTo>
                    <a:pt x="24" y="99"/>
                  </a:lnTo>
                  <a:lnTo>
                    <a:pt x="27" y="108"/>
                  </a:lnTo>
                  <a:lnTo>
                    <a:pt x="30" y="118"/>
                  </a:lnTo>
                  <a:lnTo>
                    <a:pt x="31" y="126"/>
                  </a:lnTo>
                  <a:lnTo>
                    <a:pt x="34" y="130"/>
                  </a:lnTo>
                  <a:lnTo>
                    <a:pt x="37" y="133"/>
                  </a:lnTo>
                  <a:lnTo>
                    <a:pt x="40" y="136"/>
                  </a:lnTo>
                  <a:lnTo>
                    <a:pt x="41" y="137"/>
                  </a:lnTo>
                  <a:lnTo>
                    <a:pt x="49" y="152"/>
                  </a:lnTo>
                  <a:lnTo>
                    <a:pt x="47" y="224"/>
                  </a:lnTo>
                  <a:lnTo>
                    <a:pt x="19" y="234"/>
                  </a:lnTo>
                  <a:lnTo>
                    <a:pt x="18" y="234"/>
                  </a:lnTo>
                  <a:lnTo>
                    <a:pt x="13" y="234"/>
                  </a:lnTo>
                  <a:lnTo>
                    <a:pt x="9" y="233"/>
                  </a:lnTo>
                  <a:lnTo>
                    <a:pt x="5" y="230"/>
                  </a:lnTo>
                  <a:lnTo>
                    <a:pt x="3" y="221"/>
                  </a:lnTo>
                  <a:lnTo>
                    <a:pt x="2" y="208"/>
                  </a:lnTo>
                  <a:lnTo>
                    <a:pt x="0" y="195"/>
                  </a:lnTo>
                  <a:lnTo>
                    <a:pt x="0" y="189"/>
                  </a:lnTo>
                  <a:lnTo>
                    <a:pt x="11" y="86"/>
                  </a:lnTo>
                  <a:lnTo>
                    <a:pt x="18" y="76"/>
                  </a:lnTo>
                  <a:lnTo>
                    <a:pt x="18" y="70"/>
                  </a:lnTo>
                  <a:lnTo>
                    <a:pt x="19" y="57"/>
                  </a:lnTo>
                  <a:lnTo>
                    <a:pt x="21" y="44"/>
                  </a:lnTo>
                  <a:lnTo>
                    <a:pt x="24" y="33"/>
                  </a:lnTo>
                  <a:lnTo>
                    <a:pt x="31" y="26"/>
                  </a:lnTo>
                  <a:lnTo>
                    <a:pt x="43" y="17"/>
                  </a:lnTo>
                  <a:lnTo>
                    <a:pt x="54" y="10"/>
                  </a:lnTo>
                  <a:lnTo>
                    <a:pt x="62" y="7"/>
                  </a:lnTo>
                  <a:lnTo>
                    <a:pt x="66" y="6"/>
                  </a:lnTo>
                  <a:lnTo>
                    <a:pt x="72" y="4"/>
                  </a:lnTo>
                  <a:lnTo>
                    <a:pt x="76" y="1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88" y="0"/>
                  </a:lnTo>
                  <a:lnTo>
                    <a:pt x="91" y="0"/>
                  </a:lnTo>
                  <a:lnTo>
                    <a:pt x="95" y="0"/>
                  </a:lnTo>
                  <a:lnTo>
                    <a:pt x="103" y="1"/>
                  </a:lnTo>
                  <a:lnTo>
                    <a:pt x="112" y="3"/>
                  </a:lnTo>
                  <a:lnTo>
                    <a:pt x="120" y="6"/>
                  </a:lnTo>
                  <a:lnTo>
                    <a:pt x="131" y="9"/>
                  </a:lnTo>
                  <a:lnTo>
                    <a:pt x="142" y="13"/>
                  </a:lnTo>
                  <a:lnTo>
                    <a:pt x="145" y="14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" name="Freeform 92"/>
            <p:cNvSpPr>
              <a:spLocks/>
            </p:cNvSpPr>
            <p:nvPr/>
          </p:nvSpPr>
          <p:spPr bwMode="auto">
            <a:xfrm>
              <a:off x="6883400" y="4686300"/>
              <a:ext cx="349250" cy="427038"/>
            </a:xfrm>
            <a:custGeom>
              <a:avLst/>
              <a:gdLst/>
              <a:ahLst/>
              <a:cxnLst>
                <a:cxn ang="0">
                  <a:pos x="217" y="1"/>
                </a:cxn>
                <a:cxn ang="0">
                  <a:pos x="201" y="7"/>
                </a:cxn>
                <a:cxn ang="0">
                  <a:pos x="185" y="13"/>
                </a:cxn>
                <a:cxn ang="0">
                  <a:pos x="163" y="23"/>
                </a:cxn>
                <a:cxn ang="0">
                  <a:pos x="150" y="30"/>
                </a:cxn>
                <a:cxn ang="0">
                  <a:pos x="123" y="51"/>
                </a:cxn>
                <a:cxn ang="0">
                  <a:pos x="114" y="66"/>
                </a:cxn>
                <a:cxn ang="0">
                  <a:pos x="104" y="89"/>
                </a:cxn>
                <a:cxn ang="0">
                  <a:pos x="100" y="96"/>
                </a:cxn>
                <a:cxn ang="0">
                  <a:pos x="89" y="114"/>
                </a:cxn>
                <a:cxn ang="0">
                  <a:pos x="78" y="129"/>
                </a:cxn>
                <a:cxn ang="0">
                  <a:pos x="53" y="162"/>
                </a:cxn>
                <a:cxn ang="0">
                  <a:pos x="40" y="177"/>
                </a:cxn>
                <a:cxn ang="0">
                  <a:pos x="22" y="199"/>
                </a:cxn>
                <a:cxn ang="0">
                  <a:pos x="16" y="212"/>
                </a:cxn>
                <a:cxn ang="0">
                  <a:pos x="8" y="237"/>
                </a:cxn>
                <a:cxn ang="0">
                  <a:pos x="2" y="244"/>
                </a:cxn>
                <a:cxn ang="0">
                  <a:pos x="0" y="249"/>
                </a:cxn>
                <a:cxn ang="0">
                  <a:pos x="6" y="259"/>
                </a:cxn>
                <a:cxn ang="0">
                  <a:pos x="22" y="268"/>
                </a:cxn>
                <a:cxn ang="0">
                  <a:pos x="31" y="269"/>
                </a:cxn>
                <a:cxn ang="0">
                  <a:pos x="46" y="266"/>
                </a:cxn>
                <a:cxn ang="0">
                  <a:pos x="63" y="262"/>
                </a:cxn>
                <a:cxn ang="0">
                  <a:pos x="79" y="257"/>
                </a:cxn>
                <a:cxn ang="0">
                  <a:pos x="91" y="252"/>
                </a:cxn>
                <a:cxn ang="0">
                  <a:pos x="104" y="244"/>
                </a:cxn>
                <a:cxn ang="0">
                  <a:pos x="117" y="235"/>
                </a:cxn>
                <a:cxn ang="0">
                  <a:pos x="128" y="230"/>
                </a:cxn>
                <a:cxn ang="0">
                  <a:pos x="136" y="225"/>
                </a:cxn>
                <a:cxn ang="0">
                  <a:pos x="152" y="216"/>
                </a:cxn>
                <a:cxn ang="0">
                  <a:pos x="161" y="202"/>
                </a:cxn>
                <a:cxn ang="0">
                  <a:pos x="169" y="202"/>
                </a:cxn>
                <a:cxn ang="0">
                  <a:pos x="179" y="202"/>
                </a:cxn>
                <a:cxn ang="0">
                  <a:pos x="189" y="203"/>
                </a:cxn>
                <a:cxn ang="0">
                  <a:pos x="196" y="203"/>
                </a:cxn>
                <a:cxn ang="0">
                  <a:pos x="202" y="202"/>
                </a:cxn>
                <a:cxn ang="0">
                  <a:pos x="210" y="197"/>
                </a:cxn>
                <a:cxn ang="0">
                  <a:pos x="214" y="187"/>
                </a:cxn>
                <a:cxn ang="0">
                  <a:pos x="215" y="180"/>
                </a:cxn>
                <a:cxn ang="0">
                  <a:pos x="215" y="177"/>
                </a:cxn>
                <a:cxn ang="0">
                  <a:pos x="215" y="172"/>
                </a:cxn>
                <a:cxn ang="0">
                  <a:pos x="212" y="168"/>
                </a:cxn>
                <a:cxn ang="0">
                  <a:pos x="208" y="162"/>
                </a:cxn>
                <a:cxn ang="0">
                  <a:pos x="208" y="155"/>
                </a:cxn>
                <a:cxn ang="0">
                  <a:pos x="207" y="152"/>
                </a:cxn>
                <a:cxn ang="0">
                  <a:pos x="193" y="143"/>
                </a:cxn>
                <a:cxn ang="0">
                  <a:pos x="176" y="133"/>
                </a:cxn>
                <a:cxn ang="0">
                  <a:pos x="163" y="129"/>
                </a:cxn>
                <a:cxn ang="0">
                  <a:pos x="157" y="126"/>
                </a:cxn>
                <a:cxn ang="0">
                  <a:pos x="163" y="41"/>
                </a:cxn>
                <a:cxn ang="0">
                  <a:pos x="182" y="19"/>
                </a:cxn>
                <a:cxn ang="0">
                  <a:pos x="220" y="20"/>
                </a:cxn>
                <a:cxn ang="0">
                  <a:pos x="220" y="8"/>
                </a:cxn>
              </a:cxnLst>
              <a:rect l="0" t="0" r="r" b="b"/>
              <a:pathLst>
                <a:path w="220" h="269">
                  <a:moveTo>
                    <a:pt x="220" y="0"/>
                  </a:moveTo>
                  <a:lnTo>
                    <a:pt x="217" y="1"/>
                  </a:lnTo>
                  <a:lnTo>
                    <a:pt x="210" y="4"/>
                  </a:lnTo>
                  <a:lnTo>
                    <a:pt x="201" y="7"/>
                  </a:lnTo>
                  <a:lnTo>
                    <a:pt x="192" y="10"/>
                  </a:lnTo>
                  <a:lnTo>
                    <a:pt x="185" y="13"/>
                  </a:lnTo>
                  <a:lnTo>
                    <a:pt x="173" y="17"/>
                  </a:lnTo>
                  <a:lnTo>
                    <a:pt x="163" y="23"/>
                  </a:lnTo>
                  <a:lnTo>
                    <a:pt x="157" y="26"/>
                  </a:lnTo>
                  <a:lnTo>
                    <a:pt x="150" y="30"/>
                  </a:lnTo>
                  <a:lnTo>
                    <a:pt x="136" y="41"/>
                  </a:lnTo>
                  <a:lnTo>
                    <a:pt x="123" y="51"/>
                  </a:lnTo>
                  <a:lnTo>
                    <a:pt x="117" y="58"/>
                  </a:lnTo>
                  <a:lnTo>
                    <a:pt x="114" y="66"/>
                  </a:lnTo>
                  <a:lnTo>
                    <a:pt x="110" y="77"/>
                  </a:lnTo>
                  <a:lnTo>
                    <a:pt x="104" y="89"/>
                  </a:lnTo>
                  <a:lnTo>
                    <a:pt x="103" y="93"/>
                  </a:lnTo>
                  <a:lnTo>
                    <a:pt x="100" y="96"/>
                  </a:lnTo>
                  <a:lnTo>
                    <a:pt x="95" y="105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78" y="129"/>
                  </a:lnTo>
                  <a:lnTo>
                    <a:pt x="66" y="145"/>
                  </a:lnTo>
                  <a:lnTo>
                    <a:pt x="53" y="162"/>
                  </a:lnTo>
                  <a:lnTo>
                    <a:pt x="46" y="171"/>
                  </a:lnTo>
                  <a:lnTo>
                    <a:pt x="40" y="177"/>
                  </a:lnTo>
                  <a:lnTo>
                    <a:pt x="31" y="187"/>
                  </a:lnTo>
                  <a:lnTo>
                    <a:pt x="22" y="199"/>
                  </a:lnTo>
                  <a:lnTo>
                    <a:pt x="18" y="205"/>
                  </a:lnTo>
                  <a:lnTo>
                    <a:pt x="16" y="212"/>
                  </a:lnTo>
                  <a:lnTo>
                    <a:pt x="12" y="224"/>
                  </a:lnTo>
                  <a:lnTo>
                    <a:pt x="8" y="237"/>
                  </a:lnTo>
                  <a:lnTo>
                    <a:pt x="3" y="243"/>
                  </a:lnTo>
                  <a:lnTo>
                    <a:pt x="2" y="244"/>
                  </a:lnTo>
                  <a:lnTo>
                    <a:pt x="0" y="246"/>
                  </a:lnTo>
                  <a:lnTo>
                    <a:pt x="0" y="249"/>
                  </a:lnTo>
                  <a:lnTo>
                    <a:pt x="2" y="253"/>
                  </a:lnTo>
                  <a:lnTo>
                    <a:pt x="6" y="259"/>
                  </a:lnTo>
                  <a:lnTo>
                    <a:pt x="13" y="263"/>
                  </a:lnTo>
                  <a:lnTo>
                    <a:pt x="22" y="268"/>
                  </a:lnTo>
                  <a:lnTo>
                    <a:pt x="28" y="269"/>
                  </a:lnTo>
                  <a:lnTo>
                    <a:pt x="31" y="269"/>
                  </a:lnTo>
                  <a:lnTo>
                    <a:pt x="38" y="268"/>
                  </a:lnTo>
                  <a:lnTo>
                    <a:pt x="46" y="266"/>
                  </a:lnTo>
                  <a:lnTo>
                    <a:pt x="54" y="263"/>
                  </a:lnTo>
                  <a:lnTo>
                    <a:pt x="63" y="262"/>
                  </a:lnTo>
                  <a:lnTo>
                    <a:pt x="72" y="259"/>
                  </a:lnTo>
                  <a:lnTo>
                    <a:pt x="79" y="257"/>
                  </a:lnTo>
                  <a:lnTo>
                    <a:pt x="85" y="255"/>
                  </a:lnTo>
                  <a:lnTo>
                    <a:pt x="91" y="252"/>
                  </a:lnTo>
                  <a:lnTo>
                    <a:pt x="97" y="247"/>
                  </a:lnTo>
                  <a:lnTo>
                    <a:pt x="104" y="244"/>
                  </a:lnTo>
                  <a:lnTo>
                    <a:pt x="111" y="240"/>
                  </a:lnTo>
                  <a:lnTo>
                    <a:pt x="117" y="235"/>
                  </a:lnTo>
                  <a:lnTo>
                    <a:pt x="123" y="233"/>
                  </a:lnTo>
                  <a:lnTo>
                    <a:pt x="128" y="230"/>
                  </a:lnTo>
                  <a:lnTo>
                    <a:pt x="130" y="228"/>
                  </a:lnTo>
                  <a:lnTo>
                    <a:pt x="136" y="225"/>
                  </a:lnTo>
                  <a:lnTo>
                    <a:pt x="145" y="221"/>
                  </a:lnTo>
                  <a:lnTo>
                    <a:pt x="152" y="216"/>
                  </a:lnTo>
                  <a:lnTo>
                    <a:pt x="155" y="215"/>
                  </a:lnTo>
                  <a:lnTo>
                    <a:pt x="161" y="202"/>
                  </a:lnTo>
                  <a:lnTo>
                    <a:pt x="163" y="202"/>
                  </a:lnTo>
                  <a:lnTo>
                    <a:pt x="169" y="202"/>
                  </a:lnTo>
                  <a:lnTo>
                    <a:pt x="174" y="202"/>
                  </a:lnTo>
                  <a:lnTo>
                    <a:pt x="179" y="202"/>
                  </a:lnTo>
                  <a:lnTo>
                    <a:pt x="183" y="203"/>
                  </a:lnTo>
                  <a:lnTo>
                    <a:pt x="189" y="203"/>
                  </a:lnTo>
                  <a:lnTo>
                    <a:pt x="195" y="203"/>
                  </a:lnTo>
                  <a:lnTo>
                    <a:pt x="196" y="203"/>
                  </a:lnTo>
                  <a:lnTo>
                    <a:pt x="198" y="203"/>
                  </a:lnTo>
                  <a:lnTo>
                    <a:pt x="202" y="202"/>
                  </a:lnTo>
                  <a:lnTo>
                    <a:pt x="207" y="200"/>
                  </a:lnTo>
                  <a:lnTo>
                    <a:pt x="210" y="197"/>
                  </a:lnTo>
                  <a:lnTo>
                    <a:pt x="211" y="193"/>
                  </a:lnTo>
                  <a:lnTo>
                    <a:pt x="214" y="187"/>
                  </a:lnTo>
                  <a:lnTo>
                    <a:pt x="215" y="181"/>
                  </a:lnTo>
                  <a:lnTo>
                    <a:pt x="215" y="180"/>
                  </a:lnTo>
                  <a:lnTo>
                    <a:pt x="215" y="178"/>
                  </a:lnTo>
                  <a:lnTo>
                    <a:pt x="215" y="177"/>
                  </a:lnTo>
                  <a:lnTo>
                    <a:pt x="215" y="175"/>
                  </a:lnTo>
                  <a:lnTo>
                    <a:pt x="215" y="172"/>
                  </a:lnTo>
                  <a:lnTo>
                    <a:pt x="214" y="171"/>
                  </a:lnTo>
                  <a:lnTo>
                    <a:pt x="212" y="168"/>
                  </a:lnTo>
                  <a:lnTo>
                    <a:pt x="210" y="165"/>
                  </a:lnTo>
                  <a:lnTo>
                    <a:pt x="208" y="162"/>
                  </a:lnTo>
                  <a:lnTo>
                    <a:pt x="208" y="159"/>
                  </a:lnTo>
                  <a:lnTo>
                    <a:pt x="208" y="155"/>
                  </a:lnTo>
                  <a:lnTo>
                    <a:pt x="207" y="153"/>
                  </a:lnTo>
                  <a:lnTo>
                    <a:pt x="207" y="152"/>
                  </a:lnTo>
                  <a:lnTo>
                    <a:pt x="202" y="149"/>
                  </a:lnTo>
                  <a:lnTo>
                    <a:pt x="193" y="143"/>
                  </a:lnTo>
                  <a:lnTo>
                    <a:pt x="183" y="136"/>
                  </a:lnTo>
                  <a:lnTo>
                    <a:pt x="176" y="133"/>
                  </a:lnTo>
                  <a:lnTo>
                    <a:pt x="169" y="130"/>
                  </a:lnTo>
                  <a:lnTo>
                    <a:pt x="163" y="129"/>
                  </a:lnTo>
                  <a:lnTo>
                    <a:pt x="158" y="126"/>
                  </a:lnTo>
                  <a:lnTo>
                    <a:pt x="157" y="126"/>
                  </a:lnTo>
                  <a:lnTo>
                    <a:pt x="161" y="96"/>
                  </a:lnTo>
                  <a:lnTo>
                    <a:pt x="163" y="41"/>
                  </a:lnTo>
                  <a:lnTo>
                    <a:pt x="171" y="26"/>
                  </a:lnTo>
                  <a:lnTo>
                    <a:pt x="182" y="19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20" y="14"/>
                  </a:lnTo>
                  <a:lnTo>
                    <a:pt x="220" y="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" name="Freeform 93"/>
            <p:cNvSpPr>
              <a:spLocks/>
            </p:cNvSpPr>
            <p:nvPr/>
          </p:nvSpPr>
          <p:spPr bwMode="auto">
            <a:xfrm>
              <a:off x="7269163" y="4383088"/>
              <a:ext cx="230188" cy="381000"/>
            </a:xfrm>
            <a:custGeom>
              <a:avLst/>
              <a:gdLst/>
              <a:ahLst/>
              <a:cxnLst>
                <a:cxn ang="0">
                  <a:pos x="22" y="123"/>
                </a:cxn>
                <a:cxn ang="0">
                  <a:pos x="16" y="122"/>
                </a:cxn>
                <a:cxn ang="0">
                  <a:pos x="9" y="113"/>
                </a:cxn>
                <a:cxn ang="0">
                  <a:pos x="3" y="101"/>
                </a:cxn>
                <a:cxn ang="0">
                  <a:pos x="0" y="85"/>
                </a:cxn>
                <a:cxn ang="0">
                  <a:pos x="6" y="66"/>
                </a:cxn>
                <a:cxn ang="0">
                  <a:pos x="12" y="63"/>
                </a:cxn>
                <a:cxn ang="0">
                  <a:pos x="16" y="69"/>
                </a:cxn>
                <a:cxn ang="0">
                  <a:pos x="18" y="72"/>
                </a:cxn>
                <a:cxn ang="0">
                  <a:pos x="19" y="66"/>
                </a:cxn>
                <a:cxn ang="0">
                  <a:pos x="24" y="53"/>
                </a:cxn>
                <a:cxn ang="0">
                  <a:pos x="28" y="40"/>
                </a:cxn>
                <a:cxn ang="0">
                  <a:pos x="40" y="28"/>
                </a:cxn>
                <a:cxn ang="0">
                  <a:pos x="60" y="16"/>
                </a:cxn>
                <a:cxn ang="0">
                  <a:pos x="75" y="9"/>
                </a:cxn>
                <a:cxn ang="0">
                  <a:pos x="97" y="5"/>
                </a:cxn>
                <a:cxn ang="0">
                  <a:pos x="113" y="0"/>
                </a:cxn>
                <a:cxn ang="0">
                  <a:pos x="119" y="0"/>
                </a:cxn>
                <a:cxn ang="0">
                  <a:pos x="123" y="0"/>
                </a:cxn>
                <a:cxn ang="0">
                  <a:pos x="136" y="27"/>
                </a:cxn>
                <a:cxn ang="0">
                  <a:pos x="145" y="53"/>
                </a:cxn>
                <a:cxn ang="0">
                  <a:pos x="144" y="72"/>
                </a:cxn>
                <a:cxn ang="0">
                  <a:pos x="142" y="95"/>
                </a:cxn>
                <a:cxn ang="0">
                  <a:pos x="136" y="117"/>
                </a:cxn>
                <a:cxn ang="0">
                  <a:pos x="123" y="154"/>
                </a:cxn>
                <a:cxn ang="0">
                  <a:pos x="113" y="170"/>
                </a:cxn>
                <a:cxn ang="0">
                  <a:pos x="110" y="182"/>
                </a:cxn>
                <a:cxn ang="0">
                  <a:pos x="110" y="205"/>
                </a:cxn>
                <a:cxn ang="0">
                  <a:pos x="117" y="239"/>
                </a:cxn>
                <a:cxn ang="0">
                  <a:pos x="110" y="240"/>
                </a:cxn>
                <a:cxn ang="0">
                  <a:pos x="94" y="239"/>
                </a:cxn>
                <a:cxn ang="0">
                  <a:pos x="78" y="233"/>
                </a:cxn>
                <a:cxn ang="0">
                  <a:pos x="70" y="230"/>
                </a:cxn>
                <a:cxn ang="0">
                  <a:pos x="63" y="214"/>
                </a:cxn>
                <a:cxn ang="0">
                  <a:pos x="50" y="210"/>
                </a:cxn>
                <a:cxn ang="0">
                  <a:pos x="38" y="208"/>
                </a:cxn>
                <a:cxn ang="0">
                  <a:pos x="25" y="207"/>
                </a:cxn>
                <a:cxn ang="0">
                  <a:pos x="19" y="166"/>
                </a:cxn>
              </a:cxnLst>
              <a:rect l="0" t="0" r="r" b="b"/>
              <a:pathLst>
                <a:path w="145" h="240">
                  <a:moveTo>
                    <a:pt x="27" y="156"/>
                  </a:moveTo>
                  <a:lnTo>
                    <a:pt x="22" y="123"/>
                  </a:lnTo>
                  <a:lnTo>
                    <a:pt x="21" y="123"/>
                  </a:lnTo>
                  <a:lnTo>
                    <a:pt x="16" y="122"/>
                  </a:lnTo>
                  <a:lnTo>
                    <a:pt x="12" y="119"/>
                  </a:lnTo>
                  <a:lnTo>
                    <a:pt x="9" y="113"/>
                  </a:lnTo>
                  <a:lnTo>
                    <a:pt x="8" y="107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0" y="85"/>
                  </a:lnTo>
                  <a:lnTo>
                    <a:pt x="3" y="74"/>
                  </a:lnTo>
                  <a:lnTo>
                    <a:pt x="6" y="66"/>
                  </a:lnTo>
                  <a:lnTo>
                    <a:pt x="9" y="62"/>
                  </a:lnTo>
                  <a:lnTo>
                    <a:pt x="12" y="63"/>
                  </a:lnTo>
                  <a:lnTo>
                    <a:pt x="13" y="66"/>
                  </a:lnTo>
                  <a:lnTo>
                    <a:pt x="16" y="69"/>
                  </a:lnTo>
                  <a:lnTo>
                    <a:pt x="18" y="71"/>
                  </a:lnTo>
                  <a:lnTo>
                    <a:pt x="18" y="72"/>
                  </a:lnTo>
                  <a:lnTo>
                    <a:pt x="18" y="71"/>
                  </a:lnTo>
                  <a:lnTo>
                    <a:pt x="19" y="66"/>
                  </a:lnTo>
                  <a:lnTo>
                    <a:pt x="21" y="60"/>
                  </a:lnTo>
                  <a:lnTo>
                    <a:pt x="24" y="53"/>
                  </a:lnTo>
                  <a:lnTo>
                    <a:pt x="27" y="46"/>
                  </a:lnTo>
                  <a:lnTo>
                    <a:pt x="28" y="40"/>
                  </a:lnTo>
                  <a:lnTo>
                    <a:pt x="31" y="34"/>
                  </a:lnTo>
                  <a:lnTo>
                    <a:pt x="40" y="28"/>
                  </a:lnTo>
                  <a:lnTo>
                    <a:pt x="50" y="22"/>
                  </a:lnTo>
                  <a:lnTo>
                    <a:pt x="60" y="16"/>
                  </a:lnTo>
                  <a:lnTo>
                    <a:pt x="68" y="12"/>
                  </a:lnTo>
                  <a:lnTo>
                    <a:pt x="75" y="9"/>
                  </a:lnTo>
                  <a:lnTo>
                    <a:pt x="84" y="8"/>
                  </a:lnTo>
                  <a:lnTo>
                    <a:pt x="97" y="5"/>
                  </a:lnTo>
                  <a:lnTo>
                    <a:pt x="107" y="2"/>
                  </a:lnTo>
                  <a:lnTo>
                    <a:pt x="113" y="0"/>
                  </a:lnTo>
                  <a:lnTo>
                    <a:pt x="116" y="0"/>
                  </a:lnTo>
                  <a:lnTo>
                    <a:pt x="119" y="0"/>
                  </a:lnTo>
                  <a:lnTo>
                    <a:pt x="122" y="0"/>
                  </a:lnTo>
                  <a:lnTo>
                    <a:pt x="123" y="0"/>
                  </a:lnTo>
                  <a:lnTo>
                    <a:pt x="135" y="21"/>
                  </a:lnTo>
                  <a:lnTo>
                    <a:pt x="136" y="27"/>
                  </a:lnTo>
                  <a:lnTo>
                    <a:pt x="141" y="38"/>
                  </a:lnTo>
                  <a:lnTo>
                    <a:pt x="145" y="53"/>
                  </a:lnTo>
                  <a:lnTo>
                    <a:pt x="145" y="63"/>
                  </a:lnTo>
                  <a:lnTo>
                    <a:pt x="144" y="72"/>
                  </a:lnTo>
                  <a:lnTo>
                    <a:pt x="144" y="84"/>
                  </a:lnTo>
                  <a:lnTo>
                    <a:pt x="142" y="95"/>
                  </a:lnTo>
                  <a:lnTo>
                    <a:pt x="142" y="100"/>
                  </a:lnTo>
                  <a:lnTo>
                    <a:pt x="136" y="117"/>
                  </a:lnTo>
                  <a:lnTo>
                    <a:pt x="126" y="151"/>
                  </a:lnTo>
                  <a:lnTo>
                    <a:pt x="123" y="154"/>
                  </a:lnTo>
                  <a:lnTo>
                    <a:pt x="119" y="161"/>
                  </a:lnTo>
                  <a:lnTo>
                    <a:pt x="113" y="170"/>
                  </a:lnTo>
                  <a:lnTo>
                    <a:pt x="110" y="175"/>
                  </a:lnTo>
                  <a:lnTo>
                    <a:pt x="110" y="182"/>
                  </a:lnTo>
                  <a:lnTo>
                    <a:pt x="110" y="194"/>
                  </a:lnTo>
                  <a:lnTo>
                    <a:pt x="110" y="205"/>
                  </a:lnTo>
                  <a:lnTo>
                    <a:pt x="110" y="211"/>
                  </a:lnTo>
                  <a:lnTo>
                    <a:pt x="117" y="239"/>
                  </a:lnTo>
                  <a:lnTo>
                    <a:pt x="114" y="239"/>
                  </a:lnTo>
                  <a:lnTo>
                    <a:pt x="110" y="240"/>
                  </a:lnTo>
                  <a:lnTo>
                    <a:pt x="101" y="240"/>
                  </a:lnTo>
                  <a:lnTo>
                    <a:pt x="94" y="239"/>
                  </a:lnTo>
                  <a:lnTo>
                    <a:pt x="87" y="236"/>
                  </a:lnTo>
                  <a:lnTo>
                    <a:pt x="78" y="233"/>
                  </a:lnTo>
                  <a:lnTo>
                    <a:pt x="73" y="232"/>
                  </a:lnTo>
                  <a:lnTo>
                    <a:pt x="70" y="230"/>
                  </a:lnTo>
                  <a:lnTo>
                    <a:pt x="65" y="216"/>
                  </a:lnTo>
                  <a:lnTo>
                    <a:pt x="63" y="214"/>
                  </a:lnTo>
                  <a:lnTo>
                    <a:pt x="57" y="211"/>
                  </a:lnTo>
                  <a:lnTo>
                    <a:pt x="50" y="210"/>
                  </a:lnTo>
                  <a:lnTo>
                    <a:pt x="44" y="208"/>
                  </a:lnTo>
                  <a:lnTo>
                    <a:pt x="38" y="208"/>
                  </a:lnTo>
                  <a:lnTo>
                    <a:pt x="31" y="207"/>
                  </a:lnTo>
                  <a:lnTo>
                    <a:pt x="25" y="207"/>
                  </a:lnTo>
                  <a:lnTo>
                    <a:pt x="22" y="207"/>
                  </a:lnTo>
                  <a:lnTo>
                    <a:pt x="19" y="166"/>
                  </a:lnTo>
                  <a:lnTo>
                    <a:pt x="27" y="156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" name="Freeform 94"/>
            <p:cNvSpPr>
              <a:spLocks/>
            </p:cNvSpPr>
            <p:nvPr/>
          </p:nvSpPr>
          <p:spPr bwMode="auto">
            <a:xfrm>
              <a:off x="7534275" y="4767263"/>
              <a:ext cx="104775" cy="19526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1" y="1"/>
                </a:cxn>
                <a:cxn ang="0">
                  <a:pos x="35" y="6"/>
                </a:cxn>
                <a:cxn ang="0">
                  <a:pos x="41" y="12"/>
                </a:cxn>
                <a:cxn ang="0">
                  <a:pos x="45" y="18"/>
                </a:cxn>
                <a:cxn ang="0">
                  <a:pos x="48" y="25"/>
                </a:cxn>
                <a:cxn ang="0">
                  <a:pos x="53" y="37"/>
                </a:cxn>
                <a:cxn ang="0">
                  <a:pos x="57" y="48"/>
                </a:cxn>
                <a:cxn ang="0">
                  <a:pos x="59" y="53"/>
                </a:cxn>
                <a:cxn ang="0">
                  <a:pos x="60" y="57"/>
                </a:cxn>
                <a:cxn ang="0">
                  <a:pos x="62" y="67"/>
                </a:cxn>
                <a:cxn ang="0">
                  <a:pos x="64" y="80"/>
                </a:cxn>
                <a:cxn ang="0">
                  <a:pos x="66" y="88"/>
                </a:cxn>
                <a:cxn ang="0">
                  <a:pos x="66" y="95"/>
                </a:cxn>
                <a:cxn ang="0">
                  <a:pos x="64" y="105"/>
                </a:cxn>
                <a:cxn ang="0">
                  <a:pos x="63" y="116"/>
                </a:cxn>
                <a:cxn ang="0">
                  <a:pos x="62" y="121"/>
                </a:cxn>
                <a:cxn ang="0">
                  <a:pos x="56" y="123"/>
                </a:cxn>
                <a:cxn ang="0">
                  <a:pos x="44" y="121"/>
                </a:cxn>
                <a:cxn ang="0">
                  <a:pos x="34" y="120"/>
                </a:cxn>
                <a:cxn ang="0">
                  <a:pos x="28" y="120"/>
                </a:cxn>
                <a:cxn ang="0">
                  <a:pos x="23" y="119"/>
                </a:cxn>
                <a:cxn ang="0">
                  <a:pos x="15" y="117"/>
                </a:cxn>
                <a:cxn ang="0">
                  <a:pos x="6" y="116"/>
                </a:cxn>
                <a:cxn ang="0">
                  <a:pos x="3" y="114"/>
                </a:cxn>
                <a:cxn ang="0">
                  <a:pos x="3" y="113"/>
                </a:cxn>
                <a:cxn ang="0">
                  <a:pos x="2" y="108"/>
                </a:cxn>
                <a:cxn ang="0">
                  <a:pos x="0" y="101"/>
                </a:cxn>
                <a:cxn ang="0">
                  <a:pos x="2" y="91"/>
                </a:cxn>
                <a:cxn ang="0">
                  <a:pos x="4" y="76"/>
                </a:cxn>
                <a:cxn ang="0">
                  <a:pos x="9" y="57"/>
                </a:cxn>
                <a:cxn ang="0">
                  <a:pos x="13" y="41"/>
                </a:cxn>
                <a:cxn ang="0">
                  <a:pos x="15" y="34"/>
                </a:cxn>
                <a:cxn ang="0">
                  <a:pos x="28" y="0"/>
                </a:cxn>
              </a:cxnLst>
              <a:rect l="0" t="0" r="r" b="b"/>
              <a:pathLst>
                <a:path w="66" h="123">
                  <a:moveTo>
                    <a:pt x="28" y="0"/>
                  </a:moveTo>
                  <a:lnTo>
                    <a:pt x="31" y="1"/>
                  </a:lnTo>
                  <a:lnTo>
                    <a:pt x="35" y="6"/>
                  </a:lnTo>
                  <a:lnTo>
                    <a:pt x="41" y="12"/>
                  </a:lnTo>
                  <a:lnTo>
                    <a:pt x="45" y="18"/>
                  </a:lnTo>
                  <a:lnTo>
                    <a:pt x="48" y="25"/>
                  </a:lnTo>
                  <a:lnTo>
                    <a:pt x="53" y="37"/>
                  </a:lnTo>
                  <a:lnTo>
                    <a:pt x="57" y="48"/>
                  </a:lnTo>
                  <a:lnTo>
                    <a:pt x="59" y="53"/>
                  </a:lnTo>
                  <a:lnTo>
                    <a:pt x="60" y="57"/>
                  </a:lnTo>
                  <a:lnTo>
                    <a:pt x="62" y="67"/>
                  </a:lnTo>
                  <a:lnTo>
                    <a:pt x="64" y="80"/>
                  </a:lnTo>
                  <a:lnTo>
                    <a:pt x="66" y="88"/>
                  </a:lnTo>
                  <a:lnTo>
                    <a:pt x="66" y="95"/>
                  </a:lnTo>
                  <a:lnTo>
                    <a:pt x="64" y="105"/>
                  </a:lnTo>
                  <a:lnTo>
                    <a:pt x="63" y="116"/>
                  </a:lnTo>
                  <a:lnTo>
                    <a:pt x="62" y="121"/>
                  </a:lnTo>
                  <a:lnTo>
                    <a:pt x="56" y="123"/>
                  </a:lnTo>
                  <a:lnTo>
                    <a:pt x="44" y="121"/>
                  </a:lnTo>
                  <a:lnTo>
                    <a:pt x="34" y="120"/>
                  </a:lnTo>
                  <a:lnTo>
                    <a:pt x="28" y="120"/>
                  </a:lnTo>
                  <a:lnTo>
                    <a:pt x="23" y="119"/>
                  </a:lnTo>
                  <a:lnTo>
                    <a:pt x="15" y="117"/>
                  </a:lnTo>
                  <a:lnTo>
                    <a:pt x="6" y="116"/>
                  </a:lnTo>
                  <a:lnTo>
                    <a:pt x="3" y="114"/>
                  </a:lnTo>
                  <a:lnTo>
                    <a:pt x="3" y="113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2" y="91"/>
                  </a:lnTo>
                  <a:lnTo>
                    <a:pt x="4" y="76"/>
                  </a:lnTo>
                  <a:lnTo>
                    <a:pt x="9" y="57"/>
                  </a:lnTo>
                  <a:lnTo>
                    <a:pt x="13" y="41"/>
                  </a:lnTo>
                  <a:lnTo>
                    <a:pt x="15" y="3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6" name="Freeform 95"/>
            <p:cNvSpPr>
              <a:spLocks/>
            </p:cNvSpPr>
            <p:nvPr/>
          </p:nvSpPr>
          <p:spPr bwMode="auto">
            <a:xfrm>
              <a:off x="7323138" y="4868863"/>
              <a:ext cx="481013" cy="282575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0"/>
                </a:cxn>
                <a:cxn ang="0">
                  <a:pos x="51" y="0"/>
                </a:cxn>
                <a:cxn ang="0">
                  <a:pos x="31" y="2"/>
                </a:cxn>
                <a:cxn ang="0">
                  <a:pos x="14" y="5"/>
                </a:cxn>
                <a:cxn ang="0">
                  <a:pos x="9" y="27"/>
                </a:cxn>
                <a:cxn ang="0">
                  <a:pos x="3" y="30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17" y="55"/>
                </a:cxn>
                <a:cxn ang="0">
                  <a:pos x="9" y="77"/>
                </a:cxn>
                <a:cxn ang="0">
                  <a:pos x="28" y="93"/>
                </a:cxn>
                <a:cxn ang="0">
                  <a:pos x="53" y="87"/>
                </a:cxn>
                <a:cxn ang="0">
                  <a:pos x="64" y="96"/>
                </a:cxn>
                <a:cxn ang="0">
                  <a:pos x="79" y="104"/>
                </a:cxn>
                <a:cxn ang="0">
                  <a:pos x="102" y="106"/>
                </a:cxn>
                <a:cxn ang="0">
                  <a:pos x="120" y="107"/>
                </a:cxn>
                <a:cxn ang="0">
                  <a:pos x="139" y="113"/>
                </a:cxn>
                <a:cxn ang="0">
                  <a:pos x="171" y="128"/>
                </a:cxn>
                <a:cxn ang="0">
                  <a:pos x="215" y="150"/>
                </a:cxn>
                <a:cxn ang="0">
                  <a:pos x="252" y="167"/>
                </a:cxn>
                <a:cxn ang="0">
                  <a:pos x="269" y="173"/>
                </a:cxn>
                <a:cxn ang="0">
                  <a:pos x="291" y="176"/>
                </a:cxn>
                <a:cxn ang="0">
                  <a:pos x="303" y="84"/>
                </a:cxn>
                <a:cxn ang="0">
                  <a:pos x="296" y="82"/>
                </a:cxn>
                <a:cxn ang="0">
                  <a:pos x="278" y="79"/>
                </a:cxn>
                <a:cxn ang="0">
                  <a:pos x="259" y="77"/>
                </a:cxn>
                <a:cxn ang="0">
                  <a:pos x="247" y="75"/>
                </a:cxn>
                <a:cxn ang="0">
                  <a:pos x="234" y="72"/>
                </a:cxn>
                <a:cxn ang="0">
                  <a:pos x="212" y="68"/>
                </a:cxn>
                <a:cxn ang="0">
                  <a:pos x="190" y="65"/>
                </a:cxn>
                <a:cxn ang="0">
                  <a:pos x="177" y="62"/>
                </a:cxn>
                <a:cxn ang="0">
                  <a:pos x="159" y="56"/>
                </a:cxn>
                <a:cxn ang="0">
                  <a:pos x="136" y="50"/>
                </a:cxn>
                <a:cxn ang="0">
                  <a:pos x="117" y="44"/>
                </a:cxn>
                <a:cxn ang="0">
                  <a:pos x="104" y="37"/>
                </a:cxn>
                <a:cxn ang="0">
                  <a:pos x="89" y="19"/>
                </a:cxn>
                <a:cxn ang="0">
                  <a:pos x="77" y="5"/>
                </a:cxn>
              </a:cxnLst>
              <a:rect l="0" t="0" r="r" b="b"/>
              <a:pathLst>
                <a:path w="303" h="178">
                  <a:moveTo>
                    <a:pt x="77" y="5"/>
                  </a:moveTo>
                  <a:lnTo>
                    <a:pt x="75" y="3"/>
                  </a:lnTo>
                  <a:lnTo>
                    <a:pt x="69" y="2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1" y="0"/>
                  </a:lnTo>
                  <a:lnTo>
                    <a:pt x="31" y="2"/>
                  </a:lnTo>
                  <a:lnTo>
                    <a:pt x="26" y="2"/>
                  </a:lnTo>
                  <a:lnTo>
                    <a:pt x="14" y="5"/>
                  </a:lnTo>
                  <a:lnTo>
                    <a:pt x="10" y="27"/>
                  </a:lnTo>
                  <a:lnTo>
                    <a:pt x="9" y="27"/>
                  </a:lnTo>
                  <a:lnTo>
                    <a:pt x="6" y="28"/>
                  </a:lnTo>
                  <a:lnTo>
                    <a:pt x="3" y="30"/>
                  </a:lnTo>
                  <a:lnTo>
                    <a:pt x="1" y="33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7" y="55"/>
                  </a:lnTo>
                  <a:lnTo>
                    <a:pt x="7" y="57"/>
                  </a:lnTo>
                  <a:lnTo>
                    <a:pt x="9" y="77"/>
                  </a:lnTo>
                  <a:lnTo>
                    <a:pt x="13" y="90"/>
                  </a:lnTo>
                  <a:lnTo>
                    <a:pt x="28" y="93"/>
                  </a:lnTo>
                  <a:lnTo>
                    <a:pt x="45" y="88"/>
                  </a:lnTo>
                  <a:lnTo>
                    <a:pt x="53" y="87"/>
                  </a:lnTo>
                  <a:lnTo>
                    <a:pt x="55" y="90"/>
                  </a:lnTo>
                  <a:lnTo>
                    <a:pt x="64" y="96"/>
                  </a:lnTo>
                  <a:lnTo>
                    <a:pt x="73" y="101"/>
                  </a:lnTo>
                  <a:lnTo>
                    <a:pt x="79" y="104"/>
                  </a:lnTo>
                  <a:lnTo>
                    <a:pt x="88" y="104"/>
                  </a:lnTo>
                  <a:lnTo>
                    <a:pt x="102" y="106"/>
                  </a:lnTo>
                  <a:lnTo>
                    <a:pt x="114" y="107"/>
                  </a:lnTo>
                  <a:lnTo>
                    <a:pt x="120" y="107"/>
                  </a:lnTo>
                  <a:lnTo>
                    <a:pt x="135" y="110"/>
                  </a:lnTo>
                  <a:lnTo>
                    <a:pt x="139" y="113"/>
                  </a:lnTo>
                  <a:lnTo>
                    <a:pt x="152" y="119"/>
                  </a:lnTo>
                  <a:lnTo>
                    <a:pt x="171" y="128"/>
                  </a:lnTo>
                  <a:lnTo>
                    <a:pt x="193" y="140"/>
                  </a:lnTo>
                  <a:lnTo>
                    <a:pt x="215" y="150"/>
                  </a:lnTo>
                  <a:lnTo>
                    <a:pt x="236" y="160"/>
                  </a:lnTo>
                  <a:lnTo>
                    <a:pt x="252" y="167"/>
                  </a:lnTo>
                  <a:lnTo>
                    <a:pt x="259" y="170"/>
                  </a:lnTo>
                  <a:lnTo>
                    <a:pt x="269" y="173"/>
                  </a:lnTo>
                  <a:lnTo>
                    <a:pt x="281" y="175"/>
                  </a:lnTo>
                  <a:lnTo>
                    <a:pt x="291" y="176"/>
                  </a:lnTo>
                  <a:lnTo>
                    <a:pt x="296" y="178"/>
                  </a:lnTo>
                  <a:lnTo>
                    <a:pt x="303" y="84"/>
                  </a:lnTo>
                  <a:lnTo>
                    <a:pt x="301" y="84"/>
                  </a:lnTo>
                  <a:lnTo>
                    <a:pt x="296" y="82"/>
                  </a:lnTo>
                  <a:lnTo>
                    <a:pt x="287" y="81"/>
                  </a:lnTo>
                  <a:lnTo>
                    <a:pt x="278" y="79"/>
                  </a:lnTo>
                  <a:lnTo>
                    <a:pt x="268" y="78"/>
                  </a:lnTo>
                  <a:lnTo>
                    <a:pt x="259" y="77"/>
                  </a:lnTo>
                  <a:lnTo>
                    <a:pt x="252" y="75"/>
                  </a:lnTo>
                  <a:lnTo>
                    <a:pt x="247" y="75"/>
                  </a:lnTo>
                  <a:lnTo>
                    <a:pt x="243" y="74"/>
                  </a:lnTo>
                  <a:lnTo>
                    <a:pt x="234" y="72"/>
                  </a:lnTo>
                  <a:lnTo>
                    <a:pt x="224" y="71"/>
                  </a:lnTo>
                  <a:lnTo>
                    <a:pt x="212" y="68"/>
                  </a:lnTo>
                  <a:lnTo>
                    <a:pt x="200" y="66"/>
                  </a:lnTo>
                  <a:lnTo>
                    <a:pt x="190" y="65"/>
                  </a:lnTo>
                  <a:lnTo>
                    <a:pt x="181" y="63"/>
                  </a:lnTo>
                  <a:lnTo>
                    <a:pt x="177" y="62"/>
                  </a:lnTo>
                  <a:lnTo>
                    <a:pt x="170" y="60"/>
                  </a:lnTo>
                  <a:lnTo>
                    <a:pt x="159" y="56"/>
                  </a:lnTo>
                  <a:lnTo>
                    <a:pt x="146" y="52"/>
                  </a:lnTo>
                  <a:lnTo>
                    <a:pt x="136" y="50"/>
                  </a:lnTo>
                  <a:lnTo>
                    <a:pt x="126" y="49"/>
                  </a:lnTo>
                  <a:lnTo>
                    <a:pt x="117" y="44"/>
                  </a:lnTo>
                  <a:lnTo>
                    <a:pt x="108" y="41"/>
                  </a:lnTo>
                  <a:lnTo>
                    <a:pt x="104" y="37"/>
                  </a:lnTo>
                  <a:lnTo>
                    <a:pt x="98" y="30"/>
                  </a:lnTo>
                  <a:lnTo>
                    <a:pt x="89" y="19"/>
                  </a:lnTo>
                  <a:lnTo>
                    <a:pt x="82" y="9"/>
                  </a:lnTo>
                  <a:lnTo>
                    <a:pt x="77" y="5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7" name="Freeform 96"/>
            <p:cNvSpPr>
              <a:spLocks/>
            </p:cNvSpPr>
            <p:nvPr/>
          </p:nvSpPr>
          <p:spPr bwMode="auto">
            <a:xfrm>
              <a:off x="7294563" y="4899025"/>
              <a:ext cx="25400" cy="920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8"/>
                </a:cxn>
                <a:cxn ang="0">
                  <a:pos x="0" y="28"/>
                </a:cxn>
                <a:cxn ang="0">
                  <a:pos x="8" y="43"/>
                </a:cxn>
                <a:cxn ang="0">
                  <a:pos x="16" y="58"/>
                </a:cxn>
                <a:cxn ang="0">
                  <a:pos x="12" y="17"/>
                </a:cxn>
                <a:cxn ang="0">
                  <a:pos x="6" y="0"/>
                </a:cxn>
              </a:cxnLst>
              <a:rect l="0" t="0" r="r" b="b"/>
              <a:pathLst>
                <a:path w="16" h="58">
                  <a:moveTo>
                    <a:pt x="6" y="0"/>
                  </a:moveTo>
                  <a:lnTo>
                    <a:pt x="3" y="18"/>
                  </a:lnTo>
                  <a:lnTo>
                    <a:pt x="0" y="28"/>
                  </a:lnTo>
                  <a:lnTo>
                    <a:pt x="8" y="43"/>
                  </a:lnTo>
                  <a:lnTo>
                    <a:pt x="16" y="58"/>
                  </a:lnTo>
                  <a:lnTo>
                    <a:pt x="12" y="1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8" name="Freeform 97"/>
            <p:cNvSpPr>
              <a:spLocks/>
            </p:cNvSpPr>
            <p:nvPr/>
          </p:nvSpPr>
          <p:spPr bwMode="auto">
            <a:xfrm>
              <a:off x="7989888" y="4305300"/>
              <a:ext cx="396875" cy="498475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29" y="20"/>
                </a:cxn>
                <a:cxn ang="0">
                  <a:pos x="20" y="41"/>
                </a:cxn>
                <a:cxn ang="0">
                  <a:pos x="15" y="60"/>
                </a:cxn>
                <a:cxn ang="0">
                  <a:pos x="10" y="71"/>
                </a:cxn>
                <a:cxn ang="0">
                  <a:pos x="12" y="79"/>
                </a:cxn>
                <a:cxn ang="0">
                  <a:pos x="13" y="83"/>
                </a:cxn>
                <a:cxn ang="0">
                  <a:pos x="3" y="149"/>
                </a:cxn>
                <a:cxn ang="0">
                  <a:pos x="15" y="171"/>
                </a:cxn>
                <a:cxn ang="0">
                  <a:pos x="16" y="178"/>
                </a:cxn>
                <a:cxn ang="0">
                  <a:pos x="19" y="188"/>
                </a:cxn>
                <a:cxn ang="0">
                  <a:pos x="23" y="191"/>
                </a:cxn>
                <a:cxn ang="0">
                  <a:pos x="26" y="193"/>
                </a:cxn>
                <a:cxn ang="0">
                  <a:pos x="57" y="194"/>
                </a:cxn>
                <a:cxn ang="0">
                  <a:pos x="51" y="200"/>
                </a:cxn>
                <a:cxn ang="0">
                  <a:pos x="44" y="206"/>
                </a:cxn>
                <a:cxn ang="0">
                  <a:pos x="32" y="212"/>
                </a:cxn>
                <a:cxn ang="0">
                  <a:pos x="23" y="218"/>
                </a:cxn>
                <a:cxn ang="0">
                  <a:pos x="20" y="219"/>
                </a:cxn>
                <a:cxn ang="0">
                  <a:pos x="20" y="222"/>
                </a:cxn>
                <a:cxn ang="0">
                  <a:pos x="28" y="227"/>
                </a:cxn>
                <a:cxn ang="0">
                  <a:pos x="31" y="228"/>
                </a:cxn>
                <a:cxn ang="0">
                  <a:pos x="29" y="237"/>
                </a:cxn>
                <a:cxn ang="0">
                  <a:pos x="28" y="248"/>
                </a:cxn>
                <a:cxn ang="0">
                  <a:pos x="31" y="256"/>
                </a:cxn>
                <a:cxn ang="0">
                  <a:pos x="34" y="262"/>
                </a:cxn>
                <a:cxn ang="0">
                  <a:pos x="44" y="262"/>
                </a:cxn>
                <a:cxn ang="0">
                  <a:pos x="57" y="262"/>
                </a:cxn>
                <a:cxn ang="0">
                  <a:pos x="73" y="262"/>
                </a:cxn>
                <a:cxn ang="0">
                  <a:pos x="88" y="265"/>
                </a:cxn>
                <a:cxn ang="0">
                  <a:pos x="101" y="275"/>
                </a:cxn>
                <a:cxn ang="0">
                  <a:pos x="108" y="282"/>
                </a:cxn>
                <a:cxn ang="0">
                  <a:pos x="250" y="228"/>
                </a:cxn>
                <a:cxn ang="0">
                  <a:pos x="246" y="213"/>
                </a:cxn>
                <a:cxn ang="0">
                  <a:pos x="240" y="197"/>
                </a:cxn>
                <a:cxn ang="0">
                  <a:pos x="236" y="191"/>
                </a:cxn>
                <a:cxn ang="0">
                  <a:pos x="222" y="186"/>
                </a:cxn>
                <a:cxn ang="0">
                  <a:pos x="206" y="174"/>
                </a:cxn>
                <a:cxn ang="0">
                  <a:pos x="192" y="156"/>
                </a:cxn>
                <a:cxn ang="0">
                  <a:pos x="186" y="143"/>
                </a:cxn>
                <a:cxn ang="0">
                  <a:pos x="182" y="134"/>
                </a:cxn>
                <a:cxn ang="0">
                  <a:pos x="182" y="121"/>
                </a:cxn>
                <a:cxn ang="0">
                  <a:pos x="173" y="106"/>
                </a:cxn>
                <a:cxn ang="0">
                  <a:pos x="157" y="95"/>
                </a:cxn>
                <a:cxn ang="0">
                  <a:pos x="143" y="93"/>
                </a:cxn>
                <a:cxn ang="0">
                  <a:pos x="132" y="99"/>
                </a:cxn>
                <a:cxn ang="0">
                  <a:pos x="123" y="101"/>
                </a:cxn>
                <a:cxn ang="0">
                  <a:pos x="117" y="101"/>
                </a:cxn>
                <a:cxn ang="0">
                  <a:pos x="114" y="102"/>
                </a:cxn>
                <a:cxn ang="0">
                  <a:pos x="110" y="124"/>
                </a:cxn>
                <a:cxn ang="0">
                  <a:pos x="94" y="124"/>
                </a:cxn>
                <a:cxn ang="0">
                  <a:pos x="94" y="118"/>
                </a:cxn>
                <a:cxn ang="0">
                  <a:pos x="94" y="103"/>
                </a:cxn>
                <a:cxn ang="0">
                  <a:pos x="86" y="95"/>
                </a:cxn>
                <a:cxn ang="0">
                  <a:pos x="79" y="92"/>
                </a:cxn>
                <a:cxn ang="0">
                  <a:pos x="75" y="92"/>
                </a:cxn>
                <a:cxn ang="0">
                  <a:pos x="69" y="86"/>
                </a:cxn>
                <a:cxn ang="0">
                  <a:pos x="73" y="65"/>
                </a:cxn>
                <a:cxn ang="0">
                  <a:pos x="78" y="51"/>
                </a:cxn>
                <a:cxn ang="0">
                  <a:pos x="89" y="0"/>
                </a:cxn>
              </a:cxnLst>
              <a:rect l="0" t="0" r="r" b="b"/>
              <a:pathLst>
                <a:path w="250" h="314">
                  <a:moveTo>
                    <a:pt x="89" y="0"/>
                  </a:moveTo>
                  <a:lnTo>
                    <a:pt x="34" y="10"/>
                  </a:lnTo>
                  <a:lnTo>
                    <a:pt x="32" y="13"/>
                  </a:lnTo>
                  <a:lnTo>
                    <a:pt x="29" y="20"/>
                  </a:lnTo>
                  <a:lnTo>
                    <a:pt x="25" y="29"/>
                  </a:lnTo>
                  <a:lnTo>
                    <a:pt x="20" y="41"/>
                  </a:lnTo>
                  <a:lnTo>
                    <a:pt x="18" y="51"/>
                  </a:lnTo>
                  <a:lnTo>
                    <a:pt x="15" y="60"/>
                  </a:lnTo>
                  <a:lnTo>
                    <a:pt x="12" y="67"/>
                  </a:lnTo>
                  <a:lnTo>
                    <a:pt x="10" y="71"/>
                  </a:lnTo>
                  <a:lnTo>
                    <a:pt x="10" y="74"/>
                  </a:lnTo>
                  <a:lnTo>
                    <a:pt x="12" y="79"/>
                  </a:lnTo>
                  <a:lnTo>
                    <a:pt x="13" y="82"/>
                  </a:lnTo>
                  <a:lnTo>
                    <a:pt x="13" y="83"/>
                  </a:lnTo>
                  <a:lnTo>
                    <a:pt x="18" y="105"/>
                  </a:lnTo>
                  <a:lnTo>
                    <a:pt x="3" y="149"/>
                  </a:lnTo>
                  <a:lnTo>
                    <a:pt x="0" y="168"/>
                  </a:lnTo>
                  <a:lnTo>
                    <a:pt x="15" y="171"/>
                  </a:lnTo>
                  <a:lnTo>
                    <a:pt x="15" y="174"/>
                  </a:lnTo>
                  <a:lnTo>
                    <a:pt x="16" y="178"/>
                  </a:lnTo>
                  <a:lnTo>
                    <a:pt x="18" y="184"/>
                  </a:lnTo>
                  <a:lnTo>
                    <a:pt x="19" y="188"/>
                  </a:lnTo>
                  <a:lnTo>
                    <a:pt x="22" y="190"/>
                  </a:lnTo>
                  <a:lnTo>
                    <a:pt x="23" y="191"/>
                  </a:lnTo>
                  <a:lnTo>
                    <a:pt x="26" y="193"/>
                  </a:lnTo>
                  <a:lnTo>
                    <a:pt x="26" y="193"/>
                  </a:lnTo>
                  <a:lnTo>
                    <a:pt x="53" y="191"/>
                  </a:lnTo>
                  <a:lnTo>
                    <a:pt x="57" y="194"/>
                  </a:lnTo>
                  <a:lnTo>
                    <a:pt x="56" y="196"/>
                  </a:lnTo>
                  <a:lnTo>
                    <a:pt x="51" y="200"/>
                  </a:lnTo>
                  <a:lnTo>
                    <a:pt x="47" y="203"/>
                  </a:lnTo>
                  <a:lnTo>
                    <a:pt x="44" y="206"/>
                  </a:lnTo>
                  <a:lnTo>
                    <a:pt x="40" y="209"/>
                  </a:lnTo>
                  <a:lnTo>
                    <a:pt x="32" y="212"/>
                  </a:lnTo>
                  <a:lnTo>
                    <a:pt x="26" y="216"/>
                  </a:lnTo>
                  <a:lnTo>
                    <a:pt x="23" y="218"/>
                  </a:lnTo>
                  <a:lnTo>
                    <a:pt x="22" y="218"/>
                  </a:lnTo>
                  <a:lnTo>
                    <a:pt x="20" y="219"/>
                  </a:lnTo>
                  <a:lnTo>
                    <a:pt x="19" y="221"/>
                  </a:lnTo>
                  <a:lnTo>
                    <a:pt x="20" y="222"/>
                  </a:lnTo>
                  <a:lnTo>
                    <a:pt x="23" y="224"/>
                  </a:lnTo>
                  <a:lnTo>
                    <a:pt x="28" y="227"/>
                  </a:lnTo>
                  <a:lnTo>
                    <a:pt x="29" y="228"/>
                  </a:lnTo>
                  <a:lnTo>
                    <a:pt x="31" y="228"/>
                  </a:lnTo>
                  <a:lnTo>
                    <a:pt x="31" y="231"/>
                  </a:lnTo>
                  <a:lnTo>
                    <a:pt x="29" y="237"/>
                  </a:lnTo>
                  <a:lnTo>
                    <a:pt x="28" y="244"/>
                  </a:lnTo>
                  <a:lnTo>
                    <a:pt x="28" y="248"/>
                  </a:lnTo>
                  <a:lnTo>
                    <a:pt x="29" y="251"/>
                  </a:lnTo>
                  <a:lnTo>
                    <a:pt x="31" y="256"/>
                  </a:lnTo>
                  <a:lnTo>
                    <a:pt x="34" y="260"/>
                  </a:lnTo>
                  <a:lnTo>
                    <a:pt x="34" y="262"/>
                  </a:lnTo>
                  <a:lnTo>
                    <a:pt x="37" y="262"/>
                  </a:lnTo>
                  <a:lnTo>
                    <a:pt x="44" y="262"/>
                  </a:lnTo>
                  <a:lnTo>
                    <a:pt x="51" y="262"/>
                  </a:lnTo>
                  <a:lnTo>
                    <a:pt x="57" y="262"/>
                  </a:lnTo>
                  <a:lnTo>
                    <a:pt x="64" y="262"/>
                  </a:lnTo>
                  <a:lnTo>
                    <a:pt x="73" y="262"/>
                  </a:lnTo>
                  <a:lnTo>
                    <a:pt x="81" y="263"/>
                  </a:lnTo>
                  <a:lnTo>
                    <a:pt x="88" y="265"/>
                  </a:lnTo>
                  <a:lnTo>
                    <a:pt x="94" y="269"/>
                  </a:lnTo>
                  <a:lnTo>
                    <a:pt x="101" y="275"/>
                  </a:lnTo>
                  <a:lnTo>
                    <a:pt x="107" y="279"/>
                  </a:lnTo>
                  <a:lnTo>
                    <a:pt x="108" y="282"/>
                  </a:lnTo>
                  <a:lnTo>
                    <a:pt x="120" y="314"/>
                  </a:lnTo>
                  <a:lnTo>
                    <a:pt x="250" y="228"/>
                  </a:lnTo>
                  <a:lnTo>
                    <a:pt x="249" y="224"/>
                  </a:lnTo>
                  <a:lnTo>
                    <a:pt x="246" y="213"/>
                  </a:lnTo>
                  <a:lnTo>
                    <a:pt x="242" y="203"/>
                  </a:lnTo>
                  <a:lnTo>
                    <a:pt x="240" y="197"/>
                  </a:lnTo>
                  <a:lnTo>
                    <a:pt x="239" y="194"/>
                  </a:lnTo>
                  <a:lnTo>
                    <a:pt x="236" y="191"/>
                  </a:lnTo>
                  <a:lnTo>
                    <a:pt x="230" y="188"/>
                  </a:lnTo>
                  <a:lnTo>
                    <a:pt x="222" y="186"/>
                  </a:lnTo>
                  <a:lnTo>
                    <a:pt x="215" y="181"/>
                  </a:lnTo>
                  <a:lnTo>
                    <a:pt x="206" y="174"/>
                  </a:lnTo>
                  <a:lnTo>
                    <a:pt x="198" y="166"/>
                  </a:lnTo>
                  <a:lnTo>
                    <a:pt x="192" y="156"/>
                  </a:lnTo>
                  <a:lnTo>
                    <a:pt x="189" y="147"/>
                  </a:lnTo>
                  <a:lnTo>
                    <a:pt x="186" y="143"/>
                  </a:lnTo>
                  <a:lnTo>
                    <a:pt x="184" y="139"/>
                  </a:lnTo>
                  <a:lnTo>
                    <a:pt x="182" y="134"/>
                  </a:lnTo>
                  <a:lnTo>
                    <a:pt x="180" y="128"/>
                  </a:lnTo>
                  <a:lnTo>
                    <a:pt x="182" y="121"/>
                  </a:lnTo>
                  <a:lnTo>
                    <a:pt x="179" y="114"/>
                  </a:lnTo>
                  <a:lnTo>
                    <a:pt x="173" y="106"/>
                  </a:lnTo>
                  <a:lnTo>
                    <a:pt x="164" y="99"/>
                  </a:lnTo>
                  <a:lnTo>
                    <a:pt x="157" y="95"/>
                  </a:lnTo>
                  <a:lnTo>
                    <a:pt x="151" y="92"/>
                  </a:lnTo>
                  <a:lnTo>
                    <a:pt x="143" y="93"/>
                  </a:lnTo>
                  <a:lnTo>
                    <a:pt x="136" y="96"/>
                  </a:lnTo>
                  <a:lnTo>
                    <a:pt x="132" y="99"/>
                  </a:lnTo>
                  <a:lnTo>
                    <a:pt x="126" y="101"/>
                  </a:lnTo>
                  <a:lnTo>
                    <a:pt x="123" y="101"/>
                  </a:lnTo>
                  <a:lnTo>
                    <a:pt x="119" y="101"/>
                  </a:lnTo>
                  <a:lnTo>
                    <a:pt x="117" y="101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8" y="124"/>
                  </a:lnTo>
                  <a:lnTo>
                    <a:pt x="94" y="124"/>
                  </a:lnTo>
                  <a:lnTo>
                    <a:pt x="94" y="123"/>
                  </a:lnTo>
                  <a:lnTo>
                    <a:pt x="94" y="118"/>
                  </a:lnTo>
                  <a:lnTo>
                    <a:pt x="94" y="111"/>
                  </a:lnTo>
                  <a:lnTo>
                    <a:pt x="94" y="103"/>
                  </a:lnTo>
                  <a:lnTo>
                    <a:pt x="91" y="98"/>
                  </a:lnTo>
                  <a:lnTo>
                    <a:pt x="86" y="95"/>
                  </a:lnTo>
                  <a:lnTo>
                    <a:pt x="82" y="92"/>
                  </a:lnTo>
                  <a:lnTo>
                    <a:pt x="79" y="92"/>
                  </a:lnTo>
                  <a:lnTo>
                    <a:pt x="78" y="92"/>
                  </a:lnTo>
                  <a:lnTo>
                    <a:pt x="75" y="92"/>
                  </a:lnTo>
                  <a:lnTo>
                    <a:pt x="72" y="90"/>
                  </a:lnTo>
                  <a:lnTo>
                    <a:pt x="69" y="86"/>
                  </a:lnTo>
                  <a:lnTo>
                    <a:pt x="70" y="77"/>
                  </a:lnTo>
                  <a:lnTo>
                    <a:pt x="73" y="65"/>
                  </a:lnTo>
                  <a:lnTo>
                    <a:pt x="76" y="55"/>
                  </a:lnTo>
                  <a:lnTo>
                    <a:pt x="78" y="51"/>
                  </a:lnTo>
                  <a:lnTo>
                    <a:pt x="89" y="1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9" name="Freeform 98"/>
            <p:cNvSpPr>
              <a:spLocks/>
            </p:cNvSpPr>
            <p:nvPr/>
          </p:nvSpPr>
          <p:spPr bwMode="auto">
            <a:xfrm>
              <a:off x="8035925" y="5553075"/>
              <a:ext cx="455613" cy="22542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163" y="1"/>
                </a:cxn>
                <a:cxn ang="0">
                  <a:pos x="154" y="4"/>
                </a:cxn>
                <a:cxn ang="0">
                  <a:pos x="144" y="10"/>
                </a:cxn>
                <a:cxn ang="0">
                  <a:pos x="131" y="16"/>
                </a:cxn>
                <a:cxn ang="0">
                  <a:pos x="116" y="22"/>
                </a:cxn>
                <a:cxn ang="0">
                  <a:pos x="104" y="26"/>
                </a:cxn>
                <a:cxn ang="0">
                  <a:pos x="94" y="31"/>
                </a:cxn>
                <a:cxn ang="0">
                  <a:pos x="90" y="32"/>
                </a:cxn>
                <a:cxn ang="0">
                  <a:pos x="85" y="34"/>
                </a:cxn>
                <a:cxn ang="0">
                  <a:pos x="76" y="37"/>
                </a:cxn>
                <a:cxn ang="0">
                  <a:pos x="65" y="41"/>
                </a:cxn>
                <a:cxn ang="0">
                  <a:pos x="53" y="47"/>
                </a:cxn>
                <a:cxn ang="0">
                  <a:pos x="40" y="51"/>
                </a:cxn>
                <a:cxn ang="0">
                  <a:pos x="30" y="56"/>
                </a:cxn>
                <a:cxn ang="0">
                  <a:pos x="22" y="59"/>
                </a:cxn>
                <a:cxn ang="0">
                  <a:pos x="19" y="60"/>
                </a:cxn>
                <a:cxn ang="0">
                  <a:pos x="3" y="67"/>
                </a:cxn>
                <a:cxn ang="0">
                  <a:pos x="0" y="95"/>
                </a:cxn>
                <a:cxn ang="0">
                  <a:pos x="2" y="97"/>
                </a:cxn>
                <a:cxn ang="0">
                  <a:pos x="3" y="100"/>
                </a:cxn>
                <a:cxn ang="0">
                  <a:pos x="8" y="104"/>
                </a:cxn>
                <a:cxn ang="0">
                  <a:pos x="12" y="110"/>
                </a:cxn>
                <a:cxn ang="0">
                  <a:pos x="16" y="119"/>
                </a:cxn>
                <a:cxn ang="0">
                  <a:pos x="19" y="129"/>
                </a:cxn>
                <a:cxn ang="0">
                  <a:pos x="21" y="138"/>
                </a:cxn>
                <a:cxn ang="0">
                  <a:pos x="22" y="142"/>
                </a:cxn>
                <a:cxn ang="0">
                  <a:pos x="27" y="142"/>
                </a:cxn>
                <a:cxn ang="0">
                  <a:pos x="35" y="141"/>
                </a:cxn>
                <a:cxn ang="0">
                  <a:pos x="46" y="141"/>
                </a:cxn>
                <a:cxn ang="0">
                  <a:pos x="53" y="141"/>
                </a:cxn>
                <a:cxn ang="0">
                  <a:pos x="57" y="141"/>
                </a:cxn>
                <a:cxn ang="0">
                  <a:pos x="69" y="138"/>
                </a:cxn>
                <a:cxn ang="0">
                  <a:pos x="84" y="135"/>
                </a:cxn>
                <a:cxn ang="0">
                  <a:pos x="100" y="132"/>
                </a:cxn>
                <a:cxn ang="0">
                  <a:pos x="117" y="129"/>
                </a:cxn>
                <a:cxn ang="0">
                  <a:pos x="135" y="124"/>
                </a:cxn>
                <a:cxn ang="0">
                  <a:pos x="150" y="121"/>
                </a:cxn>
                <a:cxn ang="0">
                  <a:pos x="161" y="119"/>
                </a:cxn>
                <a:cxn ang="0">
                  <a:pos x="173" y="116"/>
                </a:cxn>
                <a:cxn ang="0">
                  <a:pos x="185" y="113"/>
                </a:cxn>
                <a:cxn ang="0">
                  <a:pos x="198" y="110"/>
                </a:cxn>
                <a:cxn ang="0">
                  <a:pos x="213" y="105"/>
                </a:cxn>
                <a:cxn ang="0">
                  <a:pos x="224" y="101"/>
                </a:cxn>
                <a:cxn ang="0">
                  <a:pos x="234" y="98"/>
                </a:cxn>
                <a:cxn ang="0">
                  <a:pos x="242" y="95"/>
                </a:cxn>
                <a:cxn ang="0">
                  <a:pos x="245" y="94"/>
                </a:cxn>
                <a:cxn ang="0">
                  <a:pos x="251" y="89"/>
                </a:cxn>
                <a:cxn ang="0">
                  <a:pos x="261" y="83"/>
                </a:cxn>
                <a:cxn ang="0">
                  <a:pos x="271" y="78"/>
                </a:cxn>
                <a:cxn ang="0">
                  <a:pos x="277" y="75"/>
                </a:cxn>
                <a:cxn ang="0">
                  <a:pos x="280" y="70"/>
                </a:cxn>
                <a:cxn ang="0">
                  <a:pos x="284" y="64"/>
                </a:cxn>
                <a:cxn ang="0">
                  <a:pos x="286" y="59"/>
                </a:cxn>
                <a:cxn ang="0">
                  <a:pos x="287" y="56"/>
                </a:cxn>
                <a:cxn ang="0">
                  <a:pos x="211" y="44"/>
                </a:cxn>
                <a:cxn ang="0">
                  <a:pos x="177" y="23"/>
                </a:cxn>
                <a:cxn ang="0">
                  <a:pos x="166" y="0"/>
                </a:cxn>
              </a:cxnLst>
              <a:rect l="0" t="0" r="r" b="b"/>
              <a:pathLst>
                <a:path w="287" h="142">
                  <a:moveTo>
                    <a:pt x="166" y="0"/>
                  </a:moveTo>
                  <a:lnTo>
                    <a:pt x="163" y="1"/>
                  </a:lnTo>
                  <a:lnTo>
                    <a:pt x="154" y="4"/>
                  </a:lnTo>
                  <a:lnTo>
                    <a:pt x="144" y="10"/>
                  </a:lnTo>
                  <a:lnTo>
                    <a:pt x="131" y="16"/>
                  </a:lnTo>
                  <a:lnTo>
                    <a:pt x="116" y="22"/>
                  </a:lnTo>
                  <a:lnTo>
                    <a:pt x="104" y="26"/>
                  </a:lnTo>
                  <a:lnTo>
                    <a:pt x="94" y="31"/>
                  </a:lnTo>
                  <a:lnTo>
                    <a:pt x="90" y="32"/>
                  </a:lnTo>
                  <a:lnTo>
                    <a:pt x="85" y="34"/>
                  </a:lnTo>
                  <a:lnTo>
                    <a:pt x="76" y="37"/>
                  </a:lnTo>
                  <a:lnTo>
                    <a:pt x="65" y="41"/>
                  </a:lnTo>
                  <a:lnTo>
                    <a:pt x="53" y="47"/>
                  </a:lnTo>
                  <a:lnTo>
                    <a:pt x="40" y="51"/>
                  </a:lnTo>
                  <a:lnTo>
                    <a:pt x="30" y="56"/>
                  </a:lnTo>
                  <a:lnTo>
                    <a:pt x="22" y="59"/>
                  </a:lnTo>
                  <a:lnTo>
                    <a:pt x="19" y="60"/>
                  </a:lnTo>
                  <a:lnTo>
                    <a:pt x="3" y="67"/>
                  </a:lnTo>
                  <a:lnTo>
                    <a:pt x="0" y="95"/>
                  </a:lnTo>
                  <a:lnTo>
                    <a:pt x="2" y="97"/>
                  </a:lnTo>
                  <a:lnTo>
                    <a:pt x="3" y="100"/>
                  </a:lnTo>
                  <a:lnTo>
                    <a:pt x="8" y="104"/>
                  </a:lnTo>
                  <a:lnTo>
                    <a:pt x="12" y="110"/>
                  </a:lnTo>
                  <a:lnTo>
                    <a:pt x="16" y="119"/>
                  </a:lnTo>
                  <a:lnTo>
                    <a:pt x="19" y="129"/>
                  </a:lnTo>
                  <a:lnTo>
                    <a:pt x="21" y="138"/>
                  </a:lnTo>
                  <a:lnTo>
                    <a:pt x="22" y="142"/>
                  </a:lnTo>
                  <a:lnTo>
                    <a:pt x="27" y="142"/>
                  </a:lnTo>
                  <a:lnTo>
                    <a:pt x="35" y="141"/>
                  </a:lnTo>
                  <a:lnTo>
                    <a:pt x="46" y="141"/>
                  </a:lnTo>
                  <a:lnTo>
                    <a:pt x="53" y="141"/>
                  </a:lnTo>
                  <a:lnTo>
                    <a:pt x="57" y="141"/>
                  </a:lnTo>
                  <a:lnTo>
                    <a:pt x="69" y="138"/>
                  </a:lnTo>
                  <a:lnTo>
                    <a:pt x="84" y="135"/>
                  </a:lnTo>
                  <a:lnTo>
                    <a:pt x="100" y="132"/>
                  </a:lnTo>
                  <a:lnTo>
                    <a:pt x="117" y="129"/>
                  </a:lnTo>
                  <a:lnTo>
                    <a:pt x="135" y="124"/>
                  </a:lnTo>
                  <a:lnTo>
                    <a:pt x="150" y="121"/>
                  </a:lnTo>
                  <a:lnTo>
                    <a:pt x="161" y="119"/>
                  </a:lnTo>
                  <a:lnTo>
                    <a:pt x="173" y="116"/>
                  </a:lnTo>
                  <a:lnTo>
                    <a:pt x="185" y="113"/>
                  </a:lnTo>
                  <a:lnTo>
                    <a:pt x="198" y="110"/>
                  </a:lnTo>
                  <a:lnTo>
                    <a:pt x="213" y="105"/>
                  </a:lnTo>
                  <a:lnTo>
                    <a:pt x="224" y="101"/>
                  </a:lnTo>
                  <a:lnTo>
                    <a:pt x="234" y="98"/>
                  </a:lnTo>
                  <a:lnTo>
                    <a:pt x="242" y="95"/>
                  </a:lnTo>
                  <a:lnTo>
                    <a:pt x="245" y="94"/>
                  </a:lnTo>
                  <a:lnTo>
                    <a:pt x="251" y="89"/>
                  </a:lnTo>
                  <a:lnTo>
                    <a:pt x="261" y="83"/>
                  </a:lnTo>
                  <a:lnTo>
                    <a:pt x="271" y="78"/>
                  </a:lnTo>
                  <a:lnTo>
                    <a:pt x="277" y="75"/>
                  </a:lnTo>
                  <a:lnTo>
                    <a:pt x="280" y="70"/>
                  </a:lnTo>
                  <a:lnTo>
                    <a:pt x="284" y="64"/>
                  </a:lnTo>
                  <a:lnTo>
                    <a:pt x="286" y="59"/>
                  </a:lnTo>
                  <a:lnTo>
                    <a:pt x="287" y="56"/>
                  </a:lnTo>
                  <a:lnTo>
                    <a:pt x="211" y="44"/>
                  </a:lnTo>
                  <a:lnTo>
                    <a:pt x="177" y="2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0" name="Freeform 99"/>
            <p:cNvSpPr>
              <a:spLocks/>
            </p:cNvSpPr>
            <p:nvPr/>
          </p:nvSpPr>
          <p:spPr bwMode="auto">
            <a:xfrm>
              <a:off x="7794625" y="5667375"/>
              <a:ext cx="223838" cy="177800"/>
            </a:xfrm>
            <a:custGeom>
              <a:avLst/>
              <a:gdLst/>
              <a:ahLst/>
              <a:cxnLst>
                <a:cxn ang="0">
                  <a:pos x="132" y="26"/>
                </a:cxn>
                <a:cxn ang="0">
                  <a:pos x="126" y="7"/>
                </a:cxn>
                <a:cxn ang="0">
                  <a:pos x="124" y="7"/>
                </a:cxn>
                <a:cxn ang="0">
                  <a:pos x="119" y="6"/>
                </a:cxn>
                <a:cxn ang="0">
                  <a:pos x="111" y="4"/>
                </a:cxn>
                <a:cxn ang="0">
                  <a:pos x="102" y="3"/>
                </a:cxn>
                <a:cxn ang="0">
                  <a:pos x="94" y="3"/>
                </a:cxn>
                <a:cxn ang="0">
                  <a:pos x="86" y="1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3" y="0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63" y="1"/>
                </a:cxn>
                <a:cxn ang="0">
                  <a:pos x="59" y="4"/>
                </a:cxn>
                <a:cxn ang="0">
                  <a:pos x="50" y="10"/>
                </a:cxn>
                <a:cxn ang="0">
                  <a:pos x="40" y="17"/>
                </a:cxn>
                <a:cxn ang="0">
                  <a:pos x="34" y="20"/>
                </a:cxn>
                <a:cxn ang="0">
                  <a:pos x="28" y="23"/>
                </a:cxn>
                <a:cxn ang="0">
                  <a:pos x="21" y="26"/>
                </a:cxn>
                <a:cxn ang="0">
                  <a:pos x="13" y="30"/>
                </a:cxn>
                <a:cxn ang="0">
                  <a:pos x="10" y="32"/>
                </a:cxn>
                <a:cxn ang="0">
                  <a:pos x="0" y="42"/>
                </a:cxn>
                <a:cxn ang="0">
                  <a:pos x="0" y="83"/>
                </a:cxn>
                <a:cxn ang="0">
                  <a:pos x="3" y="85"/>
                </a:cxn>
                <a:cxn ang="0">
                  <a:pos x="10" y="90"/>
                </a:cxn>
                <a:cxn ang="0">
                  <a:pos x="19" y="96"/>
                </a:cxn>
                <a:cxn ang="0">
                  <a:pos x="25" y="101"/>
                </a:cxn>
                <a:cxn ang="0">
                  <a:pos x="31" y="105"/>
                </a:cxn>
                <a:cxn ang="0">
                  <a:pos x="38" y="108"/>
                </a:cxn>
                <a:cxn ang="0">
                  <a:pos x="44" y="111"/>
                </a:cxn>
                <a:cxn ang="0">
                  <a:pos x="47" y="112"/>
                </a:cxn>
                <a:cxn ang="0">
                  <a:pos x="48" y="111"/>
                </a:cxn>
                <a:cxn ang="0">
                  <a:pos x="54" y="110"/>
                </a:cxn>
                <a:cxn ang="0">
                  <a:pos x="59" y="107"/>
                </a:cxn>
                <a:cxn ang="0">
                  <a:pos x="63" y="105"/>
                </a:cxn>
                <a:cxn ang="0">
                  <a:pos x="67" y="104"/>
                </a:cxn>
                <a:cxn ang="0">
                  <a:pos x="76" y="101"/>
                </a:cxn>
                <a:cxn ang="0">
                  <a:pos x="83" y="98"/>
                </a:cxn>
                <a:cxn ang="0">
                  <a:pos x="86" y="96"/>
                </a:cxn>
                <a:cxn ang="0">
                  <a:pos x="107" y="101"/>
                </a:cxn>
                <a:cxn ang="0">
                  <a:pos x="127" y="93"/>
                </a:cxn>
                <a:cxn ang="0">
                  <a:pos x="135" y="86"/>
                </a:cxn>
                <a:cxn ang="0">
                  <a:pos x="141" y="74"/>
                </a:cxn>
                <a:cxn ang="0">
                  <a:pos x="139" y="73"/>
                </a:cxn>
                <a:cxn ang="0">
                  <a:pos x="135" y="67"/>
                </a:cxn>
                <a:cxn ang="0">
                  <a:pos x="130" y="63"/>
                </a:cxn>
                <a:cxn ang="0">
                  <a:pos x="129" y="58"/>
                </a:cxn>
                <a:cxn ang="0">
                  <a:pos x="130" y="52"/>
                </a:cxn>
                <a:cxn ang="0">
                  <a:pos x="130" y="45"/>
                </a:cxn>
                <a:cxn ang="0">
                  <a:pos x="132" y="38"/>
                </a:cxn>
                <a:cxn ang="0">
                  <a:pos x="132" y="35"/>
                </a:cxn>
                <a:cxn ang="0">
                  <a:pos x="132" y="26"/>
                </a:cxn>
              </a:cxnLst>
              <a:rect l="0" t="0" r="r" b="b"/>
              <a:pathLst>
                <a:path w="141" h="112">
                  <a:moveTo>
                    <a:pt x="132" y="26"/>
                  </a:moveTo>
                  <a:lnTo>
                    <a:pt x="126" y="7"/>
                  </a:lnTo>
                  <a:lnTo>
                    <a:pt x="124" y="7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2" y="3"/>
                  </a:lnTo>
                  <a:lnTo>
                    <a:pt x="94" y="3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4" y="1"/>
                  </a:lnTo>
                  <a:lnTo>
                    <a:pt x="63" y="1"/>
                  </a:lnTo>
                  <a:lnTo>
                    <a:pt x="59" y="4"/>
                  </a:lnTo>
                  <a:lnTo>
                    <a:pt x="50" y="10"/>
                  </a:lnTo>
                  <a:lnTo>
                    <a:pt x="40" y="17"/>
                  </a:lnTo>
                  <a:lnTo>
                    <a:pt x="34" y="20"/>
                  </a:lnTo>
                  <a:lnTo>
                    <a:pt x="28" y="23"/>
                  </a:lnTo>
                  <a:lnTo>
                    <a:pt x="21" y="26"/>
                  </a:lnTo>
                  <a:lnTo>
                    <a:pt x="13" y="30"/>
                  </a:lnTo>
                  <a:lnTo>
                    <a:pt x="10" y="32"/>
                  </a:lnTo>
                  <a:lnTo>
                    <a:pt x="0" y="42"/>
                  </a:lnTo>
                  <a:lnTo>
                    <a:pt x="0" y="83"/>
                  </a:lnTo>
                  <a:lnTo>
                    <a:pt x="3" y="85"/>
                  </a:lnTo>
                  <a:lnTo>
                    <a:pt x="10" y="90"/>
                  </a:lnTo>
                  <a:lnTo>
                    <a:pt x="19" y="96"/>
                  </a:lnTo>
                  <a:lnTo>
                    <a:pt x="25" y="101"/>
                  </a:lnTo>
                  <a:lnTo>
                    <a:pt x="31" y="105"/>
                  </a:lnTo>
                  <a:lnTo>
                    <a:pt x="38" y="108"/>
                  </a:lnTo>
                  <a:lnTo>
                    <a:pt x="44" y="111"/>
                  </a:lnTo>
                  <a:lnTo>
                    <a:pt x="47" y="112"/>
                  </a:lnTo>
                  <a:lnTo>
                    <a:pt x="48" y="111"/>
                  </a:lnTo>
                  <a:lnTo>
                    <a:pt x="54" y="110"/>
                  </a:lnTo>
                  <a:lnTo>
                    <a:pt x="59" y="107"/>
                  </a:lnTo>
                  <a:lnTo>
                    <a:pt x="63" y="105"/>
                  </a:lnTo>
                  <a:lnTo>
                    <a:pt x="67" y="104"/>
                  </a:lnTo>
                  <a:lnTo>
                    <a:pt x="76" y="101"/>
                  </a:lnTo>
                  <a:lnTo>
                    <a:pt x="83" y="98"/>
                  </a:lnTo>
                  <a:lnTo>
                    <a:pt x="86" y="96"/>
                  </a:lnTo>
                  <a:lnTo>
                    <a:pt x="107" y="101"/>
                  </a:lnTo>
                  <a:lnTo>
                    <a:pt x="127" y="93"/>
                  </a:lnTo>
                  <a:lnTo>
                    <a:pt x="135" y="86"/>
                  </a:lnTo>
                  <a:lnTo>
                    <a:pt x="141" y="74"/>
                  </a:lnTo>
                  <a:lnTo>
                    <a:pt x="139" y="73"/>
                  </a:lnTo>
                  <a:lnTo>
                    <a:pt x="135" y="67"/>
                  </a:lnTo>
                  <a:lnTo>
                    <a:pt x="130" y="63"/>
                  </a:lnTo>
                  <a:lnTo>
                    <a:pt x="129" y="58"/>
                  </a:lnTo>
                  <a:lnTo>
                    <a:pt x="130" y="52"/>
                  </a:lnTo>
                  <a:lnTo>
                    <a:pt x="130" y="45"/>
                  </a:lnTo>
                  <a:lnTo>
                    <a:pt x="132" y="38"/>
                  </a:lnTo>
                  <a:lnTo>
                    <a:pt x="132" y="35"/>
                  </a:lnTo>
                  <a:lnTo>
                    <a:pt x="132" y="26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1" name="Freeform 100"/>
            <p:cNvSpPr>
              <a:spLocks/>
            </p:cNvSpPr>
            <p:nvPr/>
          </p:nvSpPr>
          <p:spPr bwMode="auto">
            <a:xfrm>
              <a:off x="7442200" y="4618038"/>
              <a:ext cx="101600" cy="1460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6" y="16"/>
                </a:cxn>
                <a:cxn ang="0">
                  <a:pos x="35" y="31"/>
                </a:cxn>
                <a:cxn ang="0">
                  <a:pos x="45" y="47"/>
                </a:cxn>
                <a:cxn ang="0">
                  <a:pos x="52" y="59"/>
                </a:cxn>
                <a:cxn ang="0">
                  <a:pos x="57" y="68"/>
                </a:cxn>
                <a:cxn ang="0">
                  <a:pos x="58" y="71"/>
                </a:cxn>
                <a:cxn ang="0">
                  <a:pos x="64" y="71"/>
                </a:cxn>
                <a:cxn ang="0">
                  <a:pos x="64" y="73"/>
                </a:cxn>
                <a:cxn ang="0">
                  <a:pos x="62" y="78"/>
                </a:cxn>
                <a:cxn ang="0">
                  <a:pos x="57" y="85"/>
                </a:cxn>
                <a:cxn ang="0">
                  <a:pos x="46" y="91"/>
                </a:cxn>
                <a:cxn ang="0">
                  <a:pos x="32" y="92"/>
                </a:cxn>
                <a:cxn ang="0">
                  <a:pos x="20" y="92"/>
                </a:cxn>
                <a:cxn ang="0">
                  <a:pos x="11" y="91"/>
                </a:cxn>
                <a:cxn ang="0">
                  <a:pos x="8" y="91"/>
                </a:cxn>
                <a:cxn ang="0">
                  <a:pos x="2" y="79"/>
                </a:cxn>
                <a:cxn ang="0">
                  <a:pos x="0" y="53"/>
                </a:cxn>
                <a:cxn ang="0">
                  <a:pos x="1" y="30"/>
                </a:cxn>
                <a:cxn ang="0">
                  <a:pos x="2" y="27"/>
                </a:cxn>
                <a:cxn ang="0">
                  <a:pos x="5" y="21"/>
                </a:cxn>
                <a:cxn ang="0">
                  <a:pos x="8" y="13"/>
                </a:cxn>
                <a:cxn ang="0">
                  <a:pos x="11" y="9"/>
                </a:cxn>
                <a:cxn ang="0">
                  <a:pos x="13" y="8"/>
                </a:cxn>
                <a:cxn ang="0">
                  <a:pos x="14" y="5"/>
                </a:cxn>
                <a:cxn ang="0">
                  <a:pos x="17" y="2"/>
                </a:cxn>
                <a:cxn ang="0">
                  <a:pos x="17" y="0"/>
                </a:cxn>
              </a:cxnLst>
              <a:rect l="0" t="0" r="r" b="b"/>
              <a:pathLst>
                <a:path w="64" h="92">
                  <a:moveTo>
                    <a:pt x="17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6" y="16"/>
                  </a:lnTo>
                  <a:lnTo>
                    <a:pt x="35" y="31"/>
                  </a:lnTo>
                  <a:lnTo>
                    <a:pt x="45" y="47"/>
                  </a:lnTo>
                  <a:lnTo>
                    <a:pt x="52" y="59"/>
                  </a:lnTo>
                  <a:lnTo>
                    <a:pt x="57" y="68"/>
                  </a:lnTo>
                  <a:lnTo>
                    <a:pt x="58" y="71"/>
                  </a:lnTo>
                  <a:lnTo>
                    <a:pt x="64" y="71"/>
                  </a:lnTo>
                  <a:lnTo>
                    <a:pt x="64" y="73"/>
                  </a:lnTo>
                  <a:lnTo>
                    <a:pt x="62" y="78"/>
                  </a:lnTo>
                  <a:lnTo>
                    <a:pt x="57" y="85"/>
                  </a:lnTo>
                  <a:lnTo>
                    <a:pt x="46" y="91"/>
                  </a:lnTo>
                  <a:lnTo>
                    <a:pt x="32" y="92"/>
                  </a:lnTo>
                  <a:lnTo>
                    <a:pt x="20" y="92"/>
                  </a:lnTo>
                  <a:lnTo>
                    <a:pt x="11" y="91"/>
                  </a:lnTo>
                  <a:lnTo>
                    <a:pt x="8" y="91"/>
                  </a:lnTo>
                  <a:lnTo>
                    <a:pt x="2" y="79"/>
                  </a:lnTo>
                  <a:lnTo>
                    <a:pt x="0" y="53"/>
                  </a:lnTo>
                  <a:lnTo>
                    <a:pt x="1" y="30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8" y="13"/>
                  </a:lnTo>
                  <a:lnTo>
                    <a:pt x="11" y="9"/>
                  </a:lnTo>
                  <a:lnTo>
                    <a:pt x="13" y="8"/>
                  </a:lnTo>
                  <a:lnTo>
                    <a:pt x="14" y="5"/>
                  </a:lnTo>
                  <a:lnTo>
                    <a:pt x="17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2" name="Freeform 101"/>
            <p:cNvSpPr>
              <a:spLocks/>
            </p:cNvSpPr>
            <p:nvPr/>
          </p:nvSpPr>
          <p:spPr bwMode="auto">
            <a:xfrm>
              <a:off x="7345363" y="4725988"/>
              <a:ext cx="244475" cy="222250"/>
            </a:xfrm>
            <a:custGeom>
              <a:avLst/>
              <a:gdLst/>
              <a:ahLst/>
              <a:cxnLst>
                <a:cxn ang="0">
                  <a:pos x="154" y="5"/>
                </a:cxn>
                <a:cxn ang="0">
                  <a:pos x="129" y="0"/>
                </a:cxn>
                <a:cxn ang="0">
                  <a:pos x="109" y="27"/>
                </a:cxn>
                <a:cxn ang="0">
                  <a:pos x="106" y="27"/>
                </a:cxn>
                <a:cxn ang="0">
                  <a:pos x="100" y="26"/>
                </a:cxn>
                <a:cxn ang="0">
                  <a:pos x="93" y="26"/>
                </a:cxn>
                <a:cxn ang="0">
                  <a:pos x="87" y="26"/>
                </a:cxn>
                <a:cxn ang="0">
                  <a:pos x="78" y="26"/>
                </a:cxn>
                <a:cxn ang="0">
                  <a:pos x="65" y="24"/>
                </a:cxn>
                <a:cxn ang="0">
                  <a:pos x="52" y="23"/>
                </a:cxn>
                <a:cxn ang="0">
                  <a:pos x="46" y="23"/>
                </a:cxn>
                <a:cxn ang="0">
                  <a:pos x="22" y="14"/>
                </a:cxn>
                <a:cxn ang="0">
                  <a:pos x="0" y="95"/>
                </a:cxn>
                <a:cxn ang="0">
                  <a:pos x="2" y="95"/>
                </a:cxn>
                <a:cxn ang="0">
                  <a:pos x="8" y="95"/>
                </a:cxn>
                <a:cxn ang="0">
                  <a:pos x="15" y="95"/>
                </a:cxn>
                <a:cxn ang="0">
                  <a:pos x="22" y="95"/>
                </a:cxn>
                <a:cxn ang="0">
                  <a:pos x="30" y="93"/>
                </a:cxn>
                <a:cxn ang="0">
                  <a:pos x="40" y="92"/>
                </a:cxn>
                <a:cxn ang="0">
                  <a:pos x="47" y="90"/>
                </a:cxn>
                <a:cxn ang="0">
                  <a:pos x="53" y="90"/>
                </a:cxn>
                <a:cxn ang="0">
                  <a:pos x="58" y="93"/>
                </a:cxn>
                <a:cxn ang="0">
                  <a:pos x="62" y="96"/>
                </a:cxn>
                <a:cxn ang="0">
                  <a:pos x="65" y="99"/>
                </a:cxn>
                <a:cxn ang="0">
                  <a:pos x="66" y="101"/>
                </a:cxn>
                <a:cxn ang="0">
                  <a:pos x="87" y="121"/>
                </a:cxn>
                <a:cxn ang="0">
                  <a:pos x="88" y="123"/>
                </a:cxn>
                <a:cxn ang="0">
                  <a:pos x="90" y="124"/>
                </a:cxn>
                <a:cxn ang="0">
                  <a:pos x="94" y="127"/>
                </a:cxn>
                <a:cxn ang="0">
                  <a:pos x="100" y="131"/>
                </a:cxn>
                <a:cxn ang="0">
                  <a:pos x="107" y="136"/>
                </a:cxn>
                <a:cxn ang="0">
                  <a:pos x="115" y="137"/>
                </a:cxn>
                <a:cxn ang="0">
                  <a:pos x="121" y="140"/>
                </a:cxn>
                <a:cxn ang="0">
                  <a:pos x="122" y="140"/>
                </a:cxn>
                <a:cxn ang="0">
                  <a:pos x="122" y="137"/>
                </a:cxn>
                <a:cxn ang="0">
                  <a:pos x="123" y="128"/>
                </a:cxn>
                <a:cxn ang="0">
                  <a:pos x="125" y="117"/>
                </a:cxn>
                <a:cxn ang="0">
                  <a:pos x="125" y="105"/>
                </a:cxn>
                <a:cxn ang="0">
                  <a:pos x="125" y="93"/>
                </a:cxn>
                <a:cxn ang="0">
                  <a:pos x="126" y="82"/>
                </a:cxn>
                <a:cxn ang="0">
                  <a:pos x="128" y="70"/>
                </a:cxn>
                <a:cxn ang="0">
                  <a:pos x="131" y="60"/>
                </a:cxn>
                <a:cxn ang="0">
                  <a:pos x="134" y="51"/>
                </a:cxn>
                <a:cxn ang="0">
                  <a:pos x="137" y="42"/>
                </a:cxn>
                <a:cxn ang="0">
                  <a:pos x="141" y="35"/>
                </a:cxn>
                <a:cxn ang="0">
                  <a:pos x="144" y="29"/>
                </a:cxn>
                <a:cxn ang="0">
                  <a:pos x="147" y="23"/>
                </a:cxn>
                <a:cxn ang="0">
                  <a:pos x="150" y="14"/>
                </a:cxn>
                <a:cxn ang="0">
                  <a:pos x="153" y="8"/>
                </a:cxn>
                <a:cxn ang="0">
                  <a:pos x="154" y="5"/>
                </a:cxn>
              </a:cxnLst>
              <a:rect l="0" t="0" r="r" b="b"/>
              <a:pathLst>
                <a:path w="154" h="140">
                  <a:moveTo>
                    <a:pt x="154" y="5"/>
                  </a:moveTo>
                  <a:lnTo>
                    <a:pt x="129" y="0"/>
                  </a:lnTo>
                  <a:lnTo>
                    <a:pt x="109" y="27"/>
                  </a:lnTo>
                  <a:lnTo>
                    <a:pt x="106" y="27"/>
                  </a:lnTo>
                  <a:lnTo>
                    <a:pt x="100" y="26"/>
                  </a:lnTo>
                  <a:lnTo>
                    <a:pt x="93" y="26"/>
                  </a:lnTo>
                  <a:lnTo>
                    <a:pt x="87" y="26"/>
                  </a:lnTo>
                  <a:lnTo>
                    <a:pt x="78" y="26"/>
                  </a:lnTo>
                  <a:lnTo>
                    <a:pt x="65" y="24"/>
                  </a:lnTo>
                  <a:lnTo>
                    <a:pt x="52" y="23"/>
                  </a:lnTo>
                  <a:lnTo>
                    <a:pt x="46" y="23"/>
                  </a:lnTo>
                  <a:lnTo>
                    <a:pt x="22" y="14"/>
                  </a:lnTo>
                  <a:lnTo>
                    <a:pt x="0" y="95"/>
                  </a:lnTo>
                  <a:lnTo>
                    <a:pt x="2" y="95"/>
                  </a:lnTo>
                  <a:lnTo>
                    <a:pt x="8" y="95"/>
                  </a:lnTo>
                  <a:lnTo>
                    <a:pt x="15" y="95"/>
                  </a:lnTo>
                  <a:lnTo>
                    <a:pt x="22" y="95"/>
                  </a:lnTo>
                  <a:lnTo>
                    <a:pt x="30" y="93"/>
                  </a:lnTo>
                  <a:lnTo>
                    <a:pt x="40" y="92"/>
                  </a:lnTo>
                  <a:lnTo>
                    <a:pt x="47" y="90"/>
                  </a:lnTo>
                  <a:lnTo>
                    <a:pt x="53" y="90"/>
                  </a:lnTo>
                  <a:lnTo>
                    <a:pt x="58" y="93"/>
                  </a:lnTo>
                  <a:lnTo>
                    <a:pt x="62" y="96"/>
                  </a:lnTo>
                  <a:lnTo>
                    <a:pt x="65" y="99"/>
                  </a:lnTo>
                  <a:lnTo>
                    <a:pt x="66" y="101"/>
                  </a:lnTo>
                  <a:lnTo>
                    <a:pt x="87" y="121"/>
                  </a:lnTo>
                  <a:lnTo>
                    <a:pt x="88" y="123"/>
                  </a:lnTo>
                  <a:lnTo>
                    <a:pt x="90" y="124"/>
                  </a:lnTo>
                  <a:lnTo>
                    <a:pt x="94" y="127"/>
                  </a:lnTo>
                  <a:lnTo>
                    <a:pt x="100" y="131"/>
                  </a:lnTo>
                  <a:lnTo>
                    <a:pt x="107" y="136"/>
                  </a:lnTo>
                  <a:lnTo>
                    <a:pt x="115" y="137"/>
                  </a:lnTo>
                  <a:lnTo>
                    <a:pt x="121" y="140"/>
                  </a:lnTo>
                  <a:lnTo>
                    <a:pt x="122" y="140"/>
                  </a:lnTo>
                  <a:lnTo>
                    <a:pt x="122" y="137"/>
                  </a:lnTo>
                  <a:lnTo>
                    <a:pt x="123" y="128"/>
                  </a:lnTo>
                  <a:lnTo>
                    <a:pt x="125" y="117"/>
                  </a:lnTo>
                  <a:lnTo>
                    <a:pt x="125" y="105"/>
                  </a:lnTo>
                  <a:lnTo>
                    <a:pt x="125" y="93"/>
                  </a:lnTo>
                  <a:lnTo>
                    <a:pt x="126" y="82"/>
                  </a:lnTo>
                  <a:lnTo>
                    <a:pt x="128" y="70"/>
                  </a:lnTo>
                  <a:lnTo>
                    <a:pt x="131" y="60"/>
                  </a:lnTo>
                  <a:lnTo>
                    <a:pt x="134" y="51"/>
                  </a:lnTo>
                  <a:lnTo>
                    <a:pt x="137" y="42"/>
                  </a:lnTo>
                  <a:lnTo>
                    <a:pt x="141" y="35"/>
                  </a:lnTo>
                  <a:lnTo>
                    <a:pt x="144" y="29"/>
                  </a:lnTo>
                  <a:lnTo>
                    <a:pt x="147" y="23"/>
                  </a:lnTo>
                  <a:lnTo>
                    <a:pt x="150" y="14"/>
                  </a:lnTo>
                  <a:lnTo>
                    <a:pt x="153" y="8"/>
                  </a:lnTo>
                  <a:lnTo>
                    <a:pt x="154" y="5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3" name="Freeform 102"/>
            <p:cNvSpPr>
              <a:spLocks/>
            </p:cNvSpPr>
            <p:nvPr/>
          </p:nvSpPr>
          <p:spPr bwMode="auto">
            <a:xfrm>
              <a:off x="7202488" y="4806950"/>
              <a:ext cx="117475" cy="23495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9" y="38"/>
                </a:cxn>
                <a:cxn ang="0">
                  <a:pos x="4" y="64"/>
                </a:cxn>
                <a:cxn ang="0">
                  <a:pos x="9" y="73"/>
                </a:cxn>
                <a:cxn ang="0">
                  <a:pos x="7" y="86"/>
                </a:cxn>
                <a:cxn ang="0">
                  <a:pos x="10" y="88"/>
                </a:cxn>
                <a:cxn ang="0">
                  <a:pos x="14" y="91"/>
                </a:cxn>
                <a:cxn ang="0">
                  <a:pos x="17" y="95"/>
                </a:cxn>
                <a:cxn ang="0">
                  <a:pos x="17" y="99"/>
                </a:cxn>
                <a:cxn ang="0">
                  <a:pos x="16" y="102"/>
                </a:cxn>
                <a:cxn ang="0">
                  <a:pos x="14" y="105"/>
                </a:cxn>
                <a:cxn ang="0">
                  <a:pos x="13" y="107"/>
                </a:cxn>
                <a:cxn ang="0">
                  <a:pos x="13" y="108"/>
                </a:cxn>
                <a:cxn ang="0">
                  <a:pos x="9" y="121"/>
                </a:cxn>
                <a:cxn ang="0">
                  <a:pos x="0" y="124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9" y="133"/>
                </a:cxn>
                <a:cxn ang="0">
                  <a:pos x="14" y="135"/>
                </a:cxn>
                <a:cxn ang="0">
                  <a:pos x="20" y="137"/>
                </a:cxn>
                <a:cxn ang="0">
                  <a:pos x="25" y="140"/>
                </a:cxn>
                <a:cxn ang="0">
                  <a:pos x="28" y="145"/>
                </a:cxn>
                <a:cxn ang="0">
                  <a:pos x="30" y="146"/>
                </a:cxn>
                <a:cxn ang="0">
                  <a:pos x="30" y="148"/>
                </a:cxn>
                <a:cxn ang="0">
                  <a:pos x="41" y="146"/>
                </a:cxn>
                <a:cxn ang="0">
                  <a:pos x="42" y="145"/>
                </a:cxn>
                <a:cxn ang="0">
                  <a:pos x="47" y="143"/>
                </a:cxn>
                <a:cxn ang="0">
                  <a:pos x="52" y="140"/>
                </a:cxn>
                <a:cxn ang="0">
                  <a:pos x="60" y="137"/>
                </a:cxn>
                <a:cxn ang="0">
                  <a:pos x="66" y="136"/>
                </a:cxn>
                <a:cxn ang="0">
                  <a:pos x="70" y="135"/>
                </a:cxn>
                <a:cxn ang="0">
                  <a:pos x="71" y="132"/>
                </a:cxn>
                <a:cxn ang="0">
                  <a:pos x="73" y="132"/>
                </a:cxn>
                <a:cxn ang="0">
                  <a:pos x="74" y="116"/>
                </a:cxn>
                <a:cxn ang="0">
                  <a:pos x="73" y="114"/>
                </a:cxn>
                <a:cxn ang="0">
                  <a:pos x="69" y="110"/>
                </a:cxn>
                <a:cxn ang="0">
                  <a:pos x="66" y="104"/>
                </a:cxn>
                <a:cxn ang="0">
                  <a:pos x="63" y="101"/>
                </a:cxn>
                <a:cxn ang="0">
                  <a:pos x="61" y="96"/>
                </a:cxn>
                <a:cxn ang="0">
                  <a:pos x="61" y="91"/>
                </a:cxn>
                <a:cxn ang="0">
                  <a:pos x="60" y="86"/>
                </a:cxn>
                <a:cxn ang="0">
                  <a:pos x="60" y="83"/>
                </a:cxn>
                <a:cxn ang="0">
                  <a:pos x="64" y="73"/>
                </a:cxn>
                <a:cxn ang="0">
                  <a:pos x="69" y="57"/>
                </a:cxn>
                <a:cxn ang="0">
                  <a:pos x="32" y="0"/>
                </a:cxn>
              </a:cxnLst>
              <a:rect l="0" t="0" r="r" b="b"/>
              <a:pathLst>
                <a:path w="74" h="148">
                  <a:moveTo>
                    <a:pt x="32" y="0"/>
                  </a:moveTo>
                  <a:lnTo>
                    <a:pt x="19" y="38"/>
                  </a:lnTo>
                  <a:lnTo>
                    <a:pt x="4" y="64"/>
                  </a:lnTo>
                  <a:lnTo>
                    <a:pt x="9" y="73"/>
                  </a:lnTo>
                  <a:lnTo>
                    <a:pt x="7" y="86"/>
                  </a:lnTo>
                  <a:lnTo>
                    <a:pt x="10" y="88"/>
                  </a:lnTo>
                  <a:lnTo>
                    <a:pt x="14" y="91"/>
                  </a:lnTo>
                  <a:lnTo>
                    <a:pt x="17" y="95"/>
                  </a:lnTo>
                  <a:lnTo>
                    <a:pt x="17" y="99"/>
                  </a:lnTo>
                  <a:lnTo>
                    <a:pt x="16" y="102"/>
                  </a:lnTo>
                  <a:lnTo>
                    <a:pt x="14" y="105"/>
                  </a:lnTo>
                  <a:lnTo>
                    <a:pt x="13" y="107"/>
                  </a:lnTo>
                  <a:lnTo>
                    <a:pt x="13" y="108"/>
                  </a:lnTo>
                  <a:lnTo>
                    <a:pt x="9" y="121"/>
                  </a:lnTo>
                  <a:lnTo>
                    <a:pt x="0" y="124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9" y="133"/>
                  </a:lnTo>
                  <a:lnTo>
                    <a:pt x="14" y="135"/>
                  </a:lnTo>
                  <a:lnTo>
                    <a:pt x="20" y="137"/>
                  </a:lnTo>
                  <a:lnTo>
                    <a:pt x="25" y="140"/>
                  </a:lnTo>
                  <a:lnTo>
                    <a:pt x="28" y="145"/>
                  </a:lnTo>
                  <a:lnTo>
                    <a:pt x="30" y="146"/>
                  </a:lnTo>
                  <a:lnTo>
                    <a:pt x="30" y="148"/>
                  </a:lnTo>
                  <a:lnTo>
                    <a:pt x="41" y="146"/>
                  </a:lnTo>
                  <a:lnTo>
                    <a:pt x="42" y="145"/>
                  </a:lnTo>
                  <a:lnTo>
                    <a:pt x="47" y="143"/>
                  </a:lnTo>
                  <a:lnTo>
                    <a:pt x="52" y="140"/>
                  </a:lnTo>
                  <a:lnTo>
                    <a:pt x="60" y="137"/>
                  </a:lnTo>
                  <a:lnTo>
                    <a:pt x="66" y="136"/>
                  </a:lnTo>
                  <a:lnTo>
                    <a:pt x="70" y="135"/>
                  </a:lnTo>
                  <a:lnTo>
                    <a:pt x="71" y="132"/>
                  </a:lnTo>
                  <a:lnTo>
                    <a:pt x="73" y="132"/>
                  </a:lnTo>
                  <a:lnTo>
                    <a:pt x="74" y="116"/>
                  </a:lnTo>
                  <a:lnTo>
                    <a:pt x="73" y="114"/>
                  </a:lnTo>
                  <a:lnTo>
                    <a:pt x="69" y="110"/>
                  </a:lnTo>
                  <a:lnTo>
                    <a:pt x="66" y="104"/>
                  </a:lnTo>
                  <a:lnTo>
                    <a:pt x="63" y="101"/>
                  </a:lnTo>
                  <a:lnTo>
                    <a:pt x="61" y="96"/>
                  </a:lnTo>
                  <a:lnTo>
                    <a:pt x="61" y="91"/>
                  </a:lnTo>
                  <a:lnTo>
                    <a:pt x="60" y="86"/>
                  </a:lnTo>
                  <a:lnTo>
                    <a:pt x="60" y="83"/>
                  </a:lnTo>
                  <a:lnTo>
                    <a:pt x="64" y="73"/>
                  </a:lnTo>
                  <a:lnTo>
                    <a:pt x="69" y="5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4" name="Freeform 103"/>
            <p:cNvSpPr>
              <a:spLocks/>
            </p:cNvSpPr>
            <p:nvPr/>
          </p:nvSpPr>
          <p:spPr bwMode="auto">
            <a:xfrm>
              <a:off x="7183438" y="5003800"/>
              <a:ext cx="341313" cy="134938"/>
            </a:xfrm>
            <a:custGeom>
              <a:avLst/>
              <a:gdLst/>
              <a:ahLst/>
              <a:cxnLst>
                <a:cxn ang="0">
                  <a:pos x="214" y="27"/>
                </a:cxn>
                <a:cxn ang="0">
                  <a:pos x="211" y="40"/>
                </a:cxn>
                <a:cxn ang="0">
                  <a:pos x="214" y="55"/>
                </a:cxn>
                <a:cxn ang="0">
                  <a:pos x="214" y="74"/>
                </a:cxn>
                <a:cxn ang="0">
                  <a:pos x="214" y="84"/>
                </a:cxn>
                <a:cxn ang="0">
                  <a:pos x="179" y="82"/>
                </a:cxn>
                <a:cxn ang="0">
                  <a:pos x="174" y="72"/>
                </a:cxn>
                <a:cxn ang="0">
                  <a:pos x="167" y="60"/>
                </a:cxn>
                <a:cxn ang="0">
                  <a:pos x="157" y="57"/>
                </a:cxn>
                <a:cxn ang="0">
                  <a:pos x="138" y="53"/>
                </a:cxn>
                <a:cxn ang="0">
                  <a:pos x="119" y="50"/>
                </a:cxn>
                <a:cxn ang="0">
                  <a:pos x="110" y="49"/>
                </a:cxn>
                <a:cxn ang="0">
                  <a:pos x="3" y="41"/>
                </a:cxn>
                <a:cxn ang="0">
                  <a:pos x="0" y="40"/>
                </a:cxn>
                <a:cxn ang="0">
                  <a:pos x="7" y="37"/>
                </a:cxn>
                <a:cxn ang="0">
                  <a:pos x="29" y="31"/>
                </a:cxn>
                <a:cxn ang="0">
                  <a:pos x="41" y="25"/>
                </a:cxn>
                <a:cxn ang="0">
                  <a:pos x="53" y="22"/>
                </a:cxn>
                <a:cxn ang="0">
                  <a:pos x="56" y="31"/>
                </a:cxn>
                <a:cxn ang="0">
                  <a:pos x="67" y="31"/>
                </a:cxn>
                <a:cxn ang="0">
                  <a:pos x="79" y="31"/>
                </a:cxn>
                <a:cxn ang="0">
                  <a:pos x="102" y="28"/>
                </a:cxn>
                <a:cxn ang="0">
                  <a:pos x="114" y="25"/>
                </a:cxn>
                <a:cxn ang="0">
                  <a:pos x="124" y="21"/>
                </a:cxn>
                <a:cxn ang="0">
                  <a:pos x="120" y="13"/>
                </a:cxn>
                <a:cxn ang="0">
                  <a:pos x="141" y="0"/>
                </a:cxn>
                <a:cxn ang="0">
                  <a:pos x="143" y="6"/>
                </a:cxn>
                <a:cxn ang="0">
                  <a:pos x="152" y="13"/>
                </a:cxn>
                <a:cxn ang="0">
                  <a:pos x="170" y="21"/>
                </a:cxn>
                <a:cxn ang="0">
                  <a:pos x="184" y="24"/>
                </a:cxn>
                <a:cxn ang="0">
                  <a:pos x="202" y="24"/>
                </a:cxn>
                <a:cxn ang="0">
                  <a:pos x="215" y="24"/>
                </a:cxn>
              </a:cxnLst>
              <a:rect l="0" t="0" r="r" b="b"/>
              <a:pathLst>
                <a:path w="215" h="85">
                  <a:moveTo>
                    <a:pt x="215" y="24"/>
                  </a:moveTo>
                  <a:lnTo>
                    <a:pt x="214" y="27"/>
                  </a:lnTo>
                  <a:lnTo>
                    <a:pt x="212" y="33"/>
                  </a:lnTo>
                  <a:lnTo>
                    <a:pt x="211" y="40"/>
                  </a:lnTo>
                  <a:lnTo>
                    <a:pt x="212" y="47"/>
                  </a:lnTo>
                  <a:lnTo>
                    <a:pt x="214" y="55"/>
                  </a:lnTo>
                  <a:lnTo>
                    <a:pt x="214" y="65"/>
                  </a:lnTo>
                  <a:lnTo>
                    <a:pt x="214" y="74"/>
                  </a:lnTo>
                  <a:lnTo>
                    <a:pt x="214" y="76"/>
                  </a:lnTo>
                  <a:lnTo>
                    <a:pt x="214" y="84"/>
                  </a:lnTo>
                  <a:lnTo>
                    <a:pt x="204" y="85"/>
                  </a:lnTo>
                  <a:lnTo>
                    <a:pt x="179" y="82"/>
                  </a:lnTo>
                  <a:lnTo>
                    <a:pt x="177" y="79"/>
                  </a:lnTo>
                  <a:lnTo>
                    <a:pt x="174" y="72"/>
                  </a:lnTo>
                  <a:lnTo>
                    <a:pt x="170" y="65"/>
                  </a:lnTo>
                  <a:lnTo>
                    <a:pt x="167" y="60"/>
                  </a:lnTo>
                  <a:lnTo>
                    <a:pt x="164" y="59"/>
                  </a:lnTo>
                  <a:lnTo>
                    <a:pt x="157" y="57"/>
                  </a:lnTo>
                  <a:lnTo>
                    <a:pt x="148" y="56"/>
                  </a:lnTo>
                  <a:lnTo>
                    <a:pt x="138" y="53"/>
                  </a:lnTo>
                  <a:lnTo>
                    <a:pt x="127" y="52"/>
                  </a:lnTo>
                  <a:lnTo>
                    <a:pt x="119" y="50"/>
                  </a:lnTo>
                  <a:lnTo>
                    <a:pt x="113" y="49"/>
                  </a:lnTo>
                  <a:lnTo>
                    <a:pt x="110" y="49"/>
                  </a:lnTo>
                  <a:lnTo>
                    <a:pt x="41" y="43"/>
                  </a:lnTo>
                  <a:lnTo>
                    <a:pt x="3" y="41"/>
                  </a:lnTo>
                  <a:lnTo>
                    <a:pt x="1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7" y="37"/>
                  </a:lnTo>
                  <a:lnTo>
                    <a:pt x="18" y="34"/>
                  </a:lnTo>
                  <a:lnTo>
                    <a:pt x="29" y="31"/>
                  </a:lnTo>
                  <a:lnTo>
                    <a:pt x="38" y="27"/>
                  </a:lnTo>
                  <a:lnTo>
                    <a:pt x="41" y="25"/>
                  </a:lnTo>
                  <a:lnTo>
                    <a:pt x="44" y="21"/>
                  </a:lnTo>
                  <a:lnTo>
                    <a:pt x="53" y="22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62" y="31"/>
                  </a:lnTo>
                  <a:lnTo>
                    <a:pt x="67" y="31"/>
                  </a:lnTo>
                  <a:lnTo>
                    <a:pt x="72" y="31"/>
                  </a:lnTo>
                  <a:lnTo>
                    <a:pt x="79" y="31"/>
                  </a:lnTo>
                  <a:lnTo>
                    <a:pt x="91" y="30"/>
                  </a:lnTo>
                  <a:lnTo>
                    <a:pt x="102" y="28"/>
                  </a:lnTo>
                  <a:lnTo>
                    <a:pt x="110" y="27"/>
                  </a:lnTo>
                  <a:lnTo>
                    <a:pt x="114" y="25"/>
                  </a:lnTo>
                  <a:lnTo>
                    <a:pt x="120" y="24"/>
                  </a:lnTo>
                  <a:lnTo>
                    <a:pt x="124" y="21"/>
                  </a:lnTo>
                  <a:lnTo>
                    <a:pt x="126" y="21"/>
                  </a:lnTo>
                  <a:lnTo>
                    <a:pt x="120" y="13"/>
                  </a:lnTo>
                  <a:lnTo>
                    <a:pt x="119" y="8"/>
                  </a:lnTo>
                  <a:lnTo>
                    <a:pt x="141" y="0"/>
                  </a:lnTo>
                  <a:lnTo>
                    <a:pt x="141" y="2"/>
                  </a:lnTo>
                  <a:lnTo>
                    <a:pt x="143" y="6"/>
                  </a:lnTo>
                  <a:lnTo>
                    <a:pt x="146" y="11"/>
                  </a:lnTo>
                  <a:lnTo>
                    <a:pt x="152" y="13"/>
                  </a:lnTo>
                  <a:lnTo>
                    <a:pt x="161" y="16"/>
                  </a:lnTo>
                  <a:lnTo>
                    <a:pt x="170" y="21"/>
                  </a:lnTo>
                  <a:lnTo>
                    <a:pt x="179" y="24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2" y="24"/>
                  </a:lnTo>
                  <a:lnTo>
                    <a:pt x="211" y="24"/>
                  </a:lnTo>
                  <a:lnTo>
                    <a:pt x="215" y="24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5" name="Freeform 104"/>
            <p:cNvSpPr>
              <a:spLocks/>
            </p:cNvSpPr>
            <p:nvPr/>
          </p:nvSpPr>
          <p:spPr bwMode="auto">
            <a:xfrm>
              <a:off x="7046913" y="5118100"/>
              <a:ext cx="82550" cy="3016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1" y="0"/>
                </a:cxn>
                <a:cxn ang="0">
                  <a:pos x="47" y="0"/>
                </a:cxn>
                <a:cxn ang="0">
                  <a:pos x="41" y="0"/>
                </a:cxn>
                <a:cxn ang="0">
                  <a:pos x="32" y="0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10" y="3"/>
                </a:cxn>
                <a:cxn ang="0">
                  <a:pos x="6" y="6"/>
                </a:cxn>
                <a:cxn ang="0">
                  <a:pos x="3" y="9"/>
                </a:cxn>
                <a:cxn ang="0">
                  <a:pos x="0" y="13"/>
                </a:cxn>
                <a:cxn ang="0">
                  <a:pos x="1" y="16"/>
                </a:cxn>
                <a:cxn ang="0">
                  <a:pos x="8" y="18"/>
                </a:cxn>
                <a:cxn ang="0">
                  <a:pos x="20" y="18"/>
                </a:cxn>
                <a:cxn ang="0">
                  <a:pos x="33" y="18"/>
                </a:cxn>
                <a:cxn ang="0">
                  <a:pos x="44" y="19"/>
                </a:cxn>
                <a:cxn ang="0">
                  <a:pos x="48" y="19"/>
                </a:cxn>
                <a:cxn ang="0">
                  <a:pos x="52" y="4"/>
                </a:cxn>
                <a:cxn ang="0">
                  <a:pos x="52" y="0"/>
                </a:cxn>
              </a:cxnLst>
              <a:rect l="0" t="0" r="r" b="b"/>
              <a:pathLst>
                <a:path w="52" h="19">
                  <a:moveTo>
                    <a:pt x="52" y="0"/>
                  </a:moveTo>
                  <a:lnTo>
                    <a:pt x="51" y="0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10" y="3"/>
                  </a:lnTo>
                  <a:lnTo>
                    <a:pt x="6" y="6"/>
                  </a:lnTo>
                  <a:lnTo>
                    <a:pt x="3" y="9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8" y="18"/>
                  </a:lnTo>
                  <a:lnTo>
                    <a:pt x="20" y="18"/>
                  </a:lnTo>
                  <a:lnTo>
                    <a:pt x="33" y="18"/>
                  </a:lnTo>
                  <a:lnTo>
                    <a:pt x="44" y="19"/>
                  </a:lnTo>
                  <a:lnTo>
                    <a:pt x="48" y="19"/>
                  </a:lnTo>
                  <a:lnTo>
                    <a:pt x="52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6" name="Freeform 105"/>
            <p:cNvSpPr>
              <a:spLocks/>
            </p:cNvSpPr>
            <p:nvPr/>
          </p:nvSpPr>
          <p:spPr bwMode="auto">
            <a:xfrm>
              <a:off x="7224713" y="5121275"/>
              <a:ext cx="68263" cy="50800"/>
            </a:xfrm>
            <a:custGeom>
              <a:avLst/>
              <a:gdLst/>
              <a:ahLst/>
              <a:cxnLst>
                <a:cxn ang="0">
                  <a:pos x="43" y="13"/>
                </a:cxn>
                <a:cxn ang="0">
                  <a:pos x="38" y="8"/>
                </a:cxn>
                <a:cxn ang="0">
                  <a:pos x="34" y="5"/>
                </a:cxn>
                <a:cxn ang="0">
                  <a:pos x="28" y="1"/>
                </a:cxn>
                <a:cxn ang="0">
                  <a:pos x="22" y="0"/>
                </a:cxn>
                <a:cxn ang="0">
                  <a:pos x="15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5" y="20"/>
                </a:cxn>
                <a:cxn ang="0">
                  <a:pos x="6" y="32"/>
                </a:cxn>
                <a:cxn ang="0">
                  <a:pos x="11" y="30"/>
                </a:cxn>
                <a:cxn ang="0">
                  <a:pos x="19" y="29"/>
                </a:cxn>
                <a:cxn ang="0">
                  <a:pos x="30" y="26"/>
                </a:cxn>
                <a:cxn ang="0">
                  <a:pos x="36" y="23"/>
                </a:cxn>
                <a:cxn ang="0">
                  <a:pos x="38" y="20"/>
                </a:cxn>
                <a:cxn ang="0">
                  <a:pos x="41" y="17"/>
                </a:cxn>
                <a:cxn ang="0">
                  <a:pos x="43" y="14"/>
                </a:cxn>
                <a:cxn ang="0">
                  <a:pos x="43" y="13"/>
                </a:cxn>
              </a:cxnLst>
              <a:rect l="0" t="0" r="r" b="b"/>
              <a:pathLst>
                <a:path w="43" h="32">
                  <a:moveTo>
                    <a:pt x="43" y="13"/>
                  </a:moveTo>
                  <a:lnTo>
                    <a:pt x="38" y="8"/>
                  </a:lnTo>
                  <a:lnTo>
                    <a:pt x="34" y="5"/>
                  </a:lnTo>
                  <a:lnTo>
                    <a:pt x="28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5" y="20"/>
                  </a:lnTo>
                  <a:lnTo>
                    <a:pt x="6" y="32"/>
                  </a:lnTo>
                  <a:lnTo>
                    <a:pt x="11" y="30"/>
                  </a:lnTo>
                  <a:lnTo>
                    <a:pt x="19" y="29"/>
                  </a:lnTo>
                  <a:lnTo>
                    <a:pt x="30" y="26"/>
                  </a:lnTo>
                  <a:lnTo>
                    <a:pt x="36" y="23"/>
                  </a:lnTo>
                  <a:lnTo>
                    <a:pt x="38" y="20"/>
                  </a:lnTo>
                  <a:lnTo>
                    <a:pt x="41" y="17"/>
                  </a:lnTo>
                  <a:lnTo>
                    <a:pt x="43" y="14"/>
                  </a:lnTo>
                  <a:lnTo>
                    <a:pt x="43" y="13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7" name="Freeform 106"/>
            <p:cNvSpPr>
              <a:spLocks/>
            </p:cNvSpPr>
            <p:nvPr/>
          </p:nvSpPr>
          <p:spPr bwMode="auto">
            <a:xfrm>
              <a:off x="7354888" y="5113338"/>
              <a:ext cx="65088" cy="30163"/>
            </a:xfrm>
            <a:custGeom>
              <a:avLst/>
              <a:gdLst/>
              <a:ahLst/>
              <a:cxnLst>
                <a:cxn ang="0">
                  <a:pos x="41" y="3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5" y="0"/>
                </a:cxn>
                <a:cxn ang="0">
                  <a:pos x="16" y="2"/>
                </a:cxn>
                <a:cxn ang="0">
                  <a:pos x="8" y="3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5" y="16"/>
                </a:cxn>
                <a:cxn ang="0">
                  <a:pos x="9" y="18"/>
                </a:cxn>
                <a:cxn ang="0">
                  <a:pos x="14" y="19"/>
                </a:cxn>
                <a:cxn ang="0">
                  <a:pos x="18" y="19"/>
                </a:cxn>
                <a:cxn ang="0">
                  <a:pos x="22" y="19"/>
                </a:cxn>
                <a:cxn ang="0">
                  <a:pos x="25" y="19"/>
                </a:cxn>
                <a:cxn ang="0">
                  <a:pos x="28" y="19"/>
                </a:cxn>
                <a:cxn ang="0">
                  <a:pos x="31" y="16"/>
                </a:cxn>
                <a:cxn ang="0">
                  <a:pos x="34" y="13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41" y="3"/>
                </a:cxn>
              </a:cxnLst>
              <a:rect l="0" t="0" r="r" b="b"/>
              <a:pathLst>
                <a:path w="41" h="19">
                  <a:moveTo>
                    <a:pt x="41" y="3"/>
                  </a:moveTo>
                  <a:lnTo>
                    <a:pt x="40" y="2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16" y="2"/>
                  </a:lnTo>
                  <a:lnTo>
                    <a:pt x="8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6"/>
                  </a:lnTo>
                  <a:lnTo>
                    <a:pt x="9" y="18"/>
                  </a:lnTo>
                  <a:lnTo>
                    <a:pt x="14" y="19"/>
                  </a:lnTo>
                  <a:lnTo>
                    <a:pt x="18" y="19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8" y="19"/>
                  </a:lnTo>
                  <a:lnTo>
                    <a:pt x="31" y="16"/>
                  </a:lnTo>
                  <a:lnTo>
                    <a:pt x="34" y="13"/>
                  </a:lnTo>
                  <a:lnTo>
                    <a:pt x="37" y="10"/>
                  </a:lnTo>
                  <a:lnTo>
                    <a:pt x="38" y="9"/>
                  </a:lnTo>
                  <a:lnTo>
                    <a:pt x="41" y="3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8" name="Freeform 107"/>
            <p:cNvSpPr>
              <a:spLocks/>
            </p:cNvSpPr>
            <p:nvPr/>
          </p:nvSpPr>
          <p:spPr bwMode="auto">
            <a:xfrm>
              <a:off x="7502525" y="5268913"/>
              <a:ext cx="112713" cy="49213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8" y="6"/>
                </a:cxn>
                <a:cxn ang="0">
                  <a:pos x="16" y="3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3" y="3"/>
                </a:cxn>
                <a:cxn ang="0">
                  <a:pos x="55" y="6"/>
                </a:cxn>
                <a:cxn ang="0">
                  <a:pos x="64" y="8"/>
                </a:cxn>
                <a:cxn ang="0">
                  <a:pos x="67" y="9"/>
                </a:cxn>
                <a:cxn ang="0">
                  <a:pos x="68" y="11"/>
                </a:cxn>
                <a:cxn ang="0">
                  <a:pos x="70" y="15"/>
                </a:cxn>
                <a:cxn ang="0">
                  <a:pos x="71" y="18"/>
                </a:cxn>
                <a:cxn ang="0">
                  <a:pos x="70" y="21"/>
                </a:cxn>
                <a:cxn ang="0">
                  <a:pos x="67" y="22"/>
                </a:cxn>
                <a:cxn ang="0">
                  <a:pos x="65" y="24"/>
                </a:cxn>
                <a:cxn ang="0">
                  <a:pos x="61" y="25"/>
                </a:cxn>
                <a:cxn ang="0">
                  <a:pos x="51" y="27"/>
                </a:cxn>
                <a:cxn ang="0">
                  <a:pos x="43" y="27"/>
                </a:cxn>
                <a:cxn ang="0">
                  <a:pos x="36" y="28"/>
                </a:cxn>
                <a:cxn ang="0">
                  <a:pos x="27" y="28"/>
                </a:cxn>
                <a:cxn ang="0">
                  <a:pos x="20" y="30"/>
                </a:cxn>
                <a:cxn ang="0">
                  <a:pos x="13" y="30"/>
                </a:cxn>
                <a:cxn ang="0">
                  <a:pos x="7" y="31"/>
                </a:cxn>
                <a:cxn ang="0">
                  <a:pos x="3" y="31"/>
                </a:cxn>
                <a:cxn ang="0">
                  <a:pos x="1" y="31"/>
                </a:cxn>
                <a:cxn ang="0">
                  <a:pos x="0" y="27"/>
                </a:cxn>
                <a:cxn ang="0">
                  <a:pos x="5" y="8"/>
                </a:cxn>
              </a:cxnLst>
              <a:rect l="0" t="0" r="r" b="b"/>
              <a:pathLst>
                <a:path w="71" h="31">
                  <a:moveTo>
                    <a:pt x="5" y="8"/>
                  </a:moveTo>
                  <a:lnTo>
                    <a:pt x="8" y="6"/>
                  </a:lnTo>
                  <a:lnTo>
                    <a:pt x="16" y="3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3"/>
                  </a:lnTo>
                  <a:lnTo>
                    <a:pt x="55" y="6"/>
                  </a:lnTo>
                  <a:lnTo>
                    <a:pt x="64" y="8"/>
                  </a:lnTo>
                  <a:lnTo>
                    <a:pt x="67" y="9"/>
                  </a:lnTo>
                  <a:lnTo>
                    <a:pt x="68" y="11"/>
                  </a:lnTo>
                  <a:lnTo>
                    <a:pt x="70" y="15"/>
                  </a:lnTo>
                  <a:lnTo>
                    <a:pt x="71" y="18"/>
                  </a:lnTo>
                  <a:lnTo>
                    <a:pt x="70" y="21"/>
                  </a:lnTo>
                  <a:lnTo>
                    <a:pt x="67" y="22"/>
                  </a:lnTo>
                  <a:lnTo>
                    <a:pt x="65" y="24"/>
                  </a:lnTo>
                  <a:lnTo>
                    <a:pt x="61" y="25"/>
                  </a:lnTo>
                  <a:lnTo>
                    <a:pt x="51" y="27"/>
                  </a:lnTo>
                  <a:lnTo>
                    <a:pt x="43" y="27"/>
                  </a:lnTo>
                  <a:lnTo>
                    <a:pt x="36" y="28"/>
                  </a:lnTo>
                  <a:lnTo>
                    <a:pt x="27" y="28"/>
                  </a:lnTo>
                  <a:lnTo>
                    <a:pt x="20" y="30"/>
                  </a:lnTo>
                  <a:lnTo>
                    <a:pt x="13" y="30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9" name="Freeform 108"/>
            <p:cNvSpPr>
              <a:spLocks/>
            </p:cNvSpPr>
            <p:nvPr/>
          </p:nvSpPr>
          <p:spPr bwMode="auto">
            <a:xfrm>
              <a:off x="7559675" y="5267325"/>
              <a:ext cx="134938" cy="60325"/>
            </a:xfrm>
            <a:custGeom>
              <a:avLst/>
              <a:gdLst/>
              <a:ahLst/>
              <a:cxnLst>
                <a:cxn ang="0">
                  <a:pos x="28" y="6"/>
                </a:cxn>
                <a:cxn ang="0">
                  <a:pos x="29" y="4"/>
                </a:cxn>
                <a:cxn ang="0">
                  <a:pos x="34" y="1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5" y="6"/>
                </a:cxn>
                <a:cxn ang="0">
                  <a:pos x="75" y="10"/>
                </a:cxn>
                <a:cxn ang="0">
                  <a:pos x="81" y="13"/>
                </a:cxn>
                <a:cxn ang="0">
                  <a:pos x="82" y="14"/>
                </a:cxn>
                <a:cxn ang="0">
                  <a:pos x="84" y="17"/>
                </a:cxn>
                <a:cxn ang="0">
                  <a:pos x="85" y="23"/>
                </a:cxn>
                <a:cxn ang="0">
                  <a:pos x="84" y="28"/>
                </a:cxn>
                <a:cxn ang="0">
                  <a:pos x="76" y="32"/>
                </a:cxn>
                <a:cxn ang="0">
                  <a:pos x="65" y="35"/>
                </a:cxn>
                <a:cxn ang="0">
                  <a:pos x="51" y="36"/>
                </a:cxn>
                <a:cxn ang="0">
                  <a:pos x="41" y="38"/>
                </a:cxn>
                <a:cxn ang="0">
                  <a:pos x="34" y="38"/>
                </a:cxn>
                <a:cxn ang="0">
                  <a:pos x="27" y="36"/>
                </a:cxn>
                <a:cxn ang="0">
                  <a:pos x="15" y="33"/>
                </a:cxn>
                <a:cxn ang="0">
                  <a:pos x="5" y="31"/>
                </a:cxn>
                <a:cxn ang="0">
                  <a:pos x="0" y="29"/>
                </a:cxn>
                <a:cxn ang="0">
                  <a:pos x="28" y="6"/>
                </a:cxn>
              </a:cxnLst>
              <a:rect l="0" t="0" r="r" b="b"/>
              <a:pathLst>
                <a:path w="85" h="38">
                  <a:moveTo>
                    <a:pt x="28" y="6"/>
                  </a:moveTo>
                  <a:lnTo>
                    <a:pt x="29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5" y="6"/>
                  </a:lnTo>
                  <a:lnTo>
                    <a:pt x="75" y="10"/>
                  </a:lnTo>
                  <a:lnTo>
                    <a:pt x="81" y="13"/>
                  </a:lnTo>
                  <a:lnTo>
                    <a:pt x="82" y="14"/>
                  </a:lnTo>
                  <a:lnTo>
                    <a:pt x="84" y="17"/>
                  </a:lnTo>
                  <a:lnTo>
                    <a:pt x="85" y="23"/>
                  </a:lnTo>
                  <a:lnTo>
                    <a:pt x="84" y="28"/>
                  </a:lnTo>
                  <a:lnTo>
                    <a:pt x="76" y="32"/>
                  </a:lnTo>
                  <a:lnTo>
                    <a:pt x="65" y="35"/>
                  </a:lnTo>
                  <a:lnTo>
                    <a:pt x="51" y="36"/>
                  </a:lnTo>
                  <a:lnTo>
                    <a:pt x="41" y="38"/>
                  </a:lnTo>
                  <a:lnTo>
                    <a:pt x="34" y="38"/>
                  </a:lnTo>
                  <a:lnTo>
                    <a:pt x="27" y="36"/>
                  </a:lnTo>
                  <a:lnTo>
                    <a:pt x="15" y="33"/>
                  </a:lnTo>
                  <a:lnTo>
                    <a:pt x="5" y="31"/>
                  </a:lnTo>
                  <a:lnTo>
                    <a:pt x="0" y="29"/>
                  </a:lnTo>
                  <a:lnTo>
                    <a:pt x="28" y="6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0" name="Freeform 109"/>
            <p:cNvSpPr>
              <a:spLocks/>
            </p:cNvSpPr>
            <p:nvPr/>
          </p:nvSpPr>
          <p:spPr bwMode="auto">
            <a:xfrm>
              <a:off x="7132638" y="5099050"/>
              <a:ext cx="100013" cy="93663"/>
            </a:xfrm>
            <a:custGeom>
              <a:avLst/>
              <a:gdLst/>
              <a:ahLst/>
              <a:cxnLst>
                <a:cxn ang="0">
                  <a:pos x="53" y="5"/>
                </a:cxn>
                <a:cxn ang="0">
                  <a:pos x="51" y="5"/>
                </a:cxn>
                <a:cxn ang="0">
                  <a:pos x="47" y="2"/>
                </a:cxn>
                <a:cxn ang="0">
                  <a:pos x="41" y="0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0" y="3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7"/>
                </a:cxn>
                <a:cxn ang="0">
                  <a:pos x="0" y="33"/>
                </a:cxn>
                <a:cxn ang="0">
                  <a:pos x="0" y="38"/>
                </a:cxn>
                <a:cxn ang="0">
                  <a:pos x="0" y="41"/>
                </a:cxn>
                <a:cxn ang="0">
                  <a:pos x="12" y="57"/>
                </a:cxn>
                <a:cxn ang="0">
                  <a:pos x="17" y="57"/>
                </a:cxn>
                <a:cxn ang="0">
                  <a:pos x="31" y="57"/>
                </a:cxn>
                <a:cxn ang="0">
                  <a:pos x="44" y="57"/>
                </a:cxn>
                <a:cxn ang="0">
                  <a:pos x="53" y="59"/>
                </a:cxn>
                <a:cxn ang="0">
                  <a:pos x="55" y="59"/>
                </a:cxn>
                <a:cxn ang="0">
                  <a:pos x="58" y="56"/>
                </a:cxn>
                <a:cxn ang="0">
                  <a:pos x="61" y="55"/>
                </a:cxn>
                <a:cxn ang="0">
                  <a:pos x="63" y="55"/>
                </a:cxn>
                <a:cxn ang="0">
                  <a:pos x="63" y="52"/>
                </a:cxn>
                <a:cxn ang="0">
                  <a:pos x="61" y="44"/>
                </a:cxn>
                <a:cxn ang="0">
                  <a:pos x="60" y="36"/>
                </a:cxn>
                <a:cxn ang="0">
                  <a:pos x="58" y="30"/>
                </a:cxn>
                <a:cxn ang="0">
                  <a:pos x="57" y="25"/>
                </a:cxn>
                <a:cxn ang="0">
                  <a:pos x="55" y="19"/>
                </a:cxn>
                <a:cxn ang="0">
                  <a:pos x="53" y="14"/>
                </a:cxn>
                <a:cxn ang="0">
                  <a:pos x="53" y="12"/>
                </a:cxn>
                <a:cxn ang="0">
                  <a:pos x="53" y="5"/>
                </a:cxn>
              </a:cxnLst>
              <a:rect l="0" t="0" r="r" b="b"/>
              <a:pathLst>
                <a:path w="63" h="59">
                  <a:moveTo>
                    <a:pt x="53" y="5"/>
                  </a:moveTo>
                  <a:lnTo>
                    <a:pt x="51" y="5"/>
                  </a:lnTo>
                  <a:lnTo>
                    <a:pt x="47" y="2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8" y="2"/>
                  </a:lnTo>
                  <a:lnTo>
                    <a:pt x="20" y="3"/>
                  </a:lnTo>
                  <a:lnTo>
                    <a:pt x="13" y="6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12" y="57"/>
                  </a:lnTo>
                  <a:lnTo>
                    <a:pt x="17" y="57"/>
                  </a:lnTo>
                  <a:lnTo>
                    <a:pt x="31" y="57"/>
                  </a:lnTo>
                  <a:lnTo>
                    <a:pt x="44" y="57"/>
                  </a:lnTo>
                  <a:lnTo>
                    <a:pt x="53" y="59"/>
                  </a:lnTo>
                  <a:lnTo>
                    <a:pt x="55" y="59"/>
                  </a:lnTo>
                  <a:lnTo>
                    <a:pt x="58" y="56"/>
                  </a:lnTo>
                  <a:lnTo>
                    <a:pt x="61" y="55"/>
                  </a:lnTo>
                  <a:lnTo>
                    <a:pt x="63" y="55"/>
                  </a:lnTo>
                  <a:lnTo>
                    <a:pt x="63" y="52"/>
                  </a:lnTo>
                  <a:lnTo>
                    <a:pt x="61" y="44"/>
                  </a:lnTo>
                  <a:lnTo>
                    <a:pt x="60" y="36"/>
                  </a:lnTo>
                  <a:lnTo>
                    <a:pt x="58" y="30"/>
                  </a:lnTo>
                  <a:lnTo>
                    <a:pt x="57" y="25"/>
                  </a:lnTo>
                  <a:lnTo>
                    <a:pt x="55" y="19"/>
                  </a:lnTo>
                  <a:lnTo>
                    <a:pt x="53" y="14"/>
                  </a:lnTo>
                  <a:lnTo>
                    <a:pt x="53" y="12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1" name="Freeform 110"/>
            <p:cNvSpPr>
              <a:spLocks/>
            </p:cNvSpPr>
            <p:nvPr/>
          </p:nvSpPr>
          <p:spPr bwMode="auto">
            <a:xfrm>
              <a:off x="7372350" y="5251450"/>
              <a:ext cx="134938" cy="77788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2" y="2"/>
                </a:cxn>
                <a:cxn ang="0">
                  <a:pos x="73" y="1"/>
                </a:cxn>
                <a:cxn ang="0">
                  <a:pos x="61" y="0"/>
                </a:cxn>
                <a:cxn ang="0">
                  <a:pos x="48" y="0"/>
                </a:cxn>
                <a:cxn ang="0">
                  <a:pos x="35" y="1"/>
                </a:cxn>
                <a:cxn ang="0">
                  <a:pos x="24" y="4"/>
                </a:cxn>
                <a:cxn ang="0">
                  <a:pos x="16" y="5"/>
                </a:cxn>
                <a:cxn ang="0">
                  <a:pos x="13" y="8"/>
                </a:cxn>
                <a:cxn ang="0">
                  <a:pos x="10" y="10"/>
                </a:cxn>
                <a:cxn ang="0">
                  <a:pos x="5" y="13"/>
                </a:cxn>
                <a:cxn ang="0">
                  <a:pos x="1" y="17"/>
                </a:cxn>
                <a:cxn ang="0">
                  <a:pos x="0" y="22"/>
                </a:cxn>
                <a:cxn ang="0">
                  <a:pos x="1" y="27"/>
                </a:cxn>
                <a:cxn ang="0">
                  <a:pos x="4" y="33"/>
                </a:cxn>
                <a:cxn ang="0">
                  <a:pos x="7" y="39"/>
                </a:cxn>
                <a:cxn ang="0">
                  <a:pos x="8" y="42"/>
                </a:cxn>
                <a:cxn ang="0">
                  <a:pos x="11" y="43"/>
                </a:cxn>
                <a:cxn ang="0">
                  <a:pos x="17" y="46"/>
                </a:cxn>
                <a:cxn ang="0">
                  <a:pos x="26" y="48"/>
                </a:cxn>
                <a:cxn ang="0">
                  <a:pos x="33" y="49"/>
                </a:cxn>
                <a:cxn ang="0">
                  <a:pos x="42" y="49"/>
                </a:cxn>
                <a:cxn ang="0">
                  <a:pos x="49" y="48"/>
                </a:cxn>
                <a:cxn ang="0">
                  <a:pos x="57" y="46"/>
                </a:cxn>
                <a:cxn ang="0">
                  <a:pos x="61" y="45"/>
                </a:cxn>
                <a:cxn ang="0">
                  <a:pos x="65" y="45"/>
                </a:cxn>
                <a:cxn ang="0">
                  <a:pos x="71" y="43"/>
                </a:cxn>
                <a:cxn ang="0">
                  <a:pos x="76" y="41"/>
                </a:cxn>
                <a:cxn ang="0">
                  <a:pos x="77" y="38"/>
                </a:cxn>
                <a:cxn ang="0">
                  <a:pos x="79" y="30"/>
                </a:cxn>
                <a:cxn ang="0">
                  <a:pos x="82" y="19"/>
                </a:cxn>
                <a:cxn ang="0">
                  <a:pos x="83" y="8"/>
                </a:cxn>
                <a:cxn ang="0">
                  <a:pos x="85" y="4"/>
                </a:cxn>
              </a:cxnLst>
              <a:rect l="0" t="0" r="r" b="b"/>
              <a:pathLst>
                <a:path w="85" h="49">
                  <a:moveTo>
                    <a:pt x="85" y="4"/>
                  </a:moveTo>
                  <a:lnTo>
                    <a:pt x="82" y="2"/>
                  </a:lnTo>
                  <a:lnTo>
                    <a:pt x="73" y="1"/>
                  </a:lnTo>
                  <a:lnTo>
                    <a:pt x="61" y="0"/>
                  </a:lnTo>
                  <a:lnTo>
                    <a:pt x="48" y="0"/>
                  </a:lnTo>
                  <a:lnTo>
                    <a:pt x="35" y="1"/>
                  </a:lnTo>
                  <a:lnTo>
                    <a:pt x="24" y="4"/>
                  </a:lnTo>
                  <a:lnTo>
                    <a:pt x="16" y="5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5" y="13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1" y="27"/>
                  </a:lnTo>
                  <a:lnTo>
                    <a:pt x="4" y="33"/>
                  </a:lnTo>
                  <a:lnTo>
                    <a:pt x="7" y="39"/>
                  </a:lnTo>
                  <a:lnTo>
                    <a:pt x="8" y="42"/>
                  </a:lnTo>
                  <a:lnTo>
                    <a:pt x="11" y="43"/>
                  </a:lnTo>
                  <a:lnTo>
                    <a:pt x="17" y="46"/>
                  </a:lnTo>
                  <a:lnTo>
                    <a:pt x="26" y="48"/>
                  </a:lnTo>
                  <a:lnTo>
                    <a:pt x="33" y="49"/>
                  </a:lnTo>
                  <a:lnTo>
                    <a:pt x="42" y="49"/>
                  </a:lnTo>
                  <a:lnTo>
                    <a:pt x="49" y="48"/>
                  </a:lnTo>
                  <a:lnTo>
                    <a:pt x="57" y="46"/>
                  </a:lnTo>
                  <a:lnTo>
                    <a:pt x="61" y="45"/>
                  </a:lnTo>
                  <a:lnTo>
                    <a:pt x="65" y="45"/>
                  </a:lnTo>
                  <a:lnTo>
                    <a:pt x="71" y="43"/>
                  </a:lnTo>
                  <a:lnTo>
                    <a:pt x="76" y="41"/>
                  </a:lnTo>
                  <a:lnTo>
                    <a:pt x="77" y="38"/>
                  </a:lnTo>
                  <a:lnTo>
                    <a:pt x="79" y="30"/>
                  </a:lnTo>
                  <a:lnTo>
                    <a:pt x="82" y="19"/>
                  </a:lnTo>
                  <a:lnTo>
                    <a:pt x="83" y="8"/>
                  </a:lnTo>
                  <a:lnTo>
                    <a:pt x="85" y="4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2" name="Freeform 111"/>
            <p:cNvSpPr>
              <a:spLocks/>
            </p:cNvSpPr>
            <p:nvPr/>
          </p:nvSpPr>
          <p:spPr bwMode="auto">
            <a:xfrm>
              <a:off x="7569200" y="5127625"/>
              <a:ext cx="134938" cy="50800"/>
            </a:xfrm>
            <a:custGeom>
              <a:avLst/>
              <a:gdLst/>
              <a:ahLst/>
              <a:cxnLst>
                <a:cxn ang="0">
                  <a:pos x="81" y="12"/>
                </a:cxn>
                <a:cxn ang="0">
                  <a:pos x="81" y="10"/>
                </a:cxn>
                <a:cxn ang="0">
                  <a:pos x="79" y="7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1" y="0"/>
                </a:cxn>
                <a:cxn ang="0">
                  <a:pos x="40" y="0"/>
                </a:cxn>
                <a:cxn ang="0">
                  <a:pos x="29" y="0"/>
                </a:cxn>
                <a:cxn ang="0">
                  <a:pos x="23" y="1"/>
                </a:cxn>
                <a:cxn ang="0">
                  <a:pos x="19" y="3"/>
                </a:cxn>
                <a:cxn ang="0">
                  <a:pos x="15" y="4"/>
                </a:cxn>
                <a:cxn ang="0">
                  <a:pos x="10" y="6"/>
                </a:cxn>
                <a:cxn ang="0">
                  <a:pos x="7" y="7"/>
                </a:cxn>
                <a:cxn ang="0">
                  <a:pos x="3" y="10"/>
                </a:cxn>
                <a:cxn ang="0">
                  <a:pos x="1" y="13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4" y="23"/>
                </a:cxn>
                <a:cxn ang="0">
                  <a:pos x="7" y="28"/>
                </a:cxn>
                <a:cxn ang="0">
                  <a:pos x="12" y="31"/>
                </a:cxn>
                <a:cxn ang="0">
                  <a:pos x="18" y="32"/>
                </a:cxn>
                <a:cxn ang="0">
                  <a:pos x="26" y="32"/>
                </a:cxn>
                <a:cxn ang="0">
                  <a:pos x="37" y="32"/>
                </a:cxn>
                <a:cxn ang="0">
                  <a:pos x="47" y="32"/>
                </a:cxn>
                <a:cxn ang="0">
                  <a:pos x="60" y="31"/>
                </a:cxn>
                <a:cxn ang="0">
                  <a:pos x="72" y="28"/>
                </a:cxn>
                <a:cxn ang="0">
                  <a:pos x="79" y="23"/>
                </a:cxn>
                <a:cxn ang="0">
                  <a:pos x="83" y="20"/>
                </a:cxn>
                <a:cxn ang="0">
                  <a:pos x="85" y="19"/>
                </a:cxn>
                <a:cxn ang="0">
                  <a:pos x="81" y="12"/>
                </a:cxn>
              </a:cxnLst>
              <a:rect l="0" t="0" r="r" b="b"/>
              <a:pathLst>
                <a:path w="85" h="32">
                  <a:moveTo>
                    <a:pt x="81" y="12"/>
                  </a:moveTo>
                  <a:lnTo>
                    <a:pt x="81" y="10"/>
                  </a:lnTo>
                  <a:lnTo>
                    <a:pt x="79" y="7"/>
                  </a:lnTo>
                  <a:lnTo>
                    <a:pt x="75" y="4"/>
                  </a:lnTo>
                  <a:lnTo>
                    <a:pt x="64" y="1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9" y="3"/>
                  </a:lnTo>
                  <a:lnTo>
                    <a:pt x="15" y="4"/>
                  </a:lnTo>
                  <a:lnTo>
                    <a:pt x="10" y="6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7" y="28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26" y="32"/>
                  </a:lnTo>
                  <a:lnTo>
                    <a:pt x="37" y="32"/>
                  </a:lnTo>
                  <a:lnTo>
                    <a:pt x="47" y="32"/>
                  </a:lnTo>
                  <a:lnTo>
                    <a:pt x="60" y="31"/>
                  </a:lnTo>
                  <a:lnTo>
                    <a:pt x="72" y="28"/>
                  </a:lnTo>
                  <a:lnTo>
                    <a:pt x="79" y="23"/>
                  </a:lnTo>
                  <a:lnTo>
                    <a:pt x="83" y="20"/>
                  </a:lnTo>
                  <a:lnTo>
                    <a:pt x="85" y="19"/>
                  </a:lnTo>
                  <a:lnTo>
                    <a:pt x="81" y="12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3" name="Freeform 112"/>
            <p:cNvSpPr>
              <a:spLocks/>
            </p:cNvSpPr>
            <p:nvPr/>
          </p:nvSpPr>
          <p:spPr bwMode="auto">
            <a:xfrm>
              <a:off x="7073900" y="5378450"/>
              <a:ext cx="142875" cy="93663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68" y="2"/>
                </a:cxn>
                <a:cxn ang="0">
                  <a:pos x="62" y="2"/>
                </a:cxn>
                <a:cxn ang="0">
                  <a:pos x="54" y="2"/>
                </a:cxn>
                <a:cxn ang="0">
                  <a:pos x="49" y="0"/>
                </a:cxn>
                <a:cxn ang="0">
                  <a:pos x="43" y="0"/>
                </a:cxn>
                <a:cxn ang="0">
                  <a:pos x="35" y="2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9" y="9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0" y="47"/>
                </a:cxn>
                <a:cxn ang="0">
                  <a:pos x="16" y="50"/>
                </a:cxn>
                <a:cxn ang="0">
                  <a:pos x="22" y="51"/>
                </a:cxn>
                <a:cxn ang="0">
                  <a:pos x="30" y="54"/>
                </a:cxn>
                <a:cxn ang="0">
                  <a:pos x="35" y="57"/>
                </a:cxn>
                <a:cxn ang="0">
                  <a:pos x="41" y="59"/>
                </a:cxn>
                <a:cxn ang="0">
                  <a:pos x="47" y="59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4" y="51"/>
                </a:cxn>
                <a:cxn ang="0">
                  <a:pos x="90" y="47"/>
                </a:cxn>
                <a:cxn ang="0">
                  <a:pos x="90" y="38"/>
                </a:cxn>
                <a:cxn ang="0">
                  <a:pos x="87" y="24"/>
                </a:cxn>
                <a:cxn ang="0">
                  <a:pos x="81" y="9"/>
                </a:cxn>
                <a:cxn ang="0">
                  <a:pos x="72" y="2"/>
                </a:cxn>
              </a:cxnLst>
              <a:rect l="0" t="0" r="r" b="b"/>
              <a:pathLst>
                <a:path w="90" h="59">
                  <a:moveTo>
                    <a:pt x="72" y="2"/>
                  </a:moveTo>
                  <a:lnTo>
                    <a:pt x="68" y="2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5" y="2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9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3" y="41"/>
                  </a:lnTo>
                  <a:lnTo>
                    <a:pt x="6" y="44"/>
                  </a:lnTo>
                  <a:lnTo>
                    <a:pt x="10" y="47"/>
                  </a:lnTo>
                  <a:lnTo>
                    <a:pt x="16" y="50"/>
                  </a:lnTo>
                  <a:lnTo>
                    <a:pt x="22" y="51"/>
                  </a:lnTo>
                  <a:lnTo>
                    <a:pt x="30" y="54"/>
                  </a:lnTo>
                  <a:lnTo>
                    <a:pt x="35" y="57"/>
                  </a:lnTo>
                  <a:lnTo>
                    <a:pt x="41" y="59"/>
                  </a:lnTo>
                  <a:lnTo>
                    <a:pt x="47" y="59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4" y="51"/>
                  </a:lnTo>
                  <a:lnTo>
                    <a:pt x="90" y="47"/>
                  </a:lnTo>
                  <a:lnTo>
                    <a:pt x="90" y="38"/>
                  </a:lnTo>
                  <a:lnTo>
                    <a:pt x="87" y="24"/>
                  </a:lnTo>
                  <a:lnTo>
                    <a:pt x="81" y="9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4" name="Freeform 113"/>
            <p:cNvSpPr>
              <a:spLocks/>
            </p:cNvSpPr>
            <p:nvPr/>
          </p:nvSpPr>
          <p:spPr bwMode="auto">
            <a:xfrm>
              <a:off x="6530975" y="5568950"/>
              <a:ext cx="346075" cy="244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18"/>
                </a:cxn>
                <a:cxn ang="0">
                  <a:pos x="178" y="18"/>
                </a:cxn>
                <a:cxn ang="0">
                  <a:pos x="218" y="35"/>
                </a:cxn>
                <a:cxn ang="0">
                  <a:pos x="197" y="50"/>
                </a:cxn>
                <a:cxn ang="0">
                  <a:pos x="126" y="138"/>
                </a:cxn>
                <a:cxn ang="0">
                  <a:pos x="107" y="154"/>
                </a:cxn>
                <a:cxn ang="0">
                  <a:pos x="0" y="0"/>
                </a:cxn>
              </a:cxnLst>
              <a:rect l="0" t="0" r="r" b="b"/>
              <a:pathLst>
                <a:path w="218" h="154">
                  <a:moveTo>
                    <a:pt x="0" y="0"/>
                  </a:moveTo>
                  <a:lnTo>
                    <a:pt x="123" y="18"/>
                  </a:lnTo>
                  <a:lnTo>
                    <a:pt x="178" y="18"/>
                  </a:lnTo>
                  <a:lnTo>
                    <a:pt x="218" y="35"/>
                  </a:lnTo>
                  <a:lnTo>
                    <a:pt x="197" y="50"/>
                  </a:lnTo>
                  <a:lnTo>
                    <a:pt x="126" y="138"/>
                  </a:lnTo>
                  <a:lnTo>
                    <a:pt x="10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5" name="Freeform 114"/>
            <p:cNvSpPr>
              <a:spLocks/>
            </p:cNvSpPr>
            <p:nvPr/>
          </p:nvSpPr>
          <p:spPr bwMode="auto">
            <a:xfrm>
              <a:off x="7680325" y="5299075"/>
              <a:ext cx="198438" cy="47466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1" y="169"/>
                </a:cxn>
                <a:cxn ang="0">
                  <a:pos x="27" y="299"/>
                </a:cxn>
                <a:cxn ang="0">
                  <a:pos x="125" y="169"/>
                </a:cxn>
                <a:cxn ang="0">
                  <a:pos x="112" y="0"/>
                </a:cxn>
                <a:cxn ang="0">
                  <a:pos x="0" y="134"/>
                </a:cxn>
              </a:cxnLst>
              <a:rect l="0" t="0" r="r" b="b"/>
              <a:pathLst>
                <a:path w="125" h="299">
                  <a:moveTo>
                    <a:pt x="0" y="134"/>
                  </a:moveTo>
                  <a:lnTo>
                    <a:pt x="21" y="169"/>
                  </a:lnTo>
                  <a:lnTo>
                    <a:pt x="27" y="299"/>
                  </a:lnTo>
                  <a:lnTo>
                    <a:pt x="125" y="169"/>
                  </a:lnTo>
                  <a:lnTo>
                    <a:pt x="112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D3D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6" name="Freeform 115"/>
            <p:cNvSpPr>
              <a:spLocks/>
            </p:cNvSpPr>
            <p:nvPr/>
          </p:nvSpPr>
          <p:spPr bwMode="auto">
            <a:xfrm>
              <a:off x="6565900" y="5078413"/>
              <a:ext cx="152400" cy="603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85" y="37"/>
                </a:cxn>
                <a:cxn ang="0">
                  <a:pos x="96" y="0"/>
                </a:cxn>
                <a:cxn ang="0">
                  <a:pos x="0" y="38"/>
                </a:cxn>
              </a:cxnLst>
              <a:rect l="0" t="0" r="r" b="b"/>
              <a:pathLst>
                <a:path w="96" h="38">
                  <a:moveTo>
                    <a:pt x="0" y="38"/>
                  </a:moveTo>
                  <a:lnTo>
                    <a:pt x="85" y="37"/>
                  </a:lnTo>
                  <a:lnTo>
                    <a:pt x="96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84C1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7" name="Freeform 116"/>
            <p:cNvSpPr>
              <a:spLocks/>
            </p:cNvSpPr>
            <p:nvPr/>
          </p:nvSpPr>
          <p:spPr bwMode="auto">
            <a:xfrm>
              <a:off x="6708775" y="5594350"/>
              <a:ext cx="865188" cy="325438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104" y="28"/>
                </a:cxn>
                <a:cxn ang="0">
                  <a:pos x="85" y="34"/>
                </a:cxn>
                <a:cxn ang="0">
                  <a:pos x="0" y="141"/>
                </a:cxn>
                <a:cxn ang="0">
                  <a:pos x="17" y="153"/>
                </a:cxn>
                <a:cxn ang="0">
                  <a:pos x="545" y="205"/>
                </a:cxn>
                <a:cxn ang="0">
                  <a:pos x="545" y="201"/>
                </a:cxn>
                <a:cxn ang="0">
                  <a:pos x="545" y="191"/>
                </a:cxn>
                <a:cxn ang="0">
                  <a:pos x="545" y="179"/>
                </a:cxn>
                <a:cxn ang="0">
                  <a:pos x="543" y="169"/>
                </a:cxn>
                <a:cxn ang="0">
                  <a:pos x="542" y="154"/>
                </a:cxn>
                <a:cxn ang="0">
                  <a:pos x="541" y="132"/>
                </a:cxn>
                <a:cxn ang="0">
                  <a:pos x="541" y="112"/>
                </a:cxn>
                <a:cxn ang="0">
                  <a:pos x="539" y="100"/>
                </a:cxn>
                <a:cxn ang="0">
                  <a:pos x="536" y="90"/>
                </a:cxn>
                <a:cxn ang="0">
                  <a:pos x="533" y="75"/>
                </a:cxn>
                <a:cxn ang="0">
                  <a:pos x="530" y="60"/>
                </a:cxn>
                <a:cxn ang="0">
                  <a:pos x="529" y="54"/>
                </a:cxn>
                <a:cxn ang="0">
                  <a:pos x="516" y="97"/>
                </a:cxn>
                <a:cxn ang="0">
                  <a:pos x="491" y="46"/>
                </a:cxn>
                <a:cxn ang="0">
                  <a:pos x="483" y="46"/>
                </a:cxn>
                <a:cxn ang="0">
                  <a:pos x="462" y="44"/>
                </a:cxn>
                <a:cxn ang="0">
                  <a:pos x="431" y="43"/>
                </a:cxn>
                <a:cxn ang="0">
                  <a:pos x="396" y="40"/>
                </a:cxn>
                <a:cxn ang="0">
                  <a:pos x="359" y="37"/>
                </a:cxn>
                <a:cxn ang="0">
                  <a:pos x="325" y="34"/>
                </a:cxn>
                <a:cxn ang="0">
                  <a:pos x="299" y="33"/>
                </a:cxn>
                <a:cxn ang="0">
                  <a:pos x="283" y="30"/>
                </a:cxn>
                <a:cxn ang="0">
                  <a:pos x="270" y="27"/>
                </a:cxn>
                <a:cxn ang="0">
                  <a:pos x="251" y="24"/>
                </a:cxn>
                <a:cxn ang="0">
                  <a:pos x="227" y="21"/>
                </a:cxn>
                <a:cxn ang="0">
                  <a:pos x="204" y="16"/>
                </a:cxn>
                <a:cxn ang="0">
                  <a:pos x="182" y="12"/>
                </a:cxn>
                <a:cxn ang="0">
                  <a:pos x="161" y="9"/>
                </a:cxn>
                <a:cxn ang="0">
                  <a:pos x="148" y="8"/>
                </a:cxn>
                <a:cxn ang="0">
                  <a:pos x="144" y="6"/>
                </a:cxn>
                <a:cxn ang="0">
                  <a:pos x="141" y="5"/>
                </a:cxn>
                <a:cxn ang="0">
                  <a:pos x="135" y="3"/>
                </a:cxn>
                <a:cxn ang="0">
                  <a:pos x="128" y="0"/>
                </a:cxn>
                <a:cxn ang="0">
                  <a:pos x="122" y="0"/>
                </a:cxn>
                <a:cxn ang="0">
                  <a:pos x="116" y="3"/>
                </a:cxn>
                <a:cxn ang="0">
                  <a:pos x="109" y="6"/>
                </a:cxn>
                <a:cxn ang="0">
                  <a:pos x="103" y="11"/>
                </a:cxn>
                <a:cxn ang="0">
                  <a:pos x="100" y="12"/>
                </a:cxn>
                <a:cxn ang="0">
                  <a:pos x="98" y="18"/>
                </a:cxn>
              </a:cxnLst>
              <a:rect l="0" t="0" r="r" b="b"/>
              <a:pathLst>
                <a:path w="545" h="205">
                  <a:moveTo>
                    <a:pt x="98" y="18"/>
                  </a:moveTo>
                  <a:lnTo>
                    <a:pt x="104" y="28"/>
                  </a:lnTo>
                  <a:lnTo>
                    <a:pt x="85" y="34"/>
                  </a:lnTo>
                  <a:lnTo>
                    <a:pt x="0" y="141"/>
                  </a:lnTo>
                  <a:lnTo>
                    <a:pt x="17" y="153"/>
                  </a:lnTo>
                  <a:lnTo>
                    <a:pt x="545" y="205"/>
                  </a:lnTo>
                  <a:lnTo>
                    <a:pt x="545" y="201"/>
                  </a:lnTo>
                  <a:lnTo>
                    <a:pt x="545" y="191"/>
                  </a:lnTo>
                  <a:lnTo>
                    <a:pt x="545" y="179"/>
                  </a:lnTo>
                  <a:lnTo>
                    <a:pt x="543" y="169"/>
                  </a:lnTo>
                  <a:lnTo>
                    <a:pt x="542" y="154"/>
                  </a:lnTo>
                  <a:lnTo>
                    <a:pt x="541" y="132"/>
                  </a:lnTo>
                  <a:lnTo>
                    <a:pt x="541" y="112"/>
                  </a:lnTo>
                  <a:lnTo>
                    <a:pt x="539" y="100"/>
                  </a:lnTo>
                  <a:lnTo>
                    <a:pt x="536" y="90"/>
                  </a:lnTo>
                  <a:lnTo>
                    <a:pt x="533" y="75"/>
                  </a:lnTo>
                  <a:lnTo>
                    <a:pt x="530" y="60"/>
                  </a:lnTo>
                  <a:lnTo>
                    <a:pt x="529" y="54"/>
                  </a:lnTo>
                  <a:lnTo>
                    <a:pt x="516" y="97"/>
                  </a:lnTo>
                  <a:lnTo>
                    <a:pt x="491" y="46"/>
                  </a:lnTo>
                  <a:lnTo>
                    <a:pt x="483" y="46"/>
                  </a:lnTo>
                  <a:lnTo>
                    <a:pt x="462" y="44"/>
                  </a:lnTo>
                  <a:lnTo>
                    <a:pt x="431" y="43"/>
                  </a:lnTo>
                  <a:lnTo>
                    <a:pt x="396" y="40"/>
                  </a:lnTo>
                  <a:lnTo>
                    <a:pt x="359" y="37"/>
                  </a:lnTo>
                  <a:lnTo>
                    <a:pt x="325" y="34"/>
                  </a:lnTo>
                  <a:lnTo>
                    <a:pt x="299" y="33"/>
                  </a:lnTo>
                  <a:lnTo>
                    <a:pt x="283" y="30"/>
                  </a:lnTo>
                  <a:lnTo>
                    <a:pt x="270" y="27"/>
                  </a:lnTo>
                  <a:lnTo>
                    <a:pt x="251" y="24"/>
                  </a:lnTo>
                  <a:lnTo>
                    <a:pt x="227" y="21"/>
                  </a:lnTo>
                  <a:lnTo>
                    <a:pt x="204" y="16"/>
                  </a:lnTo>
                  <a:lnTo>
                    <a:pt x="182" y="12"/>
                  </a:lnTo>
                  <a:lnTo>
                    <a:pt x="161" y="9"/>
                  </a:lnTo>
                  <a:lnTo>
                    <a:pt x="148" y="8"/>
                  </a:lnTo>
                  <a:lnTo>
                    <a:pt x="144" y="6"/>
                  </a:lnTo>
                  <a:lnTo>
                    <a:pt x="141" y="5"/>
                  </a:lnTo>
                  <a:lnTo>
                    <a:pt x="135" y="3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16" y="3"/>
                  </a:lnTo>
                  <a:lnTo>
                    <a:pt x="109" y="6"/>
                  </a:lnTo>
                  <a:lnTo>
                    <a:pt x="103" y="11"/>
                  </a:lnTo>
                  <a:lnTo>
                    <a:pt x="100" y="12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4CA5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8" name="Freeform 117"/>
            <p:cNvSpPr>
              <a:spLocks/>
            </p:cNvSpPr>
            <p:nvPr/>
          </p:nvSpPr>
          <p:spPr bwMode="auto">
            <a:xfrm>
              <a:off x="6953250" y="5519738"/>
              <a:ext cx="706438" cy="20478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" y="59"/>
                </a:cxn>
                <a:cxn ang="0">
                  <a:pos x="6" y="60"/>
                </a:cxn>
                <a:cxn ang="0">
                  <a:pos x="15" y="63"/>
                </a:cxn>
                <a:cxn ang="0">
                  <a:pos x="28" y="65"/>
                </a:cxn>
                <a:cxn ang="0">
                  <a:pos x="40" y="65"/>
                </a:cxn>
                <a:cxn ang="0">
                  <a:pos x="59" y="66"/>
                </a:cxn>
                <a:cxn ang="0">
                  <a:pos x="82" y="69"/>
                </a:cxn>
                <a:cxn ang="0">
                  <a:pos x="106" y="71"/>
                </a:cxn>
                <a:cxn ang="0">
                  <a:pos x="129" y="74"/>
                </a:cxn>
                <a:cxn ang="0">
                  <a:pos x="149" y="77"/>
                </a:cxn>
                <a:cxn ang="0">
                  <a:pos x="163" y="78"/>
                </a:cxn>
                <a:cxn ang="0">
                  <a:pos x="168" y="78"/>
                </a:cxn>
                <a:cxn ang="0">
                  <a:pos x="171" y="78"/>
                </a:cxn>
                <a:cxn ang="0">
                  <a:pos x="182" y="80"/>
                </a:cxn>
                <a:cxn ang="0">
                  <a:pos x="195" y="81"/>
                </a:cxn>
                <a:cxn ang="0">
                  <a:pos x="209" y="82"/>
                </a:cxn>
                <a:cxn ang="0">
                  <a:pos x="226" y="84"/>
                </a:cxn>
                <a:cxn ang="0">
                  <a:pos x="240" y="85"/>
                </a:cxn>
                <a:cxn ang="0">
                  <a:pos x="252" y="85"/>
                </a:cxn>
                <a:cxn ang="0">
                  <a:pos x="258" y="87"/>
                </a:cxn>
                <a:cxn ang="0">
                  <a:pos x="264" y="88"/>
                </a:cxn>
                <a:cxn ang="0">
                  <a:pos x="272" y="90"/>
                </a:cxn>
                <a:cxn ang="0">
                  <a:pos x="284" y="91"/>
                </a:cxn>
                <a:cxn ang="0">
                  <a:pos x="297" y="93"/>
                </a:cxn>
                <a:cxn ang="0">
                  <a:pos x="310" y="94"/>
                </a:cxn>
                <a:cxn ang="0">
                  <a:pos x="322" y="96"/>
                </a:cxn>
                <a:cxn ang="0">
                  <a:pos x="329" y="97"/>
                </a:cxn>
                <a:cxn ang="0">
                  <a:pos x="332" y="97"/>
                </a:cxn>
                <a:cxn ang="0">
                  <a:pos x="359" y="129"/>
                </a:cxn>
                <a:cxn ang="0">
                  <a:pos x="373" y="93"/>
                </a:cxn>
                <a:cxn ang="0">
                  <a:pos x="445" y="0"/>
                </a:cxn>
                <a:cxn ang="0">
                  <a:pos x="436" y="2"/>
                </a:cxn>
                <a:cxn ang="0">
                  <a:pos x="414" y="3"/>
                </a:cxn>
                <a:cxn ang="0">
                  <a:pos x="382" y="8"/>
                </a:cxn>
                <a:cxn ang="0">
                  <a:pos x="344" y="11"/>
                </a:cxn>
                <a:cxn ang="0">
                  <a:pos x="303" y="15"/>
                </a:cxn>
                <a:cxn ang="0">
                  <a:pos x="267" y="19"/>
                </a:cxn>
                <a:cxn ang="0">
                  <a:pos x="236" y="21"/>
                </a:cxn>
                <a:cxn ang="0">
                  <a:pos x="215" y="22"/>
                </a:cxn>
                <a:cxn ang="0">
                  <a:pos x="199" y="22"/>
                </a:cxn>
                <a:cxn ang="0">
                  <a:pos x="179" y="25"/>
                </a:cxn>
                <a:cxn ang="0">
                  <a:pos x="155" y="27"/>
                </a:cxn>
                <a:cxn ang="0">
                  <a:pos x="133" y="30"/>
                </a:cxn>
                <a:cxn ang="0">
                  <a:pos x="111" y="34"/>
                </a:cxn>
                <a:cxn ang="0">
                  <a:pos x="92" y="36"/>
                </a:cxn>
                <a:cxn ang="0">
                  <a:pos x="81" y="39"/>
                </a:cxn>
                <a:cxn ang="0">
                  <a:pos x="76" y="39"/>
                </a:cxn>
                <a:cxn ang="0">
                  <a:pos x="0" y="58"/>
                </a:cxn>
              </a:cxnLst>
              <a:rect l="0" t="0" r="r" b="b"/>
              <a:pathLst>
                <a:path w="445" h="129">
                  <a:moveTo>
                    <a:pt x="0" y="58"/>
                  </a:moveTo>
                  <a:lnTo>
                    <a:pt x="2" y="59"/>
                  </a:lnTo>
                  <a:lnTo>
                    <a:pt x="6" y="60"/>
                  </a:lnTo>
                  <a:lnTo>
                    <a:pt x="15" y="63"/>
                  </a:lnTo>
                  <a:lnTo>
                    <a:pt x="28" y="65"/>
                  </a:lnTo>
                  <a:lnTo>
                    <a:pt x="40" y="65"/>
                  </a:lnTo>
                  <a:lnTo>
                    <a:pt x="59" y="66"/>
                  </a:lnTo>
                  <a:lnTo>
                    <a:pt x="82" y="69"/>
                  </a:lnTo>
                  <a:lnTo>
                    <a:pt x="106" y="71"/>
                  </a:lnTo>
                  <a:lnTo>
                    <a:pt x="129" y="74"/>
                  </a:lnTo>
                  <a:lnTo>
                    <a:pt x="149" y="77"/>
                  </a:lnTo>
                  <a:lnTo>
                    <a:pt x="163" y="78"/>
                  </a:lnTo>
                  <a:lnTo>
                    <a:pt x="168" y="78"/>
                  </a:lnTo>
                  <a:lnTo>
                    <a:pt x="171" y="78"/>
                  </a:lnTo>
                  <a:lnTo>
                    <a:pt x="182" y="80"/>
                  </a:lnTo>
                  <a:lnTo>
                    <a:pt x="195" y="81"/>
                  </a:lnTo>
                  <a:lnTo>
                    <a:pt x="209" y="82"/>
                  </a:lnTo>
                  <a:lnTo>
                    <a:pt x="226" y="84"/>
                  </a:lnTo>
                  <a:lnTo>
                    <a:pt x="240" y="85"/>
                  </a:lnTo>
                  <a:lnTo>
                    <a:pt x="252" y="85"/>
                  </a:lnTo>
                  <a:lnTo>
                    <a:pt x="258" y="87"/>
                  </a:lnTo>
                  <a:lnTo>
                    <a:pt x="264" y="88"/>
                  </a:lnTo>
                  <a:lnTo>
                    <a:pt x="272" y="90"/>
                  </a:lnTo>
                  <a:lnTo>
                    <a:pt x="284" y="91"/>
                  </a:lnTo>
                  <a:lnTo>
                    <a:pt x="297" y="93"/>
                  </a:lnTo>
                  <a:lnTo>
                    <a:pt x="310" y="94"/>
                  </a:lnTo>
                  <a:lnTo>
                    <a:pt x="322" y="96"/>
                  </a:lnTo>
                  <a:lnTo>
                    <a:pt x="329" y="97"/>
                  </a:lnTo>
                  <a:lnTo>
                    <a:pt x="332" y="97"/>
                  </a:lnTo>
                  <a:lnTo>
                    <a:pt x="359" y="129"/>
                  </a:lnTo>
                  <a:lnTo>
                    <a:pt x="373" y="93"/>
                  </a:lnTo>
                  <a:lnTo>
                    <a:pt x="445" y="0"/>
                  </a:lnTo>
                  <a:lnTo>
                    <a:pt x="436" y="2"/>
                  </a:lnTo>
                  <a:lnTo>
                    <a:pt x="414" y="3"/>
                  </a:lnTo>
                  <a:lnTo>
                    <a:pt x="382" y="8"/>
                  </a:lnTo>
                  <a:lnTo>
                    <a:pt x="344" y="11"/>
                  </a:lnTo>
                  <a:lnTo>
                    <a:pt x="303" y="15"/>
                  </a:lnTo>
                  <a:lnTo>
                    <a:pt x="267" y="19"/>
                  </a:lnTo>
                  <a:lnTo>
                    <a:pt x="236" y="21"/>
                  </a:lnTo>
                  <a:lnTo>
                    <a:pt x="215" y="22"/>
                  </a:lnTo>
                  <a:lnTo>
                    <a:pt x="199" y="22"/>
                  </a:lnTo>
                  <a:lnTo>
                    <a:pt x="179" y="25"/>
                  </a:lnTo>
                  <a:lnTo>
                    <a:pt x="155" y="27"/>
                  </a:lnTo>
                  <a:lnTo>
                    <a:pt x="133" y="30"/>
                  </a:lnTo>
                  <a:lnTo>
                    <a:pt x="111" y="34"/>
                  </a:lnTo>
                  <a:lnTo>
                    <a:pt x="92" y="36"/>
                  </a:lnTo>
                  <a:lnTo>
                    <a:pt x="81" y="39"/>
                  </a:lnTo>
                  <a:lnTo>
                    <a:pt x="76" y="3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9" name="Freeform 118"/>
            <p:cNvSpPr>
              <a:spLocks/>
            </p:cNvSpPr>
            <p:nvPr/>
          </p:nvSpPr>
          <p:spPr bwMode="auto">
            <a:xfrm>
              <a:off x="7545388" y="5511800"/>
              <a:ext cx="177800" cy="39687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12" y="140"/>
                </a:cxn>
                <a:cxn ang="0">
                  <a:pos x="19" y="250"/>
                </a:cxn>
                <a:cxn ang="0">
                  <a:pos x="107" y="172"/>
                </a:cxn>
                <a:cxn ang="0">
                  <a:pos x="109" y="152"/>
                </a:cxn>
                <a:cxn ang="0">
                  <a:pos x="112" y="105"/>
                </a:cxn>
                <a:cxn ang="0">
                  <a:pos x="112" y="55"/>
                </a:cxn>
                <a:cxn ang="0">
                  <a:pos x="104" y="23"/>
                </a:cxn>
                <a:cxn ang="0">
                  <a:pos x="96" y="11"/>
                </a:cxn>
                <a:cxn ang="0">
                  <a:pos x="90" y="4"/>
                </a:cxn>
                <a:cxn ang="0">
                  <a:pos x="87" y="1"/>
                </a:cxn>
                <a:cxn ang="0">
                  <a:pos x="85" y="0"/>
                </a:cxn>
                <a:cxn ang="0">
                  <a:pos x="72" y="5"/>
                </a:cxn>
                <a:cxn ang="0">
                  <a:pos x="0" y="98"/>
                </a:cxn>
              </a:cxnLst>
              <a:rect l="0" t="0" r="r" b="b"/>
              <a:pathLst>
                <a:path w="112" h="250">
                  <a:moveTo>
                    <a:pt x="0" y="98"/>
                  </a:moveTo>
                  <a:lnTo>
                    <a:pt x="12" y="140"/>
                  </a:lnTo>
                  <a:lnTo>
                    <a:pt x="19" y="250"/>
                  </a:lnTo>
                  <a:lnTo>
                    <a:pt x="107" y="172"/>
                  </a:lnTo>
                  <a:lnTo>
                    <a:pt x="109" y="152"/>
                  </a:lnTo>
                  <a:lnTo>
                    <a:pt x="112" y="105"/>
                  </a:lnTo>
                  <a:lnTo>
                    <a:pt x="112" y="55"/>
                  </a:lnTo>
                  <a:lnTo>
                    <a:pt x="104" y="23"/>
                  </a:lnTo>
                  <a:lnTo>
                    <a:pt x="96" y="11"/>
                  </a:lnTo>
                  <a:lnTo>
                    <a:pt x="90" y="4"/>
                  </a:lnTo>
                  <a:lnTo>
                    <a:pt x="87" y="1"/>
                  </a:lnTo>
                  <a:lnTo>
                    <a:pt x="85" y="0"/>
                  </a:lnTo>
                  <a:lnTo>
                    <a:pt x="72" y="5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44A3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0" name="Freeform 119"/>
            <p:cNvSpPr>
              <a:spLocks/>
            </p:cNvSpPr>
            <p:nvPr/>
          </p:nvSpPr>
          <p:spPr bwMode="auto">
            <a:xfrm>
              <a:off x="7759700" y="5151438"/>
              <a:ext cx="204788" cy="325438"/>
            </a:xfrm>
            <a:custGeom>
              <a:avLst/>
              <a:gdLst/>
              <a:ahLst/>
              <a:cxnLst>
                <a:cxn ang="0">
                  <a:pos x="62" y="93"/>
                </a:cxn>
                <a:cxn ang="0">
                  <a:pos x="3" y="29"/>
                </a:cxn>
                <a:cxn ang="0">
                  <a:pos x="0" y="14"/>
                </a:cxn>
                <a:cxn ang="0">
                  <a:pos x="9" y="1"/>
                </a:cxn>
                <a:cxn ang="0">
                  <a:pos x="21" y="0"/>
                </a:cxn>
                <a:cxn ang="0">
                  <a:pos x="25" y="32"/>
                </a:cxn>
                <a:cxn ang="0">
                  <a:pos x="72" y="39"/>
                </a:cxn>
                <a:cxn ang="0">
                  <a:pos x="88" y="44"/>
                </a:cxn>
                <a:cxn ang="0">
                  <a:pos x="100" y="35"/>
                </a:cxn>
                <a:cxn ang="0">
                  <a:pos x="126" y="36"/>
                </a:cxn>
                <a:cxn ang="0">
                  <a:pos x="129" y="123"/>
                </a:cxn>
                <a:cxn ang="0">
                  <a:pos x="123" y="130"/>
                </a:cxn>
                <a:cxn ang="0">
                  <a:pos x="111" y="149"/>
                </a:cxn>
                <a:cxn ang="0">
                  <a:pos x="97" y="169"/>
                </a:cxn>
                <a:cxn ang="0">
                  <a:pos x="88" y="184"/>
                </a:cxn>
                <a:cxn ang="0">
                  <a:pos x="82" y="193"/>
                </a:cxn>
                <a:cxn ang="0">
                  <a:pos x="76" y="199"/>
                </a:cxn>
                <a:cxn ang="0">
                  <a:pos x="72" y="203"/>
                </a:cxn>
                <a:cxn ang="0">
                  <a:pos x="70" y="205"/>
                </a:cxn>
                <a:cxn ang="0">
                  <a:pos x="62" y="93"/>
                </a:cxn>
              </a:cxnLst>
              <a:rect l="0" t="0" r="r" b="b"/>
              <a:pathLst>
                <a:path w="129" h="205">
                  <a:moveTo>
                    <a:pt x="62" y="93"/>
                  </a:moveTo>
                  <a:lnTo>
                    <a:pt x="3" y="29"/>
                  </a:lnTo>
                  <a:lnTo>
                    <a:pt x="0" y="14"/>
                  </a:lnTo>
                  <a:lnTo>
                    <a:pt x="9" y="1"/>
                  </a:lnTo>
                  <a:lnTo>
                    <a:pt x="21" y="0"/>
                  </a:lnTo>
                  <a:lnTo>
                    <a:pt x="25" y="32"/>
                  </a:lnTo>
                  <a:lnTo>
                    <a:pt x="72" y="39"/>
                  </a:lnTo>
                  <a:lnTo>
                    <a:pt x="88" y="44"/>
                  </a:lnTo>
                  <a:lnTo>
                    <a:pt x="100" y="35"/>
                  </a:lnTo>
                  <a:lnTo>
                    <a:pt x="126" y="36"/>
                  </a:lnTo>
                  <a:lnTo>
                    <a:pt x="129" y="123"/>
                  </a:lnTo>
                  <a:lnTo>
                    <a:pt x="123" y="130"/>
                  </a:lnTo>
                  <a:lnTo>
                    <a:pt x="111" y="149"/>
                  </a:lnTo>
                  <a:lnTo>
                    <a:pt x="97" y="169"/>
                  </a:lnTo>
                  <a:lnTo>
                    <a:pt x="88" y="184"/>
                  </a:lnTo>
                  <a:lnTo>
                    <a:pt x="82" y="193"/>
                  </a:lnTo>
                  <a:lnTo>
                    <a:pt x="76" y="199"/>
                  </a:lnTo>
                  <a:lnTo>
                    <a:pt x="72" y="203"/>
                  </a:lnTo>
                  <a:lnTo>
                    <a:pt x="70" y="205"/>
                  </a:lnTo>
                  <a:lnTo>
                    <a:pt x="62" y="93"/>
                  </a:lnTo>
                  <a:close/>
                </a:path>
              </a:pathLst>
            </a:custGeom>
            <a:solidFill>
              <a:srgbClr val="44A3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1" name="Freeform 120"/>
            <p:cNvSpPr>
              <a:spLocks/>
            </p:cNvSpPr>
            <p:nvPr/>
          </p:nvSpPr>
          <p:spPr bwMode="auto">
            <a:xfrm>
              <a:off x="8048625" y="4241800"/>
              <a:ext cx="357188" cy="36671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16" y="20"/>
                </a:cxn>
                <a:cxn ang="0">
                  <a:pos x="49" y="10"/>
                </a:cxn>
                <a:cxn ang="0">
                  <a:pos x="79" y="6"/>
                </a:cxn>
                <a:cxn ang="0">
                  <a:pos x="106" y="1"/>
                </a:cxn>
                <a:cxn ang="0">
                  <a:pos x="124" y="0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9" y="4"/>
                </a:cxn>
                <a:cxn ang="0">
                  <a:pos x="175" y="10"/>
                </a:cxn>
                <a:cxn ang="0">
                  <a:pos x="196" y="25"/>
                </a:cxn>
                <a:cxn ang="0">
                  <a:pos x="221" y="50"/>
                </a:cxn>
                <a:cxn ang="0">
                  <a:pos x="225" y="124"/>
                </a:cxn>
                <a:cxn ang="0">
                  <a:pos x="203" y="231"/>
                </a:cxn>
                <a:cxn ang="0">
                  <a:pos x="199" y="227"/>
                </a:cxn>
                <a:cxn ang="0">
                  <a:pos x="187" y="221"/>
                </a:cxn>
                <a:cxn ang="0">
                  <a:pos x="174" y="215"/>
                </a:cxn>
                <a:cxn ang="0">
                  <a:pos x="166" y="212"/>
                </a:cxn>
                <a:cxn ang="0">
                  <a:pos x="140" y="155"/>
                </a:cxn>
                <a:cxn ang="0">
                  <a:pos x="134" y="143"/>
                </a:cxn>
                <a:cxn ang="0">
                  <a:pos x="118" y="132"/>
                </a:cxn>
                <a:cxn ang="0">
                  <a:pos x="104" y="136"/>
                </a:cxn>
                <a:cxn ang="0">
                  <a:pos x="96" y="141"/>
                </a:cxn>
                <a:cxn ang="0">
                  <a:pos x="77" y="160"/>
                </a:cxn>
                <a:cxn ang="0">
                  <a:pos x="58" y="160"/>
                </a:cxn>
                <a:cxn ang="0">
                  <a:pos x="61" y="139"/>
                </a:cxn>
                <a:cxn ang="0">
                  <a:pos x="45" y="129"/>
                </a:cxn>
                <a:cxn ang="0">
                  <a:pos x="33" y="126"/>
                </a:cxn>
                <a:cxn ang="0">
                  <a:pos x="42" y="85"/>
                </a:cxn>
                <a:cxn ang="0">
                  <a:pos x="52" y="51"/>
                </a:cxn>
                <a:cxn ang="0">
                  <a:pos x="52" y="41"/>
                </a:cxn>
                <a:cxn ang="0">
                  <a:pos x="44" y="40"/>
                </a:cxn>
                <a:cxn ang="0">
                  <a:pos x="29" y="41"/>
                </a:cxn>
                <a:cxn ang="0">
                  <a:pos x="13" y="42"/>
                </a:cxn>
                <a:cxn ang="0">
                  <a:pos x="1" y="44"/>
                </a:cxn>
              </a:cxnLst>
              <a:rect l="0" t="0" r="r" b="b"/>
              <a:pathLst>
                <a:path w="225" h="231">
                  <a:moveTo>
                    <a:pt x="0" y="44"/>
                  </a:moveTo>
                  <a:lnTo>
                    <a:pt x="1" y="40"/>
                  </a:lnTo>
                  <a:lnTo>
                    <a:pt x="5" y="31"/>
                  </a:lnTo>
                  <a:lnTo>
                    <a:pt x="16" y="20"/>
                  </a:lnTo>
                  <a:lnTo>
                    <a:pt x="36" y="12"/>
                  </a:lnTo>
                  <a:lnTo>
                    <a:pt x="49" y="10"/>
                  </a:lnTo>
                  <a:lnTo>
                    <a:pt x="64" y="7"/>
                  </a:lnTo>
                  <a:lnTo>
                    <a:pt x="79" y="6"/>
                  </a:lnTo>
                  <a:lnTo>
                    <a:pt x="93" y="3"/>
                  </a:lnTo>
                  <a:lnTo>
                    <a:pt x="106" y="1"/>
                  </a:lnTo>
                  <a:lnTo>
                    <a:pt x="117" y="1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34" y="0"/>
                  </a:lnTo>
                  <a:lnTo>
                    <a:pt x="140" y="1"/>
                  </a:lnTo>
                  <a:lnTo>
                    <a:pt x="149" y="3"/>
                  </a:lnTo>
                  <a:lnTo>
                    <a:pt x="159" y="4"/>
                  </a:lnTo>
                  <a:lnTo>
                    <a:pt x="168" y="7"/>
                  </a:lnTo>
                  <a:lnTo>
                    <a:pt x="175" y="10"/>
                  </a:lnTo>
                  <a:lnTo>
                    <a:pt x="183" y="15"/>
                  </a:lnTo>
                  <a:lnTo>
                    <a:pt x="196" y="25"/>
                  </a:lnTo>
                  <a:lnTo>
                    <a:pt x="210" y="38"/>
                  </a:lnTo>
                  <a:lnTo>
                    <a:pt x="221" y="50"/>
                  </a:lnTo>
                  <a:lnTo>
                    <a:pt x="225" y="54"/>
                  </a:lnTo>
                  <a:lnTo>
                    <a:pt x="225" y="124"/>
                  </a:lnTo>
                  <a:lnTo>
                    <a:pt x="210" y="186"/>
                  </a:lnTo>
                  <a:lnTo>
                    <a:pt x="203" y="231"/>
                  </a:lnTo>
                  <a:lnTo>
                    <a:pt x="202" y="230"/>
                  </a:lnTo>
                  <a:lnTo>
                    <a:pt x="199" y="227"/>
                  </a:lnTo>
                  <a:lnTo>
                    <a:pt x="193" y="224"/>
                  </a:lnTo>
                  <a:lnTo>
                    <a:pt x="187" y="221"/>
                  </a:lnTo>
                  <a:lnTo>
                    <a:pt x="180" y="218"/>
                  </a:lnTo>
                  <a:lnTo>
                    <a:pt x="174" y="215"/>
                  </a:lnTo>
                  <a:lnTo>
                    <a:pt x="168" y="214"/>
                  </a:lnTo>
                  <a:lnTo>
                    <a:pt x="166" y="212"/>
                  </a:lnTo>
                  <a:lnTo>
                    <a:pt x="152" y="187"/>
                  </a:lnTo>
                  <a:lnTo>
                    <a:pt x="140" y="155"/>
                  </a:lnTo>
                  <a:lnTo>
                    <a:pt x="139" y="151"/>
                  </a:lnTo>
                  <a:lnTo>
                    <a:pt x="134" y="143"/>
                  </a:lnTo>
                  <a:lnTo>
                    <a:pt x="127" y="135"/>
                  </a:lnTo>
                  <a:lnTo>
                    <a:pt x="118" y="132"/>
                  </a:lnTo>
                  <a:lnTo>
                    <a:pt x="109" y="133"/>
                  </a:lnTo>
                  <a:lnTo>
                    <a:pt x="104" y="136"/>
                  </a:lnTo>
                  <a:lnTo>
                    <a:pt x="98" y="139"/>
                  </a:lnTo>
                  <a:lnTo>
                    <a:pt x="96" y="141"/>
                  </a:lnTo>
                  <a:lnTo>
                    <a:pt x="77" y="142"/>
                  </a:lnTo>
                  <a:lnTo>
                    <a:pt x="77" y="160"/>
                  </a:lnTo>
                  <a:lnTo>
                    <a:pt x="57" y="164"/>
                  </a:lnTo>
                  <a:lnTo>
                    <a:pt x="58" y="160"/>
                  </a:lnTo>
                  <a:lnTo>
                    <a:pt x="61" y="149"/>
                  </a:lnTo>
                  <a:lnTo>
                    <a:pt x="61" y="139"/>
                  </a:lnTo>
                  <a:lnTo>
                    <a:pt x="55" y="132"/>
                  </a:lnTo>
                  <a:lnTo>
                    <a:pt x="45" y="129"/>
                  </a:lnTo>
                  <a:lnTo>
                    <a:pt x="38" y="127"/>
                  </a:lnTo>
                  <a:lnTo>
                    <a:pt x="33" y="126"/>
                  </a:lnTo>
                  <a:lnTo>
                    <a:pt x="32" y="126"/>
                  </a:lnTo>
                  <a:lnTo>
                    <a:pt x="42" y="85"/>
                  </a:lnTo>
                  <a:lnTo>
                    <a:pt x="52" y="53"/>
                  </a:lnTo>
                  <a:lnTo>
                    <a:pt x="52" y="51"/>
                  </a:lnTo>
                  <a:lnTo>
                    <a:pt x="54" y="45"/>
                  </a:lnTo>
                  <a:lnTo>
                    <a:pt x="52" y="41"/>
                  </a:lnTo>
                  <a:lnTo>
                    <a:pt x="48" y="40"/>
                  </a:lnTo>
                  <a:lnTo>
                    <a:pt x="44" y="40"/>
                  </a:lnTo>
                  <a:lnTo>
                    <a:pt x="36" y="40"/>
                  </a:lnTo>
                  <a:lnTo>
                    <a:pt x="29" y="41"/>
                  </a:lnTo>
                  <a:lnTo>
                    <a:pt x="20" y="41"/>
                  </a:lnTo>
                  <a:lnTo>
                    <a:pt x="13" y="42"/>
                  </a:lnTo>
                  <a:lnTo>
                    <a:pt x="5" y="44"/>
                  </a:lnTo>
                  <a:lnTo>
                    <a:pt x="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2" name="Freeform 121"/>
            <p:cNvSpPr>
              <a:spLocks/>
            </p:cNvSpPr>
            <p:nvPr/>
          </p:nvSpPr>
          <p:spPr bwMode="auto">
            <a:xfrm>
              <a:off x="7904163" y="4667250"/>
              <a:ext cx="750888" cy="987425"/>
            </a:xfrm>
            <a:custGeom>
              <a:avLst/>
              <a:gdLst/>
              <a:ahLst/>
              <a:cxnLst>
                <a:cxn ang="0">
                  <a:pos x="168" y="152"/>
                </a:cxn>
                <a:cxn ang="0">
                  <a:pos x="146" y="183"/>
                </a:cxn>
                <a:cxn ang="0">
                  <a:pos x="140" y="221"/>
                </a:cxn>
                <a:cxn ang="0">
                  <a:pos x="132" y="265"/>
                </a:cxn>
                <a:cxn ang="0">
                  <a:pos x="123" y="287"/>
                </a:cxn>
                <a:cxn ang="0">
                  <a:pos x="108" y="325"/>
                </a:cxn>
                <a:cxn ang="0">
                  <a:pos x="94" y="362"/>
                </a:cxn>
                <a:cxn ang="0">
                  <a:pos x="88" y="378"/>
                </a:cxn>
                <a:cxn ang="0">
                  <a:pos x="79" y="401"/>
                </a:cxn>
                <a:cxn ang="0">
                  <a:pos x="69" y="431"/>
                </a:cxn>
                <a:cxn ang="0">
                  <a:pos x="58" y="458"/>
                </a:cxn>
                <a:cxn ang="0">
                  <a:pos x="48" y="483"/>
                </a:cxn>
                <a:cxn ang="0">
                  <a:pos x="45" y="499"/>
                </a:cxn>
                <a:cxn ang="0">
                  <a:pos x="31" y="521"/>
                </a:cxn>
                <a:cxn ang="0">
                  <a:pos x="10" y="537"/>
                </a:cxn>
                <a:cxn ang="0">
                  <a:pos x="0" y="548"/>
                </a:cxn>
                <a:cxn ang="0">
                  <a:pos x="13" y="573"/>
                </a:cxn>
                <a:cxn ang="0">
                  <a:pos x="33" y="605"/>
                </a:cxn>
                <a:cxn ang="0">
                  <a:pos x="55" y="617"/>
                </a:cxn>
                <a:cxn ang="0">
                  <a:pos x="69" y="622"/>
                </a:cxn>
                <a:cxn ang="0">
                  <a:pos x="218" y="568"/>
                </a:cxn>
                <a:cxn ang="0">
                  <a:pos x="250" y="562"/>
                </a:cxn>
                <a:cxn ang="0">
                  <a:pos x="260" y="583"/>
                </a:cxn>
                <a:cxn ang="0">
                  <a:pos x="282" y="592"/>
                </a:cxn>
                <a:cxn ang="0">
                  <a:pos x="300" y="597"/>
                </a:cxn>
                <a:cxn ang="0">
                  <a:pos x="317" y="603"/>
                </a:cxn>
                <a:cxn ang="0">
                  <a:pos x="337" y="609"/>
                </a:cxn>
                <a:cxn ang="0">
                  <a:pos x="356" y="612"/>
                </a:cxn>
                <a:cxn ang="0">
                  <a:pos x="376" y="615"/>
                </a:cxn>
                <a:cxn ang="0">
                  <a:pos x="395" y="618"/>
                </a:cxn>
                <a:cxn ang="0">
                  <a:pos x="407" y="619"/>
                </a:cxn>
                <a:cxn ang="0">
                  <a:pos x="411" y="618"/>
                </a:cxn>
                <a:cxn ang="0">
                  <a:pos x="424" y="612"/>
                </a:cxn>
                <a:cxn ang="0">
                  <a:pos x="433" y="596"/>
                </a:cxn>
                <a:cxn ang="0">
                  <a:pos x="438" y="564"/>
                </a:cxn>
                <a:cxn ang="0">
                  <a:pos x="442" y="537"/>
                </a:cxn>
                <a:cxn ang="0">
                  <a:pos x="455" y="482"/>
                </a:cxn>
                <a:cxn ang="0">
                  <a:pos x="454" y="450"/>
                </a:cxn>
                <a:cxn ang="0">
                  <a:pos x="454" y="435"/>
                </a:cxn>
                <a:cxn ang="0">
                  <a:pos x="465" y="413"/>
                </a:cxn>
                <a:cxn ang="0">
                  <a:pos x="471" y="390"/>
                </a:cxn>
                <a:cxn ang="0">
                  <a:pos x="468" y="376"/>
                </a:cxn>
                <a:cxn ang="0">
                  <a:pos x="471" y="327"/>
                </a:cxn>
                <a:cxn ang="0">
                  <a:pos x="473" y="264"/>
                </a:cxn>
                <a:cxn ang="0">
                  <a:pos x="468" y="217"/>
                </a:cxn>
                <a:cxn ang="0">
                  <a:pos x="458" y="171"/>
                </a:cxn>
                <a:cxn ang="0">
                  <a:pos x="446" y="155"/>
                </a:cxn>
                <a:cxn ang="0">
                  <a:pos x="430" y="135"/>
                </a:cxn>
                <a:cxn ang="0">
                  <a:pos x="414" y="117"/>
                </a:cxn>
                <a:cxn ang="0">
                  <a:pos x="404" y="108"/>
                </a:cxn>
                <a:cxn ang="0">
                  <a:pos x="392" y="98"/>
                </a:cxn>
                <a:cxn ang="0">
                  <a:pos x="369" y="78"/>
                </a:cxn>
                <a:cxn ang="0">
                  <a:pos x="347" y="57"/>
                </a:cxn>
                <a:cxn ang="0">
                  <a:pos x="337" y="48"/>
                </a:cxn>
                <a:cxn ang="0">
                  <a:pos x="304" y="0"/>
                </a:cxn>
              </a:cxnLst>
              <a:rect l="0" t="0" r="r" b="b"/>
              <a:pathLst>
                <a:path w="473" h="622">
                  <a:moveTo>
                    <a:pt x="161" y="95"/>
                  </a:moveTo>
                  <a:lnTo>
                    <a:pt x="168" y="152"/>
                  </a:lnTo>
                  <a:lnTo>
                    <a:pt x="151" y="170"/>
                  </a:lnTo>
                  <a:lnTo>
                    <a:pt x="146" y="183"/>
                  </a:lnTo>
                  <a:lnTo>
                    <a:pt x="145" y="195"/>
                  </a:lnTo>
                  <a:lnTo>
                    <a:pt x="140" y="221"/>
                  </a:lnTo>
                  <a:lnTo>
                    <a:pt x="135" y="249"/>
                  </a:lnTo>
                  <a:lnTo>
                    <a:pt x="132" y="265"/>
                  </a:lnTo>
                  <a:lnTo>
                    <a:pt x="129" y="272"/>
                  </a:lnTo>
                  <a:lnTo>
                    <a:pt x="123" y="287"/>
                  </a:lnTo>
                  <a:lnTo>
                    <a:pt x="117" y="305"/>
                  </a:lnTo>
                  <a:lnTo>
                    <a:pt x="108" y="325"/>
                  </a:lnTo>
                  <a:lnTo>
                    <a:pt x="101" y="344"/>
                  </a:lnTo>
                  <a:lnTo>
                    <a:pt x="94" y="362"/>
                  </a:lnTo>
                  <a:lnTo>
                    <a:pt x="89" y="373"/>
                  </a:lnTo>
                  <a:lnTo>
                    <a:pt x="88" y="378"/>
                  </a:lnTo>
                  <a:lnTo>
                    <a:pt x="85" y="385"/>
                  </a:lnTo>
                  <a:lnTo>
                    <a:pt x="79" y="401"/>
                  </a:lnTo>
                  <a:lnTo>
                    <a:pt x="73" y="420"/>
                  </a:lnTo>
                  <a:lnTo>
                    <a:pt x="69" y="431"/>
                  </a:lnTo>
                  <a:lnTo>
                    <a:pt x="64" y="441"/>
                  </a:lnTo>
                  <a:lnTo>
                    <a:pt x="58" y="458"/>
                  </a:lnTo>
                  <a:lnTo>
                    <a:pt x="51" y="476"/>
                  </a:lnTo>
                  <a:lnTo>
                    <a:pt x="48" y="483"/>
                  </a:lnTo>
                  <a:lnTo>
                    <a:pt x="48" y="488"/>
                  </a:lnTo>
                  <a:lnTo>
                    <a:pt x="45" y="499"/>
                  </a:lnTo>
                  <a:lnTo>
                    <a:pt x="39" y="511"/>
                  </a:lnTo>
                  <a:lnTo>
                    <a:pt x="31" y="521"/>
                  </a:lnTo>
                  <a:lnTo>
                    <a:pt x="20" y="529"/>
                  </a:lnTo>
                  <a:lnTo>
                    <a:pt x="10" y="537"/>
                  </a:lnTo>
                  <a:lnTo>
                    <a:pt x="3" y="545"/>
                  </a:lnTo>
                  <a:lnTo>
                    <a:pt x="0" y="548"/>
                  </a:lnTo>
                  <a:lnTo>
                    <a:pt x="3" y="555"/>
                  </a:lnTo>
                  <a:lnTo>
                    <a:pt x="13" y="573"/>
                  </a:lnTo>
                  <a:lnTo>
                    <a:pt x="23" y="592"/>
                  </a:lnTo>
                  <a:lnTo>
                    <a:pt x="33" y="605"/>
                  </a:lnTo>
                  <a:lnTo>
                    <a:pt x="44" y="611"/>
                  </a:lnTo>
                  <a:lnTo>
                    <a:pt x="55" y="617"/>
                  </a:lnTo>
                  <a:lnTo>
                    <a:pt x="64" y="621"/>
                  </a:lnTo>
                  <a:lnTo>
                    <a:pt x="69" y="622"/>
                  </a:lnTo>
                  <a:lnTo>
                    <a:pt x="118" y="615"/>
                  </a:lnTo>
                  <a:lnTo>
                    <a:pt x="218" y="568"/>
                  </a:lnTo>
                  <a:lnTo>
                    <a:pt x="249" y="558"/>
                  </a:lnTo>
                  <a:lnTo>
                    <a:pt x="250" y="562"/>
                  </a:lnTo>
                  <a:lnTo>
                    <a:pt x="253" y="571"/>
                  </a:lnTo>
                  <a:lnTo>
                    <a:pt x="260" y="583"/>
                  </a:lnTo>
                  <a:lnTo>
                    <a:pt x="274" y="590"/>
                  </a:lnTo>
                  <a:lnTo>
                    <a:pt x="282" y="592"/>
                  </a:lnTo>
                  <a:lnTo>
                    <a:pt x="291" y="595"/>
                  </a:lnTo>
                  <a:lnTo>
                    <a:pt x="300" y="597"/>
                  </a:lnTo>
                  <a:lnTo>
                    <a:pt x="309" y="600"/>
                  </a:lnTo>
                  <a:lnTo>
                    <a:pt x="317" y="603"/>
                  </a:lnTo>
                  <a:lnTo>
                    <a:pt x="326" y="606"/>
                  </a:lnTo>
                  <a:lnTo>
                    <a:pt x="337" y="609"/>
                  </a:lnTo>
                  <a:lnTo>
                    <a:pt x="345" y="611"/>
                  </a:lnTo>
                  <a:lnTo>
                    <a:pt x="356" y="612"/>
                  </a:lnTo>
                  <a:lnTo>
                    <a:pt x="366" y="614"/>
                  </a:lnTo>
                  <a:lnTo>
                    <a:pt x="376" y="615"/>
                  </a:lnTo>
                  <a:lnTo>
                    <a:pt x="386" y="617"/>
                  </a:lnTo>
                  <a:lnTo>
                    <a:pt x="395" y="618"/>
                  </a:lnTo>
                  <a:lnTo>
                    <a:pt x="402" y="618"/>
                  </a:lnTo>
                  <a:lnTo>
                    <a:pt x="407" y="619"/>
                  </a:lnTo>
                  <a:lnTo>
                    <a:pt x="408" y="619"/>
                  </a:lnTo>
                  <a:lnTo>
                    <a:pt x="411" y="618"/>
                  </a:lnTo>
                  <a:lnTo>
                    <a:pt x="417" y="617"/>
                  </a:lnTo>
                  <a:lnTo>
                    <a:pt x="424" y="612"/>
                  </a:lnTo>
                  <a:lnTo>
                    <a:pt x="430" y="606"/>
                  </a:lnTo>
                  <a:lnTo>
                    <a:pt x="433" y="596"/>
                  </a:lnTo>
                  <a:lnTo>
                    <a:pt x="436" y="580"/>
                  </a:lnTo>
                  <a:lnTo>
                    <a:pt x="438" y="564"/>
                  </a:lnTo>
                  <a:lnTo>
                    <a:pt x="439" y="554"/>
                  </a:lnTo>
                  <a:lnTo>
                    <a:pt x="442" y="537"/>
                  </a:lnTo>
                  <a:lnTo>
                    <a:pt x="449" y="510"/>
                  </a:lnTo>
                  <a:lnTo>
                    <a:pt x="455" y="482"/>
                  </a:lnTo>
                  <a:lnTo>
                    <a:pt x="458" y="470"/>
                  </a:lnTo>
                  <a:lnTo>
                    <a:pt x="454" y="450"/>
                  </a:lnTo>
                  <a:lnTo>
                    <a:pt x="454" y="445"/>
                  </a:lnTo>
                  <a:lnTo>
                    <a:pt x="454" y="435"/>
                  </a:lnTo>
                  <a:lnTo>
                    <a:pt x="458" y="423"/>
                  </a:lnTo>
                  <a:lnTo>
                    <a:pt x="465" y="413"/>
                  </a:lnTo>
                  <a:lnTo>
                    <a:pt x="471" y="401"/>
                  </a:lnTo>
                  <a:lnTo>
                    <a:pt x="471" y="390"/>
                  </a:lnTo>
                  <a:lnTo>
                    <a:pt x="470" y="381"/>
                  </a:lnTo>
                  <a:lnTo>
                    <a:pt x="468" y="376"/>
                  </a:lnTo>
                  <a:lnTo>
                    <a:pt x="468" y="362"/>
                  </a:lnTo>
                  <a:lnTo>
                    <a:pt x="471" y="327"/>
                  </a:lnTo>
                  <a:lnTo>
                    <a:pt x="473" y="288"/>
                  </a:lnTo>
                  <a:lnTo>
                    <a:pt x="473" y="264"/>
                  </a:lnTo>
                  <a:lnTo>
                    <a:pt x="471" y="245"/>
                  </a:lnTo>
                  <a:lnTo>
                    <a:pt x="468" y="217"/>
                  </a:lnTo>
                  <a:lnTo>
                    <a:pt x="464" y="190"/>
                  </a:lnTo>
                  <a:lnTo>
                    <a:pt x="458" y="171"/>
                  </a:lnTo>
                  <a:lnTo>
                    <a:pt x="454" y="164"/>
                  </a:lnTo>
                  <a:lnTo>
                    <a:pt x="446" y="155"/>
                  </a:lnTo>
                  <a:lnTo>
                    <a:pt x="439" y="145"/>
                  </a:lnTo>
                  <a:lnTo>
                    <a:pt x="430" y="135"/>
                  </a:lnTo>
                  <a:lnTo>
                    <a:pt x="421" y="126"/>
                  </a:lnTo>
                  <a:lnTo>
                    <a:pt x="414" y="117"/>
                  </a:lnTo>
                  <a:lnTo>
                    <a:pt x="407" y="111"/>
                  </a:lnTo>
                  <a:lnTo>
                    <a:pt x="404" y="108"/>
                  </a:lnTo>
                  <a:lnTo>
                    <a:pt x="399" y="105"/>
                  </a:lnTo>
                  <a:lnTo>
                    <a:pt x="392" y="98"/>
                  </a:lnTo>
                  <a:lnTo>
                    <a:pt x="380" y="88"/>
                  </a:lnTo>
                  <a:lnTo>
                    <a:pt x="369" y="78"/>
                  </a:lnTo>
                  <a:lnTo>
                    <a:pt x="357" y="66"/>
                  </a:lnTo>
                  <a:lnTo>
                    <a:pt x="347" y="57"/>
                  </a:lnTo>
                  <a:lnTo>
                    <a:pt x="339" y="51"/>
                  </a:lnTo>
                  <a:lnTo>
                    <a:pt x="337" y="48"/>
                  </a:lnTo>
                  <a:lnTo>
                    <a:pt x="319" y="31"/>
                  </a:lnTo>
                  <a:lnTo>
                    <a:pt x="304" y="0"/>
                  </a:lnTo>
                  <a:lnTo>
                    <a:pt x="161" y="95"/>
                  </a:lnTo>
                  <a:close/>
                </a:path>
              </a:pathLst>
            </a:custGeom>
            <a:solidFill>
              <a:srgbClr val="FFDB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3" name="Freeform 122"/>
            <p:cNvSpPr>
              <a:spLocks/>
            </p:cNvSpPr>
            <p:nvPr/>
          </p:nvSpPr>
          <p:spPr bwMode="auto">
            <a:xfrm>
              <a:off x="7800975" y="4822825"/>
              <a:ext cx="338138" cy="428625"/>
            </a:xfrm>
            <a:custGeom>
              <a:avLst/>
              <a:gdLst/>
              <a:ahLst/>
              <a:cxnLst>
                <a:cxn ang="0">
                  <a:pos x="211" y="2"/>
                </a:cxn>
                <a:cxn ang="0">
                  <a:pos x="200" y="12"/>
                </a:cxn>
                <a:cxn ang="0">
                  <a:pos x="183" y="28"/>
                </a:cxn>
                <a:cxn ang="0">
                  <a:pos x="170" y="41"/>
                </a:cxn>
                <a:cxn ang="0">
                  <a:pos x="163" y="47"/>
                </a:cxn>
                <a:cxn ang="0">
                  <a:pos x="150" y="51"/>
                </a:cxn>
                <a:cxn ang="0">
                  <a:pos x="131" y="56"/>
                </a:cxn>
                <a:cxn ang="0">
                  <a:pos x="107" y="67"/>
                </a:cxn>
                <a:cxn ang="0">
                  <a:pos x="98" y="81"/>
                </a:cxn>
                <a:cxn ang="0">
                  <a:pos x="96" y="100"/>
                </a:cxn>
                <a:cxn ang="0">
                  <a:pos x="75" y="119"/>
                </a:cxn>
                <a:cxn ang="0">
                  <a:pos x="58" y="103"/>
                </a:cxn>
                <a:cxn ang="0">
                  <a:pos x="44" y="101"/>
                </a:cxn>
                <a:cxn ang="0">
                  <a:pos x="25" y="100"/>
                </a:cxn>
                <a:cxn ang="0">
                  <a:pos x="12" y="101"/>
                </a:cxn>
                <a:cxn ang="0">
                  <a:pos x="5" y="104"/>
                </a:cxn>
                <a:cxn ang="0">
                  <a:pos x="8" y="245"/>
                </a:cxn>
                <a:cxn ang="0">
                  <a:pos x="65" y="248"/>
                </a:cxn>
                <a:cxn ang="0">
                  <a:pos x="81" y="237"/>
                </a:cxn>
                <a:cxn ang="0">
                  <a:pos x="96" y="240"/>
                </a:cxn>
                <a:cxn ang="0">
                  <a:pos x="119" y="251"/>
                </a:cxn>
                <a:cxn ang="0">
                  <a:pos x="132" y="270"/>
                </a:cxn>
                <a:cxn ang="0">
                  <a:pos x="145" y="230"/>
                </a:cxn>
                <a:cxn ang="0">
                  <a:pos x="160" y="183"/>
                </a:cxn>
                <a:cxn ang="0">
                  <a:pos x="167" y="158"/>
                </a:cxn>
                <a:cxn ang="0">
                  <a:pos x="170" y="142"/>
                </a:cxn>
                <a:cxn ang="0">
                  <a:pos x="166" y="139"/>
                </a:cxn>
                <a:cxn ang="0">
                  <a:pos x="166" y="130"/>
                </a:cxn>
                <a:cxn ang="0">
                  <a:pos x="182" y="108"/>
                </a:cxn>
                <a:cxn ang="0">
                  <a:pos x="192" y="84"/>
                </a:cxn>
                <a:cxn ang="0">
                  <a:pos x="195" y="65"/>
                </a:cxn>
                <a:cxn ang="0">
                  <a:pos x="197" y="54"/>
                </a:cxn>
              </a:cxnLst>
              <a:rect l="0" t="0" r="r" b="b"/>
              <a:pathLst>
                <a:path w="213" h="270">
                  <a:moveTo>
                    <a:pt x="213" y="0"/>
                  </a:moveTo>
                  <a:lnTo>
                    <a:pt x="211" y="2"/>
                  </a:lnTo>
                  <a:lnTo>
                    <a:pt x="205" y="6"/>
                  </a:lnTo>
                  <a:lnTo>
                    <a:pt x="200" y="12"/>
                  </a:lnTo>
                  <a:lnTo>
                    <a:pt x="191" y="19"/>
                  </a:lnTo>
                  <a:lnTo>
                    <a:pt x="183" y="28"/>
                  </a:lnTo>
                  <a:lnTo>
                    <a:pt x="176" y="35"/>
                  </a:lnTo>
                  <a:lnTo>
                    <a:pt x="170" y="41"/>
                  </a:lnTo>
                  <a:lnTo>
                    <a:pt x="167" y="44"/>
                  </a:lnTo>
                  <a:lnTo>
                    <a:pt x="163" y="47"/>
                  </a:lnTo>
                  <a:lnTo>
                    <a:pt x="157" y="50"/>
                  </a:lnTo>
                  <a:lnTo>
                    <a:pt x="150" y="51"/>
                  </a:lnTo>
                  <a:lnTo>
                    <a:pt x="141" y="53"/>
                  </a:lnTo>
                  <a:lnTo>
                    <a:pt x="131" y="56"/>
                  </a:lnTo>
                  <a:lnTo>
                    <a:pt x="118" y="60"/>
                  </a:lnTo>
                  <a:lnTo>
                    <a:pt x="107" y="67"/>
                  </a:lnTo>
                  <a:lnTo>
                    <a:pt x="101" y="73"/>
                  </a:lnTo>
                  <a:lnTo>
                    <a:pt x="98" y="81"/>
                  </a:lnTo>
                  <a:lnTo>
                    <a:pt x="97" y="91"/>
                  </a:lnTo>
                  <a:lnTo>
                    <a:pt x="96" y="100"/>
                  </a:lnTo>
                  <a:lnTo>
                    <a:pt x="94" y="103"/>
                  </a:lnTo>
                  <a:lnTo>
                    <a:pt x="75" y="119"/>
                  </a:lnTo>
                  <a:lnTo>
                    <a:pt x="66" y="119"/>
                  </a:lnTo>
                  <a:lnTo>
                    <a:pt x="58" y="103"/>
                  </a:lnTo>
                  <a:lnTo>
                    <a:pt x="53" y="103"/>
                  </a:lnTo>
                  <a:lnTo>
                    <a:pt x="44" y="101"/>
                  </a:lnTo>
                  <a:lnTo>
                    <a:pt x="34" y="100"/>
                  </a:lnTo>
                  <a:lnTo>
                    <a:pt x="25" y="100"/>
                  </a:lnTo>
                  <a:lnTo>
                    <a:pt x="18" y="100"/>
                  </a:lnTo>
                  <a:lnTo>
                    <a:pt x="12" y="101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0" y="221"/>
                  </a:lnTo>
                  <a:lnTo>
                    <a:pt x="8" y="245"/>
                  </a:lnTo>
                  <a:lnTo>
                    <a:pt x="62" y="251"/>
                  </a:lnTo>
                  <a:lnTo>
                    <a:pt x="65" y="248"/>
                  </a:lnTo>
                  <a:lnTo>
                    <a:pt x="72" y="243"/>
                  </a:lnTo>
                  <a:lnTo>
                    <a:pt x="81" y="237"/>
                  </a:lnTo>
                  <a:lnTo>
                    <a:pt x="87" y="236"/>
                  </a:lnTo>
                  <a:lnTo>
                    <a:pt x="96" y="240"/>
                  </a:lnTo>
                  <a:lnTo>
                    <a:pt x="107" y="245"/>
                  </a:lnTo>
                  <a:lnTo>
                    <a:pt x="119" y="251"/>
                  </a:lnTo>
                  <a:lnTo>
                    <a:pt x="123" y="252"/>
                  </a:lnTo>
                  <a:lnTo>
                    <a:pt x="132" y="270"/>
                  </a:lnTo>
                  <a:lnTo>
                    <a:pt x="137" y="258"/>
                  </a:lnTo>
                  <a:lnTo>
                    <a:pt x="145" y="230"/>
                  </a:lnTo>
                  <a:lnTo>
                    <a:pt x="154" y="201"/>
                  </a:lnTo>
                  <a:lnTo>
                    <a:pt x="160" y="183"/>
                  </a:lnTo>
                  <a:lnTo>
                    <a:pt x="163" y="173"/>
                  </a:lnTo>
                  <a:lnTo>
                    <a:pt x="167" y="158"/>
                  </a:lnTo>
                  <a:lnTo>
                    <a:pt x="169" y="147"/>
                  </a:lnTo>
                  <a:lnTo>
                    <a:pt x="170" y="142"/>
                  </a:lnTo>
                  <a:lnTo>
                    <a:pt x="169" y="141"/>
                  </a:lnTo>
                  <a:lnTo>
                    <a:pt x="166" y="139"/>
                  </a:lnTo>
                  <a:lnTo>
                    <a:pt x="163" y="135"/>
                  </a:lnTo>
                  <a:lnTo>
                    <a:pt x="166" y="130"/>
                  </a:lnTo>
                  <a:lnTo>
                    <a:pt x="173" y="122"/>
                  </a:lnTo>
                  <a:lnTo>
                    <a:pt x="182" y="108"/>
                  </a:lnTo>
                  <a:lnTo>
                    <a:pt x="189" y="94"/>
                  </a:lnTo>
                  <a:lnTo>
                    <a:pt x="192" y="84"/>
                  </a:lnTo>
                  <a:lnTo>
                    <a:pt x="192" y="75"/>
                  </a:lnTo>
                  <a:lnTo>
                    <a:pt x="195" y="65"/>
                  </a:lnTo>
                  <a:lnTo>
                    <a:pt x="197" y="57"/>
                  </a:lnTo>
                  <a:lnTo>
                    <a:pt x="197" y="54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D8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4" name="Freeform 123"/>
            <p:cNvSpPr>
              <a:spLocks/>
            </p:cNvSpPr>
            <p:nvPr/>
          </p:nvSpPr>
          <p:spPr bwMode="auto">
            <a:xfrm>
              <a:off x="8159750" y="5653088"/>
              <a:ext cx="347663" cy="160338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15" y="4"/>
                </a:cxn>
                <a:cxn ang="0">
                  <a:pos x="219" y="15"/>
                </a:cxn>
                <a:cxn ang="0">
                  <a:pos x="219" y="29"/>
                </a:cxn>
                <a:cxn ang="0">
                  <a:pos x="214" y="47"/>
                </a:cxn>
                <a:cxn ang="0">
                  <a:pos x="203" y="64"/>
                </a:cxn>
                <a:cxn ang="0">
                  <a:pos x="193" y="79"/>
                </a:cxn>
                <a:cxn ang="0">
                  <a:pos x="186" y="89"/>
                </a:cxn>
                <a:cxn ang="0">
                  <a:pos x="183" y="92"/>
                </a:cxn>
                <a:cxn ang="0">
                  <a:pos x="165" y="97"/>
                </a:cxn>
                <a:cxn ang="0">
                  <a:pos x="162" y="97"/>
                </a:cxn>
                <a:cxn ang="0">
                  <a:pos x="156" y="97"/>
                </a:cxn>
                <a:cxn ang="0">
                  <a:pos x="146" y="98"/>
                </a:cxn>
                <a:cxn ang="0">
                  <a:pos x="136" y="98"/>
                </a:cxn>
                <a:cxn ang="0">
                  <a:pos x="123" y="99"/>
                </a:cxn>
                <a:cxn ang="0">
                  <a:pos x="111" y="101"/>
                </a:cxn>
                <a:cxn ang="0">
                  <a:pos x="101" y="101"/>
                </a:cxn>
                <a:cxn ang="0">
                  <a:pos x="92" y="101"/>
                </a:cxn>
                <a:cxn ang="0">
                  <a:pos x="85" y="101"/>
                </a:cxn>
                <a:cxn ang="0">
                  <a:pos x="77" y="99"/>
                </a:cxn>
                <a:cxn ang="0">
                  <a:pos x="69" y="98"/>
                </a:cxn>
                <a:cxn ang="0">
                  <a:pos x="60" y="97"/>
                </a:cxn>
                <a:cxn ang="0">
                  <a:pos x="51" y="95"/>
                </a:cxn>
                <a:cxn ang="0">
                  <a:pos x="44" y="94"/>
                </a:cxn>
                <a:cxn ang="0">
                  <a:pos x="38" y="92"/>
                </a:cxn>
                <a:cxn ang="0">
                  <a:pos x="34" y="91"/>
                </a:cxn>
                <a:cxn ang="0">
                  <a:pos x="25" y="86"/>
                </a:cxn>
                <a:cxn ang="0">
                  <a:pos x="13" y="82"/>
                </a:cxn>
                <a:cxn ang="0">
                  <a:pos x="4" y="76"/>
                </a:cxn>
                <a:cxn ang="0">
                  <a:pos x="0" y="75"/>
                </a:cxn>
                <a:cxn ang="0">
                  <a:pos x="64" y="60"/>
                </a:cxn>
                <a:cxn ang="0">
                  <a:pos x="67" y="58"/>
                </a:cxn>
                <a:cxn ang="0">
                  <a:pos x="77" y="57"/>
                </a:cxn>
                <a:cxn ang="0">
                  <a:pos x="91" y="54"/>
                </a:cxn>
                <a:cxn ang="0">
                  <a:pos x="107" y="50"/>
                </a:cxn>
                <a:cxn ang="0">
                  <a:pos x="123" y="47"/>
                </a:cxn>
                <a:cxn ang="0">
                  <a:pos x="139" y="44"/>
                </a:cxn>
                <a:cxn ang="0">
                  <a:pos x="151" y="41"/>
                </a:cxn>
                <a:cxn ang="0">
                  <a:pos x="156" y="39"/>
                </a:cxn>
                <a:cxn ang="0">
                  <a:pos x="165" y="37"/>
                </a:cxn>
                <a:cxn ang="0">
                  <a:pos x="176" y="31"/>
                </a:cxn>
                <a:cxn ang="0">
                  <a:pos x="184" y="25"/>
                </a:cxn>
                <a:cxn ang="0">
                  <a:pos x="190" y="19"/>
                </a:cxn>
                <a:cxn ang="0">
                  <a:pos x="195" y="13"/>
                </a:cxn>
                <a:cxn ang="0">
                  <a:pos x="202" y="7"/>
                </a:cxn>
                <a:cxn ang="0">
                  <a:pos x="209" y="1"/>
                </a:cxn>
                <a:cxn ang="0">
                  <a:pos x="212" y="0"/>
                </a:cxn>
              </a:cxnLst>
              <a:rect l="0" t="0" r="r" b="b"/>
              <a:pathLst>
                <a:path w="219" h="101">
                  <a:moveTo>
                    <a:pt x="212" y="0"/>
                  </a:moveTo>
                  <a:lnTo>
                    <a:pt x="215" y="4"/>
                  </a:lnTo>
                  <a:lnTo>
                    <a:pt x="219" y="15"/>
                  </a:lnTo>
                  <a:lnTo>
                    <a:pt x="219" y="29"/>
                  </a:lnTo>
                  <a:lnTo>
                    <a:pt x="214" y="47"/>
                  </a:lnTo>
                  <a:lnTo>
                    <a:pt x="203" y="64"/>
                  </a:lnTo>
                  <a:lnTo>
                    <a:pt x="193" y="79"/>
                  </a:lnTo>
                  <a:lnTo>
                    <a:pt x="186" y="89"/>
                  </a:lnTo>
                  <a:lnTo>
                    <a:pt x="183" y="92"/>
                  </a:lnTo>
                  <a:lnTo>
                    <a:pt x="165" y="97"/>
                  </a:lnTo>
                  <a:lnTo>
                    <a:pt x="162" y="97"/>
                  </a:lnTo>
                  <a:lnTo>
                    <a:pt x="156" y="97"/>
                  </a:lnTo>
                  <a:lnTo>
                    <a:pt x="146" y="98"/>
                  </a:lnTo>
                  <a:lnTo>
                    <a:pt x="136" y="98"/>
                  </a:lnTo>
                  <a:lnTo>
                    <a:pt x="123" y="99"/>
                  </a:lnTo>
                  <a:lnTo>
                    <a:pt x="111" y="101"/>
                  </a:lnTo>
                  <a:lnTo>
                    <a:pt x="101" y="101"/>
                  </a:lnTo>
                  <a:lnTo>
                    <a:pt x="92" y="101"/>
                  </a:lnTo>
                  <a:lnTo>
                    <a:pt x="85" y="101"/>
                  </a:lnTo>
                  <a:lnTo>
                    <a:pt x="77" y="99"/>
                  </a:lnTo>
                  <a:lnTo>
                    <a:pt x="69" y="98"/>
                  </a:lnTo>
                  <a:lnTo>
                    <a:pt x="60" y="97"/>
                  </a:lnTo>
                  <a:lnTo>
                    <a:pt x="51" y="95"/>
                  </a:lnTo>
                  <a:lnTo>
                    <a:pt x="44" y="94"/>
                  </a:lnTo>
                  <a:lnTo>
                    <a:pt x="38" y="92"/>
                  </a:lnTo>
                  <a:lnTo>
                    <a:pt x="34" y="91"/>
                  </a:lnTo>
                  <a:lnTo>
                    <a:pt x="25" y="86"/>
                  </a:lnTo>
                  <a:lnTo>
                    <a:pt x="13" y="82"/>
                  </a:lnTo>
                  <a:lnTo>
                    <a:pt x="4" y="76"/>
                  </a:lnTo>
                  <a:lnTo>
                    <a:pt x="0" y="75"/>
                  </a:lnTo>
                  <a:lnTo>
                    <a:pt x="64" y="60"/>
                  </a:lnTo>
                  <a:lnTo>
                    <a:pt x="67" y="58"/>
                  </a:lnTo>
                  <a:lnTo>
                    <a:pt x="77" y="57"/>
                  </a:lnTo>
                  <a:lnTo>
                    <a:pt x="91" y="54"/>
                  </a:lnTo>
                  <a:lnTo>
                    <a:pt x="107" y="50"/>
                  </a:lnTo>
                  <a:lnTo>
                    <a:pt x="123" y="47"/>
                  </a:lnTo>
                  <a:lnTo>
                    <a:pt x="139" y="44"/>
                  </a:lnTo>
                  <a:lnTo>
                    <a:pt x="151" y="41"/>
                  </a:lnTo>
                  <a:lnTo>
                    <a:pt x="156" y="39"/>
                  </a:lnTo>
                  <a:lnTo>
                    <a:pt x="165" y="37"/>
                  </a:lnTo>
                  <a:lnTo>
                    <a:pt x="176" y="31"/>
                  </a:lnTo>
                  <a:lnTo>
                    <a:pt x="184" y="25"/>
                  </a:lnTo>
                  <a:lnTo>
                    <a:pt x="190" y="19"/>
                  </a:lnTo>
                  <a:lnTo>
                    <a:pt x="195" y="13"/>
                  </a:lnTo>
                  <a:lnTo>
                    <a:pt x="202" y="7"/>
                  </a:lnTo>
                  <a:lnTo>
                    <a:pt x="209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D8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5" name="Freeform 124"/>
            <p:cNvSpPr>
              <a:spLocks/>
            </p:cNvSpPr>
            <p:nvPr/>
          </p:nvSpPr>
          <p:spPr bwMode="auto">
            <a:xfrm>
              <a:off x="7874000" y="4826000"/>
              <a:ext cx="295275" cy="741363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58" y="17"/>
                </a:cxn>
                <a:cxn ang="0">
                  <a:pos x="151" y="52"/>
                </a:cxn>
                <a:cxn ang="0">
                  <a:pos x="156" y="55"/>
                </a:cxn>
                <a:cxn ang="0">
                  <a:pos x="139" y="98"/>
                </a:cxn>
                <a:cxn ang="0">
                  <a:pos x="124" y="128"/>
                </a:cxn>
                <a:cxn ang="0">
                  <a:pos x="124" y="164"/>
                </a:cxn>
                <a:cxn ang="0">
                  <a:pos x="93" y="251"/>
                </a:cxn>
                <a:cxn ang="0">
                  <a:pos x="67" y="325"/>
                </a:cxn>
                <a:cxn ang="0">
                  <a:pos x="28" y="363"/>
                </a:cxn>
                <a:cxn ang="0">
                  <a:pos x="0" y="402"/>
                </a:cxn>
                <a:cxn ang="0">
                  <a:pos x="3" y="467"/>
                </a:cxn>
                <a:cxn ang="0">
                  <a:pos x="22" y="467"/>
                </a:cxn>
                <a:cxn ang="0">
                  <a:pos x="19" y="448"/>
                </a:cxn>
                <a:cxn ang="0">
                  <a:pos x="39" y="426"/>
                </a:cxn>
                <a:cxn ang="0">
                  <a:pos x="67" y="383"/>
                </a:cxn>
                <a:cxn ang="0">
                  <a:pos x="95" y="303"/>
                </a:cxn>
                <a:cxn ang="0">
                  <a:pos x="98" y="297"/>
                </a:cxn>
                <a:cxn ang="0">
                  <a:pos x="104" y="282"/>
                </a:cxn>
                <a:cxn ang="0">
                  <a:pos x="113" y="262"/>
                </a:cxn>
                <a:cxn ang="0">
                  <a:pos x="123" y="237"/>
                </a:cxn>
                <a:cxn ang="0">
                  <a:pos x="133" y="212"/>
                </a:cxn>
                <a:cxn ang="0">
                  <a:pos x="142" y="190"/>
                </a:cxn>
                <a:cxn ang="0">
                  <a:pos x="148" y="172"/>
                </a:cxn>
                <a:cxn ang="0">
                  <a:pos x="151" y="165"/>
                </a:cxn>
                <a:cxn ang="0">
                  <a:pos x="154" y="149"/>
                </a:cxn>
                <a:cxn ang="0">
                  <a:pos x="159" y="120"/>
                </a:cxn>
                <a:cxn ang="0">
                  <a:pos x="164" y="92"/>
                </a:cxn>
                <a:cxn ang="0">
                  <a:pos x="167" y="79"/>
                </a:cxn>
                <a:cxn ang="0">
                  <a:pos x="178" y="51"/>
                </a:cxn>
                <a:cxn ang="0">
                  <a:pos x="186" y="30"/>
                </a:cxn>
                <a:cxn ang="0">
                  <a:pos x="177" y="0"/>
                </a:cxn>
              </a:cxnLst>
              <a:rect l="0" t="0" r="r" b="b"/>
              <a:pathLst>
                <a:path w="186" h="467">
                  <a:moveTo>
                    <a:pt x="177" y="0"/>
                  </a:moveTo>
                  <a:lnTo>
                    <a:pt x="158" y="17"/>
                  </a:lnTo>
                  <a:lnTo>
                    <a:pt x="151" y="52"/>
                  </a:lnTo>
                  <a:lnTo>
                    <a:pt x="156" y="55"/>
                  </a:lnTo>
                  <a:lnTo>
                    <a:pt x="139" y="98"/>
                  </a:lnTo>
                  <a:lnTo>
                    <a:pt x="124" y="128"/>
                  </a:lnTo>
                  <a:lnTo>
                    <a:pt x="124" y="164"/>
                  </a:lnTo>
                  <a:lnTo>
                    <a:pt x="93" y="251"/>
                  </a:lnTo>
                  <a:lnTo>
                    <a:pt x="67" y="325"/>
                  </a:lnTo>
                  <a:lnTo>
                    <a:pt x="28" y="363"/>
                  </a:lnTo>
                  <a:lnTo>
                    <a:pt x="0" y="402"/>
                  </a:lnTo>
                  <a:lnTo>
                    <a:pt x="3" y="467"/>
                  </a:lnTo>
                  <a:lnTo>
                    <a:pt x="22" y="467"/>
                  </a:lnTo>
                  <a:lnTo>
                    <a:pt x="19" y="448"/>
                  </a:lnTo>
                  <a:lnTo>
                    <a:pt x="39" y="426"/>
                  </a:lnTo>
                  <a:lnTo>
                    <a:pt x="67" y="383"/>
                  </a:lnTo>
                  <a:lnTo>
                    <a:pt x="95" y="303"/>
                  </a:lnTo>
                  <a:lnTo>
                    <a:pt x="98" y="297"/>
                  </a:lnTo>
                  <a:lnTo>
                    <a:pt x="104" y="282"/>
                  </a:lnTo>
                  <a:lnTo>
                    <a:pt x="113" y="262"/>
                  </a:lnTo>
                  <a:lnTo>
                    <a:pt x="123" y="237"/>
                  </a:lnTo>
                  <a:lnTo>
                    <a:pt x="133" y="212"/>
                  </a:lnTo>
                  <a:lnTo>
                    <a:pt x="142" y="190"/>
                  </a:lnTo>
                  <a:lnTo>
                    <a:pt x="148" y="172"/>
                  </a:lnTo>
                  <a:lnTo>
                    <a:pt x="151" y="165"/>
                  </a:lnTo>
                  <a:lnTo>
                    <a:pt x="154" y="149"/>
                  </a:lnTo>
                  <a:lnTo>
                    <a:pt x="159" y="120"/>
                  </a:lnTo>
                  <a:lnTo>
                    <a:pt x="164" y="92"/>
                  </a:lnTo>
                  <a:lnTo>
                    <a:pt x="167" y="79"/>
                  </a:lnTo>
                  <a:lnTo>
                    <a:pt x="178" y="51"/>
                  </a:lnTo>
                  <a:lnTo>
                    <a:pt x="186" y="3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6" name="Freeform 125"/>
            <p:cNvSpPr>
              <a:spLocks/>
            </p:cNvSpPr>
            <p:nvPr/>
          </p:nvSpPr>
          <p:spPr bwMode="auto">
            <a:xfrm>
              <a:off x="7766050" y="516413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7" name="Freeform 126"/>
            <p:cNvSpPr>
              <a:spLocks/>
            </p:cNvSpPr>
            <p:nvPr/>
          </p:nvSpPr>
          <p:spPr bwMode="auto">
            <a:xfrm>
              <a:off x="7192963" y="5062538"/>
              <a:ext cx="582613" cy="166688"/>
            </a:xfrm>
            <a:custGeom>
              <a:avLst/>
              <a:gdLst/>
              <a:ahLst/>
              <a:cxnLst>
                <a:cxn ang="0">
                  <a:pos x="320" y="50"/>
                </a:cxn>
                <a:cxn ang="0">
                  <a:pos x="322" y="54"/>
                </a:cxn>
                <a:cxn ang="0">
                  <a:pos x="331" y="60"/>
                </a:cxn>
                <a:cxn ang="0">
                  <a:pos x="332" y="88"/>
                </a:cxn>
                <a:cxn ang="0">
                  <a:pos x="275" y="91"/>
                </a:cxn>
                <a:cxn ang="0">
                  <a:pos x="247" y="83"/>
                </a:cxn>
                <a:cxn ang="0">
                  <a:pos x="214" y="66"/>
                </a:cxn>
                <a:cxn ang="0">
                  <a:pos x="234" y="56"/>
                </a:cxn>
                <a:cxn ang="0">
                  <a:pos x="244" y="75"/>
                </a:cxn>
                <a:cxn ang="0">
                  <a:pos x="279" y="72"/>
                </a:cxn>
                <a:cxn ang="0">
                  <a:pos x="293" y="66"/>
                </a:cxn>
                <a:cxn ang="0">
                  <a:pos x="259" y="67"/>
                </a:cxn>
                <a:cxn ang="0">
                  <a:pos x="240" y="56"/>
                </a:cxn>
                <a:cxn ang="0">
                  <a:pos x="249" y="51"/>
                </a:cxn>
                <a:cxn ang="0">
                  <a:pos x="255" y="45"/>
                </a:cxn>
                <a:cxn ang="0">
                  <a:pos x="306" y="47"/>
                </a:cxn>
                <a:cxn ang="0">
                  <a:pos x="307" y="42"/>
                </a:cxn>
                <a:cxn ang="0">
                  <a:pos x="287" y="38"/>
                </a:cxn>
                <a:cxn ang="0">
                  <a:pos x="236" y="45"/>
                </a:cxn>
                <a:cxn ang="0">
                  <a:pos x="192" y="45"/>
                </a:cxn>
                <a:cxn ang="0">
                  <a:pos x="171" y="39"/>
                </a:cxn>
                <a:cxn ang="0">
                  <a:pos x="165" y="20"/>
                </a:cxn>
                <a:cxn ang="0">
                  <a:pos x="133" y="9"/>
                </a:cxn>
                <a:cxn ang="0">
                  <a:pos x="83" y="3"/>
                </a:cxn>
                <a:cxn ang="0">
                  <a:pos x="36" y="1"/>
                </a:cxn>
                <a:cxn ang="0">
                  <a:pos x="3" y="15"/>
                </a:cxn>
                <a:cxn ang="0">
                  <a:pos x="26" y="12"/>
                </a:cxn>
                <a:cxn ang="0">
                  <a:pos x="36" y="15"/>
                </a:cxn>
                <a:cxn ang="0">
                  <a:pos x="76" y="18"/>
                </a:cxn>
                <a:cxn ang="0">
                  <a:pos x="117" y="19"/>
                </a:cxn>
                <a:cxn ang="0">
                  <a:pos x="135" y="22"/>
                </a:cxn>
                <a:cxn ang="0">
                  <a:pos x="102" y="37"/>
                </a:cxn>
                <a:cxn ang="0">
                  <a:pos x="117" y="54"/>
                </a:cxn>
                <a:cxn ang="0">
                  <a:pos x="130" y="51"/>
                </a:cxn>
                <a:cxn ang="0">
                  <a:pos x="124" y="48"/>
                </a:cxn>
                <a:cxn ang="0">
                  <a:pos x="113" y="47"/>
                </a:cxn>
                <a:cxn ang="0">
                  <a:pos x="110" y="37"/>
                </a:cxn>
                <a:cxn ang="0">
                  <a:pos x="130" y="45"/>
                </a:cxn>
                <a:cxn ang="0">
                  <a:pos x="148" y="35"/>
                </a:cxn>
                <a:cxn ang="0">
                  <a:pos x="145" y="31"/>
                </a:cxn>
                <a:cxn ang="0">
                  <a:pos x="164" y="32"/>
                </a:cxn>
                <a:cxn ang="0">
                  <a:pos x="149" y="57"/>
                </a:cxn>
                <a:cxn ang="0">
                  <a:pos x="105" y="73"/>
                </a:cxn>
                <a:cxn ang="0">
                  <a:pos x="120" y="75"/>
                </a:cxn>
                <a:cxn ang="0">
                  <a:pos x="140" y="72"/>
                </a:cxn>
                <a:cxn ang="0">
                  <a:pos x="162" y="66"/>
                </a:cxn>
                <a:cxn ang="0">
                  <a:pos x="202" y="51"/>
                </a:cxn>
                <a:cxn ang="0">
                  <a:pos x="209" y="57"/>
                </a:cxn>
                <a:cxn ang="0">
                  <a:pos x="208" y="75"/>
                </a:cxn>
                <a:cxn ang="0">
                  <a:pos x="237" y="91"/>
                </a:cxn>
                <a:cxn ang="0">
                  <a:pos x="241" y="89"/>
                </a:cxn>
                <a:cxn ang="0">
                  <a:pos x="282" y="104"/>
                </a:cxn>
                <a:cxn ang="0">
                  <a:pos x="328" y="97"/>
                </a:cxn>
                <a:cxn ang="0">
                  <a:pos x="366" y="83"/>
                </a:cxn>
                <a:cxn ang="0">
                  <a:pos x="361" y="66"/>
                </a:cxn>
                <a:cxn ang="0">
                  <a:pos x="354" y="61"/>
                </a:cxn>
              </a:cxnLst>
              <a:rect l="0" t="0" r="r" b="b"/>
              <a:pathLst>
                <a:path w="367" h="105">
                  <a:moveTo>
                    <a:pt x="345" y="57"/>
                  </a:moveTo>
                  <a:lnTo>
                    <a:pt x="341" y="56"/>
                  </a:lnTo>
                  <a:lnTo>
                    <a:pt x="337" y="54"/>
                  </a:lnTo>
                  <a:lnTo>
                    <a:pt x="332" y="53"/>
                  </a:lnTo>
                  <a:lnTo>
                    <a:pt x="326" y="51"/>
                  </a:lnTo>
                  <a:lnTo>
                    <a:pt x="323" y="50"/>
                  </a:lnTo>
                  <a:lnTo>
                    <a:pt x="320" y="50"/>
                  </a:lnTo>
                  <a:lnTo>
                    <a:pt x="318" y="50"/>
                  </a:lnTo>
                  <a:lnTo>
                    <a:pt x="316" y="51"/>
                  </a:lnTo>
                  <a:lnTo>
                    <a:pt x="316" y="53"/>
                  </a:lnTo>
                  <a:lnTo>
                    <a:pt x="318" y="53"/>
                  </a:lnTo>
                  <a:lnTo>
                    <a:pt x="318" y="54"/>
                  </a:lnTo>
                  <a:lnTo>
                    <a:pt x="319" y="54"/>
                  </a:lnTo>
                  <a:lnTo>
                    <a:pt x="322" y="54"/>
                  </a:lnTo>
                  <a:lnTo>
                    <a:pt x="323" y="56"/>
                  </a:lnTo>
                  <a:lnTo>
                    <a:pt x="326" y="56"/>
                  </a:lnTo>
                  <a:lnTo>
                    <a:pt x="328" y="57"/>
                  </a:lnTo>
                  <a:lnTo>
                    <a:pt x="329" y="59"/>
                  </a:lnTo>
                  <a:lnTo>
                    <a:pt x="329" y="59"/>
                  </a:lnTo>
                  <a:lnTo>
                    <a:pt x="329" y="59"/>
                  </a:lnTo>
                  <a:lnTo>
                    <a:pt x="331" y="60"/>
                  </a:lnTo>
                  <a:lnTo>
                    <a:pt x="337" y="63"/>
                  </a:lnTo>
                  <a:lnTo>
                    <a:pt x="344" y="67"/>
                  </a:lnTo>
                  <a:lnTo>
                    <a:pt x="350" y="72"/>
                  </a:lnTo>
                  <a:lnTo>
                    <a:pt x="354" y="76"/>
                  </a:lnTo>
                  <a:lnTo>
                    <a:pt x="347" y="82"/>
                  </a:lnTo>
                  <a:lnTo>
                    <a:pt x="340" y="85"/>
                  </a:lnTo>
                  <a:lnTo>
                    <a:pt x="332" y="88"/>
                  </a:lnTo>
                  <a:lnTo>
                    <a:pt x="325" y="89"/>
                  </a:lnTo>
                  <a:lnTo>
                    <a:pt x="316" y="91"/>
                  </a:lnTo>
                  <a:lnTo>
                    <a:pt x="309" y="92"/>
                  </a:lnTo>
                  <a:lnTo>
                    <a:pt x="300" y="92"/>
                  </a:lnTo>
                  <a:lnTo>
                    <a:pt x="293" y="94"/>
                  </a:lnTo>
                  <a:lnTo>
                    <a:pt x="284" y="94"/>
                  </a:lnTo>
                  <a:lnTo>
                    <a:pt x="275" y="91"/>
                  </a:lnTo>
                  <a:lnTo>
                    <a:pt x="266" y="89"/>
                  </a:lnTo>
                  <a:lnTo>
                    <a:pt x="258" y="88"/>
                  </a:lnTo>
                  <a:lnTo>
                    <a:pt x="256" y="86"/>
                  </a:lnTo>
                  <a:lnTo>
                    <a:pt x="256" y="86"/>
                  </a:lnTo>
                  <a:lnTo>
                    <a:pt x="256" y="85"/>
                  </a:lnTo>
                  <a:lnTo>
                    <a:pt x="255" y="85"/>
                  </a:lnTo>
                  <a:lnTo>
                    <a:pt x="247" y="83"/>
                  </a:lnTo>
                  <a:lnTo>
                    <a:pt x="240" y="82"/>
                  </a:lnTo>
                  <a:lnTo>
                    <a:pt x="233" y="80"/>
                  </a:lnTo>
                  <a:lnTo>
                    <a:pt x="225" y="78"/>
                  </a:lnTo>
                  <a:lnTo>
                    <a:pt x="221" y="76"/>
                  </a:lnTo>
                  <a:lnTo>
                    <a:pt x="217" y="73"/>
                  </a:lnTo>
                  <a:lnTo>
                    <a:pt x="214" y="70"/>
                  </a:lnTo>
                  <a:lnTo>
                    <a:pt x="214" y="66"/>
                  </a:lnTo>
                  <a:lnTo>
                    <a:pt x="217" y="60"/>
                  </a:lnTo>
                  <a:lnTo>
                    <a:pt x="221" y="57"/>
                  </a:lnTo>
                  <a:lnTo>
                    <a:pt x="227" y="54"/>
                  </a:lnTo>
                  <a:lnTo>
                    <a:pt x="233" y="53"/>
                  </a:lnTo>
                  <a:lnTo>
                    <a:pt x="234" y="53"/>
                  </a:lnTo>
                  <a:lnTo>
                    <a:pt x="234" y="54"/>
                  </a:lnTo>
                  <a:lnTo>
                    <a:pt x="234" y="56"/>
                  </a:lnTo>
                  <a:lnTo>
                    <a:pt x="234" y="57"/>
                  </a:lnTo>
                  <a:lnTo>
                    <a:pt x="236" y="60"/>
                  </a:lnTo>
                  <a:lnTo>
                    <a:pt x="237" y="63"/>
                  </a:lnTo>
                  <a:lnTo>
                    <a:pt x="238" y="67"/>
                  </a:lnTo>
                  <a:lnTo>
                    <a:pt x="240" y="70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7" y="76"/>
                  </a:lnTo>
                  <a:lnTo>
                    <a:pt x="250" y="76"/>
                  </a:lnTo>
                  <a:lnTo>
                    <a:pt x="258" y="78"/>
                  </a:lnTo>
                  <a:lnTo>
                    <a:pt x="265" y="76"/>
                  </a:lnTo>
                  <a:lnTo>
                    <a:pt x="271" y="76"/>
                  </a:lnTo>
                  <a:lnTo>
                    <a:pt x="277" y="73"/>
                  </a:lnTo>
                  <a:lnTo>
                    <a:pt x="279" y="72"/>
                  </a:lnTo>
                  <a:lnTo>
                    <a:pt x="282" y="70"/>
                  </a:lnTo>
                  <a:lnTo>
                    <a:pt x="285" y="70"/>
                  </a:lnTo>
                  <a:lnTo>
                    <a:pt x="288" y="70"/>
                  </a:lnTo>
                  <a:lnTo>
                    <a:pt x="290" y="70"/>
                  </a:lnTo>
                  <a:lnTo>
                    <a:pt x="291" y="69"/>
                  </a:lnTo>
                  <a:lnTo>
                    <a:pt x="293" y="67"/>
                  </a:lnTo>
                  <a:lnTo>
                    <a:pt x="293" y="66"/>
                  </a:lnTo>
                  <a:lnTo>
                    <a:pt x="288" y="67"/>
                  </a:lnTo>
                  <a:lnTo>
                    <a:pt x="282" y="67"/>
                  </a:lnTo>
                  <a:lnTo>
                    <a:pt x="278" y="67"/>
                  </a:lnTo>
                  <a:lnTo>
                    <a:pt x="272" y="67"/>
                  </a:lnTo>
                  <a:lnTo>
                    <a:pt x="268" y="67"/>
                  </a:lnTo>
                  <a:lnTo>
                    <a:pt x="263" y="67"/>
                  </a:lnTo>
                  <a:lnTo>
                    <a:pt x="259" y="67"/>
                  </a:lnTo>
                  <a:lnTo>
                    <a:pt x="255" y="67"/>
                  </a:lnTo>
                  <a:lnTo>
                    <a:pt x="252" y="66"/>
                  </a:lnTo>
                  <a:lnTo>
                    <a:pt x="247" y="64"/>
                  </a:lnTo>
                  <a:lnTo>
                    <a:pt x="244" y="63"/>
                  </a:lnTo>
                  <a:lnTo>
                    <a:pt x="241" y="60"/>
                  </a:lnTo>
                  <a:lnTo>
                    <a:pt x="240" y="57"/>
                  </a:lnTo>
                  <a:lnTo>
                    <a:pt x="240" y="56"/>
                  </a:lnTo>
                  <a:lnTo>
                    <a:pt x="241" y="53"/>
                  </a:lnTo>
                  <a:lnTo>
                    <a:pt x="243" y="51"/>
                  </a:lnTo>
                  <a:lnTo>
                    <a:pt x="244" y="51"/>
                  </a:lnTo>
                  <a:lnTo>
                    <a:pt x="246" y="51"/>
                  </a:lnTo>
                  <a:lnTo>
                    <a:pt x="246" y="51"/>
                  </a:lnTo>
                  <a:lnTo>
                    <a:pt x="247" y="51"/>
                  </a:lnTo>
                  <a:lnTo>
                    <a:pt x="249" y="51"/>
                  </a:lnTo>
                  <a:lnTo>
                    <a:pt x="249" y="50"/>
                  </a:lnTo>
                  <a:lnTo>
                    <a:pt x="249" y="48"/>
                  </a:lnTo>
                  <a:lnTo>
                    <a:pt x="249" y="47"/>
                  </a:lnTo>
                  <a:lnTo>
                    <a:pt x="250" y="45"/>
                  </a:lnTo>
                  <a:lnTo>
                    <a:pt x="252" y="45"/>
                  </a:lnTo>
                  <a:lnTo>
                    <a:pt x="253" y="45"/>
                  </a:lnTo>
                  <a:lnTo>
                    <a:pt x="255" y="45"/>
                  </a:lnTo>
                  <a:lnTo>
                    <a:pt x="265" y="42"/>
                  </a:lnTo>
                  <a:lnTo>
                    <a:pt x="277" y="41"/>
                  </a:lnTo>
                  <a:lnTo>
                    <a:pt x="287" y="41"/>
                  </a:lnTo>
                  <a:lnTo>
                    <a:pt x="297" y="42"/>
                  </a:lnTo>
                  <a:lnTo>
                    <a:pt x="300" y="44"/>
                  </a:lnTo>
                  <a:lnTo>
                    <a:pt x="303" y="45"/>
                  </a:lnTo>
                  <a:lnTo>
                    <a:pt x="306" y="47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10" y="47"/>
                  </a:lnTo>
                  <a:lnTo>
                    <a:pt x="310" y="45"/>
                  </a:lnTo>
                  <a:lnTo>
                    <a:pt x="310" y="44"/>
                  </a:lnTo>
                  <a:lnTo>
                    <a:pt x="309" y="42"/>
                  </a:lnTo>
                  <a:lnTo>
                    <a:pt x="307" y="42"/>
                  </a:lnTo>
                  <a:lnTo>
                    <a:pt x="306" y="41"/>
                  </a:lnTo>
                  <a:lnTo>
                    <a:pt x="304" y="41"/>
                  </a:lnTo>
                  <a:lnTo>
                    <a:pt x="301" y="41"/>
                  </a:lnTo>
                  <a:lnTo>
                    <a:pt x="300" y="39"/>
                  </a:lnTo>
                  <a:lnTo>
                    <a:pt x="297" y="39"/>
                  </a:lnTo>
                  <a:lnTo>
                    <a:pt x="294" y="38"/>
                  </a:lnTo>
                  <a:lnTo>
                    <a:pt x="287" y="38"/>
                  </a:lnTo>
                  <a:lnTo>
                    <a:pt x="278" y="38"/>
                  </a:lnTo>
                  <a:lnTo>
                    <a:pt x="269" y="38"/>
                  </a:lnTo>
                  <a:lnTo>
                    <a:pt x="262" y="39"/>
                  </a:lnTo>
                  <a:lnTo>
                    <a:pt x="255" y="41"/>
                  </a:lnTo>
                  <a:lnTo>
                    <a:pt x="249" y="42"/>
                  </a:lnTo>
                  <a:lnTo>
                    <a:pt x="241" y="45"/>
                  </a:lnTo>
                  <a:lnTo>
                    <a:pt x="236" y="45"/>
                  </a:lnTo>
                  <a:lnTo>
                    <a:pt x="230" y="45"/>
                  </a:lnTo>
                  <a:lnTo>
                    <a:pt x="224" y="47"/>
                  </a:lnTo>
                  <a:lnTo>
                    <a:pt x="218" y="47"/>
                  </a:lnTo>
                  <a:lnTo>
                    <a:pt x="211" y="47"/>
                  </a:lnTo>
                  <a:lnTo>
                    <a:pt x="205" y="47"/>
                  </a:lnTo>
                  <a:lnTo>
                    <a:pt x="199" y="47"/>
                  </a:lnTo>
                  <a:lnTo>
                    <a:pt x="192" y="45"/>
                  </a:lnTo>
                  <a:lnTo>
                    <a:pt x="186" y="45"/>
                  </a:lnTo>
                  <a:lnTo>
                    <a:pt x="183" y="45"/>
                  </a:lnTo>
                  <a:lnTo>
                    <a:pt x="178" y="45"/>
                  </a:lnTo>
                  <a:lnTo>
                    <a:pt x="176" y="45"/>
                  </a:lnTo>
                  <a:lnTo>
                    <a:pt x="173" y="42"/>
                  </a:lnTo>
                  <a:lnTo>
                    <a:pt x="171" y="41"/>
                  </a:lnTo>
                  <a:lnTo>
                    <a:pt x="171" y="39"/>
                  </a:lnTo>
                  <a:lnTo>
                    <a:pt x="171" y="38"/>
                  </a:lnTo>
                  <a:lnTo>
                    <a:pt x="171" y="37"/>
                  </a:lnTo>
                  <a:lnTo>
                    <a:pt x="170" y="34"/>
                  </a:lnTo>
                  <a:lnTo>
                    <a:pt x="168" y="29"/>
                  </a:lnTo>
                  <a:lnTo>
                    <a:pt x="167" y="26"/>
                  </a:lnTo>
                  <a:lnTo>
                    <a:pt x="165" y="22"/>
                  </a:lnTo>
                  <a:lnTo>
                    <a:pt x="165" y="20"/>
                  </a:lnTo>
                  <a:lnTo>
                    <a:pt x="164" y="19"/>
                  </a:lnTo>
                  <a:lnTo>
                    <a:pt x="164" y="19"/>
                  </a:lnTo>
                  <a:lnTo>
                    <a:pt x="162" y="18"/>
                  </a:lnTo>
                  <a:lnTo>
                    <a:pt x="155" y="15"/>
                  </a:lnTo>
                  <a:lnTo>
                    <a:pt x="148" y="12"/>
                  </a:lnTo>
                  <a:lnTo>
                    <a:pt x="140" y="10"/>
                  </a:lnTo>
                  <a:lnTo>
                    <a:pt x="133" y="9"/>
                  </a:lnTo>
                  <a:lnTo>
                    <a:pt x="124" y="9"/>
                  </a:lnTo>
                  <a:lnTo>
                    <a:pt x="117" y="7"/>
                  </a:lnTo>
                  <a:lnTo>
                    <a:pt x="110" y="7"/>
                  </a:lnTo>
                  <a:lnTo>
                    <a:pt x="101" y="6"/>
                  </a:lnTo>
                  <a:lnTo>
                    <a:pt x="95" y="4"/>
                  </a:lnTo>
                  <a:lnTo>
                    <a:pt x="89" y="4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70" y="1"/>
                  </a:lnTo>
                  <a:lnTo>
                    <a:pt x="63" y="1"/>
                  </a:lnTo>
                  <a:lnTo>
                    <a:pt x="57" y="1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3" y="3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4" y="9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3" y="12"/>
                  </a:lnTo>
                  <a:lnTo>
                    <a:pt x="17" y="12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2" y="13"/>
                  </a:lnTo>
                  <a:lnTo>
                    <a:pt x="34" y="13"/>
                  </a:lnTo>
                  <a:lnTo>
                    <a:pt x="36" y="15"/>
                  </a:lnTo>
                  <a:lnTo>
                    <a:pt x="39" y="15"/>
                  </a:lnTo>
                  <a:lnTo>
                    <a:pt x="45" y="15"/>
                  </a:lnTo>
                  <a:lnTo>
                    <a:pt x="51" y="15"/>
                  </a:lnTo>
                  <a:lnTo>
                    <a:pt x="57" y="16"/>
                  </a:lnTo>
                  <a:lnTo>
                    <a:pt x="64" y="16"/>
                  </a:lnTo>
                  <a:lnTo>
                    <a:pt x="70" y="16"/>
                  </a:lnTo>
                  <a:lnTo>
                    <a:pt x="76" y="18"/>
                  </a:lnTo>
                  <a:lnTo>
                    <a:pt x="82" y="18"/>
                  </a:lnTo>
                  <a:lnTo>
                    <a:pt x="88" y="18"/>
                  </a:lnTo>
                  <a:lnTo>
                    <a:pt x="94" y="18"/>
                  </a:lnTo>
                  <a:lnTo>
                    <a:pt x="99" y="18"/>
                  </a:lnTo>
                  <a:lnTo>
                    <a:pt x="105" y="19"/>
                  </a:lnTo>
                  <a:lnTo>
                    <a:pt x="111" y="19"/>
                  </a:lnTo>
                  <a:lnTo>
                    <a:pt x="117" y="19"/>
                  </a:lnTo>
                  <a:lnTo>
                    <a:pt x="123" y="19"/>
                  </a:lnTo>
                  <a:lnTo>
                    <a:pt x="127" y="20"/>
                  </a:lnTo>
                  <a:lnTo>
                    <a:pt x="133" y="20"/>
                  </a:lnTo>
                  <a:lnTo>
                    <a:pt x="133" y="20"/>
                  </a:lnTo>
                  <a:lnTo>
                    <a:pt x="135" y="20"/>
                  </a:lnTo>
                  <a:lnTo>
                    <a:pt x="135" y="20"/>
                  </a:lnTo>
                  <a:lnTo>
                    <a:pt x="135" y="22"/>
                  </a:lnTo>
                  <a:lnTo>
                    <a:pt x="132" y="23"/>
                  </a:lnTo>
                  <a:lnTo>
                    <a:pt x="127" y="25"/>
                  </a:lnTo>
                  <a:lnTo>
                    <a:pt x="124" y="26"/>
                  </a:lnTo>
                  <a:lnTo>
                    <a:pt x="121" y="29"/>
                  </a:lnTo>
                  <a:lnTo>
                    <a:pt x="114" y="29"/>
                  </a:lnTo>
                  <a:lnTo>
                    <a:pt x="108" y="32"/>
                  </a:lnTo>
                  <a:lnTo>
                    <a:pt x="102" y="37"/>
                  </a:lnTo>
                  <a:lnTo>
                    <a:pt x="99" y="42"/>
                  </a:lnTo>
                  <a:lnTo>
                    <a:pt x="99" y="45"/>
                  </a:lnTo>
                  <a:lnTo>
                    <a:pt x="101" y="48"/>
                  </a:lnTo>
                  <a:lnTo>
                    <a:pt x="104" y="51"/>
                  </a:lnTo>
                  <a:lnTo>
                    <a:pt x="107" y="53"/>
                  </a:lnTo>
                  <a:lnTo>
                    <a:pt x="113" y="54"/>
                  </a:lnTo>
                  <a:lnTo>
                    <a:pt x="117" y="54"/>
                  </a:lnTo>
                  <a:lnTo>
                    <a:pt x="121" y="54"/>
                  </a:lnTo>
                  <a:lnTo>
                    <a:pt x="127" y="54"/>
                  </a:lnTo>
                  <a:lnTo>
                    <a:pt x="127" y="53"/>
                  </a:lnTo>
                  <a:lnTo>
                    <a:pt x="129" y="53"/>
                  </a:lnTo>
                  <a:lnTo>
                    <a:pt x="130" y="53"/>
                  </a:lnTo>
                  <a:lnTo>
                    <a:pt x="130" y="53"/>
                  </a:lnTo>
                  <a:lnTo>
                    <a:pt x="130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29" y="50"/>
                  </a:lnTo>
                  <a:lnTo>
                    <a:pt x="127" y="48"/>
                  </a:lnTo>
                  <a:lnTo>
                    <a:pt x="124" y="48"/>
                  </a:lnTo>
                  <a:lnTo>
                    <a:pt x="121" y="47"/>
                  </a:lnTo>
                  <a:lnTo>
                    <a:pt x="121" y="47"/>
                  </a:lnTo>
                  <a:lnTo>
                    <a:pt x="121" y="47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7" y="47"/>
                  </a:lnTo>
                  <a:lnTo>
                    <a:pt x="113" y="47"/>
                  </a:lnTo>
                  <a:lnTo>
                    <a:pt x="108" y="45"/>
                  </a:lnTo>
                  <a:lnTo>
                    <a:pt x="105" y="44"/>
                  </a:lnTo>
                  <a:lnTo>
                    <a:pt x="105" y="42"/>
                  </a:lnTo>
                  <a:lnTo>
                    <a:pt x="107" y="41"/>
                  </a:lnTo>
                  <a:lnTo>
                    <a:pt x="107" y="41"/>
                  </a:lnTo>
                  <a:lnTo>
                    <a:pt x="107" y="39"/>
                  </a:lnTo>
                  <a:lnTo>
                    <a:pt x="110" y="37"/>
                  </a:lnTo>
                  <a:lnTo>
                    <a:pt x="114" y="35"/>
                  </a:lnTo>
                  <a:lnTo>
                    <a:pt x="117" y="35"/>
                  </a:lnTo>
                  <a:lnTo>
                    <a:pt x="120" y="37"/>
                  </a:lnTo>
                  <a:lnTo>
                    <a:pt x="123" y="38"/>
                  </a:lnTo>
                  <a:lnTo>
                    <a:pt x="124" y="41"/>
                  </a:lnTo>
                  <a:lnTo>
                    <a:pt x="127" y="44"/>
                  </a:lnTo>
                  <a:lnTo>
                    <a:pt x="130" y="45"/>
                  </a:lnTo>
                  <a:lnTo>
                    <a:pt x="136" y="47"/>
                  </a:lnTo>
                  <a:lnTo>
                    <a:pt x="142" y="47"/>
                  </a:lnTo>
                  <a:lnTo>
                    <a:pt x="146" y="44"/>
                  </a:lnTo>
                  <a:lnTo>
                    <a:pt x="151" y="41"/>
                  </a:lnTo>
                  <a:lnTo>
                    <a:pt x="151" y="39"/>
                  </a:lnTo>
                  <a:lnTo>
                    <a:pt x="151" y="38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45" y="34"/>
                  </a:lnTo>
                  <a:lnTo>
                    <a:pt x="145" y="32"/>
                  </a:lnTo>
                  <a:lnTo>
                    <a:pt x="145" y="32"/>
                  </a:lnTo>
                  <a:lnTo>
                    <a:pt x="145" y="31"/>
                  </a:lnTo>
                  <a:lnTo>
                    <a:pt x="145" y="31"/>
                  </a:lnTo>
                  <a:lnTo>
                    <a:pt x="145" y="31"/>
                  </a:lnTo>
                  <a:lnTo>
                    <a:pt x="149" y="31"/>
                  </a:lnTo>
                  <a:lnTo>
                    <a:pt x="154" y="31"/>
                  </a:lnTo>
                  <a:lnTo>
                    <a:pt x="158" y="31"/>
                  </a:lnTo>
                  <a:lnTo>
                    <a:pt x="162" y="31"/>
                  </a:lnTo>
                  <a:lnTo>
                    <a:pt x="164" y="32"/>
                  </a:lnTo>
                  <a:lnTo>
                    <a:pt x="164" y="34"/>
                  </a:lnTo>
                  <a:lnTo>
                    <a:pt x="164" y="38"/>
                  </a:lnTo>
                  <a:lnTo>
                    <a:pt x="162" y="41"/>
                  </a:lnTo>
                  <a:lnTo>
                    <a:pt x="161" y="45"/>
                  </a:lnTo>
                  <a:lnTo>
                    <a:pt x="158" y="50"/>
                  </a:lnTo>
                  <a:lnTo>
                    <a:pt x="154" y="54"/>
                  </a:lnTo>
                  <a:lnTo>
                    <a:pt x="149" y="57"/>
                  </a:lnTo>
                  <a:lnTo>
                    <a:pt x="143" y="60"/>
                  </a:lnTo>
                  <a:lnTo>
                    <a:pt x="137" y="63"/>
                  </a:lnTo>
                  <a:lnTo>
                    <a:pt x="132" y="66"/>
                  </a:lnTo>
                  <a:lnTo>
                    <a:pt x="124" y="67"/>
                  </a:lnTo>
                  <a:lnTo>
                    <a:pt x="118" y="70"/>
                  </a:lnTo>
                  <a:lnTo>
                    <a:pt x="113" y="72"/>
                  </a:lnTo>
                  <a:lnTo>
                    <a:pt x="105" y="73"/>
                  </a:lnTo>
                  <a:lnTo>
                    <a:pt x="99" y="75"/>
                  </a:lnTo>
                  <a:lnTo>
                    <a:pt x="101" y="76"/>
                  </a:lnTo>
                  <a:lnTo>
                    <a:pt x="101" y="76"/>
                  </a:lnTo>
                  <a:lnTo>
                    <a:pt x="102" y="76"/>
                  </a:lnTo>
                  <a:lnTo>
                    <a:pt x="102" y="78"/>
                  </a:lnTo>
                  <a:lnTo>
                    <a:pt x="111" y="76"/>
                  </a:lnTo>
                  <a:lnTo>
                    <a:pt x="120" y="75"/>
                  </a:lnTo>
                  <a:lnTo>
                    <a:pt x="127" y="72"/>
                  </a:lnTo>
                  <a:lnTo>
                    <a:pt x="136" y="70"/>
                  </a:lnTo>
                  <a:lnTo>
                    <a:pt x="137" y="70"/>
                  </a:lnTo>
                  <a:lnTo>
                    <a:pt x="137" y="70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5" y="70"/>
                  </a:lnTo>
                  <a:lnTo>
                    <a:pt x="148" y="70"/>
                  </a:lnTo>
                  <a:lnTo>
                    <a:pt x="151" y="70"/>
                  </a:lnTo>
                  <a:lnTo>
                    <a:pt x="155" y="69"/>
                  </a:lnTo>
                  <a:lnTo>
                    <a:pt x="159" y="67"/>
                  </a:lnTo>
                  <a:lnTo>
                    <a:pt x="162" y="66"/>
                  </a:lnTo>
                  <a:lnTo>
                    <a:pt x="167" y="63"/>
                  </a:lnTo>
                  <a:lnTo>
                    <a:pt x="170" y="59"/>
                  </a:lnTo>
                  <a:lnTo>
                    <a:pt x="171" y="54"/>
                  </a:lnTo>
                  <a:lnTo>
                    <a:pt x="174" y="48"/>
                  </a:lnTo>
                  <a:lnTo>
                    <a:pt x="183" y="50"/>
                  </a:lnTo>
                  <a:lnTo>
                    <a:pt x="193" y="50"/>
                  </a:lnTo>
                  <a:lnTo>
                    <a:pt x="202" y="51"/>
                  </a:lnTo>
                  <a:lnTo>
                    <a:pt x="211" y="51"/>
                  </a:lnTo>
                  <a:lnTo>
                    <a:pt x="211" y="51"/>
                  </a:lnTo>
                  <a:lnTo>
                    <a:pt x="211" y="51"/>
                  </a:lnTo>
                  <a:lnTo>
                    <a:pt x="211" y="51"/>
                  </a:lnTo>
                  <a:lnTo>
                    <a:pt x="212" y="53"/>
                  </a:lnTo>
                  <a:lnTo>
                    <a:pt x="211" y="54"/>
                  </a:lnTo>
                  <a:lnTo>
                    <a:pt x="209" y="57"/>
                  </a:lnTo>
                  <a:lnTo>
                    <a:pt x="208" y="59"/>
                  </a:lnTo>
                  <a:lnTo>
                    <a:pt x="206" y="61"/>
                  </a:lnTo>
                  <a:lnTo>
                    <a:pt x="206" y="64"/>
                  </a:lnTo>
                  <a:lnTo>
                    <a:pt x="208" y="66"/>
                  </a:lnTo>
                  <a:lnTo>
                    <a:pt x="208" y="69"/>
                  </a:lnTo>
                  <a:lnTo>
                    <a:pt x="208" y="72"/>
                  </a:lnTo>
                  <a:lnTo>
                    <a:pt x="208" y="75"/>
                  </a:lnTo>
                  <a:lnTo>
                    <a:pt x="209" y="76"/>
                  </a:lnTo>
                  <a:lnTo>
                    <a:pt x="212" y="79"/>
                  </a:lnTo>
                  <a:lnTo>
                    <a:pt x="214" y="80"/>
                  </a:lnTo>
                  <a:lnTo>
                    <a:pt x="218" y="85"/>
                  </a:lnTo>
                  <a:lnTo>
                    <a:pt x="224" y="88"/>
                  </a:lnTo>
                  <a:lnTo>
                    <a:pt x="231" y="89"/>
                  </a:lnTo>
                  <a:lnTo>
                    <a:pt x="237" y="91"/>
                  </a:lnTo>
                  <a:lnTo>
                    <a:pt x="237" y="89"/>
                  </a:lnTo>
                  <a:lnTo>
                    <a:pt x="237" y="89"/>
                  </a:lnTo>
                  <a:lnTo>
                    <a:pt x="237" y="89"/>
                  </a:lnTo>
                  <a:lnTo>
                    <a:pt x="238" y="89"/>
                  </a:lnTo>
                  <a:lnTo>
                    <a:pt x="240" y="89"/>
                  </a:lnTo>
                  <a:lnTo>
                    <a:pt x="241" y="89"/>
                  </a:lnTo>
                  <a:lnTo>
                    <a:pt x="241" y="89"/>
                  </a:lnTo>
                  <a:lnTo>
                    <a:pt x="243" y="89"/>
                  </a:lnTo>
                  <a:lnTo>
                    <a:pt x="249" y="92"/>
                  </a:lnTo>
                  <a:lnTo>
                    <a:pt x="256" y="97"/>
                  </a:lnTo>
                  <a:lnTo>
                    <a:pt x="262" y="100"/>
                  </a:lnTo>
                  <a:lnTo>
                    <a:pt x="269" y="101"/>
                  </a:lnTo>
                  <a:lnTo>
                    <a:pt x="275" y="102"/>
                  </a:lnTo>
                  <a:lnTo>
                    <a:pt x="282" y="104"/>
                  </a:lnTo>
                  <a:lnTo>
                    <a:pt x="288" y="105"/>
                  </a:lnTo>
                  <a:lnTo>
                    <a:pt x="296" y="105"/>
                  </a:lnTo>
                  <a:lnTo>
                    <a:pt x="303" y="104"/>
                  </a:lnTo>
                  <a:lnTo>
                    <a:pt x="310" y="102"/>
                  </a:lnTo>
                  <a:lnTo>
                    <a:pt x="318" y="100"/>
                  </a:lnTo>
                  <a:lnTo>
                    <a:pt x="325" y="98"/>
                  </a:lnTo>
                  <a:lnTo>
                    <a:pt x="328" y="97"/>
                  </a:lnTo>
                  <a:lnTo>
                    <a:pt x="331" y="95"/>
                  </a:lnTo>
                  <a:lnTo>
                    <a:pt x="335" y="95"/>
                  </a:lnTo>
                  <a:lnTo>
                    <a:pt x="338" y="95"/>
                  </a:lnTo>
                  <a:lnTo>
                    <a:pt x="347" y="94"/>
                  </a:lnTo>
                  <a:lnTo>
                    <a:pt x="354" y="92"/>
                  </a:lnTo>
                  <a:lnTo>
                    <a:pt x="361" y="89"/>
                  </a:lnTo>
                  <a:lnTo>
                    <a:pt x="366" y="83"/>
                  </a:lnTo>
                  <a:lnTo>
                    <a:pt x="367" y="79"/>
                  </a:lnTo>
                  <a:lnTo>
                    <a:pt x="366" y="76"/>
                  </a:lnTo>
                  <a:lnTo>
                    <a:pt x="363" y="72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1" y="67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57" y="64"/>
                  </a:lnTo>
                  <a:lnTo>
                    <a:pt x="354" y="61"/>
                  </a:lnTo>
                  <a:lnTo>
                    <a:pt x="350" y="60"/>
                  </a:lnTo>
                  <a:lnTo>
                    <a:pt x="345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8" name="Freeform 127"/>
            <p:cNvSpPr>
              <a:spLocks noEditPoints="1"/>
            </p:cNvSpPr>
            <p:nvPr/>
          </p:nvSpPr>
          <p:spPr bwMode="auto">
            <a:xfrm>
              <a:off x="6956425" y="4691063"/>
              <a:ext cx="822325" cy="473075"/>
            </a:xfrm>
            <a:custGeom>
              <a:avLst/>
              <a:gdLst/>
              <a:ahLst/>
              <a:cxnLst>
                <a:cxn ang="0">
                  <a:pos x="118" y="26"/>
                </a:cxn>
                <a:cxn ang="0">
                  <a:pos x="77" y="171"/>
                </a:cxn>
                <a:cxn ang="0">
                  <a:pos x="0" y="205"/>
                </a:cxn>
                <a:cxn ang="0">
                  <a:pos x="74" y="184"/>
                </a:cxn>
                <a:cxn ang="0">
                  <a:pos x="83" y="165"/>
                </a:cxn>
                <a:cxn ang="0">
                  <a:pos x="96" y="140"/>
                </a:cxn>
                <a:cxn ang="0">
                  <a:pos x="147" y="145"/>
                </a:cxn>
                <a:cxn ang="0">
                  <a:pos x="133" y="148"/>
                </a:cxn>
                <a:cxn ang="0">
                  <a:pos x="133" y="161"/>
                </a:cxn>
                <a:cxn ang="0">
                  <a:pos x="164" y="186"/>
                </a:cxn>
                <a:cxn ang="0">
                  <a:pos x="117" y="177"/>
                </a:cxn>
                <a:cxn ang="0">
                  <a:pos x="168" y="194"/>
                </a:cxn>
                <a:cxn ang="0">
                  <a:pos x="171" y="162"/>
                </a:cxn>
                <a:cxn ang="0">
                  <a:pos x="172" y="149"/>
                </a:cxn>
                <a:cxn ang="0">
                  <a:pos x="185" y="77"/>
                </a:cxn>
                <a:cxn ang="0">
                  <a:pos x="121" y="108"/>
                </a:cxn>
                <a:cxn ang="0">
                  <a:pos x="178" y="33"/>
                </a:cxn>
                <a:cxn ang="0">
                  <a:pos x="213" y="149"/>
                </a:cxn>
                <a:cxn ang="0">
                  <a:pos x="226" y="200"/>
                </a:cxn>
                <a:cxn ang="0">
                  <a:pos x="209" y="231"/>
                </a:cxn>
                <a:cxn ang="0">
                  <a:pos x="267" y="224"/>
                </a:cxn>
                <a:cxn ang="0">
                  <a:pos x="288" y="206"/>
                </a:cxn>
                <a:cxn ang="0">
                  <a:pos x="354" y="221"/>
                </a:cxn>
                <a:cxn ang="0">
                  <a:pos x="358" y="275"/>
                </a:cxn>
                <a:cxn ang="0">
                  <a:pos x="385" y="237"/>
                </a:cxn>
                <a:cxn ang="0">
                  <a:pos x="469" y="278"/>
                </a:cxn>
                <a:cxn ang="0">
                  <a:pos x="491" y="285"/>
                </a:cxn>
                <a:cxn ang="0">
                  <a:pos x="515" y="294"/>
                </a:cxn>
                <a:cxn ang="0">
                  <a:pos x="439" y="254"/>
                </a:cxn>
                <a:cxn ang="0">
                  <a:pos x="332" y="215"/>
                </a:cxn>
                <a:cxn ang="0">
                  <a:pos x="332" y="196"/>
                </a:cxn>
                <a:cxn ang="0">
                  <a:pos x="279" y="174"/>
                </a:cxn>
                <a:cxn ang="0">
                  <a:pos x="234" y="148"/>
                </a:cxn>
                <a:cxn ang="0">
                  <a:pos x="292" y="140"/>
                </a:cxn>
                <a:cxn ang="0">
                  <a:pos x="270" y="131"/>
                </a:cxn>
                <a:cxn ang="0">
                  <a:pos x="295" y="115"/>
                </a:cxn>
                <a:cxn ang="0">
                  <a:pos x="257" y="114"/>
                </a:cxn>
                <a:cxn ang="0">
                  <a:pos x="267" y="33"/>
                </a:cxn>
                <a:cxn ang="0">
                  <a:pos x="221" y="25"/>
                </a:cxn>
                <a:cxn ang="0">
                  <a:pos x="251" y="19"/>
                </a:cxn>
                <a:cxn ang="0">
                  <a:pos x="180" y="19"/>
                </a:cxn>
                <a:cxn ang="0">
                  <a:pos x="166" y="4"/>
                </a:cxn>
                <a:cxn ang="0">
                  <a:pos x="77" y="44"/>
                </a:cxn>
                <a:cxn ang="0">
                  <a:pos x="219" y="155"/>
                </a:cxn>
                <a:cxn ang="0">
                  <a:pos x="219" y="143"/>
                </a:cxn>
                <a:cxn ang="0">
                  <a:pos x="281" y="187"/>
                </a:cxn>
                <a:cxn ang="0">
                  <a:pos x="245" y="189"/>
                </a:cxn>
                <a:cxn ang="0">
                  <a:pos x="260" y="174"/>
                </a:cxn>
                <a:cxn ang="0">
                  <a:pos x="237" y="165"/>
                </a:cxn>
                <a:cxn ang="0">
                  <a:pos x="245" y="208"/>
                </a:cxn>
                <a:cxn ang="0">
                  <a:pos x="240" y="222"/>
                </a:cxn>
                <a:cxn ang="0">
                  <a:pos x="231" y="209"/>
                </a:cxn>
                <a:cxn ang="0">
                  <a:pos x="229" y="183"/>
                </a:cxn>
                <a:cxn ang="0">
                  <a:pos x="232" y="167"/>
                </a:cxn>
                <a:cxn ang="0">
                  <a:pos x="254" y="29"/>
                </a:cxn>
                <a:cxn ang="0">
                  <a:pos x="241" y="131"/>
                </a:cxn>
                <a:cxn ang="0">
                  <a:pos x="226" y="133"/>
                </a:cxn>
                <a:cxn ang="0">
                  <a:pos x="191" y="58"/>
                </a:cxn>
                <a:cxn ang="0">
                  <a:pos x="175" y="23"/>
                </a:cxn>
                <a:cxn ang="0">
                  <a:pos x="125" y="26"/>
                </a:cxn>
              </a:cxnLst>
              <a:rect l="0" t="0" r="r" b="b"/>
              <a:pathLst>
                <a:path w="518" h="298">
                  <a:moveTo>
                    <a:pt x="58" y="92"/>
                  </a:moveTo>
                  <a:lnTo>
                    <a:pt x="64" y="79"/>
                  </a:lnTo>
                  <a:lnTo>
                    <a:pt x="71" y="66"/>
                  </a:lnTo>
                  <a:lnTo>
                    <a:pt x="79" y="54"/>
                  </a:lnTo>
                  <a:lnTo>
                    <a:pt x="87" y="42"/>
                  </a:lnTo>
                  <a:lnTo>
                    <a:pt x="95" y="35"/>
                  </a:lnTo>
                  <a:lnTo>
                    <a:pt x="102" y="29"/>
                  </a:lnTo>
                  <a:lnTo>
                    <a:pt x="111" y="25"/>
                  </a:lnTo>
                  <a:lnTo>
                    <a:pt x="120" y="20"/>
                  </a:lnTo>
                  <a:lnTo>
                    <a:pt x="121" y="20"/>
                  </a:lnTo>
                  <a:lnTo>
                    <a:pt x="121" y="20"/>
                  </a:lnTo>
                  <a:lnTo>
                    <a:pt x="123" y="20"/>
                  </a:lnTo>
                  <a:lnTo>
                    <a:pt x="123" y="20"/>
                  </a:lnTo>
                  <a:lnTo>
                    <a:pt x="121" y="22"/>
                  </a:lnTo>
                  <a:lnTo>
                    <a:pt x="120" y="25"/>
                  </a:lnTo>
                  <a:lnTo>
                    <a:pt x="118" y="26"/>
                  </a:lnTo>
                  <a:lnTo>
                    <a:pt x="117" y="29"/>
                  </a:lnTo>
                  <a:lnTo>
                    <a:pt x="115" y="33"/>
                  </a:lnTo>
                  <a:lnTo>
                    <a:pt x="115" y="38"/>
                  </a:lnTo>
                  <a:lnTo>
                    <a:pt x="114" y="42"/>
                  </a:lnTo>
                  <a:lnTo>
                    <a:pt x="114" y="45"/>
                  </a:lnTo>
                  <a:lnTo>
                    <a:pt x="111" y="64"/>
                  </a:lnTo>
                  <a:lnTo>
                    <a:pt x="109" y="82"/>
                  </a:lnTo>
                  <a:lnTo>
                    <a:pt x="109" y="101"/>
                  </a:lnTo>
                  <a:lnTo>
                    <a:pt x="112" y="120"/>
                  </a:lnTo>
                  <a:lnTo>
                    <a:pt x="101" y="126"/>
                  </a:lnTo>
                  <a:lnTo>
                    <a:pt x="92" y="136"/>
                  </a:lnTo>
                  <a:lnTo>
                    <a:pt x="86" y="148"/>
                  </a:lnTo>
                  <a:lnTo>
                    <a:pt x="80" y="159"/>
                  </a:lnTo>
                  <a:lnTo>
                    <a:pt x="79" y="162"/>
                  </a:lnTo>
                  <a:lnTo>
                    <a:pt x="79" y="167"/>
                  </a:lnTo>
                  <a:lnTo>
                    <a:pt x="77" y="171"/>
                  </a:lnTo>
                  <a:lnTo>
                    <a:pt x="74" y="174"/>
                  </a:lnTo>
                  <a:lnTo>
                    <a:pt x="67" y="175"/>
                  </a:lnTo>
                  <a:lnTo>
                    <a:pt x="60" y="175"/>
                  </a:lnTo>
                  <a:lnTo>
                    <a:pt x="51" y="177"/>
                  </a:lnTo>
                  <a:lnTo>
                    <a:pt x="43" y="180"/>
                  </a:lnTo>
                  <a:lnTo>
                    <a:pt x="36" y="181"/>
                  </a:lnTo>
                  <a:lnTo>
                    <a:pt x="29" y="184"/>
                  </a:lnTo>
                  <a:lnTo>
                    <a:pt x="22" y="189"/>
                  </a:lnTo>
                  <a:lnTo>
                    <a:pt x="14" y="191"/>
                  </a:lnTo>
                  <a:lnTo>
                    <a:pt x="10" y="193"/>
                  </a:lnTo>
                  <a:lnTo>
                    <a:pt x="5" y="194"/>
                  </a:lnTo>
                  <a:lnTo>
                    <a:pt x="2" y="197"/>
                  </a:lnTo>
                  <a:lnTo>
                    <a:pt x="0" y="202"/>
                  </a:lnTo>
                  <a:lnTo>
                    <a:pt x="0" y="203"/>
                  </a:lnTo>
                  <a:lnTo>
                    <a:pt x="0" y="203"/>
                  </a:lnTo>
                  <a:lnTo>
                    <a:pt x="0" y="205"/>
                  </a:lnTo>
                  <a:lnTo>
                    <a:pt x="1" y="205"/>
                  </a:lnTo>
                  <a:lnTo>
                    <a:pt x="4" y="203"/>
                  </a:lnTo>
                  <a:lnTo>
                    <a:pt x="7" y="200"/>
                  </a:lnTo>
                  <a:lnTo>
                    <a:pt x="10" y="199"/>
                  </a:lnTo>
                  <a:lnTo>
                    <a:pt x="13" y="197"/>
                  </a:lnTo>
                  <a:lnTo>
                    <a:pt x="20" y="194"/>
                  </a:lnTo>
                  <a:lnTo>
                    <a:pt x="27" y="191"/>
                  </a:lnTo>
                  <a:lnTo>
                    <a:pt x="35" y="189"/>
                  </a:lnTo>
                  <a:lnTo>
                    <a:pt x="42" y="187"/>
                  </a:lnTo>
                  <a:lnTo>
                    <a:pt x="49" y="184"/>
                  </a:lnTo>
                  <a:lnTo>
                    <a:pt x="57" y="183"/>
                  </a:lnTo>
                  <a:lnTo>
                    <a:pt x="64" y="181"/>
                  </a:lnTo>
                  <a:lnTo>
                    <a:pt x="73" y="181"/>
                  </a:lnTo>
                  <a:lnTo>
                    <a:pt x="74" y="181"/>
                  </a:lnTo>
                  <a:lnTo>
                    <a:pt x="74" y="183"/>
                  </a:lnTo>
                  <a:lnTo>
                    <a:pt x="74" y="184"/>
                  </a:lnTo>
                  <a:lnTo>
                    <a:pt x="76" y="186"/>
                  </a:lnTo>
                  <a:lnTo>
                    <a:pt x="77" y="186"/>
                  </a:lnTo>
                  <a:lnTo>
                    <a:pt x="77" y="186"/>
                  </a:lnTo>
                  <a:lnTo>
                    <a:pt x="77" y="186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80" y="181"/>
                  </a:lnTo>
                  <a:lnTo>
                    <a:pt x="80" y="180"/>
                  </a:lnTo>
                  <a:lnTo>
                    <a:pt x="80" y="177"/>
                  </a:lnTo>
                  <a:lnTo>
                    <a:pt x="82" y="175"/>
                  </a:lnTo>
                  <a:lnTo>
                    <a:pt x="82" y="174"/>
                  </a:lnTo>
                  <a:lnTo>
                    <a:pt x="82" y="171"/>
                  </a:lnTo>
                  <a:lnTo>
                    <a:pt x="83" y="169"/>
                  </a:lnTo>
                  <a:lnTo>
                    <a:pt x="83" y="168"/>
                  </a:lnTo>
                  <a:lnTo>
                    <a:pt x="83" y="167"/>
                  </a:lnTo>
                  <a:lnTo>
                    <a:pt x="83" y="165"/>
                  </a:lnTo>
                  <a:lnTo>
                    <a:pt x="84" y="164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6" y="164"/>
                  </a:lnTo>
                  <a:lnTo>
                    <a:pt x="86" y="162"/>
                  </a:lnTo>
                  <a:lnTo>
                    <a:pt x="86" y="161"/>
                  </a:lnTo>
                  <a:lnTo>
                    <a:pt x="87" y="159"/>
                  </a:lnTo>
                  <a:lnTo>
                    <a:pt x="89" y="158"/>
                  </a:lnTo>
                  <a:lnTo>
                    <a:pt x="90" y="156"/>
                  </a:lnTo>
                  <a:lnTo>
                    <a:pt x="92" y="153"/>
                  </a:lnTo>
                  <a:lnTo>
                    <a:pt x="93" y="149"/>
                  </a:lnTo>
                  <a:lnTo>
                    <a:pt x="95" y="145"/>
                  </a:lnTo>
                  <a:lnTo>
                    <a:pt x="96" y="142"/>
                  </a:lnTo>
                  <a:lnTo>
                    <a:pt x="96" y="140"/>
                  </a:lnTo>
                  <a:lnTo>
                    <a:pt x="96" y="140"/>
                  </a:lnTo>
                  <a:lnTo>
                    <a:pt x="96" y="140"/>
                  </a:lnTo>
                  <a:lnTo>
                    <a:pt x="96" y="139"/>
                  </a:lnTo>
                  <a:lnTo>
                    <a:pt x="99" y="133"/>
                  </a:lnTo>
                  <a:lnTo>
                    <a:pt x="104" y="128"/>
                  </a:lnTo>
                  <a:lnTo>
                    <a:pt x="108" y="126"/>
                  </a:lnTo>
                  <a:lnTo>
                    <a:pt x="114" y="126"/>
                  </a:lnTo>
                  <a:lnTo>
                    <a:pt x="118" y="128"/>
                  </a:lnTo>
                  <a:lnTo>
                    <a:pt x="121" y="131"/>
                  </a:lnTo>
                  <a:lnTo>
                    <a:pt x="123" y="134"/>
                  </a:lnTo>
                  <a:lnTo>
                    <a:pt x="127" y="136"/>
                  </a:lnTo>
                  <a:lnTo>
                    <a:pt x="128" y="136"/>
                  </a:lnTo>
                  <a:lnTo>
                    <a:pt x="128" y="134"/>
                  </a:lnTo>
                  <a:lnTo>
                    <a:pt x="127" y="134"/>
                  </a:lnTo>
                  <a:lnTo>
                    <a:pt x="127" y="134"/>
                  </a:lnTo>
                  <a:lnTo>
                    <a:pt x="134" y="139"/>
                  </a:lnTo>
                  <a:lnTo>
                    <a:pt x="140" y="142"/>
                  </a:lnTo>
                  <a:lnTo>
                    <a:pt x="147" y="145"/>
                  </a:lnTo>
                  <a:lnTo>
                    <a:pt x="153" y="148"/>
                  </a:lnTo>
                  <a:lnTo>
                    <a:pt x="152" y="149"/>
                  </a:lnTo>
                  <a:lnTo>
                    <a:pt x="152" y="150"/>
                  </a:lnTo>
                  <a:lnTo>
                    <a:pt x="152" y="150"/>
                  </a:lnTo>
                  <a:lnTo>
                    <a:pt x="150" y="150"/>
                  </a:lnTo>
                  <a:lnTo>
                    <a:pt x="146" y="148"/>
                  </a:lnTo>
                  <a:lnTo>
                    <a:pt x="142" y="146"/>
                  </a:lnTo>
                  <a:lnTo>
                    <a:pt x="137" y="145"/>
                  </a:lnTo>
                  <a:lnTo>
                    <a:pt x="131" y="145"/>
                  </a:lnTo>
                  <a:lnTo>
                    <a:pt x="131" y="146"/>
                  </a:lnTo>
                  <a:lnTo>
                    <a:pt x="130" y="146"/>
                  </a:lnTo>
                  <a:lnTo>
                    <a:pt x="130" y="148"/>
                  </a:lnTo>
                  <a:lnTo>
                    <a:pt x="131" y="149"/>
                  </a:lnTo>
                  <a:lnTo>
                    <a:pt x="131" y="149"/>
                  </a:lnTo>
                  <a:lnTo>
                    <a:pt x="133" y="148"/>
                  </a:lnTo>
                  <a:lnTo>
                    <a:pt x="133" y="148"/>
                  </a:lnTo>
                  <a:lnTo>
                    <a:pt x="134" y="148"/>
                  </a:lnTo>
                  <a:lnTo>
                    <a:pt x="142" y="152"/>
                  </a:lnTo>
                  <a:lnTo>
                    <a:pt x="149" y="158"/>
                  </a:lnTo>
                  <a:lnTo>
                    <a:pt x="156" y="164"/>
                  </a:lnTo>
                  <a:lnTo>
                    <a:pt x="164" y="167"/>
                  </a:lnTo>
                  <a:lnTo>
                    <a:pt x="165" y="167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66" y="169"/>
                  </a:lnTo>
                  <a:lnTo>
                    <a:pt x="165" y="169"/>
                  </a:lnTo>
                  <a:lnTo>
                    <a:pt x="162" y="168"/>
                  </a:lnTo>
                  <a:lnTo>
                    <a:pt x="161" y="167"/>
                  </a:lnTo>
                  <a:lnTo>
                    <a:pt x="158" y="167"/>
                  </a:lnTo>
                  <a:lnTo>
                    <a:pt x="149" y="165"/>
                  </a:lnTo>
                  <a:lnTo>
                    <a:pt x="142" y="162"/>
                  </a:lnTo>
                  <a:lnTo>
                    <a:pt x="133" y="161"/>
                  </a:lnTo>
                  <a:lnTo>
                    <a:pt x="124" y="159"/>
                  </a:lnTo>
                  <a:lnTo>
                    <a:pt x="124" y="159"/>
                  </a:lnTo>
                  <a:lnTo>
                    <a:pt x="123" y="161"/>
                  </a:lnTo>
                  <a:lnTo>
                    <a:pt x="123" y="161"/>
                  </a:lnTo>
                  <a:lnTo>
                    <a:pt x="123" y="162"/>
                  </a:lnTo>
                  <a:lnTo>
                    <a:pt x="130" y="167"/>
                  </a:lnTo>
                  <a:lnTo>
                    <a:pt x="136" y="169"/>
                  </a:lnTo>
                  <a:lnTo>
                    <a:pt x="143" y="172"/>
                  </a:lnTo>
                  <a:lnTo>
                    <a:pt x="149" y="175"/>
                  </a:lnTo>
                  <a:lnTo>
                    <a:pt x="152" y="175"/>
                  </a:lnTo>
                  <a:lnTo>
                    <a:pt x="153" y="175"/>
                  </a:lnTo>
                  <a:lnTo>
                    <a:pt x="156" y="175"/>
                  </a:lnTo>
                  <a:lnTo>
                    <a:pt x="159" y="177"/>
                  </a:lnTo>
                  <a:lnTo>
                    <a:pt x="162" y="180"/>
                  </a:lnTo>
                  <a:lnTo>
                    <a:pt x="164" y="183"/>
                  </a:lnTo>
                  <a:lnTo>
                    <a:pt x="164" y="186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2" y="190"/>
                  </a:lnTo>
                  <a:lnTo>
                    <a:pt x="153" y="184"/>
                  </a:lnTo>
                  <a:lnTo>
                    <a:pt x="143" y="181"/>
                  </a:lnTo>
                  <a:lnTo>
                    <a:pt x="131" y="178"/>
                  </a:lnTo>
                  <a:lnTo>
                    <a:pt x="121" y="175"/>
                  </a:lnTo>
                  <a:lnTo>
                    <a:pt x="120" y="175"/>
                  </a:lnTo>
                  <a:lnTo>
                    <a:pt x="120" y="175"/>
                  </a:lnTo>
                  <a:lnTo>
                    <a:pt x="118" y="175"/>
                  </a:lnTo>
                  <a:lnTo>
                    <a:pt x="117" y="175"/>
                  </a:lnTo>
                  <a:lnTo>
                    <a:pt x="117" y="175"/>
                  </a:lnTo>
                  <a:lnTo>
                    <a:pt x="117" y="175"/>
                  </a:lnTo>
                  <a:lnTo>
                    <a:pt x="117" y="177"/>
                  </a:lnTo>
                  <a:lnTo>
                    <a:pt x="117" y="177"/>
                  </a:lnTo>
                  <a:lnTo>
                    <a:pt x="125" y="181"/>
                  </a:lnTo>
                  <a:lnTo>
                    <a:pt x="134" y="184"/>
                  </a:lnTo>
                  <a:lnTo>
                    <a:pt x="143" y="189"/>
                  </a:lnTo>
                  <a:lnTo>
                    <a:pt x="153" y="191"/>
                  </a:lnTo>
                  <a:lnTo>
                    <a:pt x="156" y="193"/>
                  </a:lnTo>
                  <a:lnTo>
                    <a:pt x="159" y="194"/>
                  </a:lnTo>
                  <a:lnTo>
                    <a:pt x="161" y="196"/>
                  </a:lnTo>
                  <a:lnTo>
                    <a:pt x="164" y="197"/>
                  </a:lnTo>
                  <a:lnTo>
                    <a:pt x="165" y="197"/>
                  </a:lnTo>
                  <a:lnTo>
                    <a:pt x="165" y="196"/>
                  </a:lnTo>
                  <a:lnTo>
                    <a:pt x="165" y="196"/>
                  </a:lnTo>
                  <a:lnTo>
                    <a:pt x="166" y="194"/>
                  </a:lnTo>
                  <a:lnTo>
                    <a:pt x="166" y="194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9" y="193"/>
                  </a:lnTo>
                  <a:lnTo>
                    <a:pt x="171" y="193"/>
                  </a:lnTo>
                  <a:lnTo>
                    <a:pt x="171" y="191"/>
                  </a:lnTo>
                  <a:lnTo>
                    <a:pt x="172" y="190"/>
                  </a:lnTo>
                  <a:lnTo>
                    <a:pt x="172" y="187"/>
                  </a:lnTo>
                  <a:lnTo>
                    <a:pt x="172" y="184"/>
                  </a:lnTo>
                  <a:lnTo>
                    <a:pt x="172" y="183"/>
                  </a:lnTo>
                  <a:lnTo>
                    <a:pt x="172" y="180"/>
                  </a:lnTo>
                  <a:lnTo>
                    <a:pt x="172" y="178"/>
                  </a:lnTo>
                  <a:lnTo>
                    <a:pt x="174" y="177"/>
                  </a:lnTo>
                  <a:lnTo>
                    <a:pt x="175" y="175"/>
                  </a:lnTo>
                  <a:lnTo>
                    <a:pt x="175" y="174"/>
                  </a:lnTo>
                  <a:lnTo>
                    <a:pt x="175" y="169"/>
                  </a:lnTo>
                  <a:lnTo>
                    <a:pt x="174" y="167"/>
                  </a:lnTo>
                  <a:lnTo>
                    <a:pt x="171" y="162"/>
                  </a:lnTo>
                  <a:lnTo>
                    <a:pt x="168" y="159"/>
                  </a:lnTo>
                  <a:lnTo>
                    <a:pt x="166" y="158"/>
                  </a:lnTo>
                  <a:lnTo>
                    <a:pt x="166" y="156"/>
                  </a:lnTo>
                  <a:lnTo>
                    <a:pt x="166" y="155"/>
                  </a:lnTo>
                  <a:lnTo>
                    <a:pt x="166" y="153"/>
                  </a:lnTo>
                  <a:lnTo>
                    <a:pt x="166" y="152"/>
                  </a:lnTo>
                  <a:lnTo>
                    <a:pt x="168" y="152"/>
                  </a:lnTo>
                  <a:lnTo>
                    <a:pt x="168" y="152"/>
                  </a:lnTo>
                  <a:lnTo>
                    <a:pt x="168" y="152"/>
                  </a:lnTo>
                  <a:lnTo>
                    <a:pt x="169" y="153"/>
                  </a:lnTo>
                  <a:lnTo>
                    <a:pt x="169" y="153"/>
                  </a:lnTo>
                  <a:lnTo>
                    <a:pt x="169" y="153"/>
                  </a:lnTo>
                  <a:lnTo>
                    <a:pt x="169" y="153"/>
                  </a:lnTo>
                  <a:lnTo>
                    <a:pt x="171" y="152"/>
                  </a:lnTo>
                  <a:lnTo>
                    <a:pt x="172" y="150"/>
                  </a:lnTo>
                  <a:lnTo>
                    <a:pt x="172" y="149"/>
                  </a:lnTo>
                  <a:lnTo>
                    <a:pt x="171" y="148"/>
                  </a:lnTo>
                  <a:lnTo>
                    <a:pt x="169" y="146"/>
                  </a:lnTo>
                  <a:lnTo>
                    <a:pt x="168" y="143"/>
                  </a:lnTo>
                  <a:lnTo>
                    <a:pt x="165" y="142"/>
                  </a:lnTo>
                  <a:lnTo>
                    <a:pt x="164" y="140"/>
                  </a:lnTo>
                  <a:lnTo>
                    <a:pt x="169" y="133"/>
                  </a:lnTo>
                  <a:lnTo>
                    <a:pt x="174" y="124"/>
                  </a:lnTo>
                  <a:lnTo>
                    <a:pt x="178" y="115"/>
                  </a:lnTo>
                  <a:lnTo>
                    <a:pt x="181" y="105"/>
                  </a:lnTo>
                  <a:lnTo>
                    <a:pt x="183" y="98"/>
                  </a:lnTo>
                  <a:lnTo>
                    <a:pt x="185" y="92"/>
                  </a:lnTo>
                  <a:lnTo>
                    <a:pt x="187" y="85"/>
                  </a:lnTo>
                  <a:lnTo>
                    <a:pt x="187" y="77"/>
                  </a:lnTo>
                  <a:lnTo>
                    <a:pt x="187" y="77"/>
                  </a:lnTo>
                  <a:lnTo>
                    <a:pt x="185" y="77"/>
                  </a:lnTo>
                  <a:lnTo>
                    <a:pt x="185" y="77"/>
                  </a:lnTo>
                  <a:lnTo>
                    <a:pt x="184" y="77"/>
                  </a:lnTo>
                  <a:lnTo>
                    <a:pt x="183" y="79"/>
                  </a:lnTo>
                  <a:lnTo>
                    <a:pt x="183" y="80"/>
                  </a:lnTo>
                  <a:lnTo>
                    <a:pt x="183" y="82"/>
                  </a:lnTo>
                  <a:lnTo>
                    <a:pt x="181" y="83"/>
                  </a:lnTo>
                  <a:lnTo>
                    <a:pt x="175" y="98"/>
                  </a:lnTo>
                  <a:lnTo>
                    <a:pt x="169" y="112"/>
                  </a:lnTo>
                  <a:lnTo>
                    <a:pt x="165" y="126"/>
                  </a:lnTo>
                  <a:lnTo>
                    <a:pt x="158" y="139"/>
                  </a:lnTo>
                  <a:lnTo>
                    <a:pt x="149" y="134"/>
                  </a:lnTo>
                  <a:lnTo>
                    <a:pt x="140" y="130"/>
                  </a:lnTo>
                  <a:lnTo>
                    <a:pt x="131" y="127"/>
                  </a:lnTo>
                  <a:lnTo>
                    <a:pt x="123" y="123"/>
                  </a:lnTo>
                  <a:lnTo>
                    <a:pt x="121" y="118"/>
                  </a:lnTo>
                  <a:lnTo>
                    <a:pt x="121" y="112"/>
                  </a:lnTo>
                  <a:lnTo>
                    <a:pt x="121" y="108"/>
                  </a:lnTo>
                  <a:lnTo>
                    <a:pt x="121" y="104"/>
                  </a:lnTo>
                  <a:lnTo>
                    <a:pt x="120" y="87"/>
                  </a:lnTo>
                  <a:lnTo>
                    <a:pt x="121" y="70"/>
                  </a:lnTo>
                  <a:lnTo>
                    <a:pt x="121" y="52"/>
                  </a:lnTo>
                  <a:lnTo>
                    <a:pt x="124" y="35"/>
                  </a:lnTo>
                  <a:lnTo>
                    <a:pt x="130" y="36"/>
                  </a:lnTo>
                  <a:lnTo>
                    <a:pt x="137" y="38"/>
                  </a:lnTo>
                  <a:lnTo>
                    <a:pt x="143" y="38"/>
                  </a:lnTo>
                  <a:lnTo>
                    <a:pt x="150" y="38"/>
                  </a:lnTo>
                  <a:lnTo>
                    <a:pt x="156" y="36"/>
                  </a:lnTo>
                  <a:lnTo>
                    <a:pt x="164" y="36"/>
                  </a:lnTo>
                  <a:lnTo>
                    <a:pt x="169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7" y="33"/>
                  </a:lnTo>
                  <a:lnTo>
                    <a:pt x="178" y="33"/>
                  </a:lnTo>
                  <a:lnTo>
                    <a:pt x="178" y="33"/>
                  </a:lnTo>
                  <a:lnTo>
                    <a:pt x="181" y="48"/>
                  </a:lnTo>
                  <a:lnTo>
                    <a:pt x="184" y="61"/>
                  </a:lnTo>
                  <a:lnTo>
                    <a:pt x="188" y="76"/>
                  </a:lnTo>
                  <a:lnTo>
                    <a:pt x="193" y="90"/>
                  </a:lnTo>
                  <a:lnTo>
                    <a:pt x="199" y="101"/>
                  </a:lnTo>
                  <a:lnTo>
                    <a:pt x="205" y="109"/>
                  </a:lnTo>
                  <a:lnTo>
                    <a:pt x="210" y="118"/>
                  </a:lnTo>
                  <a:lnTo>
                    <a:pt x="218" y="127"/>
                  </a:lnTo>
                  <a:lnTo>
                    <a:pt x="215" y="131"/>
                  </a:lnTo>
                  <a:lnTo>
                    <a:pt x="212" y="136"/>
                  </a:lnTo>
                  <a:lnTo>
                    <a:pt x="212" y="140"/>
                  </a:lnTo>
                  <a:lnTo>
                    <a:pt x="213" y="145"/>
                  </a:lnTo>
                  <a:lnTo>
                    <a:pt x="213" y="146"/>
                  </a:lnTo>
                  <a:lnTo>
                    <a:pt x="213" y="148"/>
                  </a:lnTo>
                  <a:lnTo>
                    <a:pt x="213" y="149"/>
                  </a:lnTo>
                  <a:lnTo>
                    <a:pt x="213" y="150"/>
                  </a:lnTo>
                  <a:lnTo>
                    <a:pt x="212" y="155"/>
                  </a:lnTo>
                  <a:lnTo>
                    <a:pt x="210" y="158"/>
                  </a:lnTo>
                  <a:lnTo>
                    <a:pt x="210" y="162"/>
                  </a:lnTo>
                  <a:lnTo>
                    <a:pt x="212" y="167"/>
                  </a:lnTo>
                  <a:lnTo>
                    <a:pt x="213" y="168"/>
                  </a:lnTo>
                  <a:lnTo>
                    <a:pt x="213" y="169"/>
                  </a:lnTo>
                  <a:lnTo>
                    <a:pt x="215" y="171"/>
                  </a:lnTo>
                  <a:lnTo>
                    <a:pt x="215" y="172"/>
                  </a:lnTo>
                  <a:lnTo>
                    <a:pt x="216" y="178"/>
                  </a:lnTo>
                  <a:lnTo>
                    <a:pt x="219" y="183"/>
                  </a:lnTo>
                  <a:lnTo>
                    <a:pt x="222" y="189"/>
                  </a:lnTo>
                  <a:lnTo>
                    <a:pt x="225" y="193"/>
                  </a:lnTo>
                  <a:lnTo>
                    <a:pt x="226" y="194"/>
                  </a:lnTo>
                  <a:lnTo>
                    <a:pt x="228" y="197"/>
                  </a:lnTo>
                  <a:lnTo>
                    <a:pt x="226" y="200"/>
                  </a:lnTo>
                  <a:lnTo>
                    <a:pt x="225" y="203"/>
                  </a:lnTo>
                  <a:lnTo>
                    <a:pt x="216" y="208"/>
                  </a:lnTo>
                  <a:lnTo>
                    <a:pt x="207" y="210"/>
                  </a:lnTo>
                  <a:lnTo>
                    <a:pt x="199" y="215"/>
                  </a:lnTo>
                  <a:lnTo>
                    <a:pt x="191" y="222"/>
                  </a:lnTo>
                  <a:lnTo>
                    <a:pt x="191" y="222"/>
                  </a:lnTo>
                  <a:lnTo>
                    <a:pt x="191" y="224"/>
                  </a:lnTo>
                  <a:lnTo>
                    <a:pt x="193" y="227"/>
                  </a:lnTo>
                  <a:lnTo>
                    <a:pt x="194" y="228"/>
                  </a:lnTo>
                  <a:lnTo>
                    <a:pt x="196" y="228"/>
                  </a:lnTo>
                  <a:lnTo>
                    <a:pt x="196" y="228"/>
                  </a:lnTo>
                  <a:lnTo>
                    <a:pt x="196" y="228"/>
                  </a:lnTo>
                  <a:lnTo>
                    <a:pt x="197" y="228"/>
                  </a:lnTo>
                  <a:lnTo>
                    <a:pt x="202" y="230"/>
                  </a:lnTo>
                  <a:lnTo>
                    <a:pt x="206" y="230"/>
                  </a:lnTo>
                  <a:lnTo>
                    <a:pt x="209" y="231"/>
                  </a:lnTo>
                  <a:lnTo>
                    <a:pt x="213" y="232"/>
                  </a:lnTo>
                  <a:lnTo>
                    <a:pt x="216" y="232"/>
                  </a:lnTo>
                  <a:lnTo>
                    <a:pt x="219" y="232"/>
                  </a:lnTo>
                  <a:lnTo>
                    <a:pt x="222" y="232"/>
                  </a:lnTo>
                  <a:lnTo>
                    <a:pt x="225" y="232"/>
                  </a:lnTo>
                  <a:lnTo>
                    <a:pt x="231" y="231"/>
                  </a:lnTo>
                  <a:lnTo>
                    <a:pt x="237" y="230"/>
                  </a:lnTo>
                  <a:lnTo>
                    <a:pt x="243" y="228"/>
                  </a:lnTo>
                  <a:lnTo>
                    <a:pt x="248" y="227"/>
                  </a:lnTo>
                  <a:lnTo>
                    <a:pt x="253" y="225"/>
                  </a:lnTo>
                  <a:lnTo>
                    <a:pt x="257" y="224"/>
                  </a:lnTo>
                  <a:lnTo>
                    <a:pt x="260" y="224"/>
                  </a:lnTo>
                  <a:lnTo>
                    <a:pt x="265" y="224"/>
                  </a:lnTo>
                  <a:lnTo>
                    <a:pt x="263" y="225"/>
                  </a:lnTo>
                  <a:lnTo>
                    <a:pt x="265" y="224"/>
                  </a:lnTo>
                  <a:lnTo>
                    <a:pt x="267" y="224"/>
                  </a:lnTo>
                  <a:lnTo>
                    <a:pt x="269" y="222"/>
                  </a:lnTo>
                  <a:lnTo>
                    <a:pt x="270" y="222"/>
                  </a:lnTo>
                  <a:lnTo>
                    <a:pt x="272" y="221"/>
                  </a:lnTo>
                  <a:lnTo>
                    <a:pt x="273" y="218"/>
                  </a:lnTo>
                  <a:lnTo>
                    <a:pt x="273" y="216"/>
                  </a:lnTo>
                  <a:lnTo>
                    <a:pt x="272" y="215"/>
                  </a:lnTo>
                  <a:lnTo>
                    <a:pt x="270" y="212"/>
                  </a:lnTo>
                  <a:lnTo>
                    <a:pt x="269" y="210"/>
                  </a:lnTo>
                  <a:lnTo>
                    <a:pt x="266" y="209"/>
                  </a:lnTo>
                  <a:lnTo>
                    <a:pt x="265" y="208"/>
                  </a:lnTo>
                  <a:lnTo>
                    <a:pt x="269" y="205"/>
                  </a:lnTo>
                  <a:lnTo>
                    <a:pt x="275" y="203"/>
                  </a:lnTo>
                  <a:lnTo>
                    <a:pt x="279" y="203"/>
                  </a:lnTo>
                  <a:lnTo>
                    <a:pt x="284" y="200"/>
                  </a:lnTo>
                  <a:lnTo>
                    <a:pt x="286" y="203"/>
                  </a:lnTo>
                  <a:lnTo>
                    <a:pt x="288" y="206"/>
                  </a:lnTo>
                  <a:lnTo>
                    <a:pt x="291" y="208"/>
                  </a:lnTo>
                  <a:lnTo>
                    <a:pt x="294" y="210"/>
                  </a:lnTo>
                  <a:lnTo>
                    <a:pt x="298" y="212"/>
                  </a:lnTo>
                  <a:lnTo>
                    <a:pt x="303" y="213"/>
                  </a:lnTo>
                  <a:lnTo>
                    <a:pt x="307" y="215"/>
                  </a:lnTo>
                  <a:lnTo>
                    <a:pt x="311" y="216"/>
                  </a:lnTo>
                  <a:lnTo>
                    <a:pt x="322" y="219"/>
                  </a:lnTo>
                  <a:lnTo>
                    <a:pt x="330" y="221"/>
                  </a:lnTo>
                  <a:lnTo>
                    <a:pt x="341" y="221"/>
                  </a:lnTo>
                  <a:lnTo>
                    <a:pt x="351" y="221"/>
                  </a:lnTo>
                  <a:lnTo>
                    <a:pt x="352" y="221"/>
                  </a:lnTo>
                  <a:lnTo>
                    <a:pt x="352" y="219"/>
                  </a:lnTo>
                  <a:lnTo>
                    <a:pt x="352" y="218"/>
                  </a:lnTo>
                  <a:lnTo>
                    <a:pt x="352" y="218"/>
                  </a:lnTo>
                  <a:lnTo>
                    <a:pt x="354" y="219"/>
                  </a:lnTo>
                  <a:lnTo>
                    <a:pt x="354" y="221"/>
                  </a:lnTo>
                  <a:lnTo>
                    <a:pt x="355" y="222"/>
                  </a:lnTo>
                  <a:lnTo>
                    <a:pt x="355" y="222"/>
                  </a:lnTo>
                  <a:lnTo>
                    <a:pt x="354" y="224"/>
                  </a:lnTo>
                  <a:lnTo>
                    <a:pt x="354" y="225"/>
                  </a:lnTo>
                  <a:lnTo>
                    <a:pt x="354" y="227"/>
                  </a:lnTo>
                  <a:lnTo>
                    <a:pt x="354" y="228"/>
                  </a:lnTo>
                  <a:lnTo>
                    <a:pt x="352" y="235"/>
                  </a:lnTo>
                  <a:lnTo>
                    <a:pt x="351" y="243"/>
                  </a:lnTo>
                  <a:lnTo>
                    <a:pt x="351" y="249"/>
                  </a:lnTo>
                  <a:lnTo>
                    <a:pt x="351" y="256"/>
                  </a:lnTo>
                  <a:lnTo>
                    <a:pt x="352" y="262"/>
                  </a:lnTo>
                  <a:lnTo>
                    <a:pt x="354" y="266"/>
                  </a:lnTo>
                  <a:lnTo>
                    <a:pt x="354" y="271"/>
                  </a:lnTo>
                  <a:lnTo>
                    <a:pt x="355" y="275"/>
                  </a:lnTo>
                  <a:lnTo>
                    <a:pt x="357" y="275"/>
                  </a:lnTo>
                  <a:lnTo>
                    <a:pt x="358" y="275"/>
                  </a:lnTo>
                  <a:lnTo>
                    <a:pt x="358" y="275"/>
                  </a:lnTo>
                  <a:lnTo>
                    <a:pt x="360" y="275"/>
                  </a:lnTo>
                  <a:lnTo>
                    <a:pt x="360" y="273"/>
                  </a:lnTo>
                  <a:lnTo>
                    <a:pt x="361" y="272"/>
                  </a:lnTo>
                  <a:lnTo>
                    <a:pt x="361" y="271"/>
                  </a:lnTo>
                  <a:lnTo>
                    <a:pt x="361" y="269"/>
                  </a:lnTo>
                  <a:lnTo>
                    <a:pt x="361" y="263"/>
                  </a:lnTo>
                  <a:lnTo>
                    <a:pt x="361" y="257"/>
                  </a:lnTo>
                  <a:lnTo>
                    <a:pt x="361" y="252"/>
                  </a:lnTo>
                  <a:lnTo>
                    <a:pt x="360" y="246"/>
                  </a:lnTo>
                  <a:lnTo>
                    <a:pt x="360" y="240"/>
                  </a:lnTo>
                  <a:lnTo>
                    <a:pt x="358" y="234"/>
                  </a:lnTo>
                  <a:lnTo>
                    <a:pt x="358" y="230"/>
                  </a:lnTo>
                  <a:lnTo>
                    <a:pt x="357" y="224"/>
                  </a:lnTo>
                  <a:lnTo>
                    <a:pt x="371" y="231"/>
                  </a:lnTo>
                  <a:lnTo>
                    <a:pt x="385" y="237"/>
                  </a:lnTo>
                  <a:lnTo>
                    <a:pt x="399" y="244"/>
                  </a:lnTo>
                  <a:lnTo>
                    <a:pt x="412" y="250"/>
                  </a:lnTo>
                  <a:lnTo>
                    <a:pt x="426" y="257"/>
                  </a:lnTo>
                  <a:lnTo>
                    <a:pt x="439" y="265"/>
                  </a:lnTo>
                  <a:lnTo>
                    <a:pt x="453" y="271"/>
                  </a:lnTo>
                  <a:lnTo>
                    <a:pt x="467" y="278"/>
                  </a:lnTo>
                  <a:lnTo>
                    <a:pt x="467" y="278"/>
                  </a:lnTo>
                  <a:lnTo>
                    <a:pt x="467" y="278"/>
                  </a:lnTo>
                  <a:lnTo>
                    <a:pt x="467" y="279"/>
                  </a:lnTo>
                  <a:lnTo>
                    <a:pt x="467" y="279"/>
                  </a:lnTo>
                  <a:lnTo>
                    <a:pt x="467" y="279"/>
                  </a:lnTo>
                  <a:lnTo>
                    <a:pt x="468" y="279"/>
                  </a:lnTo>
                  <a:lnTo>
                    <a:pt x="468" y="278"/>
                  </a:lnTo>
                  <a:lnTo>
                    <a:pt x="468" y="278"/>
                  </a:lnTo>
                  <a:lnTo>
                    <a:pt x="469" y="278"/>
                  </a:lnTo>
                  <a:lnTo>
                    <a:pt x="469" y="278"/>
                  </a:lnTo>
                  <a:lnTo>
                    <a:pt x="469" y="278"/>
                  </a:lnTo>
                  <a:lnTo>
                    <a:pt x="469" y="279"/>
                  </a:lnTo>
                  <a:lnTo>
                    <a:pt x="469" y="279"/>
                  </a:lnTo>
                  <a:lnTo>
                    <a:pt x="469" y="279"/>
                  </a:lnTo>
                  <a:lnTo>
                    <a:pt x="469" y="281"/>
                  </a:lnTo>
                  <a:lnTo>
                    <a:pt x="469" y="281"/>
                  </a:lnTo>
                  <a:lnTo>
                    <a:pt x="471" y="281"/>
                  </a:lnTo>
                  <a:lnTo>
                    <a:pt x="471" y="279"/>
                  </a:lnTo>
                  <a:lnTo>
                    <a:pt x="471" y="279"/>
                  </a:lnTo>
                  <a:lnTo>
                    <a:pt x="471" y="279"/>
                  </a:lnTo>
                  <a:lnTo>
                    <a:pt x="472" y="279"/>
                  </a:lnTo>
                  <a:lnTo>
                    <a:pt x="472" y="279"/>
                  </a:lnTo>
                  <a:lnTo>
                    <a:pt x="472" y="279"/>
                  </a:lnTo>
                  <a:lnTo>
                    <a:pt x="472" y="281"/>
                  </a:lnTo>
                  <a:lnTo>
                    <a:pt x="483" y="282"/>
                  </a:lnTo>
                  <a:lnTo>
                    <a:pt x="491" y="285"/>
                  </a:lnTo>
                  <a:lnTo>
                    <a:pt x="500" y="288"/>
                  </a:lnTo>
                  <a:lnTo>
                    <a:pt x="510" y="291"/>
                  </a:lnTo>
                  <a:lnTo>
                    <a:pt x="512" y="291"/>
                  </a:lnTo>
                  <a:lnTo>
                    <a:pt x="512" y="293"/>
                  </a:lnTo>
                  <a:lnTo>
                    <a:pt x="512" y="294"/>
                  </a:lnTo>
                  <a:lnTo>
                    <a:pt x="512" y="295"/>
                  </a:lnTo>
                  <a:lnTo>
                    <a:pt x="512" y="295"/>
                  </a:lnTo>
                  <a:lnTo>
                    <a:pt x="512" y="297"/>
                  </a:lnTo>
                  <a:lnTo>
                    <a:pt x="512" y="297"/>
                  </a:lnTo>
                  <a:lnTo>
                    <a:pt x="510" y="295"/>
                  </a:lnTo>
                  <a:lnTo>
                    <a:pt x="510" y="297"/>
                  </a:lnTo>
                  <a:lnTo>
                    <a:pt x="510" y="297"/>
                  </a:lnTo>
                  <a:lnTo>
                    <a:pt x="510" y="298"/>
                  </a:lnTo>
                  <a:lnTo>
                    <a:pt x="510" y="298"/>
                  </a:lnTo>
                  <a:lnTo>
                    <a:pt x="512" y="295"/>
                  </a:lnTo>
                  <a:lnTo>
                    <a:pt x="515" y="294"/>
                  </a:lnTo>
                  <a:lnTo>
                    <a:pt x="516" y="291"/>
                  </a:lnTo>
                  <a:lnTo>
                    <a:pt x="518" y="290"/>
                  </a:lnTo>
                  <a:lnTo>
                    <a:pt x="518" y="290"/>
                  </a:lnTo>
                  <a:lnTo>
                    <a:pt x="518" y="288"/>
                  </a:lnTo>
                  <a:lnTo>
                    <a:pt x="518" y="287"/>
                  </a:lnTo>
                  <a:lnTo>
                    <a:pt x="518" y="287"/>
                  </a:lnTo>
                  <a:lnTo>
                    <a:pt x="510" y="284"/>
                  </a:lnTo>
                  <a:lnTo>
                    <a:pt x="503" y="282"/>
                  </a:lnTo>
                  <a:lnTo>
                    <a:pt x="496" y="281"/>
                  </a:lnTo>
                  <a:lnTo>
                    <a:pt x="489" y="279"/>
                  </a:lnTo>
                  <a:lnTo>
                    <a:pt x="481" y="275"/>
                  </a:lnTo>
                  <a:lnTo>
                    <a:pt x="474" y="272"/>
                  </a:lnTo>
                  <a:lnTo>
                    <a:pt x="467" y="269"/>
                  </a:lnTo>
                  <a:lnTo>
                    <a:pt x="459" y="265"/>
                  </a:lnTo>
                  <a:lnTo>
                    <a:pt x="449" y="260"/>
                  </a:lnTo>
                  <a:lnTo>
                    <a:pt x="439" y="254"/>
                  </a:lnTo>
                  <a:lnTo>
                    <a:pt x="428" y="250"/>
                  </a:lnTo>
                  <a:lnTo>
                    <a:pt x="418" y="244"/>
                  </a:lnTo>
                  <a:lnTo>
                    <a:pt x="414" y="241"/>
                  </a:lnTo>
                  <a:lnTo>
                    <a:pt x="409" y="238"/>
                  </a:lnTo>
                  <a:lnTo>
                    <a:pt x="404" y="235"/>
                  </a:lnTo>
                  <a:lnTo>
                    <a:pt x="399" y="232"/>
                  </a:lnTo>
                  <a:lnTo>
                    <a:pt x="389" y="228"/>
                  </a:lnTo>
                  <a:lnTo>
                    <a:pt x="380" y="224"/>
                  </a:lnTo>
                  <a:lnTo>
                    <a:pt x="371" y="219"/>
                  </a:lnTo>
                  <a:lnTo>
                    <a:pt x="363" y="216"/>
                  </a:lnTo>
                  <a:lnTo>
                    <a:pt x="360" y="215"/>
                  </a:lnTo>
                  <a:lnTo>
                    <a:pt x="357" y="213"/>
                  </a:lnTo>
                  <a:lnTo>
                    <a:pt x="354" y="215"/>
                  </a:lnTo>
                  <a:lnTo>
                    <a:pt x="351" y="216"/>
                  </a:lnTo>
                  <a:lnTo>
                    <a:pt x="342" y="216"/>
                  </a:lnTo>
                  <a:lnTo>
                    <a:pt x="332" y="215"/>
                  </a:lnTo>
                  <a:lnTo>
                    <a:pt x="323" y="213"/>
                  </a:lnTo>
                  <a:lnTo>
                    <a:pt x="314" y="212"/>
                  </a:lnTo>
                  <a:lnTo>
                    <a:pt x="306" y="208"/>
                  </a:lnTo>
                  <a:lnTo>
                    <a:pt x="297" y="203"/>
                  </a:lnTo>
                  <a:lnTo>
                    <a:pt x="291" y="197"/>
                  </a:lnTo>
                  <a:lnTo>
                    <a:pt x="285" y="190"/>
                  </a:lnTo>
                  <a:lnTo>
                    <a:pt x="286" y="189"/>
                  </a:lnTo>
                  <a:lnTo>
                    <a:pt x="292" y="191"/>
                  </a:lnTo>
                  <a:lnTo>
                    <a:pt x="298" y="193"/>
                  </a:lnTo>
                  <a:lnTo>
                    <a:pt x="303" y="196"/>
                  </a:lnTo>
                  <a:lnTo>
                    <a:pt x="308" y="197"/>
                  </a:lnTo>
                  <a:lnTo>
                    <a:pt x="314" y="199"/>
                  </a:lnTo>
                  <a:lnTo>
                    <a:pt x="320" y="200"/>
                  </a:lnTo>
                  <a:lnTo>
                    <a:pt x="325" y="199"/>
                  </a:lnTo>
                  <a:lnTo>
                    <a:pt x="330" y="197"/>
                  </a:lnTo>
                  <a:lnTo>
                    <a:pt x="332" y="196"/>
                  </a:lnTo>
                  <a:lnTo>
                    <a:pt x="330" y="194"/>
                  </a:lnTo>
                  <a:lnTo>
                    <a:pt x="329" y="193"/>
                  </a:lnTo>
                  <a:lnTo>
                    <a:pt x="326" y="193"/>
                  </a:lnTo>
                  <a:lnTo>
                    <a:pt x="323" y="193"/>
                  </a:lnTo>
                  <a:lnTo>
                    <a:pt x="320" y="193"/>
                  </a:lnTo>
                  <a:lnTo>
                    <a:pt x="316" y="193"/>
                  </a:lnTo>
                  <a:lnTo>
                    <a:pt x="313" y="191"/>
                  </a:lnTo>
                  <a:lnTo>
                    <a:pt x="306" y="189"/>
                  </a:lnTo>
                  <a:lnTo>
                    <a:pt x="298" y="186"/>
                  </a:lnTo>
                  <a:lnTo>
                    <a:pt x="292" y="181"/>
                  </a:lnTo>
                  <a:lnTo>
                    <a:pt x="285" y="177"/>
                  </a:lnTo>
                  <a:lnTo>
                    <a:pt x="284" y="177"/>
                  </a:lnTo>
                  <a:lnTo>
                    <a:pt x="284" y="177"/>
                  </a:lnTo>
                  <a:lnTo>
                    <a:pt x="284" y="177"/>
                  </a:lnTo>
                  <a:lnTo>
                    <a:pt x="282" y="177"/>
                  </a:lnTo>
                  <a:lnTo>
                    <a:pt x="279" y="174"/>
                  </a:lnTo>
                  <a:lnTo>
                    <a:pt x="278" y="171"/>
                  </a:lnTo>
                  <a:lnTo>
                    <a:pt x="275" y="168"/>
                  </a:lnTo>
                  <a:lnTo>
                    <a:pt x="272" y="167"/>
                  </a:lnTo>
                  <a:lnTo>
                    <a:pt x="267" y="167"/>
                  </a:lnTo>
                  <a:lnTo>
                    <a:pt x="263" y="167"/>
                  </a:lnTo>
                  <a:lnTo>
                    <a:pt x="259" y="167"/>
                  </a:lnTo>
                  <a:lnTo>
                    <a:pt x="256" y="165"/>
                  </a:lnTo>
                  <a:lnTo>
                    <a:pt x="250" y="164"/>
                  </a:lnTo>
                  <a:lnTo>
                    <a:pt x="245" y="162"/>
                  </a:lnTo>
                  <a:lnTo>
                    <a:pt x="241" y="159"/>
                  </a:lnTo>
                  <a:lnTo>
                    <a:pt x="237" y="158"/>
                  </a:lnTo>
                  <a:lnTo>
                    <a:pt x="235" y="156"/>
                  </a:lnTo>
                  <a:lnTo>
                    <a:pt x="232" y="155"/>
                  </a:lnTo>
                  <a:lnTo>
                    <a:pt x="232" y="152"/>
                  </a:lnTo>
                  <a:lnTo>
                    <a:pt x="232" y="150"/>
                  </a:lnTo>
                  <a:lnTo>
                    <a:pt x="234" y="148"/>
                  </a:lnTo>
                  <a:lnTo>
                    <a:pt x="235" y="146"/>
                  </a:lnTo>
                  <a:lnTo>
                    <a:pt x="237" y="146"/>
                  </a:lnTo>
                  <a:lnTo>
                    <a:pt x="240" y="145"/>
                  </a:lnTo>
                  <a:lnTo>
                    <a:pt x="241" y="145"/>
                  </a:lnTo>
                  <a:lnTo>
                    <a:pt x="243" y="145"/>
                  </a:lnTo>
                  <a:lnTo>
                    <a:pt x="243" y="145"/>
                  </a:lnTo>
                  <a:lnTo>
                    <a:pt x="244" y="145"/>
                  </a:lnTo>
                  <a:lnTo>
                    <a:pt x="245" y="145"/>
                  </a:lnTo>
                  <a:lnTo>
                    <a:pt x="248" y="143"/>
                  </a:lnTo>
                  <a:lnTo>
                    <a:pt x="250" y="143"/>
                  </a:lnTo>
                  <a:lnTo>
                    <a:pt x="251" y="143"/>
                  </a:lnTo>
                  <a:lnTo>
                    <a:pt x="262" y="143"/>
                  </a:lnTo>
                  <a:lnTo>
                    <a:pt x="272" y="145"/>
                  </a:lnTo>
                  <a:lnTo>
                    <a:pt x="282" y="143"/>
                  </a:lnTo>
                  <a:lnTo>
                    <a:pt x="292" y="142"/>
                  </a:lnTo>
                  <a:lnTo>
                    <a:pt x="292" y="140"/>
                  </a:lnTo>
                  <a:lnTo>
                    <a:pt x="292" y="139"/>
                  </a:lnTo>
                  <a:lnTo>
                    <a:pt x="292" y="139"/>
                  </a:lnTo>
                  <a:lnTo>
                    <a:pt x="292" y="137"/>
                  </a:lnTo>
                  <a:lnTo>
                    <a:pt x="289" y="137"/>
                  </a:lnTo>
                  <a:lnTo>
                    <a:pt x="288" y="139"/>
                  </a:lnTo>
                  <a:lnTo>
                    <a:pt x="285" y="139"/>
                  </a:lnTo>
                  <a:lnTo>
                    <a:pt x="282" y="137"/>
                  </a:lnTo>
                  <a:lnTo>
                    <a:pt x="281" y="137"/>
                  </a:lnTo>
                  <a:lnTo>
                    <a:pt x="278" y="137"/>
                  </a:lnTo>
                  <a:lnTo>
                    <a:pt x="276" y="136"/>
                  </a:lnTo>
                  <a:lnTo>
                    <a:pt x="276" y="134"/>
                  </a:lnTo>
                  <a:lnTo>
                    <a:pt x="276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2" y="131"/>
                  </a:lnTo>
                  <a:lnTo>
                    <a:pt x="270" y="131"/>
                  </a:lnTo>
                  <a:lnTo>
                    <a:pt x="270" y="133"/>
                  </a:lnTo>
                  <a:lnTo>
                    <a:pt x="270" y="134"/>
                  </a:lnTo>
                  <a:lnTo>
                    <a:pt x="269" y="134"/>
                  </a:lnTo>
                  <a:lnTo>
                    <a:pt x="263" y="136"/>
                  </a:lnTo>
                  <a:lnTo>
                    <a:pt x="257" y="136"/>
                  </a:lnTo>
                  <a:lnTo>
                    <a:pt x="251" y="136"/>
                  </a:lnTo>
                  <a:lnTo>
                    <a:pt x="245" y="134"/>
                  </a:lnTo>
                  <a:lnTo>
                    <a:pt x="247" y="131"/>
                  </a:lnTo>
                  <a:lnTo>
                    <a:pt x="247" y="127"/>
                  </a:lnTo>
                  <a:lnTo>
                    <a:pt x="248" y="123"/>
                  </a:lnTo>
                  <a:lnTo>
                    <a:pt x="250" y="120"/>
                  </a:lnTo>
                  <a:lnTo>
                    <a:pt x="260" y="120"/>
                  </a:lnTo>
                  <a:lnTo>
                    <a:pt x="272" y="120"/>
                  </a:lnTo>
                  <a:lnTo>
                    <a:pt x="282" y="118"/>
                  </a:lnTo>
                  <a:lnTo>
                    <a:pt x="292" y="117"/>
                  </a:lnTo>
                  <a:lnTo>
                    <a:pt x="295" y="115"/>
                  </a:lnTo>
                  <a:lnTo>
                    <a:pt x="298" y="115"/>
                  </a:lnTo>
                  <a:lnTo>
                    <a:pt x="300" y="115"/>
                  </a:lnTo>
                  <a:lnTo>
                    <a:pt x="303" y="117"/>
                  </a:lnTo>
                  <a:lnTo>
                    <a:pt x="303" y="117"/>
                  </a:lnTo>
                  <a:lnTo>
                    <a:pt x="304" y="115"/>
                  </a:lnTo>
                  <a:lnTo>
                    <a:pt x="304" y="115"/>
                  </a:lnTo>
                  <a:lnTo>
                    <a:pt x="304" y="115"/>
                  </a:lnTo>
                  <a:lnTo>
                    <a:pt x="303" y="111"/>
                  </a:lnTo>
                  <a:lnTo>
                    <a:pt x="300" y="109"/>
                  </a:lnTo>
                  <a:lnTo>
                    <a:pt x="295" y="109"/>
                  </a:lnTo>
                  <a:lnTo>
                    <a:pt x="292" y="109"/>
                  </a:lnTo>
                  <a:lnTo>
                    <a:pt x="284" y="111"/>
                  </a:lnTo>
                  <a:lnTo>
                    <a:pt x="276" y="112"/>
                  </a:lnTo>
                  <a:lnTo>
                    <a:pt x="267" y="114"/>
                  </a:lnTo>
                  <a:lnTo>
                    <a:pt x="259" y="114"/>
                  </a:lnTo>
                  <a:lnTo>
                    <a:pt x="257" y="114"/>
                  </a:lnTo>
                  <a:lnTo>
                    <a:pt x="256" y="114"/>
                  </a:lnTo>
                  <a:lnTo>
                    <a:pt x="254" y="114"/>
                  </a:lnTo>
                  <a:lnTo>
                    <a:pt x="253" y="112"/>
                  </a:lnTo>
                  <a:lnTo>
                    <a:pt x="253" y="109"/>
                  </a:lnTo>
                  <a:lnTo>
                    <a:pt x="254" y="108"/>
                  </a:lnTo>
                  <a:lnTo>
                    <a:pt x="256" y="105"/>
                  </a:lnTo>
                  <a:lnTo>
                    <a:pt x="257" y="104"/>
                  </a:lnTo>
                  <a:lnTo>
                    <a:pt x="260" y="93"/>
                  </a:lnTo>
                  <a:lnTo>
                    <a:pt x="263" y="83"/>
                  </a:lnTo>
                  <a:lnTo>
                    <a:pt x="266" y="74"/>
                  </a:lnTo>
                  <a:lnTo>
                    <a:pt x="269" y="64"/>
                  </a:lnTo>
                  <a:lnTo>
                    <a:pt x="270" y="57"/>
                  </a:lnTo>
                  <a:lnTo>
                    <a:pt x="272" y="49"/>
                  </a:lnTo>
                  <a:lnTo>
                    <a:pt x="270" y="44"/>
                  </a:lnTo>
                  <a:lnTo>
                    <a:pt x="269" y="36"/>
                  </a:lnTo>
                  <a:lnTo>
                    <a:pt x="267" y="33"/>
                  </a:lnTo>
                  <a:lnTo>
                    <a:pt x="267" y="29"/>
                  </a:lnTo>
                  <a:lnTo>
                    <a:pt x="266" y="25"/>
                  </a:lnTo>
                  <a:lnTo>
                    <a:pt x="265" y="20"/>
                  </a:lnTo>
                  <a:lnTo>
                    <a:pt x="265" y="20"/>
                  </a:lnTo>
                  <a:lnTo>
                    <a:pt x="263" y="19"/>
                  </a:lnTo>
                  <a:lnTo>
                    <a:pt x="262" y="19"/>
                  </a:lnTo>
                  <a:lnTo>
                    <a:pt x="262" y="19"/>
                  </a:lnTo>
                  <a:lnTo>
                    <a:pt x="259" y="20"/>
                  </a:lnTo>
                  <a:lnTo>
                    <a:pt x="257" y="22"/>
                  </a:lnTo>
                  <a:lnTo>
                    <a:pt x="254" y="23"/>
                  </a:lnTo>
                  <a:lnTo>
                    <a:pt x="251" y="23"/>
                  </a:lnTo>
                  <a:lnTo>
                    <a:pt x="245" y="23"/>
                  </a:lnTo>
                  <a:lnTo>
                    <a:pt x="240" y="23"/>
                  </a:lnTo>
                  <a:lnTo>
                    <a:pt x="234" y="25"/>
                  </a:lnTo>
                  <a:lnTo>
                    <a:pt x="228" y="25"/>
                  </a:lnTo>
                  <a:lnTo>
                    <a:pt x="221" y="25"/>
                  </a:lnTo>
                  <a:lnTo>
                    <a:pt x="215" y="25"/>
                  </a:lnTo>
                  <a:lnTo>
                    <a:pt x="209" y="25"/>
                  </a:lnTo>
                  <a:lnTo>
                    <a:pt x="203" y="23"/>
                  </a:lnTo>
                  <a:lnTo>
                    <a:pt x="203" y="23"/>
                  </a:lnTo>
                  <a:lnTo>
                    <a:pt x="203" y="23"/>
                  </a:lnTo>
                  <a:lnTo>
                    <a:pt x="202" y="23"/>
                  </a:lnTo>
                  <a:lnTo>
                    <a:pt x="202" y="22"/>
                  </a:lnTo>
                  <a:lnTo>
                    <a:pt x="203" y="19"/>
                  </a:lnTo>
                  <a:lnTo>
                    <a:pt x="206" y="19"/>
                  </a:lnTo>
                  <a:lnTo>
                    <a:pt x="209" y="19"/>
                  </a:lnTo>
                  <a:lnTo>
                    <a:pt x="212" y="19"/>
                  </a:lnTo>
                  <a:lnTo>
                    <a:pt x="222" y="19"/>
                  </a:lnTo>
                  <a:lnTo>
                    <a:pt x="231" y="19"/>
                  </a:lnTo>
                  <a:lnTo>
                    <a:pt x="240" y="20"/>
                  </a:lnTo>
                  <a:lnTo>
                    <a:pt x="250" y="19"/>
                  </a:lnTo>
                  <a:lnTo>
                    <a:pt x="251" y="19"/>
                  </a:lnTo>
                  <a:lnTo>
                    <a:pt x="253" y="17"/>
                  </a:lnTo>
                  <a:lnTo>
                    <a:pt x="254" y="17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56" y="13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45" y="11"/>
                  </a:lnTo>
                  <a:lnTo>
                    <a:pt x="235" y="10"/>
                  </a:lnTo>
                  <a:lnTo>
                    <a:pt x="225" y="10"/>
                  </a:lnTo>
                  <a:lnTo>
                    <a:pt x="216" y="10"/>
                  </a:lnTo>
                  <a:lnTo>
                    <a:pt x="206" y="11"/>
                  </a:lnTo>
                  <a:lnTo>
                    <a:pt x="197" y="13"/>
                  </a:lnTo>
                  <a:lnTo>
                    <a:pt x="188" y="16"/>
                  </a:lnTo>
                  <a:lnTo>
                    <a:pt x="181" y="22"/>
                  </a:lnTo>
                  <a:lnTo>
                    <a:pt x="180" y="19"/>
                  </a:lnTo>
                  <a:lnTo>
                    <a:pt x="178" y="17"/>
                  </a:lnTo>
                  <a:lnTo>
                    <a:pt x="175" y="17"/>
                  </a:lnTo>
                  <a:lnTo>
                    <a:pt x="174" y="16"/>
                  </a:lnTo>
                  <a:lnTo>
                    <a:pt x="169" y="16"/>
                  </a:lnTo>
                  <a:lnTo>
                    <a:pt x="165" y="14"/>
                  </a:lnTo>
                  <a:lnTo>
                    <a:pt x="161" y="14"/>
                  </a:lnTo>
                  <a:lnTo>
                    <a:pt x="156" y="14"/>
                  </a:lnTo>
                  <a:lnTo>
                    <a:pt x="150" y="14"/>
                  </a:lnTo>
                  <a:lnTo>
                    <a:pt x="144" y="14"/>
                  </a:lnTo>
                  <a:lnTo>
                    <a:pt x="137" y="16"/>
                  </a:lnTo>
                  <a:lnTo>
                    <a:pt x="131" y="16"/>
                  </a:lnTo>
                  <a:lnTo>
                    <a:pt x="140" y="11"/>
                  </a:lnTo>
                  <a:lnTo>
                    <a:pt x="149" y="8"/>
                  </a:lnTo>
                  <a:lnTo>
                    <a:pt x="158" y="7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3"/>
                  </a:lnTo>
                  <a:lnTo>
                    <a:pt x="166" y="3"/>
                  </a:lnTo>
                  <a:lnTo>
                    <a:pt x="166" y="1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59" y="0"/>
                  </a:lnTo>
                  <a:lnTo>
                    <a:pt x="156" y="0"/>
                  </a:lnTo>
                  <a:lnTo>
                    <a:pt x="147" y="3"/>
                  </a:lnTo>
                  <a:lnTo>
                    <a:pt x="139" y="5"/>
                  </a:lnTo>
                  <a:lnTo>
                    <a:pt x="130" y="8"/>
                  </a:lnTo>
                  <a:lnTo>
                    <a:pt x="121" y="13"/>
                  </a:lnTo>
                  <a:lnTo>
                    <a:pt x="112" y="17"/>
                  </a:lnTo>
                  <a:lnTo>
                    <a:pt x="105" y="22"/>
                  </a:lnTo>
                  <a:lnTo>
                    <a:pt x="96" y="26"/>
                  </a:lnTo>
                  <a:lnTo>
                    <a:pt x="89" y="32"/>
                  </a:lnTo>
                  <a:lnTo>
                    <a:pt x="77" y="44"/>
                  </a:lnTo>
                  <a:lnTo>
                    <a:pt x="68" y="57"/>
                  </a:lnTo>
                  <a:lnTo>
                    <a:pt x="61" y="71"/>
                  </a:lnTo>
                  <a:lnTo>
                    <a:pt x="55" y="86"/>
                  </a:lnTo>
                  <a:lnTo>
                    <a:pt x="55" y="87"/>
                  </a:lnTo>
                  <a:lnTo>
                    <a:pt x="55" y="90"/>
                  </a:lnTo>
                  <a:lnTo>
                    <a:pt x="57" y="92"/>
                  </a:lnTo>
                  <a:lnTo>
                    <a:pt x="58" y="92"/>
                  </a:lnTo>
                  <a:close/>
                  <a:moveTo>
                    <a:pt x="225" y="174"/>
                  </a:moveTo>
                  <a:lnTo>
                    <a:pt x="224" y="171"/>
                  </a:lnTo>
                  <a:lnTo>
                    <a:pt x="222" y="169"/>
                  </a:lnTo>
                  <a:lnTo>
                    <a:pt x="219" y="167"/>
                  </a:lnTo>
                  <a:lnTo>
                    <a:pt x="219" y="165"/>
                  </a:lnTo>
                  <a:lnTo>
                    <a:pt x="219" y="162"/>
                  </a:lnTo>
                  <a:lnTo>
                    <a:pt x="219" y="159"/>
                  </a:lnTo>
                  <a:lnTo>
                    <a:pt x="219" y="158"/>
                  </a:lnTo>
                  <a:lnTo>
                    <a:pt x="219" y="155"/>
                  </a:lnTo>
                  <a:lnTo>
                    <a:pt x="219" y="153"/>
                  </a:lnTo>
                  <a:lnTo>
                    <a:pt x="221" y="153"/>
                  </a:lnTo>
                  <a:lnTo>
                    <a:pt x="221" y="152"/>
                  </a:lnTo>
                  <a:lnTo>
                    <a:pt x="222" y="152"/>
                  </a:lnTo>
                  <a:lnTo>
                    <a:pt x="224" y="153"/>
                  </a:lnTo>
                  <a:lnTo>
                    <a:pt x="224" y="155"/>
                  </a:lnTo>
                  <a:lnTo>
                    <a:pt x="224" y="156"/>
                  </a:lnTo>
                  <a:lnTo>
                    <a:pt x="224" y="158"/>
                  </a:lnTo>
                  <a:lnTo>
                    <a:pt x="224" y="162"/>
                  </a:lnTo>
                  <a:lnTo>
                    <a:pt x="225" y="165"/>
                  </a:lnTo>
                  <a:lnTo>
                    <a:pt x="225" y="169"/>
                  </a:lnTo>
                  <a:lnTo>
                    <a:pt x="225" y="174"/>
                  </a:lnTo>
                  <a:close/>
                  <a:moveTo>
                    <a:pt x="219" y="143"/>
                  </a:moveTo>
                  <a:lnTo>
                    <a:pt x="219" y="143"/>
                  </a:lnTo>
                  <a:lnTo>
                    <a:pt x="219" y="143"/>
                  </a:lnTo>
                  <a:lnTo>
                    <a:pt x="219" y="143"/>
                  </a:lnTo>
                  <a:lnTo>
                    <a:pt x="219" y="142"/>
                  </a:lnTo>
                  <a:lnTo>
                    <a:pt x="221" y="143"/>
                  </a:lnTo>
                  <a:lnTo>
                    <a:pt x="221" y="143"/>
                  </a:lnTo>
                  <a:lnTo>
                    <a:pt x="221" y="143"/>
                  </a:lnTo>
                  <a:lnTo>
                    <a:pt x="219" y="145"/>
                  </a:lnTo>
                  <a:lnTo>
                    <a:pt x="219" y="143"/>
                  </a:lnTo>
                  <a:close/>
                  <a:moveTo>
                    <a:pt x="272" y="175"/>
                  </a:moveTo>
                  <a:lnTo>
                    <a:pt x="273" y="177"/>
                  </a:lnTo>
                  <a:lnTo>
                    <a:pt x="273" y="177"/>
                  </a:lnTo>
                  <a:lnTo>
                    <a:pt x="273" y="178"/>
                  </a:lnTo>
                  <a:lnTo>
                    <a:pt x="275" y="180"/>
                  </a:lnTo>
                  <a:lnTo>
                    <a:pt x="276" y="181"/>
                  </a:lnTo>
                  <a:lnTo>
                    <a:pt x="278" y="183"/>
                  </a:lnTo>
                  <a:lnTo>
                    <a:pt x="281" y="184"/>
                  </a:lnTo>
                  <a:lnTo>
                    <a:pt x="281" y="186"/>
                  </a:lnTo>
                  <a:lnTo>
                    <a:pt x="281" y="187"/>
                  </a:lnTo>
                  <a:lnTo>
                    <a:pt x="279" y="189"/>
                  </a:lnTo>
                  <a:lnTo>
                    <a:pt x="279" y="190"/>
                  </a:lnTo>
                  <a:lnTo>
                    <a:pt x="279" y="191"/>
                  </a:lnTo>
                  <a:lnTo>
                    <a:pt x="279" y="193"/>
                  </a:lnTo>
                  <a:lnTo>
                    <a:pt x="281" y="193"/>
                  </a:lnTo>
                  <a:lnTo>
                    <a:pt x="281" y="193"/>
                  </a:lnTo>
                  <a:lnTo>
                    <a:pt x="281" y="194"/>
                  </a:lnTo>
                  <a:lnTo>
                    <a:pt x="273" y="197"/>
                  </a:lnTo>
                  <a:lnTo>
                    <a:pt x="265" y="200"/>
                  </a:lnTo>
                  <a:lnTo>
                    <a:pt x="256" y="200"/>
                  </a:lnTo>
                  <a:lnTo>
                    <a:pt x="247" y="199"/>
                  </a:lnTo>
                  <a:lnTo>
                    <a:pt x="245" y="197"/>
                  </a:lnTo>
                  <a:lnTo>
                    <a:pt x="244" y="194"/>
                  </a:lnTo>
                  <a:lnTo>
                    <a:pt x="244" y="191"/>
                  </a:lnTo>
                  <a:lnTo>
                    <a:pt x="244" y="187"/>
                  </a:lnTo>
                  <a:lnTo>
                    <a:pt x="245" y="189"/>
                  </a:lnTo>
                  <a:lnTo>
                    <a:pt x="245" y="189"/>
                  </a:lnTo>
                  <a:lnTo>
                    <a:pt x="245" y="189"/>
                  </a:lnTo>
                  <a:lnTo>
                    <a:pt x="245" y="189"/>
                  </a:lnTo>
                  <a:lnTo>
                    <a:pt x="251" y="186"/>
                  </a:lnTo>
                  <a:lnTo>
                    <a:pt x="257" y="184"/>
                  </a:lnTo>
                  <a:lnTo>
                    <a:pt x="263" y="181"/>
                  </a:lnTo>
                  <a:lnTo>
                    <a:pt x="269" y="180"/>
                  </a:lnTo>
                  <a:lnTo>
                    <a:pt x="270" y="178"/>
                  </a:lnTo>
                  <a:lnTo>
                    <a:pt x="270" y="177"/>
                  </a:lnTo>
                  <a:lnTo>
                    <a:pt x="270" y="175"/>
                  </a:lnTo>
                  <a:lnTo>
                    <a:pt x="272" y="175"/>
                  </a:lnTo>
                  <a:close/>
                  <a:moveTo>
                    <a:pt x="241" y="168"/>
                  </a:moveTo>
                  <a:lnTo>
                    <a:pt x="247" y="169"/>
                  </a:lnTo>
                  <a:lnTo>
                    <a:pt x="251" y="171"/>
                  </a:lnTo>
                  <a:lnTo>
                    <a:pt x="256" y="172"/>
                  </a:lnTo>
                  <a:lnTo>
                    <a:pt x="260" y="174"/>
                  </a:lnTo>
                  <a:lnTo>
                    <a:pt x="259" y="175"/>
                  </a:lnTo>
                  <a:lnTo>
                    <a:pt x="256" y="177"/>
                  </a:lnTo>
                  <a:lnTo>
                    <a:pt x="254" y="177"/>
                  </a:lnTo>
                  <a:lnTo>
                    <a:pt x="251" y="178"/>
                  </a:lnTo>
                  <a:lnTo>
                    <a:pt x="250" y="180"/>
                  </a:lnTo>
                  <a:lnTo>
                    <a:pt x="247" y="181"/>
                  </a:lnTo>
                  <a:lnTo>
                    <a:pt x="245" y="183"/>
                  </a:lnTo>
                  <a:lnTo>
                    <a:pt x="244" y="184"/>
                  </a:lnTo>
                  <a:lnTo>
                    <a:pt x="243" y="181"/>
                  </a:lnTo>
                  <a:lnTo>
                    <a:pt x="241" y="177"/>
                  </a:lnTo>
                  <a:lnTo>
                    <a:pt x="241" y="172"/>
                  </a:lnTo>
                  <a:lnTo>
                    <a:pt x="241" y="168"/>
                  </a:lnTo>
                  <a:close/>
                  <a:moveTo>
                    <a:pt x="232" y="164"/>
                  </a:moveTo>
                  <a:lnTo>
                    <a:pt x="234" y="165"/>
                  </a:lnTo>
                  <a:lnTo>
                    <a:pt x="235" y="165"/>
                  </a:lnTo>
                  <a:lnTo>
                    <a:pt x="237" y="165"/>
                  </a:lnTo>
                  <a:lnTo>
                    <a:pt x="237" y="167"/>
                  </a:lnTo>
                  <a:lnTo>
                    <a:pt x="237" y="168"/>
                  </a:lnTo>
                  <a:lnTo>
                    <a:pt x="237" y="169"/>
                  </a:lnTo>
                  <a:lnTo>
                    <a:pt x="235" y="172"/>
                  </a:lnTo>
                  <a:lnTo>
                    <a:pt x="235" y="174"/>
                  </a:lnTo>
                  <a:lnTo>
                    <a:pt x="237" y="183"/>
                  </a:lnTo>
                  <a:lnTo>
                    <a:pt x="238" y="190"/>
                  </a:lnTo>
                  <a:lnTo>
                    <a:pt x="240" y="199"/>
                  </a:lnTo>
                  <a:lnTo>
                    <a:pt x="243" y="206"/>
                  </a:lnTo>
                  <a:lnTo>
                    <a:pt x="243" y="208"/>
                  </a:lnTo>
                  <a:lnTo>
                    <a:pt x="244" y="209"/>
                  </a:lnTo>
                  <a:lnTo>
                    <a:pt x="244" y="209"/>
                  </a:lnTo>
                  <a:lnTo>
                    <a:pt x="245" y="209"/>
                  </a:lnTo>
                  <a:lnTo>
                    <a:pt x="245" y="209"/>
                  </a:lnTo>
                  <a:lnTo>
                    <a:pt x="245" y="208"/>
                  </a:lnTo>
                  <a:lnTo>
                    <a:pt x="245" y="208"/>
                  </a:lnTo>
                  <a:lnTo>
                    <a:pt x="245" y="208"/>
                  </a:lnTo>
                  <a:lnTo>
                    <a:pt x="248" y="206"/>
                  </a:lnTo>
                  <a:lnTo>
                    <a:pt x="250" y="206"/>
                  </a:lnTo>
                  <a:lnTo>
                    <a:pt x="253" y="208"/>
                  </a:lnTo>
                  <a:lnTo>
                    <a:pt x="254" y="208"/>
                  </a:lnTo>
                  <a:lnTo>
                    <a:pt x="254" y="208"/>
                  </a:lnTo>
                  <a:lnTo>
                    <a:pt x="256" y="209"/>
                  </a:lnTo>
                  <a:lnTo>
                    <a:pt x="256" y="210"/>
                  </a:lnTo>
                  <a:lnTo>
                    <a:pt x="257" y="212"/>
                  </a:lnTo>
                  <a:lnTo>
                    <a:pt x="260" y="213"/>
                  </a:lnTo>
                  <a:lnTo>
                    <a:pt x="262" y="213"/>
                  </a:lnTo>
                  <a:lnTo>
                    <a:pt x="265" y="215"/>
                  </a:lnTo>
                  <a:lnTo>
                    <a:pt x="266" y="216"/>
                  </a:lnTo>
                  <a:lnTo>
                    <a:pt x="257" y="219"/>
                  </a:lnTo>
                  <a:lnTo>
                    <a:pt x="248" y="222"/>
                  </a:lnTo>
                  <a:lnTo>
                    <a:pt x="240" y="222"/>
                  </a:lnTo>
                  <a:lnTo>
                    <a:pt x="229" y="224"/>
                  </a:lnTo>
                  <a:lnTo>
                    <a:pt x="222" y="224"/>
                  </a:lnTo>
                  <a:lnTo>
                    <a:pt x="215" y="224"/>
                  </a:lnTo>
                  <a:lnTo>
                    <a:pt x="206" y="224"/>
                  </a:lnTo>
                  <a:lnTo>
                    <a:pt x="199" y="222"/>
                  </a:lnTo>
                  <a:lnTo>
                    <a:pt x="205" y="218"/>
                  </a:lnTo>
                  <a:lnTo>
                    <a:pt x="210" y="215"/>
                  </a:lnTo>
                  <a:lnTo>
                    <a:pt x="218" y="213"/>
                  </a:lnTo>
                  <a:lnTo>
                    <a:pt x="224" y="210"/>
                  </a:lnTo>
                  <a:lnTo>
                    <a:pt x="225" y="210"/>
                  </a:lnTo>
                  <a:lnTo>
                    <a:pt x="225" y="210"/>
                  </a:lnTo>
                  <a:lnTo>
                    <a:pt x="225" y="212"/>
                  </a:lnTo>
                  <a:lnTo>
                    <a:pt x="226" y="212"/>
                  </a:lnTo>
                  <a:lnTo>
                    <a:pt x="228" y="210"/>
                  </a:lnTo>
                  <a:lnTo>
                    <a:pt x="229" y="210"/>
                  </a:lnTo>
                  <a:lnTo>
                    <a:pt x="231" y="209"/>
                  </a:lnTo>
                  <a:lnTo>
                    <a:pt x="232" y="209"/>
                  </a:lnTo>
                  <a:lnTo>
                    <a:pt x="234" y="209"/>
                  </a:lnTo>
                  <a:lnTo>
                    <a:pt x="234" y="208"/>
                  </a:lnTo>
                  <a:lnTo>
                    <a:pt x="234" y="208"/>
                  </a:lnTo>
                  <a:lnTo>
                    <a:pt x="234" y="208"/>
                  </a:lnTo>
                  <a:lnTo>
                    <a:pt x="234" y="206"/>
                  </a:lnTo>
                  <a:lnTo>
                    <a:pt x="234" y="205"/>
                  </a:lnTo>
                  <a:lnTo>
                    <a:pt x="232" y="203"/>
                  </a:lnTo>
                  <a:lnTo>
                    <a:pt x="232" y="202"/>
                  </a:lnTo>
                  <a:lnTo>
                    <a:pt x="231" y="197"/>
                  </a:lnTo>
                  <a:lnTo>
                    <a:pt x="231" y="193"/>
                  </a:lnTo>
                  <a:lnTo>
                    <a:pt x="231" y="189"/>
                  </a:lnTo>
                  <a:lnTo>
                    <a:pt x="231" y="184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9" y="183"/>
                  </a:lnTo>
                  <a:lnTo>
                    <a:pt x="229" y="183"/>
                  </a:lnTo>
                  <a:lnTo>
                    <a:pt x="228" y="183"/>
                  </a:lnTo>
                  <a:lnTo>
                    <a:pt x="226" y="181"/>
                  </a:lnTo>
                  <a:lnTo>
                    <a:pt x="226" y="181"/>
                  </a:lnTo>
                  <a:lnTo>
                    <a:pt x="225" y="181"/>
                  </a:lnTo>
                  <a:lnTo>
                    <a:pt x="226" y="180"/>
                  </a:lnTo>
                  <a:lnTo>
                    <a:pt x="226" y="180"/>
                  </a:lnTo>
                  <a:lnTo>
                    <a:pt x="226" y="180"/>
                  </a:lnTo>
                  <a:lnTo>
                    <a:pt x="226" y="178"/>
                  </a:lnTo>
                  <a:lnTo>
                    <a:pt x="228" y="177"/>
                  </a:lnTo>
                  <a:lnTo>
                    <a:pt x="229" y="177"/>
                  </a:lnTo>
                  <a:lnTo>
                    <a:pt x="231" y="177"/>
                  </a:lnTo>
                  <a:lnTo>
                    <a:pt x="231" y="175"/>
                  </a:lnTo>
                  <a:lnTo>
                    <a:pt x="232" y="172"/>
                  </a:lnTo>
                  <a:lnTo>
                    <a:pt x="232" y="169"/>
                  </a:lnTo>
                  <a:lnTo>
                    <a:pt x="232" y="167"/>
                  </a:lnTo>
                  <a:lnTo>
                    <a:pt x="232" y="164"/>
                  </a:lnTo>
                  <a:close/>
                  <a:moveTo>
                    <a:pt x="187" y="32"/>
                  </a:moveTo>
                  <a:lnTo>
                    <a:pt x="194" y="33"/>
                  </a:lnTo>
                  <a:lnTo>
                    <a:pt x="202" y="35"/>
                  </a:lnTo>
                  <a:lnTo>
                    <a:pt x="209" y="36"/>
                  </a:lnTo>
                  <a:lnTo>
                    <a:pt x="216" y="36"/>
                  </a:lnTo>
                  <a:lnTo>
                    <a:pt x="219" y="36"/>
                  </a:lnTo>
                  <a:lnTo>
                    <a:pt x="221" y="36"/>
                  </a:lnTo>
                  <a:lnTo>
                    <a:pt x="224" y="36"/>
                  </a:lnTo>
                  <a:lnTo>
                    <a:pt x="225" y="36"/>
                  </a:lnTo>
                  <a:lnTo>
                    <a:pt x="231" y="35"/>
                  </a:lnTo>
                  <a:lnTo>
                    <a:pt x="237" y="35"/>
                  </a:lnTo>
                  <a:lnTo>
                    <a:pt x="241" y="33"/>
                  </a:lnTo>
                  <a:lnTo>
                    <a:pt x="247" y="32"/>
                  </a:lnTo>
                  <a:lnTo>
                    <a:pt x="250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60" y="27"/>
                  </a:lnTo>
                  <a:lnTo>
                    <a:pt x="263" y="35"/>
                  </a:lnTo>
                  <a:lnTo>
                    <a:pt x="263" y="44"/>
                  </a:lnTo>
                  <a:lnTo>
                    <a:pt x="262" y="52"/>
                  </a:lnTo>
                  <a:lnTo>
                    <a:pt x="260" y="61"/>
                  </a:lnTo>
                  <a:lnTo>
                    <a:pt x="257" y="77"/>
                  </a:lnTo>
                  <a:lnTo>
                    <a:pt x="253" y="93"/>
                  </a:lnTo>
                  <a:lnTo>
                    <a:pt x="247" y="108"/>
                  </a:lnTo>
                  <a:lnTo>
                    <a:pt x="241" y="124"/>
                  </a:lnTo>
                  <a:lnTo>
                    <a:pt x="241" y="124"/>
                  </a:lnTo>
                  <a:lnTo>
                    <a:pt x="243" y="124"/>
                  </a:lnTo>
                  <a:lnTo>
                    <a:pt x="243" y="124"/>
                  </a:lnTo>
                  <a:lnTo>
                    <a:pt x="243" y="126"/>
                  </a:lnTo>
                  <a:lnTo>
                    <a:pt x="241" y="128"/>
                  </a:lnTo>
                  <a:lnTo>
                    <a:pt x="241" y="131"/>
                  </a:lnTo>
                  <a:lnTo>
                    <a:pt x="240" y="134"/>
                  </a:lnTo>
                  <a:lnTo>
                    <a:pt x="238" y="137"/>
                  </a:lnTo>
                  <a:lnTo>
                    <a:pt x="238" y="139"/>
                  </a:lnTo>
                  <a:lnTo>
                    <a:pt x="235" y="140"/>
                  </a:lnTo>
                  <a:lnTo>
                    <a:pt x="234" y="142"/>
                  </a:lnTo>
                  <a:lnTo>
                    <a:pt x="231" y="143"/>
                  </a:lnTo>
                  <a:lnTo>
                    <a:pt x="231" y="143"/>
                  </a:lnTo>
                  <a:lnTo>
                    <a:pt x="231" y="142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29" y="140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6" y="134"/>
                  </a:lnTo>
                  <a:lnTo>
                    <a:pt x="226" y="133"/>
                  </a:lnTo>
                  <a:lnTo>
                    <a:pt x="226" y="133"/>
                  </a:lnTo>
                  <a:lnTo>
                    <a:pt x="226" y="131"/>
                  </a:lnTo>
                  <a:lnTo>
                    <a:pt x="228" y="131"/>
                  </a:lnTo>
                  <a:lnTo>
                    <a:pt x="228" y="131"/>
                  </a:lnTo>
                  <a:lnTo>
                    <a:pt x="228" y="130"/>
                  </a:lnTo>
                  <a:lnTo>
                    <a:pt x="228" y="128"/>
                  </a:lnTo>
                  <a:lnTo>
                    <a:pt x="226" y="128"/>
                  </a:lnTo>
                  <a:lnTo>
                    <a:pt x="226" y="127"/>
                  </a:lnTo>
                  <a:lnTo>
                    <a:pt x="222" y="120"/>
                  </a:lnTo>
                  <a:lnTo>
                    <a:pt x="218" y="112"/>
                  </a:lnTo>
                  <a:lnTo>
                    <a:pt x="212" y="107"/>
                  </a:lnTo>
                  <a:lnTo>
                    <a:pt x="207" y="99"/>
                  </a:lnTo>
                  <a:lnTo>
                    <a:pt x="203" y="89"/>
                  </a:lnTo>
                  <a:lnTo>
                    <a:pt x="200" y="80"/>
                  </a:lnTo>
                  <a:lnTo>
                    <a:pt x="197" y="70"/>
                  </a:lnTo>
                  <a:lnTo>
                    <a:pt x="193" y="61"/>
                  </a:lnTo>
                  <a:lnTo>
                    <a:pt x="191" y="58"/>
                  </a:lnTo>
                  <a:lnTo>
                    <a:pt x="191" y="54"/>
                  </a:lnTo>
                  <a:lnTo>
                    <a:pt x="191" y="51"/>
                  </a:lnTo>
                  <a:lnTo>
                    <a:pt x="190" y="48"/>
                  </a:lnTo>
                  <a:lnTo>
                    <a:pt x="188" y="44"/>
                  </a:lnTo>
                  <a:lnTo>
                    <a:pt x="187" y="39"/>
                  </a:lnTo>
                  <a:lnTo>
                    <a:pt x="187" y="36"/>
                  </a:lnTo>
                  <a:lnTo>
                    <a:pt x="187" y="32"/>
                  </a:lnTo>
                  <a:close/>
                  <a:moveTo>
                    <a:pt x="125" y="26"/>
                  </a:moveTo>
                  <a:lnTo>
                    <a:pt x="130" y="23"/>
                  </a:lnTo>
                  <a:lnTo>
                    <a:pt x="134" y="20"/>
                  </a:lnTo>
                  <a:lnTo>
                    <a:pt x="139" y="20"/>
                  </a:lnTo>
                  <a:lnTo>
                    <a:pt x="143" y="20"/>
                  </a:lnTo>
                  <a:lnTo>
                    <a:pt x="150" y="20"/>
                  </a:lnTo>
                  <a:lnTo>
                    <a:pt x="159" y="20"/>
                  </a:lnTo>
                  <a:lnTo>
                    <a:pt x="168" y="22"/>
                  </a:lnTo>
                  <a:lnTo>
                    <a:pt x="175" y="23"/>
                  </a:lnTo>
                  <a:lnTo>
                    <a:pt x="175" y="25"/>
                  </a:lnTo>
                  <a:lnTo>
                    <a:pt x="175" y="25"/>
                  </a:lnTo>
                  <a:lnTo>
                    <a:pt x="175" y="26"/>
                  </a:lnTo>
                  <a:lnTo>
                    <a:pt x="175" y="26"/>
                  </a:lnTo>
                  <a:lnTo>
                    <a:pt x="169" y="27"/>
                  </a:lnTo>
                  <a:lnTo>
                    <a:pt x="162" y="27"/>
                  </a:lnTo>
                  <a:lnTo>
                    <a:pt x="156" y="27"/>
                  </a:lnTo>
                  <a:lnTo>
                    <a:pt x="149" y="27"/>
                  </a:lnTo>
                  <a:lnTo>
                    <a:pt x="143" y="27"/>
                  </a:lnTo>
                  <a:lnTo>
                    <a:pt x="139" y="27"/>
                  </a:lnTo>
                  <a:lnTo>
                    <a:pt x="133" y="27"/>
                  </a:lnTo>
                  <a:lnTo>
                    <a:pt x="127" y="27"/>
                  </a:lnTo>
                  <a:lnTo>
                    <a:pt x="125" y="27"/>
                  </a:lnTo>
                  <a:lnTo>
                    <a:pt x="125" y="26"/>
                  </a:lnTo>
                  <a:lnTo>
                    <a:pt x="125" y="26"/>
                  </a:lnTo>
                  <a:lnTo>
                    <a:pt x="12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9" name="Freeform 128"/>
            <p:cNvSpPr>
              <a:spLocks/>
            </p:cNvSpPr>
            <p:nvPr/>
          </p:nvSpPr>
          <p:spPr bwMode="auto">
            <a:xfrm>
              <a:off x="7323138" y="4448175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0" name="Freeform 129"/>
            <p:cNvSpPr>
              <a:spLocks/>
            </p:cNvSpPr>
            <p:nvPr/>
          </p:nvSpPr>
          <p:spPr bwMode="auto">
            <a:xfrm>
              <a:off x="7227888" y="4346575"/>
              <a:ext cx="241300" cy="341313"/>
            </a:xfrm>
            <a:custGeom>
              <a:avLst/>
              <a:gdLst/>
              <a:ahLst/>
              <a:cxnLst>
                <a:cxn ang="0">
                  <a:pos x="4" y="215"/>
                </a:cxn>
                <a:cxn ang="0">
                  <a:pos x="7" y="211"/>
                </a:cxn>
                <a:cxn ang="0">
                  <a:pos x="7" y="202"/>
                </a:cxn>
                <a:cxn ang="0">
                  <a:pos x="9" y="199"/>
                </a:cxn>
                <a:cxn ang="0">
                  <a:pos x="9" y="187"/>
                </a:cxn>
                <a:cxn ang="0">
                  <a:pos x="12" y="164"/>
                </a:cxn>
                <a:cxn ang="0">
                  <a:pos x="13" y="121"/>
                </a:cxn>
                <a:cxn ang="0">
                  <a:pos x="13" y="102"/>
                </a:cxn>
                <a:cxn ang="0">
                  <a:pos x="14" y="92"/>
                </a:cxn>
                <a:cxn ang="0">
                  <a:pos x="17" y="91"/>
                </a:cxn>
                <a:cxn ang="0">
                  <a:pos x="17" y="92"/>
                </a:cxn>
                <a:cxn ang="0">
                  <a:pos x="19" y="92"/>
                </a:cxn>
                <a:cxn ang="0">
                  <a:pos x="22" y="67"/>
                </a:cxn>
                <a:cxn ang="0">
                  <a:pos x="29" y="45"/>
                </a:cxn>
                <a:cxn ang="0">
                  <a:pos x="60" y="17"/>
                </a:cxn>
                <a:cxn ang="0">
                  <a:pos x="79" y="12"/>
                </a:cxn>
                <a:cxn ang="0">
                  <a:pos x="79" y="7"/>
                </a:cxn>
                <a:cxn ang="0">
                  <a:pos x="79" y="6"/>
                </a:cxn>
                <a:cxn ang="0">
                  <a:pos x="80" y="6"/>
                </a:cxn>
                <a:cxn ang="0">
                  <a:pos x="83" y="6"/>
                </a:cxn>
                <a:cxn ang="0">
                  <a:pos x="104" y="9"/>
                </a:cxn>
                <a:cxn ang="0">
                  <a:pos x="130" y="17"/>
                </a:cxn>
                <a:cxn ang="0">
                  <a:pos x="94" y="32"/>
                </a:cxn>
                <a:cxn ang="0">
                  <a:pos x="48" y="69"/>
                </a:cxn>
                <a:cxn ang="0">
                  <a:pos x="35" y="82"/>
                </a:cxn>
                <a:cxn ang="0">
                  <a:pos x="22" y="107"/>
                </a:cxn>
                <a:cxn ang="0">
                  <a:pos x="31" y="139"/>
                </a:cxn>
                <a:cxn ang="0">
                  <a:pos x="44" y="145"/>
                </a:cxn>
                <a:cxn ang="0">
                  <a:pos x="41" y="139"/>
                </a:cxn>
                <a:cxn ang="0">
                  <a:pos x="34" y="126"/>
                </a:cxn>
                <a:cxn ang="0">
                  <a:pos x="29" y="107"/>
                </a:cxn>
                <a:cxn ang="0">
                  <a:pos x="34" y="92"/>
                </a:cxn>
                <a:cxn ang="0">
                  <a:pos x="41" y="104"/>
                </a:cxn>
                <a:cxn ang="0">
                  <a:pos x="47" y="108"/>
                </a:cxn>
                <a:cxn ang="0">
                  <a:pos x="44" y="92"/>
                </a:cxn>
                <a:cxn ang="0">
                  <a:pos x="47" y="83"/>
                </a:cxn>
                <a:cxn ang="0">
                  <a:pos x="48" y="83"/>
                </a:cxn>
                <a:cxn ang="0">
                  <a:pos x="54" y="72"/>
                </a:cxn>
                <a:cxn ang="0">
                  <a:pos x="60" y="64"/>
                </a:cxn>
                <a:cxn ang="0">
                  <a:pos x="79" y="48"/>
                </a:cxn>
                <a:cxn ang="0">
                  <a:pos x="102" y="38"/>
                </a:cxn>
                <a:cxn ang="0">
                  <a:pos x="126" y="29"/>
                </a:cxn>
                <a:cxn ang="0">
                  <a:pos x="146" y="25"/>
                </a:cxn>
                <a:cxn ang="0">
                  <a:pos x="152" y="23"/>
                </a:cxn>
                <a:cxn ang="0">
                  <a:pos x="152" y="22"/>
                </a:cxn>
                <a:cxn ang="0">
                  <a:pos x="149" y="17"/>
                </a:cxn>
                <a:cxn ang="0">
                  <a:pos x="127" y="9"/>
                </a:cxn>
                <a:cxn ang="0">
                  <a:pos x="101" y="1"/>
                </a:cxn>
                <a:cxn ang="0">
                  <a:pos x="80" y="3"/>
                </a:cxn>
                <a:cxn ang="0">
                  <a:pos x="63" y="7"/>
                </a:cxn>
                <a:cxn ang="0">
                  <a:pos x="29" y="28"/>
                </a:cxn>
                <a:cxn ang="0">
                  <a:pos x="13" y="75"/>
                </a:cxn>
                <a:cxn ang="0">
                  <a:pos x="7" y="95"/>
                </a:cxn>
                <a:cxn ang="0">
                  <a:pos x="1" y="155"/>
                </a:cxn>
                <a:cxn ang="0">
                  <a:pos x="0" y="193"/>
                </a:cxn>
                <a:cxn ang="0">
                  <a:pos x="1" y="209"/>
                </a:cxn>
              </a:cxnLst>
              <a:rect l="0" t="0" r="r" b="b"/>
              <a:pathLst>
                <a:path w="152" h="215">
                  <a:moveTo>
                    <a:pt x="1" y="214"/>
                  </a:moveTo>
                  <a:lnTo>
                    <a:pt x="3" y="214"/>
                  </a:lnTo>
                  <a:lnTo>
                    <a:pt x="3" y="214"/>
                  </a:lnTo>
                  <a:lnTo>
                    <a:pt x="4" y="215"/>
                  </a:lnTo>
                  <a:lnTo>
                    <a:pt x="4" y="215"/>
                  </a:lnTo>
                  <a:lnTo>
                    <a:pt x="6" y="214"/>
                  </a:lnTo>
                  <a:lnTo>
                    <a:pt x="7" y="212"/>
                  </a:lnTo>
                  <a:lnTo>
                    <a:pt x="7" y="211"/>
                  </a:lnTo>
                  <a:lnTo>
                    <a:pt x="7" y="209"/>
                  </a:lnTo>
                  <a:lnTo>
                    <a:pt x="7" y="206"/>
                  </a:lnTo>
                  <a:lnTo>
                    <a:pt x="7" y="203"/>
                  </a:lnTo>
                  <a:lnTo>
                    <a:pt x="7" y="202"/>
                  </a:lnTo>
                  <a:lnTo>
                    <a:pt x="7" y="199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5"/>
                  </a:lnTo>
                  <a:lnTo>
                    <a:pt x="9" y="192"/>
                  </a:lnTo>
                  <a:lnTo>
                    <a:pt x="9" y="187"/>
                  </a:lnTo>
                  <a:lnTo>
                    <a:pt x="9" y="184"/>
                  </a:lnTo>
                  <a:lnTo>
                    <a:pt x="10" y="177"/>
                  </a:lnTo>
                  <a:lnTo>
                    <a:pt x="12" y="170"/>
                  </a:lnTo>
                  <a:lnTo>
                    <a:pt x="12" y="164"/>
                  </a:lnTo>
                  <a:lnTo>
                    <a:pt x="12" y="157"/>
                  </a:lnTo>
                  <a:lnTo>
                    <a:pt x="13" y="145"/>
                  </a:lnTo>
                  <a:lnTo>
                    <a:pt x="13" y="133"/>
                  </a:lnTo>
                  <a:lnTo>
                    <a:pt x="13" y="121"/>
                  </a:lnTo>
                  <a:lnTo>
                    <a:pt x="13" y="110"/>
                  </a:lnTo>
                  <a:lnTo>
                    <a:pt x="13" y="107"/>
                  </a:lnTo>
                  <a:lnTo>
                    <a:pt x="13" y="105"/>
                  </a:lnTo>
                  <a:lnTo>
                    <a:pt x="13" y="102"/>
                  </a:lnTo>
                  <a:lnTo>
                    <a:pt x="13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4" y="92"/>
                  </a:lnTo>
                  <a:lnTo>
                    <a:pt x="16" y="91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1"/>
                  </a:lnTo>
                  <a:lnTo>
                    <a:pt x="19" y="83"/>
                  </a:lnTo>
                  <a:lnTo>
                    <a:pt x="20" y="75"/>
                  </a:lnTo>
                  <a:lnTo>
                    <a:pt x="22" y="67"/>
                  </a:lnTo>
                  <a:lnTo>
                    <a:pt x="23" y="58"/>
                  </a:lnTo>
                  <a:lnTo>
                    <a:pt x="25" y="54"/>
                  </a:lnTo>
                  <a:lnTo>
                    <a:pt x="26" y="50"/>
                  </a:lnTo>
                  <a:lnTo>
                    <a:pt x="29" y="45"/>
                  </a:lnTo>
                  <a:lnTo>
                    <a:pt x="31" y="41"/>
                  </a:lnTo>
                  <a:lnTo>
                    <a:pt x="39" y="31"/>
                  </a:lnTo>
                  <a:lnTo>
                    <a:pt x="50" y="23"/>
                  </a:lnTo>
                  <a:lnTo>
                    <a:pt x="60" y="17"/>
                  </a:lnTo>
                  <a:lnTo>
                    <a:pt x="72" y="12"/>
                  </a:lnTo>
                  <a:lnTo>
                    <a:pt x="74" y="12"/>
                  </a:lnTo>
                  <a:lnTo>
                    <a:pt x="76" y="12"/>
                  </a:lnTo>
                  <a:lnTo>
                    <a:pt x="79" y="12"/>
                  </a:lnTo>
                  <a:lnTo>
                    <a:pt x="82" y="12"/>
                  </a:lnTo>
                  <a:lnTo>
                    <a:pt x="80" y="10"/>
                  </a:lnTo>
                  <a:lnTo>
                    <a:pt x="80" y="9"/>
                  </a:lnTo>
                  <a:lnTo>
                    <a:pt x="79" y="7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7"/>
                  </a:lnTo>
                  <a:lnTo>
                    <a:pt x="82" y="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91" y="7"/>
                  </a:lnTo>
                  <a:lnTo>
                    <a:pt x="98" y="7"/>
                  </a:lnTo>
                  <a:lnTo>
                    <a:pt x="104" y="9"/>
                  </a:lnTo>
                  <a:lnTo>
                    <a:pt x="111" y="10"/>
                  </a:lnTo>
                  <a:lnTo>
                    <a:pt x="117" y="13"/>
                  </a:lnTo>
                  <a:lnTo>
                    <a:pt x="124" y="15"/>
                  </a:lnTo>
                  <a:lnTo>
                    <a:pt x="130" y="17"/>
                  </a:lnTo>
                  <a:lnTo>
                    <a:pt x="136" y="19"/>
                  </a:lnTo>
                  <a:lnTo>
                    <a:pt x="121" y="23"/>
                  </a:lnTo>
                  <a:lnTo>
                    <a:pt x="107" y="28"/>
                  </a:lnTo>
                  <a:lnTo>
                    <a:pt x="94" y="32"/>
                  </a:lnTo>
                  <a:lnTo>
                    <a:pt x="79" y="39"/>
                  </a:lnTo>
                  <a:lnTo>
                    <a:pt x="67" y="47"/>
                  </a:lnTo>
                  <a:lnTo>
                    <a:pt x="55" y="57"/>
                  </a:lnTo>
                  <a:lnTo>
                    <a:pt x="48" y="69"/>
                  </a:lnTo>
                  <a:lnTo>
                    <a:pt x="42" y="83"/>
                  </a:lnTo>
                  <a:lnTo>
                    <a:pt x="39" y="82"/>
                  </a:lnTo>
                  <a:lnTo>
                    <a:pt x="38" y="82"/>
                  </a:lnTo>
                  <a:lnTo>
                    <a:pt x="35" y="82"/>
                  </a:lnTo>
                  <a:lnTo>
                    <a:pt x="32" y="83"/>
                  </a:lnTo>
                  <a:lnTo>
                    <a:pt x="26" y="89"/>
                  </a:lnTo>
                  <a:lnTo>
                    <a:pt x="23" y="97"/>
                  </a:lnTo>
                  <a:lnTo>
                    <a:pt x="22" y="107"/>
                  </a:lnTo>
                  <a:lnTo>
                    <a:pt x="22" y="116"/>
                  </a:lnTo>
                  <a:lnTo>
                    <a:pt x="23" y="124"/>
                  </a:lnTo>
                  <a:lnTo>
                    <a:pt x="26" y="132"/>
                  </a:lnTo>
                  <a:lnTo>
                    <a:pt x="31" y="139"/>
                  </a:lnTo>
                  <a:lnTo>
                    <a:pt x="38" y="145"/>
                  </a:lnTo>
                  <a:lnTo>
                    <a:pt x="39" y="145"/>
                  </a:lnTo>
                  <a:lnTo>
                    <a:pt x="41" y="145"/>
                  </a:lnTo>
                  <a:lnTo>
                    <a:pt x="44" y="145"/>
                  </a:lnTo>
                  <a:lnTo>
                    <a:pt x="45" y="145"/>
                  </a:lnTo>
                  <a:lnTo>
                    <a:pt x="45" y="142"/>
                  </a:lnTo>
                  <a:lnTo>
                    <a:pt x="42" y="140"/>
                  </a:lnTo>
                  <a:lnTo>
                    <a:pt x="41" y="139"/>
                  </a:lnTo>
                  <a:lnTo>
                    <a:pt x="39" y="138"/>
                  </a:lnTo>
                  <a:lnTo>
                    <a:pt x="38" y="133"/>
                  </a:lnTo>
                  <a:lnTo>
                    <a:pt x="36" y="129"/>
                  </a:lnTo>
                  <a:lnTo>
                    <a:pt x="34" y="126"/>
                  </a:lnTo>
                  <a:lnTo>
                    <a:pt x="32" y="121"/>
                  </a:lnTo>
                  <a:lnTo>
                    <a:pt x="31" y="117"/>
                  </a:lnTo>
                  <a:lnTo>
                    <a:pt x="29" y="111"/>
                  </a:lnTo>
                  <a:lnTo>
                    <a:pt x="29" y="107"/>
                  </a:lnTo>
                  <a:lnTo>
                    <a:pt x="31" y="102"/>
                  </a:lnTo>
                  <a:lnTo>
                    <a:pt x="31" y="99"/>
                  </a:lnTo>
                  <a:lnTo>
                    <a:pt x="32" y="95"/>
                  </a:lnTo>
                  <a:lnTo>
                    <a:pt x="34" y="92"/>
                  </a:lnTo>
                  <a:lnTo>
                    <a:pt x="36" y="89"/>
                  </a:lnTo>
                  <a:lnTo>
                    <a:pt x="38" y="94"/>
                  </a:lnTo>
                  <a:lnTo>
                    <a:pt x="39" y="98"/>
                  </a:lnTo>
                  <a:lnTo>
                    <a:pt x="41" y="104"/>
                  </a:lnTo>
                  <a:lnTo>
                    <a:pt x="42" y="108"/>
                  </a:lnTo>
                  <a:lnTo>
                    <a:pt x="44" y="107"/>
                  </a:lnTo>
                  <a:lnTo>
                    <a:pt x="45" y="107"/>
                  </a:lnTo>
                  <a:lnTo>
                    <a:pt x="47" y="108"/>
                  </a:lnTo>
                  <a:lnTo>
                    <a:pt x="48" y="107"/>
                  </a:lnTo>
                  <a:lnTo>
                    <a:pt x="47" y="101"/>
                  </a:lnTo>
                  <a:lnTo>
                    <a:pt x="45" y="97"/>
                  </a:lnTo>
                  <a:lnTo>
                    <a:pt x="44" y="92"/>
                  </a:lnTo>
                  <a:lnTo>
                    <a:pt x="42" y="86"/>
                  </a:lnTo>
                  <a:lnTo>
                    <a:pt x="42" y="85"/>
                  </a:lnTo>
                  <a:lnTo>
                    <a:pt x="45" y="83"/>
                  </a:lnTo>
                  <a:lnTo>
                    <a:pt x="47" y="83"/>
                  </a:lnTo>
                  <a:lnTo>
                    <a:pt x="47" y="82"/>
                  </a:lnTo>
                  <a:lnTo>
                    <a:pt x="48" y="82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8" y="85"/>
                  </a:lnTo>
                  <a:lnTo>
                    <a:pt x="50" y="80"/>
                  </a:lnTo>
                  <a:lnTo>
                    <a:pt x="53" y="76"/>
                  </a:lnTo>
                  <a:lnTo>
                    <a:pt x="54" y="72"/>
                  </a:lnTo>
                  <a:lnTo>
                    <a:pt x="55" y="67"/>
                  </a:lnTo>
                  <a:lnTo>
                    <a:pt x="57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1" y="64"/>
                  </a:lnTo>
                  <a:lnTo>
                    <a:pt x="66" y="58"/>
                  </a:lnTo>
                  <a:lnTo>
                    <a:pt x="72" y="53"/>
                  </a:lnTo>
                  <a:lnTo>
                    <a:pt x="79" y="48"/>
                  </a:lnTo>
                  <a:lnTo>
                    <a:pt x="85" y="45"/>
                  </a:lnTo>
                  <a:lnTo>
                    <a:pt x="91" y="42"/>
                  </a:lnTo>
                  <a:lnTo>
                    <a:pt x="96" y="41"/>
                  </a:lnTo>
                  <a:lnTo>
                    <a:pt x="102" y="38"/>
                  </a:lnTo>
                  <a:lnTo>
                    <a:pt x="108" y="36"/>
                  </a:lnTo>
                  <a:lnTo>
                    <a:pt x="114" y="34"/>
                  </a:lnTo>
                  <a:lnTo>
                    <a:pt x="120" y="32"/>
                  </a:lnTo>
                  <a:lnTo>
                    <a:pt x="126" y="29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42" y="25"/>
                  </a:lnTo>
                  <a:lnTo>
                    <a:pt x="146" y="25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52" y="23"/>
                  </a:lnTo>
                  <a:lnTo>
                    <a:pt x="152" y="23"/>
                  </a:lnTo>
                  <a:lnTo>
                    <a:pt x="152" y="23"/>
                  </a:lnTo>
                  <a:lnTo>
                    <a:pt x="152" y="23"/>
                  </a:lnTo>
                  <a:lnTo>
                    <a:pt x="152" y="22"/>
                  </a:lnTo>
                  <a:lnTo>
                    <a:pt x="152" y="22"/>
                  </a:lnTo>
                  <a:lnTo>
                    <a:pt x="152" y="22"/>
                  </a:lnTo>
                  <a:lnTo>
                    <a:pt x="152" y="20"/>
                  </a:lnTo>
                  <a:lnTo>
                    <a:pt x="151" y="19"/>
                  </a:lnTo>
                  <a:lnTo>
                    <a:pt x="149" y="17"/>
                  </a:lnTo>
                  <a:lnTo>
                    <a:pt x="148" y="17"/>
                  </a:lnTo>
                  <a:lnTo>
                    <a:pt x="140" y="15"/>
                  </a:lnTo>
                  <a:lnTo>
                    <a:pt x="135" y="12"/>
                  </a:lnTo>
                  <a:lnTo>
                    <a:pt x="127" y="9"/>
                  </a:lnTo>
                  <a:lnTo>
                    <a:pt x="121" y="6"/>
                  </a:lnTo>
                  <a:lnTo>
                    <a:pt x="114" y="4"/>
                  </a:lnTo>
                  <a:lnTo>
                    <a:pt x="108" y="3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80" y="3"/>
                  </a:lnTo>
                  <a:lnTo>
                    <a:pt x="77" y="6"/>
                  </a:lnTo>
                  <a:lnTo>
                    <a:pt x="72" y="6"/>
                  </a:lnTo>
                  <a:lnTo>
                    <a:pt x="67" y="6"/>
                  </a:lnTo>
                  <a:lnTo>
                    <a:pt x="63" y="7"/>
                  </a:lnTo>
                  <a:lnTo>
                    <a:pt x="58" y="9"/>
                  </a:lnTo>
                  <a:lnTo>
                    <a:pt x="48" y="13"/>
                  </a:lnTo>
                  <a:lnTo>
                    <a:pt x="38" y="20"/>
                  </a:lnTo>
                  <a:lnTo>
                    <a:pt x="29" y="28"/>
                  </a:lnTo>
                  <a:lnTo>
                    <a:pt x="23" y="36"/>
                  </a:lnTo>
                  <a:lnTo>
                    <a:pt x="17" y="48"/>
                  </a:lnTo>
                  <a:lnTo>
                    <a:pt x="14" y="61"/>
                  </a:lnTo>
                  <a:lnTo>
                    <a:pt x="13" y="75"/>
                  </a:lnTo>
                  <a:lnTo>
                    <a:pt x="13" y="86"/>
                  </a:lnTo>
                  <a:lnTo>
                    <a:pt x="10" y="88"/>
                  </a:lnTo>
                  <a:lnTo>
                    <a:pt x="9" y="91"/>
                  </a:lnTo>
                  <a:lnTo>
                    <a:pt x="7" y="95"/>
                  </a:lnTo>
                  <a:lnTo>
                    <a:pt x="7" y="98"/>
                  </a:lnTo>
                  <a:lnTo>
                    <a:pt x="6" y="117"/>
                  </a:lnTo>
                  <a:lnTo>
                    <a:pt x="4" y="136"/>
                  </a:lnTo>
                  <a:lnTo>
                    <a:pt x="1" y="155"/>
                  </a:lnTo>
                  <a:lnTo>
                    <a:pt x="1" y="174"/>
                  </a:lnTo>
                  <a:lnTo>
                    <a:pt x="0" y="180"/>
                  </a:lnTo>
                  <a:lnTo>
                    <a:pt x="0" y="186"/>
                  </a:lnTo>
                  <a:lnTo>
                    <a:pt x="0" y="193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1" y="206"/>
                  </a:lnTo>
                  <a:lnTo>
                    <a:pt x="1" y="209"/>
                  </a:lnTo>
                  <a:lnTo>
                    <a:pt x="1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1" name="Freeform 130"/>
            <p:cNvSpPr>
              <a:spLocks/>
            </p:cNvSpPr>
            <p:nvPr/>
          </p:nvSpPr>
          <p:spPr bwMode="auto">
            <a:xfrm>
              <a:off x="7297738" y="4576763"/>
              <a:ext cx="17463" cy="106363"/>
            </a:xfrm>
            <a:custGeom>
              <a:avLst/>
              <a:gdLst/>
              <a:ahLst/>
              <a:cxnLst>
                <a:cxn ang="0">
                  <a:pos x="11" y="36"/>
                </a:cxn>
                <a:cxn ang="0">
                  <a:pos x="11" y="28"/>
                </a:cxn>
                <a:cxn ang="0">
                  <a:pos x="10" y="19"/>
                </a:cxn>
                <a:cxn ang="0">
                  <a:pos x="9" y="10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3" y="6"/>
                </a:cxn>
                <a:cxn ang="0">
                  <a:pos x="3" y="13"/>
                </a:cxn>
                <a:cxn ang="0">
                  <a:pos x="3" y="20"/>
                </a:cxn>
                <a:cxn ang="0">
                  <a:pos x="3" y="28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3" y="31"/>
                </a:cxn>
                <a:cxn ang="0">
                  <a:pos x="1" y="31"/>
                </a:cxn>
                <a:cxn ang="0">
                  <a:pos x="0" y="38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3" y="61"/>
                </a:cxn>
                <a:cxn ang="0">
                  <a:pos x="3" y="63"/>
                </a:cxn>
                <a:cxn ang="0">
                  <a:pos x="3" y="64"/>
                </a:cxn>
                <a:cxn ang="0">
                  <a:pos x="3" y="67"/>
                </a:cxn>
                <a:cxn ang="0">
                  <a:pos x="4" y="67"/>
                </a:cxn>
                <a:cxn ang="0">
                  <a:pos x="6" y="66"/>
                </a:cxn>
                <a:cxn ang="0">
                  <a:pos x="7" y="63"/>
                </a:cxn>
                <a:cxn ang="0">
                  <a:pos x="7" y="61"/>
                </a:cxn>
                <a:cxn ang="0">
                  <a:pos x="7" y="58"/>
                </a:cxn>
                <a:cxn ang="0">
                  <a:pos x="7" y="54"/>
                </a:cxn>
                <a:cxn ang="0">
                  <a:pos x="7" y="48"/>
                </a:cxn>
                <a:cxn ang="0">
                  <a:pos x="7" y="44"/>
                </a:cxn>
                <a:cxn ang="0">
                  <a:pos x="6" y="38"/>
                </a:cxn>
                <a:cxn ang="0">
                  <a:pos x="6" y="36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9" y="36"/>
                </a:cxn>
                <a:cxn ang="0">
                  <a:pos x="10" y="36"/>
                </a:cxn>
                <a:cxn ang="0">
                  <a:pos x="11" y="36"/>
                </a:cxn>
                <a:cxn ang="0">
                  <a:pos x="11" y="36"/>
                </a:cxn>
              </a:cxnLst>
              <a:rect l="0" t="0" r="r" b="b"/>
              <a:pathLst>
                <a:path w="11" h="67">
                  <a:moveTo>
                    <a:pt x="11" y="36"/>
                  </a:moveTo>
                  <a:lnTo>
                    <a:pt x="11" y="28"/>
                  </a:lnTo>
                  <a:lnTo>
                    <a:pt x="10" y="19"/>
                  </a:lnTo>
                  <a:lnTo>
                    <a:pt x="9" y="10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6"/>
                  </a:lnTo>
                  <a:lnTo>
                    <a:pt x="3" y="13"/>
                  </a:lnTo>
                  <a:lnTo>
                    <a:pt x="3" y="20"/>
                  </a:lnTo>
                  <a:lnTo>
                    <a:pt x="3" y="28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1" y="31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3" y="63"/>
                  </a:lnTo>
                  <a:lnTo>
                    <a:pt x="3" y="64"/>
                  </a:lnTo>
                  <a:lnTo>
                    <a:pt x="3" y="67"/>
                  </a:lnTo>
                  <a:lnTo>
                    <a:pt x="4" y="67"/>
                  </a:lnTo>
                  <a:lnTo>
                    <a:pt x="6" y="66"/>
                  </a:lnTo>
                  <a:lnTo>
                    <a:pt x="7" y="63"/>
                  </a:lnTo>
                  <a:lnTo>
                    <a:pt x="7" y="61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7" y="48"/>
                  </a:lnTo>
                  <a:lnTo>
                    <a:pt x="7" y="44"/>
                  </a:lnTo>
                  <a:lnTo>
                    <a:pt x="6" y="38"/>
                  </a:lnTo>
                  <a:lnTo>
                    <a:pt x="6" y="36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9" y="36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2" name="Freeform 131"/>
            <p:cNvSpPr>
              <a:spLocks/>
            </p:cNvSpPr>
            <p:nvPr/>
          </p:nvSpPr>
          <p:spPr bwMode="auto">
            <a:xfrm>
              <a:off x="7345363" y="4468813"/>
              <a:ext cx="133350" cy="109538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3" y="20"/>
                </a:cxn>
                <a:cxn ang="0">
                  <a:pos x="5" y="18"/>
                </a:cxn>
                <a:cxn ang="0">
                  <a:pos x="14" y="17"/>
                </a:cxn>
                <a:cxn ang="0">
                  <a:pos x="28" y="14"/>
                </a:cxn>
                <a:cxn ang="0">
                  <a:pos x="41" y="14"/>
                </a:cxn>
                <a:cxn ang="0">
                  <a:pos x="52" y="12"/>
                </a:cxn>
                <a:cxn ang="0">
                  <a:pos x="56" y="24"/>
                </a:cxn>
                <a:cxn ang="0">
                  <a:pos x="56" y="49"/>
                </a:cxn>
                <a:cxn ang="0">
                  <a:pos x="52" y="62"/>
                </a:cxn>
                <a:cxn ang="0">
                  <a:pos x="44" y="62"/>
                </a:cxn>
                <a:cxn ang="0">
                  <a:pos x="40" y="63"/>
                </a:cxn>
                <a:cxn ang="0">
                  <a:pos x="39" y="65"/>
                </a:cxn>
                <a:cxn ang="0">
                  <a:pos x="40" y="68"/>
                </a:cxn>
                <a:cxn ang="0">
                  <a:pos x="41" y="69"/>
                </a:cxn>
                <a:cxn ang="0">
                  <a:pos x="46" y="68"/>
                </a:cxn>
                <a:cxn ang="0">
                  <a:pos x="50" y="69"/>
                </a:cxn>
                <a:cxn ang="0">
                  <a:pos x="53" y="68"/>
                </a:cxn>
                <a:cxn ang="0">
                  <a:pos x="55" y="68"/>
                </a:cxn>
                <a:cxn ang="0">
                  <a:pos x="56" y="66"/>
                </a:cxn>
                <a:cxn ang="0">
                  <a:pos x="58" y="65"/>
                </a:cxn>
                <a:cxn ang="0">
                  <a:pos x="59" y="65"/>
                </a:cxn>
                <a:cxn ang="0">
                  <a:pos x="62" y="65"/>
                </a:cxn>
                <a:cxn ang="0">
                  <a:pos x="62" y="53"/>
                </a:cxn>
                <a:cxn ang="0">
                  <a:pos x="62" y="34"/>
                </a:cxn>
                <a:cxn ang="0">
                  <a:pos x="62" y="21"/>
                </a:cxn>
                <a:cxn ang="0">
                  <a:pos x="62" y="17"/>
                </a:cxn>
                <a:cxn ang="0">
                  <a:pos x="66" y="12"/>
                </a:cxn>
                <a:cxn ang="0">
                  <a:pos x="74" y="12"/>
                </a:cxn>
                <a:cxn ang="0">
                  <a:pos x="77" y="12"/>
                </a:cxn>
                <a:cxn ang="0">
                  <a:pos x="77" y="12"/>
                </a:cxn>
                <a:cxn ang="0">
                  <a:pos x="78" y="12"/>
                </a:cxn>
                <a:cxn ang="0">
                  <a:pos x="82" y="15"/>
                </a:cxn>
                <a:cxn ang="0">
                  <a:pos x="82" y="9"/>
                </a:cxn>
                <a:cxn ang="0">
                  <a:pos x="69" y="3"/>
                </a:cxn>
                <a:cxn ang="0">
                  <a:pos x="56" y="0"/>
                </a:cxn>
                <a:cxn ang="0">
                  <a:pos x="43" y="2"/>
                </a:cxn>
                <a:cxn ang="0">
                  <a:pos x="30" y="3"/>
                </a:cxn>
                <a:cxn ang="0">
                  <a:pos x="17" y="8"/>
                </a:cxn>
              </a:cxnLst>
              <a:rect l="0" t="0" r="r" b="b"/>
              <a:pathLst>
                <a:path w="84" h="69">
                  <a:moveTo>
                    <a:pt x="9" y="11"/>
                  </a:moveTo>
                  <a:lnTo>
                    <a:pt x="6" y="12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14" y="17"/>
                  </a:lnTo>
                  <a:lnTo>
                    <a:pt x="21" y="14"/>
                  </a:lnTo>
                  <a:lnTo>
                    <a:pt x="28" y="14"/>
                  </a:lnTo>
                  <a:lnTo>
                    <a:pt x="36" y="14"/>
                  </a:lnTo>
                  <a:lnTo>
                    <a:pt x="41" y="14"/>
                  </a:lnTo>
                  <a:lnTo>
                    <a:pt x="46" y="12"/>
                  </a:lnTo>
                  <a:lnTo>
                    <a:pt x="52" y="12"/>
                  </a:lnTo>
                  <a:lnTo>
                    <a:pt x="56" y="12"/>
                  </a:lnTo>
                  <a:lnTo>
                    <a:pt x="56" y="24"/>
                  </a:lnTo>
                  <a:lnTo>
                    <a:pt x="56" y="36"/>
                  </a:lnTo>
                  <a:lnTo>
                    <a:pt x="56" y="49"/>
                  </a:lnTo>
                  <a:lnTo>
                    <a:pt x="56" y="61"/>
                  </a:lnTo>
                  <a:lnTo>
                    <a:pt x="52" y="62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1" y="63"/>
                  </a:lnTo>
                  <a:lnTo>
                    <a:pt x="40" y="63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9" y="66"/>
                  </a:lnTo>
                  <a:lnTo>
                    <a:pt x="40" y="68"/>
                  </a:lnTo>
                  <a:lnTo>
                    <a:pt x="41" y="68"/>
                  </a:lnTo>
                  <a:lnTo>
                    <a:pt x="41" y="69"/>
                  </a:lnTo>
                  <a:lnTo>
                    <a:pt x="43" y="69"/>
                  </a:lnTo>
                  <a:lnTo>
                    <a:pt x="46" y="68"/>
                  </a:lnTo>
                  <a:lnTo>
                    <a:pt x="47" y="68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3" y="68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56" y="68"/>
                  </a:lnTo>
                  <a:lnTo>
                    <a:pt x="56" y="66"/>
                  </a:lnTo>
                  <a:lnTo>
                    <a:pt x="58" y="65"/>
                  </a:lnTo>
                  <a:lnTo>
                    <a:pt x="58" y="65"/>
                  </a:lnTo>
                  <a:lnTo>
                    <a:pt x="58" y="63"/>
                  </a:lnTo>
                  <a:lnTo>
                    <a:pt x="59" y="65"/>
                  </a:lnTo>
                  <a:lnTo>
                    <a:pt x="61" y="65"/>
                  </a:lnTo>
                  <a:lnTo>
                    <a:pt x="62" y="65"/>
                  </a:lnTo>
                  <a:lnTo>
                    <a:pt x="62" y="63"/>
                  </a:lnTo>
                  <a:lnTo>
                    <a:pt x="62" y="53"/>
                  </a:lnTo>
                  <a:lnTo>
                    <a:pt x="62" y="43"/>
                  </a:lnTo>
                  <a:lnTo>
                    <a:pt x="62" y="34"/>
                  </a:lnTo>
                  <a:lnTo>
                    <a:pt x="62" y="24"/>
                  </a:lnTo>
                  <a:lnTo>
                    <a:pt x="62" y="21"/>
                  </a:lnTo>
                  <a:lnTo>
                    <a:pt x="62" y="18"/>
                  </a:lnTo>
                  <a:lnTo>
                    <a:pt x="62" y="17"/>
                  </a:lnTo>
                  <a:lnTo>
                    <a:pt x="63" y="14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4" y="12"/>
                  </a:lnTo>
                  <a:lnTo>
                    <a:pt x="77" y="14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2"/>
                  </a:lnTo>
                  <a:lnTo>
                    <a:pt x="81" y="14"/>
                  </a:lnTo>
                  <a:lnTo>
                    <a:pt x="82" y="15"/>
                  </a:lnTo>
                  <a:lnTo>
                    <a:pt x="84" y="15"/>
                  </a:lnTo>
                  <a:lnTo>
                    <a:pt x="82" y="9"/>
                  </a:lnTo>
                  <a:lnTo>
                    <a:pt x="77" y="5"/>
                  </a:lnTo>
                  <a:lnTo>
                    <a:pt x="69" y="3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43" y="2"/>
                  </a:lnTo>
                  <a:lnTo>
                    <a:pt x="36" y="2"/>
                  </a:lnTo>
                  <a:lnTo>
                    <a:pt x="30" y="3"/>
                  </a:lnTo>
                  <a:lnTo>
                    <a:pt x="22" y="6"/>
                  </a:lnTo>
                  <a:lnTo>
                    <a:pt x="17" y="8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3" name="Freeform 132"/>
            <p:cNvSpPr>
              <a:spLocks/>
            </p:cNvSpPr>
            <p:nvPr/>
          </p:nvSpPr>
          <p:spPr bwMode="auto">
            <a:xfrm>
              <a:off x="7389813" y="4500563"/>
              <a:ext cx="14288" cy="25400"/>
            </a:xfrm>
            <a:custGeom>
              <a:avLst/>
              <a:gdLst/>
              <a:ahLst/>
              <a:cxnLst>
                <a:cxn ang="0">
                  <a:pos x="8" y="13"/>
                </a:cxn>
                <a:cxn ang="0">
                  <a:pos x="8" y="11"/>
                </a:cxn>
                <a:cxn ang="0">
                  <a:pos x="9" y="10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6" y="14"/>
                </a:cxn>
                <a:cxn ang="0">
                  <a:pos x="8" y="14"/>
                </a:cxn>
                <a:cxn ang="0">
                  <a:pos x="8" y="13"/>
                </a:cxn>
              </a:cxnLst>
              <a:rect l="0" t="0" r="r" b="b"/>
              <a:pathLst>
                <a:path w="9" h="16">
                  <a:moveTo>
                    <a:pt x="8" y="13"/>
                  </a:moveTo>
                  <a:lnTo>
                    <a:pt x="8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8" y="4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4" name="Freeform 133"/>
            <p:cNvSpPr>
              <a:spLocks/>
            </p:cNvSpPr>
            <p:nvPr/>
          </p:nvSpPr>
          <p:spPr bwMode="auto">
            <a:xfrm>
              <a:off x="7454900" y="4503738"/>
              <a:ext cx="14288" cy="238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5" y="14"/>
                </a:cxn>
                <a:cxn ang="0">
                  <a:pos x="6" y="15"/>
                </a:cxn>
                <a:cxn ang="0">
                  <a:pos x="6" y="15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8" y="9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9"/>
                </a:cxn>
              </a:cxnLst>
              <a:rect l="0" t="0" r="r" b="b"/>
              <a:pathLst>
                <a:path w="9" h="15">
                  <a:moveTo>
                    <a:pt x="0" y="9"/>
                  </a:moveTo>
                  <a:lnTo>
                    <a:pt x="2" y="11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5" name="Freeform 134"/>
            <p:cNvSpPr>
              <a:spLocks noEditPoints="1"/>
            </p:cNvSpPr>
            <p:nvPr/>
          </p:nvSpPr>
          <p:spPr bwMode="auto">
            <a:xfrm>
              <a:off x="7367588" y="4592638"/>
              <a:ext cx="80963" cy="412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6"/>
                </a:cxn>
                <a:cxn ang="0">
                  <a:pos x="4" y="9"/>
                </a:cxn>
                <a:cxn ang="0">
                  <a:pos x="8" y="10"/>
                </a:cxn>
                <a:cxn ang="0">
                  <a:pos x="13" y="10"/>
                </a:cxn>
                <a:cxn ang="0">
                  <a:pos x="16" y="16"/>
                </a:cxn>
                <a:cxn ang="0">
                  <a:pos x="17" y="21"/>
                </a:cxn>
                <a:cxn ang="0">
                  <a:pos x="20" y="24"/>
                </a:cxn>
                <a:cxn ang="0">
                  <a:pos x="25" y="26"/>
                </a:cxn>
                <a:cxn ang="0">
                  <a:pos x="26" y="26"/>
                </a:cxn>
                <a:cxn ang="0">
                  <a:pos x="29" y="26"/>
                </a:cxn>
                <a:cxn ang="0">
                  <a:pos x="30" y="26"/>
                </a:cxn>
                <a:cxn ang="0">
                  <a:pos x="32" y="26"/>
                </a:cxn>
                <a:cxn ang="0">
                  <a:pos x="35" y="24"/>
                </a:cxn>
                <a:cxn ang="0">
                  <a:pos x="38" y="21"/>
                </a:cxn>
                <a:cxn ang="0">
                  <a:pos x="41" y="18"/>
                </a:cxn>
                <a:cxn ang="0">
                  <a:pos x="44" y="15"/>
                </a:cxn>
                <a:cxn ang="0">
                  <a:pos x="47" y="13"/>
                </a:cxn>
                <a:cxn ang="0">
                  <a:pos x="48" y="12"/>
                </a:cxn>
                <a:cxn ang="0">
                  <a:pos x="51" y="10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5" y="3"/>
                </a:cxn>
                <a:cxn ang="0">
                  <a:pos x="41" y="3"/>
                </a:cxn>
                <a:cxn ang="0">
                  <a:pos x="36" y="3"/>
                </a:cxn>
                <a:cxn ang="0">
                  <a:pos x="27" y="3"/>
                </a:cxn>
                <a:cxn ang="0">
                  <a:pos x="19" y="2"/>
                </a:cxn>
                <a:cxn ang="0">
                  <a:pos x="10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3" y="12"/>
                </a:cxn>
                <a:cxn ang="0">
                  <a:pos x="25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7" y="12"/>
                </a:cxn>
                <a:cxn ang="0">
                  <a:pos x="29" y="13"/>
                </a:cxn>
                <a:cxn ang="0">
                  <a:pos x="30" y="13"/>
                </a:cxn>
                <a:cxn ang="0">
                  <a:pos x="33" y="13"/>
                </a:cxn>
                <a:cxn ang="0">
                  <a:pos x="33" y="15"/>
                </a:cxn>
                <a:cxn ang="0">
                  <a:pos x="33" y="16"/>
                </a:cxn>
                <a:cxn ang="0">
                  <a:pos x="32" y="16"/>
                </a:cxn>
                <a:cxn ang="0">
                  <a:pos x="29" y="18"/>
                </a:cxn>
                <a:cxn ang="0">
                  <a:pos x="27" y="19"/>
                </a:cxn>
                <a:cxn ang="0">
                  <a:pos x="26" y="18"/>
                </a:cxn>
                <a:cxn ang="0">
                  <a:pos x="23" y="16"/>
                </a:cxn>
                <a:cxn ang="0">
                  <a:pos x="23" y="15"/>
                </a:cxn>
                <a:cxn ang="0">
                  <a:pos x="23" y="12"/>
                </a:cxn>
              </a:cxnLst>
              <a:rect l="0" t="0" r="r" b="b"/>
              <a:pathLst>
                <a:path w="51" h="26">
                  <a:moveTo>
                    <a:pt x="0" y="3"/>
                  </a:moveTo>
                  <a:lnTo>
                    <a:pt x="1" y="6"/>
                  </a:lnTo>
                  <a:lnTo>
                    <a:pt x="4" y="9"/>
                  </a:lnTo>
                  <a:lnTo>
                    <a:pt x="8" y="10"/>
                  </a:lnTo>
                  <a:lnTo>
                    <a:pt x="13" y="10"/>
                  </a:lnTo>
                  <a:lnTo>
                    <a:pt x="16" y="16"/>
                  </a:lnTo>
                  <a:lnTo>
                    <a:pt x="17" y="21"/>
                  </a:lnTo>
                  <a:lnTo>
                    <a:pt x="20" y="24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9" y="26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5" y="24"/>
                  </a:lnTo>
                  <a:lnTo>
                    <a:pt x="38" y="21"/>
                  </a:lnTo>
                  <a:lnTo>
                    <a:pt x="41" y="18"/>
                  </a:lnTo>
                  <a:lnTo>
                    <a:pt x="44" y="15"/>
                  </a:lnTo>
                  <a:lnTo>
                    <a:pt x="47" y="13"/>
                  </a:lnTo>
                  <a:lnTo>
                    <a:pt x="48" y="12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49" y="6"/>
                  </a:lnTo>
                  <a:lnTo>
                    <a:pt x="45" y="3"/>
                  </a:lnTo>
                  <a:lnTo>
                    <a:pt x="41" y="3"/>
                  </a:lnTo>
                  <a:lnTo>
                    <a:pt x="36" y="3"/>
                  </a:lnTo>
                  <a:lnTo>
                    <a:pt x="27" y="3"/>
                  </a:lnTo>
                  <a:lnTo>
                    <a:pt x="19" y="2"/>
                  </a:lnTo>
                  <a:lnTo>
                    <a:pt x="10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3" y="12"/>
                  </a:moveTo>
                  <a:lnTo>
                    <a:pt x="25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29" y="18"/>
                  </a:lnTo>
                  <a:lnTo>
                    <a:pt x="27" y="19"/>
                  </a:lnTo>
                  <a:lnTo>
                    <a:pt x="26" y="18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6" name="Freeform 135"/>
            <p:cNvSpPr>
              <a:spLocks/>
            </p:cNvSpPr>
            <p:nvPr/>
          </p:nvSpPr>
          <p:spPr bwMode="auto">
            <a:xfrm>
              <a:off x="7475538" y="4408488"/>
              <a:ext cx="31750" cy="169863"/>
            </a:xfrm>
            <a:custGeom>
              <a:avLst/>
              <a:gdLst/>
              <a:ahLst/>
              <a:cxnLst>
                <a:cxn ang="0">
                  <a:pos x="11" y="72"/>
                </a:cxn>
                <a:cxn ang="0">
                  <a:pos x="11" y="81"/>
                </a:cxn>
                <a:cxn ang="0">
                  <a:pos x="8" y="90"/>
                </a:cxn>
                <a:cxn ang="0">
                  <a:pos x="6" y="99"/>
                </a:cxn>
                <a:cxn ang="0">
                  <a:pos x="5" y="107"/>
                </a:cxn>
                <a:cxn ang="0">
                  <a:pos x="5" y="107"/>
                </a:cxn>
                <a:cxn ang="0">
                  <a:pos x="5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11" y="101"/>
                </a:cxn>
                <a:cxn ang="0">
                  <a:pos x="12" y="94"/>
                </a:cxn>
                <a:cxn ang="0">
                  <a:pos x="14" y="88"/>
                </a:cxn>
                <a:cxn ang="0">
                  <a:pos x="17" y="81"/>
                </a:cxn>
                <a:cxn ang="0">
                  <a:pos x="18" y="77"/>
                </a:cxn>
                <a:cxn ang="0">
                  <a:pos x="20" y="71"/>
                </a:cxn>
                <a:cxn ang="0">
                  <a:pos x="20" y="65"/>
                </a:cxn>
                <a:cxn ang="0">
                  <a:pos x="20" y="60"/>
                </a:cxn>
                <a:cxn ang="0">
                  <a:pos x="20" y="53"/>
                </a:cxn>
                <a:cxn ang="0">
                  <a:pos x="20" y="46"/>
                </a:cxn>
                <a:cxn ang="0">
                  <a:pos x="18" y="40"/>
                </a:cxn>
                <a:cxn ang="0">
                  <a:pos x="17" y="33"/>
                </a:cxn>
                <a:cxn ang="0">
                  <a:pos x="14" y="25"/>
                </a:cxn>
                <a:cxn ang="0">
                  <a:pos x="11" y="17"/>
                </a:cxn>
                <a:cxn ang="0">
                  <a:pos x="8" y="9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2"/>
                </a:cxn>
                <a:cxn ang="0">
                  <a:pos x="5" y="24"/>
                </a:cxn>
                <a:cxn ang="0">
                  <a:pos x="8" y="36"/>
                </a:cxn>
                <a:cxn ang="0">
                  <a:pos x="11" y="49"/>
                </a:cxn>
                <a:cxn ang="0">
                  <a:pos x="11" y="55"/>
                </a:cxn>
                <a:cxn ang="0">
                  <a:pos x="11" y="60"/>
                </a:cxn>
                <a:cxn ang="0">
                  <a:pos x="11" y="66"/>
                </a:cxn>
                <a:cxn ang="0">
                  <a:pos x="11" y="72"/>
                </a:cxn>
              </a:cxnLst>
              <a:rect l="0" t="0" r="r" b="b"/>
              <a:pathLst>
                <a:path w="20" h="107">
                  <a:moveTo>
                    <a:pt x="11" y="72"/>
                  </a:moveTo>
                  <a:lnTo>
                    <a:pt x="11" y="81"/>
                  </a:lnTo>
                  <a:lnTo>
                    <a:pt x="8" y="90"/>
                  </a:lnTo>
                  <a:lnTo>
                    <a:pt x="6" y="99"/>
                  </a:lnTo>
                  <a:lnTo>
                    <a:pt x="5" y="107"/>
                  </a:lnTo>
                  <a:lnTo>
                    <a:pt x="5" y="107"/>
                  </a:lnTo>
                  <a:lnTo>
                    <a:pt x="5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11" y="101"/>
                  </a:lnTo>
                  <a:lnTo>
                    <a:pt x="12" y="94"/>
                  </a:lnTo>
                  <a:lnTo>
                    <a:pt x="14" y="88"/>
                  </a:lnTo>
                  <a:lnTo>
                    <a:pt x="17" y="81"/>
                  </a:lnTo>
                  <a:lnTo>
                    <a:pt x="18" y="77"/>
                  </a:lnTo>
                  <a:lnTo>
                    <a:pt x="20" y="71"/>
                  </a:lnTo>
                  <a:lnTo>
                    <a:pt x="20" y="65"/>
                  </a:lnTo>
                  <a:lnTo>
                    <a:pt x="20" y="60"/>
                  </a:lnTo>
                  <a:lnTo>
                    <a:pt x="20" y="53"/>
                  </a:lnTo>
                  <a:lnTo>
                    <a:pt x="20" y="46"/>
                  </a:lnTo>
                  <a:lnTo>
                    <a:pt x="18" y="40"/>
                  </a:lnTo>
                  <a:lnTo>
                    <a:pt x="17" y="33"/>
                  </a:lnTo>
                  <a:lnTo>
                    <a:pt x="14" y="25"/>
                  </a:lnTo>
                  <a:lnTo>
                    <a:pt x="11" y="17"/>
                  </a:lnTo>
                  <a:lnTo>
                    <a:pt x="8" y="9"/>
                  </a:lnTo>
                  <a:lnTo>
                    <a:pt x="5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5" y="24"/>
                  </a:lnTo>
                  <a:lnTo>
                    <a:pt x="8" y="36"/>
                  </a:lnTo>
                  <a:lnTo>
                    <a:pt x="11" y="49"/>
                  </a:lnTo>
                  <a:lnTo>
                    <a:pt x="11" y="55"/>
                  </a:lnTo>
                  <a:lnTo>
                    <a:pt x="11" y="60"/>
                  </a:lnTo>
                  <a:lnTo>
                    <a:pt x="11" y="66"/>
                  </a:lnTo>
                  <a:lnTo>
                    <a:pt x="11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7" name="Freeform 136"/>
            <p:cNvSpPr>
              <a:spLocks/>
            </p:cNvSpPr>
            <p:nvPr/>
          </p:nvSpPr>
          <p:spPr bwMode="auto">
            <a:xfrm>
              <a:off x="7453313" y="4673600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8" name="Freeform 137"/>
            <p:cNvSpPr>
              <a:spLocks/>
            </p:cNvSpPr>
            <p:nvPr/>
          </p:nvSpPr>
          <p:spPr bwMode="auto">
            <a:xfrm>
              <a:off x="7319963" y="4613275"/>
              <a:ext cx="152400" cy="12065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21" y="38"/>
                </a:cxn>
                <a:cxn ang="0">
                  <a:pos x="37" y="46"/>
                </a:cxn>
                <a:cxn ang="0">
                  <a:pos x="55" y="44"/>
                </a:cxn>
                <a:cxn ang="0">
                  <a:pos x="65" y="43"/>
                </a:cxn>
                <a:cxn ang="0">
                  <a:pos x="66" y="40"/>
                </a:cxn>
                <a:cxn ang="0">
                  <a:pos x="69" y="38"/>
                </a:cxn>
                <a:cxn ang="0">
                  <a:pos x="74" y="38"/>
                </a:cxn>
                <a:cxn ang="0">
                  <a:pos x="75" y="47"/>
                </a:cxn>
                <a:cxn ang="0">
                  <a:pos x="75" y="68"/>
                </a:cxn>
                <a:cxn ang="0">
                  <a:pos x="79" y="76"/>
                </a:cxn>
                <a:cxn ang="0">
                  <a:pos x="82" y="76"/>
                </a:cxn>
                <a:cxn ang="0">
                  <a:pos x="84" y="75"/>
                </a:cxn>
                <a:cxn ang="0">
                  <a:pos x="85" y="75"/>
                </a:cxn>
                <a:cxn ang="0">
                  <a:pos x="85" y="75"/>
                </a:cxn>
                <a:cxn ang="0">
                  <a:pos x="87" y="75"/>
                </a:cxn>
                <a:cxn ang="0">
                  <a:pos x="87" y="66"/>
                </a:cxn>
                <a:cxn ang="0">
                  <a:pos x="85" y="49"/>
                </a:cxn>
                <a:cxn ang="0">
                  <a:pos x="84" y="41"/>
                </a:cxn>
                <a:cxn ang="0">
                  <a:pos x="84" y="41"/>
                </a:cxn>
                <a:cxn ang="0">
                  <a:pos x="82" y="31"/>
                </a:cxn>
                <a:cxn ang="0">
                  <a:pos x="90" y="13"/>
                </a:cxn>
                <a:cxn ang="0">
                  <a:pos x="96" y="5"/>
                </a:cxn>
                <a:cxn ang="0">
                  <a:pos x="96" y="2"/>
                </a:cxn>
                <a:cxn ang="0">
                  <a:pos x="88" y="8"/>
                </a:cxn>
                <a:cxn ang="0">
                  <a:pos x="75" y="25"/>
                </a:cxn>
                <a:cxn ang="0">
                  <a:pos x="62" y="35"/>
                </a:cxn>
                <a:cxn ang="0">
                  <a:pos x="53" y="37"/>
                </a:cxn>
                <a:cxn ang="0">
                  <a:pos x="40" y="37"/>
                </a:cxn>
                <a:cxn ang="0">
                  <a:pos x="28" y="34"/>
                </a:cxn>
                <a:cxn ang="0">
                  <a:pos x="18" y="25"/>
                </a:cxn>
                <a:cxn ang="0">
                  <a:pos x="8" y="16"/>
                </a:cxn>
                <a:cxn ang="0">
                  <a:pos x="2" y="13"/>
                </a:cxn>
                <a:cxn ang="0">
                  <a:pos x="0" y="13"/>
                </a:cxn>
              </a:cxnLst>
              <a:rect l="0" t="0" r="r" b="b"/>
              <a:pathLst>
                <a:path w="96" h="76">
                  <a:moveTo>
                    <a:pt x="0" y="15"/>
                  </a:moveTo>
                  <a:lnTo>
                    <a:pt x="6" y="24"/>
                  </a:lnTo>
                  <a:lnTo>
                    <a:pt x="14" y="31"/>
                  </a:lnTo>
                  <a:lnTo>
                    <a:pt x="21" y="38"/>
                  </a:lnTo>
                  <a:lnTo>
                    <a:pt x="30" y="44"/>
                  </a:lnTo>
                  <a:lnTo>
                    <a:pt x="37" y="46"/>
                  </a:lnTo>
                  <a:lnTo>
                    <a:pt x="46" y="46"/>
                  </a:lnTo>
                  <a:lnTo>
                    <a:pt x="55" y="44"/>
                  </a:lnTo>
                  <a:lnTo>
                    <a:pt x="63" y="43"/>
                  </a:lnTo>
                  <a:lnTo>
                    <a:pt x="65" y="43"/>
                  </a:lnTo>
                  <a:lnTo>
                    <a:pt x="66" y="41"/>
                  </a:lnTo>
                  <a:lnTo>
                    <a:pt x="66" y="40"/>
                  </a:lnTo>
                  <a:lnTo>
                    <a:pt x="68" y="40"/>
                  </a:lnTo>
                  <a:lnTo>
                    <a:pt x="69" y="38"/>
                  </a:lnTo>
                  <a:lnTo>
                    <a:pt x="72" y="38"/>
                  </a:lnTo>
                  <a:lnTo>
                    <a:pt x="74" y="38"/>
                  </a:lnTo>
                  <a:lnTo>
                    <a:pt x="75" y="37"/>
                  </a:lnTo>
                  <a:lnTo>
                    <a:pt x="75" y="47"/>
                  </a:lnTo>
                  <a:lnTo>
                    <a:pt x="74" y="57"/>
                  </a:lnTo>
                  <a:lnTo>
                    <a:pt x="75" y="68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81" y="76"/>
                  </a:lnTo>
                  <a:lnTo>
                    <a:pt x="82" y="76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5" y="75"/>
                  </a:lnTo>
                  <a:lnTo>
                    <a:pt x="85" y="75"/>
                  </a:lnTo>
                  <a:lnTo>
                    <a:pt x="85" y="76"/>
                  </a:lnTo>
                  <a:lnTo>
                    <a:pt x="85" y="75"/>
                  </a:lnTo>
                  <a:lnTo>
                    <a:pt x="87" y="75"/>
                  </a:lnTo>
                  <a:lnTo>
                    <a:pt x="87" y="75"/>
                  </a:lnTo>
                  <a:lnTo>
                    <a:pt x="87" y="74"/>
                  </a:lnTo>
                  <a:lnTo>
                    <a:pt x="87" y="66"/>
                  </a:lnTo>
                  <a:lnTo>
                    <a:pt x="85" y="57"/>
                  </a:lnTo>
                  <a:lnTo>
                    <a:pt x="85" y="49"/>
                  </a:lnTo>
                  <a:lnTo>
                    <a:pt x="84" y="40"/>
                  </a:lnTo>
                  <a:lnTo>
                    <a:pt x="84" y="41"/>
                  </a:lnTo>
                  <a:lnTo>
                    <a:pt x="84" y="41"/>
                  </a:lnTo>
                  <a:lnTo>
                    <a:pt x="84" y="41"/>
                  </a:lnTo>
                  <a:lnTo>
                    <a:pt x="84" y="41"/>
                  </a:lnTo>
                  <a:lnTo>
                    <a:pt x="82" y="31"/>
                  </a:lnTo>
                  <a:lnTo>
                    <a:pt x="85" y="22"/>
                  </a:lnTo>
                  <a:lnTo>
                    <a:pt x="90" y="13"/>
                  </a:lnTo>
                  <a:lnTo>
                    <a:pt x="96" y="6"/>
                  </a:lnTo>
                  <a:lnTo>
                    <a:pt x="96" y="5"/>
                  </a:lnTo>
                  <a:lnTo>
                    <a:pt x="96" y="3"/>
                  </a:lnTo>
                  <a:lnTo>
                    <a:pt x="96" y="2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1" y="16"/>
                  </a:lnTo>
                  <a:lnTo>
                    <a:pt x="75" y="25"/>
                  </a:lnTo>
                  <a:lnTo>
                    <a:pt x="66" y="33"/>
                  </a:lnTo>
                  <a:lnTo>
                    <a:pt x="62" y="35"/>
                  </a:lnTo>
                  <a:lnTo>
                    <a:pt x="57" y="37"/>
                  </a:lnTo>
                  <a:lnTo>
                    <a:pt x="53" y="37"/>
                  </a:lnTo>
                  <a:lnTo>
                    <a:pt x="47" y="37"/>
                  </a:lnTo>
                  <a:lnTo>
                    <a:pt x="40" y="37"/>
                  </a:lnTo>
                  <a:lnTo>
                    <a:pt x="34" y="35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8" y="25"/>
                  </a:lnTo>
                  <a:lnTo>
                    <a:pt x="12" y="21"/>
                  </a:lnTo>
                  <a:lnTo>
                    <a:pt x="8" y="16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9" name="Freeform 138"/>
            <p:cNvSpPr>
              <a:spLocks/>
            </p:cNvSpPr>
            <p:nvPr/>
          </p:nvSpPr>
          <p:spPr bwMode="auto">
            <a:xfrm>
              <a:off x="7453313" y="46767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0" name="Freeform 139"/>
            <p:cNvSpPr>
              <a:spLocks noEditPoints="1"/>
            </p:cNvSpPr>
            <p:nvPr/>
          </p:nvSpPr>
          <p:spPr bwMode="auto">
            <a:xfrm>
              <a:off x="7448550" y="4287838"/>
              <a:ext cx="966788" cy="1149350"/>
            </a:xfrm>
            <a:custGeom>
              <a:avLst/>
              <a:gdLst/>
              <a:ahLst/>
              <a:cxnLst>
                <a:cxn ang="0">
                  <a:pos x="45" y="274"/>
                </a:cxn>
                <a:cxn ang="0">
                  <a:pos x="3" y="305"/>
                </a:cxn>
                <a:cxn ang="0">
                  <a:pos x="20" y="366"/>
                </a:cxn>
                <a:cxn ang="0">
                  <a:pos x="77" y="287"/>
                </a:cxn>
                <a:cxn ang="0">
                  <a:pos x="54" y="403"/>
                </a:cxn>
                <a:cxn ang="0">
                  <a:pos x="107" y="421"/>
                </a:cxn>
                <a:cxn ang="0">
                  <a:pos x="111" y="438"/>
                </a:cxn>
                <a:cxn ang="0">
                  <a:pos x="211" y="504"/>
                </a:cxn>
                <a:cxn ang="0">
                  <a:pos x="225" y="507"/>
                </a:cxn>
                <a:cxn ang="0">
                  <a:pos x="228" y="447"/>
                </a:cxn>
                <a:cxn ang="0">
                  <a:pos x="277" y="530"/>
                </a:cxn>
                <a:cxn ang="0">
                  <a:pos x="285" y="541"/>
                </a:cxn>
                <a:cxn ang="0">
                  <a:pos x="301" y="466"/>
                </a:cxn>
                <a:cxn ang="0">
                  <a:pos x="315" y="448"/>
                </a:cxn>
                <a:cxn ang="0">
                  <a:pos x="367" y="397"/>
                </a:cxn>
                <a:cxn ang="0">
                  <a:pos x="420" y="353"/>
                </a:cxn>
                <a:cxn ang="0">
                  <a:pos x="430" y="415"/>
                </a:cxn>
                <a:cxn ang="0">
                  <a:pos x="340" y="700"/>
                </a:cxn>
                <a:cxn ang="0">
                  <a:pos x="378" y="627"/>
                </a:cxn>
                <a:cxn ang="0">
                  <a:pos x="445" y="402"/>
                </a:cxn>
                <a:cxn ang="0">
                  <a:pos x="474" y="393"/>
                </a:cxn>
                <a:cxn ang="0">
                  <a:pos x="587" y="295"/>
                </a:cxn>
                <a:cxn ang="0">
                  <a:pos x="484" y="365"/>
                </a:cxn>
                <a:cxn ang="0">
                  <a:pos x="454" y="331"/>
                </a:cxn>
                <a:cxn ang="0">
                  <a:pos x="593" y="245"/>
                </a:cxn>
                <a:cxn ang="0">
                  <a:pos x="600" y="239"/>
                </a:cxn>
                <a:cxn ang="0">
                  <a:pos x="462" y="314"/>
                </a:cxn>
                <a:cxn ang="0">
                  <a:pos x="438" y="265"/>
                </a:cxn>
                <a:cxn ang="0">
                  <a:pos x="482" y="194"/>
                </a:cxn>
                <a:cxn ang="0">
                  <a:pos x="514" y="155"/>
                </a:cxn>
                <a:cxn ang="0">
                  <a:pos x="465" y="109"/>
                </a:cxn>
                <a:cxn ang="0">
                  <a:pos x="452" y="132"/>
                </a:cxn>
                <a:cxn ang="0">
                  <a:pos x="474" y="117"/>
                </a:cxn>
                <a:cxn ang="0">
                  <a:pos x="493" y="173"/>
                </a:cxn>
                <a:cxn ang="0">
                  <a:pos x="471" y="166"/>
                </a:cxn>
                <a:cxn ang="0">
                  <a:pos x="395" y="270"/>
                </a:cxn>
                <a:cxn ang="0">
                  <a:pos x="363" y="233"/>
                </a:cxn>
                <a:cxn ang="0">
                  <a:pos x="407" y="199"/>
                </a:cxn>
                <a:cxn ang="0">
                  <a:pos x="360" y="185"/>
                </a:cxn>
                <a:cxn ang="0">
                  <a:pos x="376" y="116"/>
                </a:cxn>
                <a:cxn ang="0">
                  <a:pos x="433" y="114"/>
                </a:cxn>
                <a:cxn ang="0">
                  <a:pos x="445" y="138"/>
                </a:cxn>
                <a:cxn ang="0">
                  <a:pos x="438" y="106"/>
                </a:cxn>
                <a:cxn ang="0">
                  <a:pos x="410" y="66"/>
                </a:cxn>
                <a:cxn ang="0">
                  <a:pos x="373" y="106"/>
                </a:cxn>
                <a:cxn ang="0">
                  <a:pos x="386" y="24"/>
                </a:cxn>
                <a:cxn ang="0">
                  <a:pos x="381" y="9"/>
                </a:cxn>
                <a:cxn ang="0">
                  <a:pos x="326" y="57"/>
                </a:cxn>
                <a:cxn ang="0">
                  <a:pos x="354" y="60"/>
                </a:cxn>
                <a:cxn ang="0">
                  <a:pos x="335" y="180"/>
                </a:cxn>
                <a:cxn ang="0">
                  <a:pos x="344" y="188"/>
                </a:cxn>
                <a:cxn ang="0">
                  <a:pos x="366" y="205"/>
                </a:cxn>
                <a:cxn ang="0">
                  <a:pos x="366" y="265"/>
                </a:cxn>
                <a:cxn ang="0">
                  <a:pos x="430" y="280"/>
                </a:cxn>
                <a:cxn ang="0">
                  <a:pos x="410" y="350"/>
                </a:cxn>
                <a:cxn ang="0">
                  <a:pos x="297" y="451"/>
                </a:cxn>
                <a:cxn ang="0">
                  <a:pos x="225" y="438"/>
                </a:cxn>
                <a:cxn ang="0">
                  <a:pos x="146" y="428"/>
                </a:cxn>
                <a:cxn ang="0">
                  <a:pos x="97" y="284"/>
                </a:cxn>
                <a:cxn ang="0">
                  <a:pos x="61" y="271"/>
                </a:cxn>
                <a:cxn ang="0">
                  <a:pos x="391" y="211"/>
                </a:cxn>
                <a:cxn ang="0">
                  <a:pos x="446" y="361"/>
                </a:cxn>
                <a:cxn ang="0">
                  <a:pos x="424" y="381"/>
                </a:cxn>
              </a:cxnLst>
              <a:rect l="0" t="0" r="r" b="b"/>
              <a:pathLst>
                <a:path w="609" h="724">
                  <a:moveTo>
                    <a:pt x="20" y="223"/>
                  </a:moveTo>
                  <a:lnTo>
                    <a:pt x="20" y="221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7"/>
                  </a:lnTo>
                  <a:lnTo>
                    <a:pt x="19" y="217"/>
                  </a:lnTo>
                  <a:lnTo>
                    <a:pt x="19" y="217"/>
                  </a:lnTo>
                  <a:lnTo>
                    <a:pt x="19" y="217"/>
                  </a:lnTo>
                  <a:lnTo>
                    <a:pt x="17" y="217"/>
                  </a:lnTo>
                  <a:lnTo>
                    <a:pt x="16" y="218"/>
                  </a:lnTo>
                  <a:lnTo>
                    <a:pt x="15" y="221"/>
                  </a:lnTo>
                  <a:lnTo>
                    <a:pt x="15" y="223"/>
                  </a:lnTo>
                  <a:lnTo>
                    <a:pt x="16" y="226"/>
                  </a:lnTo>
                  <a:lnTo>
                    <a:pt x="20" y="236"/>
                  </a:lnTo>
                  <a:lnTo>
                    <a:pt x="25" y="246"/>
                  </a:lnTo>
                  <a:lnTo>
                    <a:pt x="31" y="255"/>
                  </a:lnTo>
                  <a:lnTo>
                    <a:pt x="37" y="265"/>
                  </a:lnTo>
                  <a:lnTo>
                    <a:pt x="41" y="270"/>
                  </a:lnTo>
                  <a:lnTo>
                    <a:pt x="45" y="274"/>
                  </a:lnTo>
                  <a:lnTo>
                    <a:pt x="50" y="279"/>
                  </a:lnTo>
                  <a:lnTo>
                    <a:pt x="56" y="281"/>
                  </a:lnTo>
                  <a:lnTo>
                    <a:pt x="54" y="284"/>
                  </a:lnTo>
                  <a:lnTo>
                    <a:pt x="53" y="286"/>
                  </a:lnTo>
                  <a:lnTo>
                    <a:pt x="50" y="289"/>
                  </a:lnTo>
                  <a:lnTo>
                    <a:pt x="48" y="290"/>
                  </a:lnTo>
                  <a:lnTo>
                    <a:pt x="39" y="295"/>
                  </a:lnTo>
                  <a:lnTo>
                    <a:pt x="29" y="296"/>
                  </a:lnTo>
                  <a:lnTo>
                    <a:pt x="20" y="298"/>
                  </a:lnTo>
                  <a:lnTo>
                    <a:pt x="10" y="299"/>
                  </a:lnTo>
                  <a:lnTo>
                    <a:pt x="7" y="299"/>
                  </a:lnTo>
                  <a:lnTo>
                    <a:pt x="6" y="299"/>
                  </a:lnTo>
                  <a:lnTo>
                    <a:pt x="3" y="299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1" y="303"/>
                  </a:lnTo>
                  <a:lnTo>
                    <a:pt x="3" y="305"/>
                  </a:lnTo>
                  <a:lnTo>
                    <a:pt x="6" y="305"/>
                  </a:lnTo>
                  <a:lnTo>
                    <a:pt x="7" y="305"/>
                  </a:lnTo>
                  <a:lnTo>
                    <a:pt x="9" y="305"/>
                  </a:lnTo>
                  <a:lnTo>
                    <a:pt x="16" y="306"/>
                  </a:lnTo>
                  <a:lnTo>
                    <a:pt x="23" y="306"/>
                  </a:lnTo>
                  <a:lnTo>
                    <a:pt x="29" y="306"/>
                  </a:lnTo>
                  <a:lnTo>
                    <a:pt x="37" y="306"/>
                  </a:lnTo>
                  <a:lnTo>
                    <a:pt x="32" y="315"/>
                  </a:lnTo>
                  <a:lnTo>
                    <a:pt x="28" y="322"/>
                  </a:lnTo>
                  <a:lnTo>
                    <a:pt x="22" y="331"/>
                  </a:lnTo>
                  <a:lnTo>
                    <a:pt x="19" y="340"/>
                  </a:lnTo>
                  <a:lnTo>
                    <a:pt x="15" y="349"/>
                  </a:lnTo>
                  <a:lnTo>
                    <a:pt x="12" y="356"/>
                  </a:lnTo>
                  <a:lnTo>
                    <a:pt x="12" y="365"/>
                  </a:lnTo>
                  <a:lnTo>
                    <a:pt x="15" y="371"/>
                  </a:lnTo>
                  <a:lnTo>
                    <a:pt x="15" y="371"/>
                  </a:lnTo>
                  <a:lnTo>
                    <a:pt x="17" y="371"/>
                  </a:lnTo>
                  <a:lnTo>
                    <a:pt x="19" y="369"/>
                  </a:lnTo>
                  <a:lnTo>
                    <a:pt x="20" y="366"/>
                  </a:lnTo>
                  <a:lnTo>
                    <a:pt x="26" y="349"/>
                  </a:lnTo>
                  <a:lnTo>
                    <a:pt x="35" y="334"/>
                  </a:lnTo>
                  <a:lnTo>
                    <a:pt x="44" y="318"/>
                  </a:lnTo>
                  <a:lnTo>
                    <a:pt x="53" y="302"/>
                  </a:lnTo>
                  <a:lnTo>
                    <a:pt x="54" y="298"/>
                  </a:lnTo>
                  <a:lnTo>
                    <a:pt x="57" y="293"/>
                  </a:lnTo>
                  <a:lnTo>
                    <a:pt x="58" y="290"/>
                  </a:lnTo>
                  <a:lnTo>
                    <a:pt x="60" y="286"/>
                  </a:lnTo>
                  <a:lnTo>
                    <a:pt x="61" y="284"/>
                  </a:lnTo>
                  <a:lnTo>
                    <a:pt x="61" y="284"/>
                  </a:lnTo>
                  <a:lnTo>
                    <a:pt x="61" y="283"/>
                  </a:lnTo>
                  <a:lnTo>
                    <a:pt x="63" y="283"/>
                  </a:lnTo>
                  <a:lnTo>
                    <a:pt x="64" y="283"/>
                  </a:lnTo>
                  <a:lnTo>
                    <a:pt x="66" y="283"/>
                  </a:lnTo>
                  <a:lnTo>
                    <a:pt x="67" y="284"/>
                  </a:lnTo>
                  <a:lnTo>
                    <a:pt x="69" y="284"/>
                  </a:lnTo>
                  <a:lnTo>
                    <a:pt x="72" y="286"/>
                  </a:lnTo>
                  <a:lnTo>
                    <a:pt x="75" y="286"/>
                  </a:lnTo>
                  <a:lnTo>
                    <a:pt x="77" y="287"/>
                  </a:lnTo>
                  <a:lnTo>
                    <a:pt x="80" y="287"/>
                  </a:lnTo>
                  <a:lnTo>
                    <a:pt x="82" y="287"/>
                  </a:lnTo>
                  <a:lnTo>
                    <a:pt x="83" y="290"/>
                  </a:lnTo>
                  <a:lnTo>
                    <a:pt x="82" y="292"/>
                  </a:lnTo>
                  <a:lnTo>
                    <a:pt x="80" y="295"/>
                  </a:lnTo>
                  <a:lnTo>
                    <a:pt x="80" y="295"/>
                  </a:lnTo>
                  <a:lnTo>
                    <a:pt x="80" y="295"/>
                  </a:lnTo>
                  <a:lnTo>
                    <a:pt x="80" y="296"/>
                  </a:lnTo>
                  <a:lnTo>
                    <a:pt x="80" y="296"/>
                  </a:lnTo>
                  <a:lnTo>
                    <a:pt x="75" y="308"/>
                  </a:lnTo>
                  <a:lnTo>
                    <a:pt x="70" y="318"/>
                  </a:lnTo>
                  <a:lnTo>
                    <a:pt x="66" y="330"/>
                  </a:lnTo>
                  <a:lnTo>
                    <a:pt x="61" y="341"/>
                  </a:lnTo>
                  <a:lnTo>
                    <a:pt x="58" y="356"/>
                  </a:lnTo>
                  <a:lnTo>
                    <a:pt x="56" y="369"/>
                  </a:lnTo>
                  <a:lnTo>
                    <a:pt x="53" y="384"/>
                  </a:lnTo>
                  <a:lnTo>
                    <a:pt x="53" y="399"/>
                  </a:lnTo>
                  <a:lnTo>
                    <a:pt x="53" y="400"/>
                  </a:lnTo>
                  <a:lnTo>
                    <a:pt x="54" y="403"/>
                  </a:lnTo>
                  <a:lnTo>
                    <a:pt x="54" y="404"/>
                  </a:lnTo>
                  <a:lnTo>
                    <a:pt x="56" y="406"/>
                  </a:lnTo>
                  <a:lnTo>
                    <a:pt x="58" y="404"/>
                  </a:lnTo>
                  <a:lnTo>
                    <a:pt x="61" y="402"/>
                  </a:lnTo>
                  <a:lnTo>
                    <a:pt x="61" y="397"/>
                  </a:lnTo>
                  <a:lnTo>
                    <a:pt x="61" y="394"/>
                  </a:lnTo>
                  <a:lnTo>
                    <a:pt x="66" y="371"/>
                  </a:lnTo>
                  <a:lnTo>
                    <a:pt x="70" y="347"/>
                  </a:lnTo>
                  <a:lnTo>
                    <a:pt x="76" y="325"/>
                  </a:lnTo>
                  <a:lnTo>
                    <a:pt x="85" y="305"/>
                  </a:lnTo>
                  <a:lnTo>
                    <a:pt x="92" y="320"/>
                  </a:lnTo>
                  <a:lnTo>
                    <a:pt x="99" y="334"/>
                  </a:lnTo>
                  <a:lnTo>
                    <a:pt x="105" y="350"/>
                  </a:lnTo>
                  <a:lnTo>
                    <a:pt x="110" y="366"/>
                  </a:lnTo>
                  <a:lnTo>
                    <a:pt x="113" y="380"/>
                  </a:lnTo>
                  <a:lnTo>
                    <a:pt x="114" y="393"/>
                  </a:lnTo>
                  <a:lnTo>
                    <a:pt x="116" y="407"/>
                  </a:lnTo>
                  <a:lnTo>
                    <a:pt x="113" y="421"/>
                  </a:lnTo>
                  <a:lnTo>
                    <a:pt x="107" y="421"/>
                  </a:lnTo>
                  <a:lnTo>
                    <a:pt x="101" y="419"/>
                  </a:lnTo>
                  <a:lnTo>
                    <a:pt x="94" y="419"/>
                  </a:lnTo>
                  <a:lnTo>
                    <a:pt x="88" y="419"/>
                  </a:lnTo>
                  <a:lnTo>
                    <a:pt x="82" y="418"/>
                  </a:lnTo>
                  <a:lnTo>
                    <a:pt x="75" y="419"/>
                  </a:lnTo>
                  <a:lnTo>
                    <a:pt x="69" y="421"/>
                  </a:lnTo>
                  <a:lnTo>
                    <a:pt x="63" y="422"/>
                  </a:lnTo>
                  <a:lnTo>
                    <a:pt x="63" y="422"/>
                  </a:lnTo>
                  <a:lnTo>
                    <a:pt x="63" y="425"/>
                  </a:lnTo>
                  <a:lnTo>
                    <a:pt x="66" y="426"/>
                  </a:lnTo>
                  <a:lnTo>
                    <a:pt x="67" y="428"/>
                  </a:lnTo>
                  <a:lnTo>
                    <a:pt x="77" y="431"/>
                  </a:lnTo>
                  <a:lnTo>
                    <a:pt x="88" y="432"/>
                  </a:lnTo>
                  <a:lnTo>
                    <a:pt x="98" y="434"/>
                  </a:lnTo>
                  <a:lnTo>
                    <a:pt x="108" y="435"/>
                  </a:lnTo>
                  <a:lnTo>
                    <a:pt x="110" y="437"/>
                  </a:lnTo>
                  <a:lnTo>
                    <a:pt x="110" y="437"/>
                  </a:lnTo>
                  <a:lnTo>
                    <a:pt x="110" y="438"/>
                  </a:lnTo>
                  <a:lnTo>
                    <a:pt x="111" y="438"/>
                  </a:lnTo>
                  <a:lnTo>
                    <a:pt x="113" y="438"/>
                  </a:lnTo>
                  <a:lnTo>
                    <a:pt x="113" y="438"/>
                  </a:lnTo>
                  <a:lnTo>
                    <a:pt x="114" y="437"/>
                  </a:lnTo>
                  <a:lnTo>
                    <a:pt x="114" y="437"/>
                  </a:lnTo>
                  <a:lnTo>
                    <a:pt x="127" y="440"/>
                  </a:lnTo>
                  <a:lnTo>
                    <a:pt x="140" y="441"/>
                  </a:lnTo>
                  <a:lnTo>
                    <a:pt x="154" y="443"/>
                  </a:lnTo>
                  <a:lnTo>
                    <a:pt x="167" y="444"/>
                  </a:lnTo>
                  <a:lnTo>
                    <a:pt x="179" y="445"/>
                  </a:lnTo>
                  <a:lnTo>
                    <a:pt x="192" y="447"/>
                  </a:lnTo>
                  <a:lnTo>
                    <a:pt x="205" y="448"/>
                  </a:lnTo>
                  <a:lnTo>
                    <a:pt x="218" y="450"/>
                  </a:lnTo>
                  <a:lnTo>
                    <a:pt x="218" y="451"/>
                  </a:lnTo>
                  <a:lnTo>
                    <a:pt x="219" y="451"/>
                  </a:lnTo>
                  <a:lnTo>
                    <a:pt x="219" y="451"/>
                  </a:lnTo>
                  <a:lnTo>
                    <a:pt x="219" y="453"/>
                  </a:lnTo>
                  <a:lnTo>
                    <a:pt x="217" y="470"/>
                  </a:lnTo>
                  <a:lnTo>
                    <a:pt x="214" y="486"/>
                  </a:lnTo>
                  <a:lnTo>
                    <a:pt x="211" y="504"/>
                  </a:lnTo>
                  <a:lnTo>
                    <a:pt x="211" y="522"/>
                  </a:lnTo>
                  <a:lnTo>
                    <a:pt x="211" y="529"/>
                  </a:lnTo>
                  <a:lnTo>
                    <a:pt x="212" y="535"/>
                  </a:lnTo>
                  <a:lnTo>
                    <a:pt x="212" y="542"/>
                  </a:lnTo>
                  <a:lnTo>
                    <a:pt x="212" y="549"/>
                  </a:lnTo>
                  <a:lnTo>
                    <a:pt x="214" y="552"/>
                  </a:lnTo>
                  <a:lnTo>
                    <a:pt x="214" y="555"/>
                  </a:lnTo>
                  <a:lnTo>
                    <a:pt x="214" y="560"/>
                  </a:lnTo>
                  <a:lnTo>
                    <a:pt x="215" y="563"/>
                  </a:lnTo>
                  <a:lnTo>
                    <a:pt x="217" y="567"/>
                  </a:lnTo>
                  <a:lnTo>
                    <a:pt x="219" y="571"/>
                  </a:lnTo>
                  <a:lnTo>
                    <a:pt x="224" y="574"/>
                  </a:lnTo>
                  <a:lnTo>
                    <a:pt x="228" y="576"/>
                  </a:lnTo>
                  <a:lnTo>
                    <a:pt x="228" y="567"/>
                  </a:lnTo>
                  <a:lnTo>
                    <a:pt x="227" y="558"/>
                  </a:lnTo>
                  <a:lnTo>
                    <a:pt x="225" y="549"/>
                  </a:lnTo>
                  <a:lnTo>
                    <a:pt x="225" y="542"/>
                  </a:lnTo>
                  <a:lnTo>
                    <a:pt x="225" y="525"/>
                  </a:lnTo>
                  <a:lnTo>
                    <a:pt x="225" y="507"/>
                  </a:lnTo>
                  <a:lnTo>
                    <a:pt x="225" y="491"/>
                  </a:lnTo>
                  <a:lnTo>
                    <a:pt x="225" y="473"/>
                  </a:lnTo>
                  <a:lnTo>
                    <a:pt x="225" y="472"/>
                  </a:lnTo>
                  <a:lnTo>
                    <a:pt x="225" y="469"/>
                  </a:lnTo>
                  <a:lnTo>
                    <a:pt x="224" y="467"/>
                  </a:lnTo>
                  <a:lnTo>
                    <a:pt x="224" y="466"/>
                  </a:lnTo>
                  <a:lnTo>
                    <a:pt x="224" y="463"/>
                  </a:lnTo>
                  <a:lnTo>
                    <a:pt x="225" y="459"/>
                  </a:lnTo>
                  <a:lnTo>
                    <a:pt x="225" y="456"/>
                  </a:lnTo>
                  <a:lnTo>
                    <a:pt x="227" y="453"/>
                  </a:lnTo>
                  <a:lnTo>
                    <a:pt x="227" y="453"/>
                  </a:lnTo>
                  <a:lnTo>
                    <a:pt x="228" y="453"/>
                  </a:lnTo>
                  <a:lnTo>
                    <a:pt x="228" y="454"/>
                  </a:lnTo>
                  <a:lnTo>
                    <a:pt x="230" y="454"/>
                  </a:lnTo>
                  <a:lnTo>
                    <a:pt x="231" y="453"/>
                  </a:lnTo>
                  <a:lnTo>
                    <a:pt x="230" y="451"/>
                  </a:lnTo>
                  <a:lnTo>
                    <a:pt x="228" y="450"/>
                  </a:lnTo>
                  <a:lnTo>
                    <a:pt x="228" y="448"/>
                  </a:lnTo>
                  <a:lnTo>
                    <a:pt x="228" y="447"/>
                  </a:lnTo>
                  <a:lnTo>
                    <a:pt x="228" y="445"/>
                  </a:lnTo>
                  <a:lnTo>
                    <a:pt x="228" y="443"/>
                  </a:lnTo>
                  <a:lnTo>
                    <a:pt x="230" y="443"/>
                  </a:lnTo>
                  <a:lnTo>
                    <a:pt x="236" y="443"/>
                  </a:lnTo>
                  <a:lnTo>
                    <a:pt x="241" y="443"/>
                  </a:lnTo>
                  <a:lnTo>
                    <a:pt x="247" y="443"/>
                  </a:lnTo>
                  <a:lnTo>
                    <a:pt x="255" y="443"/>
                  </a:lnTo>
                  <a:lnTo>
                    <a:pt x="260" y="443"/>
                  </a:lnTo>
                  <a:lnTo>
                    <a:pt x="266" y="443"/>
                  </a:lnTo>
                  <a:lnTo>
                    <a:pt x="272" y="443"/>
                  </a:lnTo>
                  <a:lnTo>
                    <a:pt x="278" y="443"/>
                  </a:lnTo>
                  <a:lnTo>
                    <a:pt x="280" y="443"/>
                  </a:lnTo>
                  <a:lnTo>
                    <a:pt x="280" y="443"/>
                  </a:lnTo>
                  <a:lnTo>
                    <a:pt x="280" y="443"/>
                  </a:lnTo>
                  <a:lnTo>
                    <a:pt x="280" y="444"/>
                  </a:lnTo>
                  <a:lnTo>
                    <a:pt x="278" y="466"/>
                  </a:lnTo>
                  <a:lnTo>
                    <a:pt x="277" y="486"/>
                  </a:lnTo>
                  <a:lnTo>
                    <a:pt x="277" y="508"/>
                  </a:lnTo>
                  <a:lnTo>
                    <a:pt x="277" y="530"/>
                  </a:lnTo>
                  <a:lnTo>
                    <a:pt x="278" y="541"/>
                  </a:lnTo>
                  <a:lnTo>
                    <a:pt x="280" y="551"/>
                  </a:lnTo>
                  <a:lnTo>
                    <a:pt x="282" y="561"/>
                  </a:lnTo>
                  <a:lnTo>
                    <a:pt x="288" y="570"/>
                  </a:lnTo>
                  <a:lnTo>
                    <a:pt x="288" y="568"/>
                  </a:lnTo>
                  <a:lnTo>
                    <a:pt x="290" y="567"/>
                  </a:lnTo>
                  <a:lnTo>
                    <a:pt x="290" y="566"/>
                  </a:lnTo>
                  <a:lnTo>
                    <a:pt x="290" y="566"/>
                  </a:lnTo>
                  <a:lnTo>
                    <a:pt x="288" y="561"/>
                  </a:lnTo>
                  <a:lnTo>
                    <a:pt x="287" y="557"/>
                  </a:lnTo>
                  <a:lnTo>
                    <a:pt x="284" y="552"/>
                  </a:lnTo>
                  <a:lnTo>
                    <a:pt x="284" y="547"/>
                  </a:lnTo>
                  <a:lnTo>
                    <a:pt x="284" y="547"/>
                  </a:lnTo>
                  <a:lnTo>
                    <a:pt x="285" y="547"/>
                  </a:lnTo>
                  <a:lnTo>
                    <a:pt x="285" y="547"/>
                  </a:lnTo>
                  <a:lnTo>
                    <a:pt x="285" y="547"/>
                  </a:lnTo>
                  <a:lnTo>
                    <a:pt x="285" y="545"/>
                  </a:lnTo>
                  <a:lnTo>
                    <a:pt x="285" y="542"/>
                  </a:lnTo>
                  <a:lnTo>
                    <a:pt x="285" y="541"/>
                  </a:lnTo>
                  <a:lnTo>
                    <a:pt x="285" y="539"/>
                  </a:lnTo>
                  <a:lnTo>
                    <a:pt x="285" y="536"/>
                  </a:lnTo>
                  <a:lnTo>
                    <a:pt x="287" y="532"/>
                  </a:lnTo>
                  <a:lnTo>
                    <a:pt x="287" y="529"/>
                  </a:lnTo>
                  <a:lnTo>
                    <a:pt x="287" y="526"/>
                  </a:lnTo>
                  <a:lnTo>
                    <a:pt x="288" y="516"/>
                  </a:lnTo>
                  <a:lnTo>
                    <a:pt x="288" y="504"/>
                  </a:lnTo>
                  <a:lnTo>
                    <a:pt x="288" y="494"/>
                  </a:lnTo>
                  <a:lnTo>
                    <a:pt x="288" y="484"/>
                  </a:lnTo>
                  <a:lnTo>
                    <a:pt x="288" y="478"/>
                  </a:lnTo>
                  <a:lnTo>
                    <a:pt x="288" y="472"/>
                  </a:lnTo>
                  <a:lnTo>
                    <a:pt x="287" y="466"/>
                  </a:lnTo>
                  <a:lnTo>
                    <a:pt x="287" y="460"/>
                  </a:lnTo>
                  <a:lnTo>
                    <a:pt x="287" y="460"/>
                  </a:lnTo>
                  <a:lnTo>
                    <a:pt x="288" y="460"/>
                  </a:lnTo>
                  <a:lnTo>
                    <a:pt x="288" y="460"/>
                  </a:lnTo>
                  <a:lnTo>
                    <a:pt x="290" y="460"/>
                  </a:lnTo>
                  <a:lnTo>
                    <a:pt x="296" y="463"/>
                  </a:lnTo>
                  <a:lnTo>
                    <a:pt x="301" y="466"/>
                  </a:lnTo>
                  <a:lnTo>
                    <a:pt x="309" y="467"/>
                  </a:lnTo>
                  <a:lnTo>
                    <a:pt x="315" y="467"/>
                  </a:lnTo>
                  <a:lnTo>
                    <a:pt x="313" y="463"/>
                  </a:lnTo>
                  <a:lnTo>
                    <a:pt x="310" y="460"/>
                  </a:lnTo>
                  <a:lnTo>
                    <a:pt x="306" y="457"/>
                  </a:lnTo>
                  <a:lnTo>
                    <a:pt x="301" y="456"/>
                  </a:lnTo>
                  <a:lnTo>
                    <a:pt x="304" y="453"/>
                  </a:lnTo>
                  <a:lnTo>
                    <a:pt x="306" y="450"/>
                  </a:lnTo>
                  <a:lnTo>
                    <a:pt x="309" y="447"/>
                  </a:lnTo>
                  <a:lnTo>
                    <a:pt x="312" y="444"/>
                  </a:lnTo>
                  <a:lnTo>
                    <a:pt x="312" y="444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3" y="445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5" y="448"/>
                  </a:lnTo>
                  <a:lnTo>
                    <a:pt x="318" y="454"/>
                  </a:lnTo>
                  <a:lnTo>
                    <a:pt x="320" y="459"/>
                  </a:lnTo>
                  <a:lnTo>
                    <a:pt x="325" y="459"/>
                  </a:lnTo>
                  <a:lnTo>
                    <a:pt x="323" y="453"/>
                  </a:lnTo>
                  <a:lnTo>
                    <a:pt x="322" y="445"/>
                  </a:lnTo>
                  <a:lnTo>
                    <a:pt x="322" y="440"/>
                  </a:lnTo>
                  <a:lnTo>
                    <a:pt x="322" y="434"/>
                  </a:lnTo>
                  <a:lnTo>
                    <a:pt x="323" y="425"/>
                  </a:lnTo>
                  <a:lnTo>
                    <a:pt x="328" y="418"/>
                  </a:lnTo>
                  <a:lnTo>
                    <a:pt x="335" y="412"/>
                  </a:lnTo>
                  <a:lnTo>
                    <a:pt x="342" y="407"/>
                  </a:lnTo>
                  <a:lnTo>
                    <a:pt x="344" y="406"/>
                  </a:lnTo>
                  <a:lnTo>
                    <a:pt x="345" y="406"/>
                  </a:lnTo>
                  <a:lnTo>
                    <a:pt x="345" y="404"/>
                  </a:lnTo>
                  <a:lnTo>
                    <a:pt x="347" y="404"/>
                  </a:lnTo>
                  <a:lnTo>
                    <a:pt x="353" y="403"/>
                  </a:lnTo>
                  <a:lnTo>
                    <a:pt x="357" y="400"/>
                  </a:lnTo>
                  <a:lnTo>
                    <a:pt x="361" y="399"/>
                  </a:lnTo>
                  <a:lnTo>
                    <a:pt x="367" y="397"/>
                  </a:lnTo>
                  <a:lnTo>
                    <a:pt x="372" y="396"/>
                  </a:lnTo>
                  <a:lnTo>
                    <a:pt x="376" y="393"/>
                  </a:lnTo>
                  <a:lnTo>
                    <a:pt x="379" y="393"/>
                  </a:lnTo>
                  <a:lnTo>
                    <a:pt x="383" y="394"/>
                  </a:lnTo>
                  <a:lnTo>
                    <a:pt x="385" y="394"/>
                  </a:lnTo>
                  <a:lnTo>
                    <a:pt x="385" y="396"/>
                  </a:lnTo>
                  <a:lnTo>
                    <a:pt x="386" y="397"/>
                  </a:lnTo>
                  <a:lnTo>
                    <a:pt x="388" y="397"/>
                  </a:lnTo>
                  <a:lnTo>
                    <a:pt x="389" y="394"/>
                  </a:lnTo>
                  <a:lnTo>
                    <a:pt x="389" y="391"/>
                  </a:lnTo>
                  <a:lnTo>
                    <a:pt x="392" y="390"/>
                  </a:lnTo>
                  <a:lnTo>
                    <a:pt x="395" y="390"/>
                  </a:lnTo>
                  <a:lnTo>
                    <a:pt x="395" y="388"/>
                  </a:lnTo>
                  <a:lnTo>
                    <a:pt x="395" y="387"/>
                  </a:lnTo>
                  <a:lnTo>
                    <a:pt x="395" y="385"/>
                  </a:lnTo>
                  <a:lnTo>
                    <a:pt x="395" y="384"/>
                  </a:lnTo>
                  <a:lnTo>
                    <a:pt x="402" y="374"/>
                  </a:lnTo>
                  <a:lnTo>
                    <a:pt x="411" y="363"/>
                  </a:lnTo>
                  <a:lnTo>
                    <a:pt x="420" y="353"/>
                  </a:lnTo>
                  <a:lnTo>
                    <a:pt x="430" y="343"/>
                  </a:lnTo>
                  <a:lnTo>
                    <a:pt x="430" y="343"/>
                  </a:lnTo>
                  <a:lnTo>
                    <a:pt x="432" y="343"/>
                  </a:lnTo>
                  <a:lnTo>
                    <a:pt x="432" y="343"/>
                  </a:lnTo>
                  <a:lnTo>
                    <a:pt x="432" y="344"/>
                  </a:lnTo>
                  <a:lnTo>
                    <a:pt x="426" y="355"/>
                  </a:lnTo>
                  <a:lnTo>
                    <a:pt x="422" y="366"/>
                  </a:lnTo>
                  <a:lnTo>
                    <a:pt x="417" y="377"/>
                  </a:lnTo>
                  <a:lnTo>
                    <a:pt x="416" y="388"/>
                  </a:lnTo>
                  <a:lnTo>
                    <a:pt x="417" y="394"/>
                  </a:lnTo>
                  <a:lnTo>
                    <a:pt x="423" y="397"/>
                  </a:lnTo>
                  <a:lnTo>
                    <a:pt x="430" y="400"/>
                  </a:lnTo>
                  <a:lnTo>
                    <a:pt x="436" y="402"/>
                  </a:lnTo>
                  <a:lnTo>
                    <a:pt x="436" y="404"/>
                  </a:lnTo>
                  <a:lnTo>
                    <a:pt x="436" y="406"/>
                  </a:lnTo>
                  <a:lnTo>
                    <a:pt x="435" y="409"/>
                  </a:lnTo>
                  <a:lnTo>
                    <a:pt x="432" y="412"/>
                  </a:lnTo>
                  <a:lnTo>
                    <a:pt x="430" y="412"/>
                  </a:lnTo>
                  <a:lnTo>
                    <a:pt x="430" y="415"/>
                  </a:lnTo>
                  <a:lnTo>
                    <a:pt x="430" y="416"/>
                  </a:lnTo>
                  <a:lnTo>
                    <a:pt x="429" y="419"/>
                  </a:lnTo>
                  <a:lnTo>
                    <a:pt x="427" y="434"/>
                  </a:lnTo>
                  <a:lnTo>
                    <a:pt x="424" y="447"/>
                  </a:lnTo>
                  <a:lnTo>
                    <a:pt x="423" y="460"/>
                  </a:lnTo>
                  <a:lnTo>
                    <a:pt x="419" y="475"/>
                  </a:lnTo>
                  <a:lnTo>
                    <a:pt x="416" y="485"/>
                  </a:lnTo>
                  <a:lnTo>
                    <a:pt x="413" y="494"/>
                  </a:lnTo>
                  <a:lnTo>
                    <a:pt x="410" y="504"/>
                  </a:lnTo>
                  <a:lnTo>
                    <a:pt x="407" y="514"/>
                  </a:lnTo>
                  <a:lnTo>
                    <a:pt x="400" y="536"/>
                  </a:lnTo>
                  <a:lnTo>
                    <a:pt x="391" y="558"/>
                  </a:lnTo>
                  <a:lnTo>
                    <a:pt x="382" y="582"/>
                  </a:lnTo>
                  <a:lnTo>
                    <a:pt x="375" y="604"/>
                  </a:lnTo>
                  <a:lnTo>
                    <a:pt x="366" y="626"/>
                  </a:lnTo>
                  <a:lnTo>
                    <a:pt x="357" y="648"/>
                  </a:lnTo>
                  <a:lnTo>
                    <a:pt x="350" y="670"/>
                  </a:lnTo>
                  <a:lnTo>
                    <a:pt x="342" y="693"/>
                  </a:lnTo>
                  <a:lnTo>
                    <a:pt x="340" y="700"/>
                  </a:lnTo>
                  <a:lnTo>
                    <a:pt x="337" y="708"/>
                  </a:lnTo>
                  <a:lnTo>
                    <a:pt x="335" y="715"/>
                  </a:lnTo>
                  <a:lnTo>
                    <a:pt x="335" y="722"/>
                  </a:lnTo>
                  <a:lnTo>
                    <a:pt x="337" y="724"/>
                  </a:lnTo>
                  <a:lnTo>
                    <a:pt x="340" y="722"/>
                  </a:lnTo>
                  <a:lnTo>
                    <a:pt x="341" y="719"/>
                  </a:lnTo>
                  <a:lnTo>
                    <a:pt x="342" y="718"/>
                  </a:lnTo>
                  <a:lnTo>
                    <a:pt x="348" y="706"/>
                  </a:lnTo>
                  <a:lnTo>
                    <a:pt x="353" y="693"/>
                  </a:lnTo>
                  <a:lnTo>
                    <a:pt x="356" y="680"/>
                  </a:lnTo>
                  <a:lnTo>
                    <a:pt x="360" y="667"/>
                  </a:lnTo>
                  <a:lnTo>
                    <a:pt x="363" y="658"/>
                  </a:lnTo>
                  <a:lnTo>
                    <a:pt x="367" y="649"/>
                  </a:lnTo>
                  <a:lnTo>
                    <a:pt x="370" y="640"/>
                  </a:lnTo>
                  <a:lnTo>
                    <a:pt x="375" y="631"/>
                  </a:lnTo>
                  <a:lnTo>
                    <a:pt x="376" y="630"/>
                  </a:lnTo>
                  <a:lnTo>
                    <a:pt x="376" y="629"/>
                  </a:lnTo>
                  <a:lnTo>
                    <a:pt x="378" y="629"/>
                  </a:lnTo>
                  <a:lnTo>
                    <a:pt x="378" y="627"/>
                  </a:lnTo>
                  <a:lnTo>
                    <a:pt x="386" y="608"/>
                  </a:lnTo>
                  <a:lnTo>
                    <a:pt x="394" y="589"/>
                  </a:lnTo>
                  <a:lnTo>
                    <a:pt x="401" y="570"/>
                  </a:lnTo>
                  <a:lnTo>
                    <a:pt x="408" y="551"/>
                  </a:lnTo>
                  <a:lnTo>
                    <a:pt x="416" y="532"/>
                  </a:lnTo>
                  <a:lnTo>
                    <a:pt x="422" y="511"/>
                  </a:lnTo>
                  <a:lnTo>
                    <a:pt x="426" y="492"/>
                  </a:lnTo>
                  <a:lnTo>
                    <a:pt x="432" y="472"/>
                  </a:lnTo>
                  <a:lnTo>
                    <a:pt x="433" y="457"/>
                  </a:lnTo>
                  <a:lnTo>
                    <a:pt x="435" y="444"/>
                  </a:lnTo>
                  <a:lnTo>
                    <a:pt x="435" y="431"/>
                  </a:lnTo>
                  <a:lnTo>
                    <a:pt x="435" y="416"/>
                  </a:lnTo>
                  <a:lnTo>
                    <a:pt x="438" y="415"/>
                  </a:lnTo>
                  <a:lnTo>
                    <a:pt x="439" y="412"/>
                  </a:lnTo>
                  <a:lnTo>
                    <a:pt x="442" y="409"/>
                  </a:lnTo>
                  <a:lnTo>
                    <a:pt x="443" y="406"/>
                  </a:lnTo>
                  <a:lnTo>
                    <a:pt x="445" y="404"/>
                  </a:lnTo>
                  <a:lnTo>
                    <a:pt x="445" y="403"/>
                  </a:lnTo>
                  <a:lnTo>
                    <a:pt x="445" y="402"/>
                  </a:lnTo>
                  <a:lnTo>
                    <a:pt x="446" y="400"/>
                  </a:lnTo>
                  <a:lnTo>
                    <a:pt x="448" y="400"/>
                  </a:lnTo>
                  <a:lnTo>
                    <a:pt x="448" y="400"/>
                  </a:lnTo>
                  <a:lnTo>
                    <a:pt x="448" y="400"/>
                  </a:lnTo>
                  <a:lnTo>
                    <a:pt x="448" y="402"/>
                  </a:lnTo>
                  <a:lnTo>
                    <a:pt x="448" y="406"/>
                  </a:lnTo>
                  <a:lnTo>
                    <a:pt x="446" y="410"/>
                  </a:lnTo>
                  <a:lnTo>
                    <a:pt x="445" y="413"/>
                  </a:lnTo>
                  <a:lnTo>
                    <a:pt x="448" y="415"/>
                  </a:lnTo>
                  <a:lnTo>
                    <a:pt x="452" y="412"/>
                  </a:lnTo>
                  <a:lnTo>
                    <a:pt x="455" y="409"/>
                  </a:lnTo>
                  <a:lnTo>
                    <a:pt x="457" y="404"/>
                  </a:lnTo>
                  <a:lnTo>
                    <a:pt x="460" y="402"/>
                  </a:lnTo>
                  <a:lnTo>
                    <a:pt x="461" y="402"/>
                  </a:lnTo>
                  <a:lnTo>
                    <a:pt x="461" y="402"/>
                  </a:lnTo>
                  <a:lnTo>
                    <a:pt x="461" y="403"/>
                  </a:lnTo>
                  <a:lnTo>
                    <a:pt x="462" y="403"/>
                  </a:lnTo>
                  <a:lnTo>
                    <a:pt x="468" y="397"/>
                  </a:lnTo>
                  <a:lnTo>
                    <a:pt x="474" y="393"/>
                  </a:lnTo>
                  <a:lnTo>
                    <a:pt x="479" y="387"/>
                  </a:lnTo>
                  <a:lnTo>
                    <a:pt x="484" y="382"/>
                  </a:lnTo>
                  <a:lnTo>
                    <a:pt x="490" y="377"/>
                  </a:lnTo>
                  <a:lnTo>
                    <a:pt x="496" y="372"/>
                  </a:lnTo>
                  <a:lnTo>
                    <a:pt x="501" y="366"/>
                  </a:lnTo>
                  <a:lnTo>
                    <a:pt x="506" y="361"/>
                  </a:lnTo>
                  <a:lnTo>
                    <a:pt x="515" y="350"/>
                  </a:lnTo>
                  <a:lnTo>
                    <a:pt x="525" y="341"/>
                  </a:lnTo>
                  <a:lnTo>
                    <a:pt x="536" y="333"/>
                  </a:lnTo>
                  <a:lnTo>
                    <a:pt x="547" y="324"/>
                  </a:lnTo>
                  <a:lnTo>
                    <a:pt x="553" y="321"/>
                  </a:lnTo>
                  <a:lnTo>
                    <a:pt x="558" y="318"/>
                  </a:lnTo>
                  <a:lnTo>
                    <a:pt x="562" y="315"/>
                  </a:lnTo>
                  <a:lnTo>
                    <a:pt x="566" y="311"/>
                  </a:lnTo>
                  <a:lnTo>
                    <a:pt x="571" y="308"/>
                  </a:lnTo>
                  <a:lnTo>
                    <a:pt x="575" y="305"/>
                  </a:lnTo>
                  <a:lnTo>
                    <a:pt x="580" y="302"/>
                  </a:lnTo>
                  <a:lnTo>
                    <a:pt x="584" y="298"/>
                  </a:lnTo>
                  <a:lnTo>
                    <a:pt x="587" y="295"/>
                  </a:lnTo>
                  <a:lnTo>
                    <a:pt x="591" y="290"/>
                  </a:lnTo>
                  <a:lnTo>
                    <a:pt x="594" y="287"/>
                  </a:lnTo>
                  <a:lnTo>
                    <a:pt x="599" y="284"/>
                  </a:lnTo>
                  <a:lnTo>
                    <a:pt x="599" y="283"/>
                  </a:lnTo>
                  <a:lnTo>
                    <a:pt x="599" y="283"/>
                  </a:lnTo>
                  <a:lnTo>
                    <a:pt x="599" y="281"/>
                  </a:lnTo>
                  <a:lnTo>
                    <a:pt x="597" y="281"/>
                  </a:lnTo>
                  <a:lnTo>
                    <a:pt x="585" y="289"/>
                  </a:lnTo>
                  <a:lnTo>
                    <a:pt x="574" y="295"/>
                  </a:lnTo>
                  <a:lnTo>
                    <a:pt x="563" y="302"/>
                  </a:lnTo>
                  <a:lnTo>
                    <a:pt x="552" y="309"/>
                  </a:lnTo>
                  <a:lnTo>
                    <a:pt x="542" y="318"/>
                  </a:lnTo>
                  <a:lnTo>
                    <a:pt x="531" y="325"/>
                  </a:lnTo>
                  <a:lnTo>
                    <a:pt x="521" y="333"/>
                  </a:lnTo>
                  <a:lnTo>
                    <a:pt x="511" y="341"/>
                  </a:lnTo>
                  <a:lnTo>
                    <a:pt x="503" y="347"/>
                  </a:lnTo>
                  <a:lnTo>
                    <a:pt x="498" y="353"/>
                  </a:lnTo>
                  <a:lnTo>
                    <a:pt x="490" y="359"/>
                  </a:lnTo>
                  <a:lnTo>
                    <a:pt x="484" y="365"/>
                  </a:lnTo>
                  <a:lnTo>
                    <a:pt x="479" y="372"/>
                  </a:lnTo>
                  <a:lnTo>
                    <a:pt x="473" y="378"/>
                  </a:lnTo>
                  <a:lnTo>
                    <a:pt x="467" y="385"/>
                  </a:lnTo>
                  <a:lnTo>
                    <a:pt x="461" y="391"/>
                  </a:lnTo>
                  <a:lnTo>
                    <a:pt x="461" y="387"/>
                  </a:lnTo>
                  <a:lnTo>
                    <a:pt x="461" y="382"/>
                  </a:lnTo>
                  <a:lnTo>
                    <a:pt x="461" y="378"/>
                  </a:lnTo>
                  <a:lnTo>
                    <a:pt x="461" y="374"/>
                  </a:lnTo>
                  <a:lnTo>
                    <a:pt x="460" y="368"/>
                  </a:lnTo>
                  <a:lnTo>
                    <a:pt x="460" y="363"/>
                  </a:lnTo>
                  <a:lnTo>
                    <a:pt x="460" y="358"/>
                  </a:lnTo>
                  <a:lnTo>
                    <a:pt x="458" y="353"/>
                  </a:lnTo>
                  <a:lnTo>
                    <a:pt x="455" y="347"/>
                  </a:lnTo>
                  <a:lnTo>
                    <a:pt x="454" y="343"/>
                  </a:lnTo>
                  <a:lnTo>
                    <a:pt x="451" y="339"/>
                  </a:lnTo>
                  <a:lnTo>
                    <a:pt x="449" y="333"/>
                  </a:lnTo>
                  <a:lnTo>
                    <a:pt x="449" y="331"/>
                  </a:lnTo>
                  <a:lnTo>
                    <a:pt x="452" y="331"/>
                  </a:lnTo>
                  <a:lnTo>
                    <a:pt x="454" y="331"/>
                  </a:lnTo>
                  <a:lnTo>
                    <a:pt x="455" y="331"/>
                  </a:lnTo>
                  <a:lnTo>
                    <a:pt x="462" y="328"/>
                  </a:lnTo>
                  <a:lnTo>
                    <a:pt x="471" y="324"/>
                  </a:lnTo>
                  <a:lnTo>
                    <a:pt x="479" y="320"/>
                  </a:lnTo>
                  <a:lnTo>
                    <a:pt x="486" y="315"/>
                  </a:lnTo>
                  <a:lnTo>
                    <a:pt x="498" y="308"/>
                  </a:lnTo>
                  <a:lnTo>
                    <a:pt x="509" y="299"/>
                  </a:lnTo>
                  <a:lnTo>
                    <a:pt x="521" y="292"/>
                  </a:lnTo>
                  <a:lnTo>
                    <a:pt x="533" y="284"/>
                  </a:lnTo>
                  <a:lnTo>
                    <a:pt x="544" y="277"/>
                  </a:lnTo>
                  <a:lnTo>
                    <a:pt x="556" y="270"/>
                  </a:lnTo>
                  <a:lnTo>
                    <a:pt x="569" y="262"/>
                  </a:lnTo>
                  <a:lnTo>
                    <a:pt x="581" y="254"/>
                  </a:lnTo>
                  <a:lnTo>
                    <a:pt x="584" y="251"/>
                  </a:lnTo>
                  <a:lnTo>
                    <a:pt x="585" y="249"/>
                  </a:lnTo>
                  <a:lnTo>
                    <a:pt x="588" y="246"/>
                  </a:lnTo>
                  <a:lnTo>
                    <a:pt x="591" y="245"/>
                  </a:lnTo>
                  <a:lnTo>
                    <a:pt x="591" y="245"/>
                  </a:lnTo>
                  <a:lnTo>
                    <a:pt x="593" y="245"/>
                  </a:lnTo>
                  <a:lnTo>
                    <a:pt x="593" y="245"/>
                  </a:lnTo>
                  <a:lnTo>
                    <a:pt x="593" y="245"/>
                  </a:lnTo>
                  <a:lnTo>
                    <a:pt x="596" y="254"/>
                  </a:lnTo>
                  <a:lnTo>
                    <a:pt x="599" y="262"/>
                  </a:lnTo>
                  <a:lnTo>
                    <a:pt x="599" y="271"/>
                  </a:lnTo>
                  <a:lnTo>
                    <a:pt x="597" y="280"/>
                  </a:lnTo>
                  <a:lnTo>
                    <a:pt x="597" y="280"/>
                  </a:lnTo>
                  <a:lnTo>
                    <a:pt x="599" y="280"/>
                  </a:lnTo>
                  <a:lnTo>
                    <a:pt x="599" y="280"/>
                  </a:lnTo>
                  <a:lnTo>
                    <a:pt x="600" y="280"/>
                  </a:lnTo>
                  <a:lnTo>
                    <a:pt x="603" y="279"/>
                  </a:lnTo>
                  <a:lnTo>
                    <a:pt x="604" y="277"/>
                  </a:lnTo>
                  <a:lnTo>
                    <a:pt x="607" y="276"/>
                  </a:lnTo>
                  <a:lnTo>
                    <a:pt x="609" y="274"/>
                  </a:lnTo>
                  <a:lnTo>
                    <a:pt x="609" y="265"/>
                  </a:lnTo>
                  <a:lnTo>
                    <a:pt x="607" y="258"/>
                  </a:lnTo>
                  <a:lnTo>
                    <a:pt x="604" y="249"/>
                  </a:lnTo>
                  <a:lnTo>
                    <a:pt x="602" y="242"/>
                  </a:lnTo>
                  <a:lnTo>
                    <a:pt x="600" y="239"/>
                  </a:lnTo>
                  <a:lnTo>
                    <a:pt x="597" y="236"/>
                  </a:lnTo>
                  <a:lnTo>
                    <a:pt x="596" y="233"/>
                  </a:lnTo>
                  <a:lnTo>
                    <a:pt x="593" y="232"/>
                  </a:lnTo>
                  <a:lnTo>
                    <a:pt x="591" y="232"/>
                  </a:lnTo>
                  <a:lnTo>
                    <a:pt x="591" y="233"/>
                  </a:lnTo>
                  <a:lnTo>
                    <a:pt x="590" y="235"/>
                  </a:lnTo>
                  <a:lnTo>
                    <a:pt x="590" y="236"/>
                  </a:lnTo>
                  <a:lnTo>
                    <a:pt x="588" y="238"/>
                  </a:lnTo>
                  <a:lnTo>
                    <a:pt x="587" y="239"/>
                  </a:lnTo>
                  <a:lnTo>
                    <a:pt x="584" y="240"/>
                  </a:lnTo>
                  <a:lnTo>
                    <a:pt x="583" y="242"/>
                  </a:lnTo>
                  <a:lnTo>
                    <a:pt x="566" y="251"/>
                  </a:lnTo>
                  <a:lnTo>
                    <a:pt x="552" y="258"/>
                  </a:lnTo>
                  <a:lnTo>
                    <a:pt x="536" y="267"/>
                  </a:lnTo>
                  <a:lnTo>
                    <a:pt x="521" y="276"/>
                  </a:lnTo>
                  <a:lnTo>
                    <a:pt x="506" y="284"/>
                  </a:lnTo>
                  <a:lnTo>
                    <a:pt x="492" y="293"/>
                  </a:lnTo>
                  <a:lnTo>
                    <a:pt x="477" y="303"/>
                  </a:lnTo>
                  <a:lnTo>
                    <a:pt x="462" y="314"/>
                  </a:lnTo>
                  <a:lnTo>
                    <a:pt x="462" y="314"/>
                  </a:lnTo>
                  <a:lnTo>
                    <a:pt x="462" y="314"/>
                  </a:lnTo>
                  <a:lnTo>
                    <a:pt x="461" y="314"/>
                  </a:lnTo>
                  <a:lnTo>
                    <a:pt x="461" y="314"/>
                  </a:lnTo>
                  <a:lnTo>
                    <a:pt x="462" y="308"/>
                  </a:lnTo>
                  <a:lnTo>
                    <a:pt x="462" y="303"/>
                  </a:lnTo>
                  <a:lnTo>
                    <a:pt x="462" y="298"/>
                  </a:lnTo>
                  <a:lnTo>
                    <a:pt x="460" y="293"/>
                  </a:lnTo>
                  <a:lnTo>
                    <a:pt x="457" y="290"/>
                  </a:lnTo>
                  <a:lnTo>
                    <a:pt x="455" y="287"/>
                  </a:lnTo>
                  <a:lnTo>
                    <a:pt x="452" y="284"/>
                  </a:lnTo>
                  <a:lnTo>
                    <a:pt x="448" y="281"/>
                  </a:lnTo>
                  <a:lnTo>
                    <a:pt x="443" y="279"/>
                  </a:lnTo>
                  <a:lnTo>
                    <a:pt x="441" y="276"/>
                  </a:lnTo>
                  <a:lnTo>
                    <a:pt x="436" y="274"/>
                  </a:lnTo>
                  <a:lnTo>
                    <a:pt x="432" y="271"/>
                  </a:lnTo>
                  <a:lnTo>
                    <a:pt x="433" y="270"/>
                  </a:lnTo>
                  <a:lnTo>
                    <a:pt x="436" y="267"/>
                  </a:lnTo>
                  <a:lnTo>
                    <a:pt x="438" y="265"/>
                  </a:lnTo>
                  <a:lnTo>
                    <a:pt x="439" y="264"/>
                  </a:lnTo>
                  <a:lnTo>
                    <a:pt x="439" y="264"/>
                  </a:lnTo>
                  <a:lnTo>
                    <a:pt x="439" y="262"/>
                  </a:lnTo>
                  <a:lnTo>
                    <a:pt x="439" y="262"/>
                  </a:lnTo>
                  <a:lnTo>
                    <a:pt x="439" y="262"/>
                  </a:lnTo>
                  <a:lnTo>
                    <a:pt x="446" y="255"/>
                  </a:lnTo>
                  <a:lnTo>
                    <a:pt x="452" y="248"/>
                  </a:lnTo>
                  <a:lnTo>
                    <a:pt x="458" y="239"/>
                  </a:lnTo>
                  <a:lnTo>
                    <a:pt x="464" y="230"/>
                  </a:lnTo>
                  <a:lnTo>
                    <a:pt x="464" y="229"/>
                  </a:lnTo>
                  <a:lnTo>
                    <a:pt x="465" y="229"/>
                  </a:lnTo>
                  <a:lnTo>
                    <a:pt x="465" y="227"/>
                  </a:lnTo>
                  <a:lnTo>
                    <a:pt x="467" y="227"/>
                  </a:lnTo>
                  <a:lnTo>
                    <a:pt x="471" y="221"/>
                  </a:lnTo>
                  <a:lnTo>
                    <a:pt x="474" y="216"/>
                  </a:lnTo>
                  <a:lnTo>
                    <a:pt x="476" y="208"/>
                  </a:lnTo>
                  <a:lnTo>
                    <a:pt x="479" y="202"/>
                  </a:lnTo>
                  <a:lnTo>
                    <a:pt x="480" y="198"/>
                  </a:lnTo>
                  <a:lnTo>
                    <a:pt x="482" y="194"/>
                  </a:lnTo>
                  <a:lnTo>
                    <a:pt x="483" y="189"/>
                  </a:lnTo>
                  <a:lnTo>
                    <a:pt x="484" y="185"/>
                  </a:lnTo>
                  <a:lnTo>
                    <a:pt x="486" y="185"/>
                  </a:lnTo>
                  <a:lnTo>
                    <a:pt x="487" y="185"/>
                  </a:lnTo>
                  <a:lnTo>
                    <a:pt x="487" y="186"/>
                  </a:lnTo>
                  <a:lnTo>
                    <a:pt x="489" y="186"/>
                  </a:lnTo>
                  <a:lnTo>
                    <a:pt x="492" y="186"/>
                  </a:lnTo>
                  <a:lnTo>
                    <a:pt x="495" y="185"/>
                  </a:lnTo>
                  <a:lnTo>
                    <a:pt x="498" y="182"/>
                  </a:lnTo>
                  <a:lnTo>
                    <a:pt x="501" y="180"/>
                  </a:lnTo>
                  <a:lnTo>
                    <a:pt x="502" y="179"/>
                  </a:lnTo>
                  <a:lnTo>
                    <a:pt x="503" y="177"/>
                  </a:lnTo>
                  <a:lnTo>
                    <a:pt x="505" y="175"/>
                  </a:lnTo>
                  <a:lnTo>
                    <a:pt x="506" y="173"/>
                  </a:lnTo>
                  <a:lnTo>
                    <a:pt x="508" y="169"/>
                  </a:lnTo>
                  <a:lnTo>
                    <a:pt x="511" y="164"/>
                  </a:lnTo>
                  <a:lnTo>
                    <a:pt x="512" y="160"/>
                  </a:lnTo>
                  <a:lnTo>
                    <a:pt x="514" y="157"/>
                  </a:lnTo>
                  <a:lnTo>
                    <a:pt x="514" y="155"/>
                  </a:lnTo>
                  <a:lnTo>
                    <a:pt x="515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7" y="145"/>
                  </a:lnTo>
                  <a:lnTo>
                    <a:pt x="518" y="138"/>
                  </a:lnTo>
                  <a:lnTo>
                    <a:pt x="518" y="131"/>
                  </a:lnTo>
                  <a:lnTo>
                    <a:pt x="518" y="122"/>
                  </a:lnTo>
                  <a:lnTo>
                    <a:pt x="517" y="116"/>
                  </a:lnTo>
                  <a:lnTo>
                    <a:pt x="515" y="110"/>
                  </a:lnTo>
                  <a:lnTo>
                    <a:pt x="511" y="106"/>
                  </a:lnTo>
                  <a:lnTo>
                    <a:pt x="506" y="101"/>
                  </a:lnTo>
                  <a:lnTo>
                    <a:pt x="502" y="98"/>
                  </a:lnTo>
                  <a:lnTo>
                    <a:pt x="496" y="97"/>
                  </a:lnTo>
                  <a:lnTo>
                    <a:pt x="492" y="95"/>
                  </a:lnTo>
                  <a:lnTo>
                    <a:pt x="486" y="97"/>
                  </a:lnTo>
                  <a:lnTo>
                    <a:pt x="480" y="100"/>
                  </a:lnTo>
                  <a:lnTo>
                    <a:pt x="476" y="101"/>
                  </a:lnTo>
                  <a:lnTo>
                    <a:pt x="470" y="104"/>
                  </a:lnTo>
                  <a:lnTo>
                    <a:pt x="465" y="109"/>
                  </a:lnTo>
                  <a:lnTo>
                    <a:pt x="465" y="110"/>
                  </a:lnTo>
                  <a:lnTo>
                    <a:pt x="462" y="110"/>
                  </a:lnTo>
                  <a:lnTo>
                    <a:pt x="461" y="110"/>
                  </a:lnTo>
                  <a:lnTo>
                    <a:pt x="460" y="110"/>
                  </a:lnTo>
                  <a:lnTo>
                    <a:pt x="458" y="110"/>
                  </a:lnTo>
                  <a:lnTo>
                    <a:pt x="458" y="109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7" y="103"/>
                  </a:lnTo>
                  <a:lnTo>
                    <a:pt x="457" y="103"/>
                  </a:lnTo>
                  <a:lnTo>
                    <a:pt x="455" y="103"/>
                  </a:lnTo>
                  <a:lnTo>
                    <a:pt x="454" y="107"/>
                  </a:lnTo>
                  <a:lnTo>
                    <a:pt x="452" y="113"/>
                  </a:lnTo>
                  <a:lnTo>
                    <a:pt x="452" y="117"/>
                  </a:lnTo>
                  <a:lnTo>
                    <a:pt x="451" y="123"/>
                  </a:lnTo>
                  <a:lnTo>
                    <a:pt x="451" y="126"/>
                  </a:lnTo>
                  <a:lnTo>
                    <a:pt x="451" y="129"/>
                  </a:lnTo>
                  <a:lnTo>
                    <a:pt x="452" y="132"/>
                  </a:lnTo>
                  <a:lnTo>
                    <a:pt x="454" y="134"/>
                  </a:lnTo>
                  <a:lnTo>
                    <a:pt x="457" y="132"/>
                  </a:lnTo>
                  <a:lnTo>
                    <a:pt x="458" y="126"/>
                  </a:lnTo>
                  <a:lnTo>
                    <a:pt x="458" y="120"/>
                  </a:lnTo>
                  <a:lnTo>
                    <a:pt x="460" y="116"/>
                  </a:lnTo>
                  <a:lnTo>
                    <a:pt x="461" y="116"/>
                  </a:lnTo>
                  <a:lnTo>
                    <a:pt x="464" y="114"/>
                  </a:lnTo>
                  <a:lnTo>
                    <a:pt x="467" y="114"/>
                  </a:lnTo>
                  <a:lnTo>
                    <a:pt x="470" y="114"/>
                  </a:lnTo>
                  <a:lnTo>
                    <a:pt x="470" y="114"/>
                  </a:lnTo>
                  <a:lnTo>
                    <a:pt x="471" y="116"/>
                  </a:lnTo>
                  <a:lnTo>
                    <a:pt x="471" y="117"/>
                  </a:lnTo>
                  <a:lnTo>
                    <a:pt x="471" y="117"/>
                  </a:lnTo>
                  <a:lnTo>
                    <a:pt x="471" y="117"/>
                  </a:lnTo>
                  <a:lnTo>
                    <a:pt x="471" y="116"/>
                  </a:lnTo>
                  <a:lnTo>
                    <a:pt x="471" y="116"/>
                  </a:lnTo>
                  <a:lnTo>
                    <a:pt x="473" y="116"/>
                  </a:lnTo>
                  <a:lnTo>
                    <a:pt x="473" y="116"/>
                  </a:lnTo>
                  <a:lnTo>
                    <a:pt x="474" y="117"/>
                  </a:lnTo>
                  <a:lnTo>
                    <a:pt x="474" y="119"/>
                  </a:lnTo>
                  <a:lnTo>
                    <a:pt x="474" y="119"/>
                  </a:lnTo>
                  <a:lnTo>
                    <a:pt x="474" y="117"/>
                  </a:lnTo>
                  <a:lnTo>
                    <a:pt x="476" y="114"/>
                  </a:lnTo>
                  <a:lnTo>
                    <a:pt x="476" y="113"/>
                  </a:lnTo>
                  <a:lnTo>
                    <a:pt x="477" y="113"/>
                  </a:lnTo>
                  <a:lnTo>
                    <a:pt x="482" y="112"/>
                  </a:lnTo>
                  <a:lnTo>
                    <a:pt x="484" y="110"/>
                  </a:lnTo>
                  <a:lnTo>
                    <a:pt x="489" y="110"/>
                  </a:lnTo>
                  <a:lnTo>
                    <a:pt x="492" y="110"/>
                  </a:lnTo>
                  <a:lnTo>
                    <a:pt x="498" y="114"/>
                  </a:lnTo>
                  <a:lnTo>
                    <a:pt x="502" y="120"/>
                  </a:lnTo>
                  <a:lnTo>
                    <a:pt x="503" y="129"/>
                  </a:lnTo>
                  <a:lnTo>
                    <a:pt x="503" y="136"/>
                  </a:lnTo>
                  <a:lnTo>
                    <a:pt x="503" y="145"/>
                  </a:lnTo>
                  <a:lnTo>
                    <a:pt x="502" y="154"/>
                  </a:lnTo>
                  <a:lnTo>
                    <a:pt x="499" y="163"/>
                  </a:lnTo>
                  <a:lnTo>
                    <a:pt x="493" y="172"/>
                  </a:lnTo>
                  <a:lnTo>
                    <a:pt x="493" y="173"/>
                  </a:lnTo>
                  <a:lnTo>
                    <a:pt x="492" y="173"/>
                  </a:lnTo>
                  <a:lnTo>
                    <a:pt x="490" y="173"/>
                  </a:lnTo>
                  <a:lnTo>
                    <a:pt x="489" y="173"/>
                  </a:lnTo>
                  <a:lnTo>
                    <a:pt x="487" y="172"/>
                  </a:lnTo>
                  <a:lnTo>
                    <a:pt x="487" y="172"/>
                  </a:lnTo>
                  <a:lnTo>
                    <a:pt x="487" y="170"/>
                  </a:lnTo>
                  <a:lnTo>
                    <a:pt x="486" y="170"/>
                  </a:lnTo>
                  <a:lnTo>
                    <a:pt x="484" y="170"/>
                  </a:lnTo>
                  <a:lnTo>
                    <a:pt x="484" y="170"/>
                  </a:lnTo>
                  <a:lnTo>
                    <a:pt x="484" y="172"/>
                  </a:lnTo>
                  <a:lnTo>
                    <a:pt x="483" y="172"/>
                  </a:lnTo>
                  <a:lnTo>
                    <a:pt x="480" y="170"/>
                  </a:lnTo>
                  <a:lnTo>
                    <a:pt x="479" y="169"/>
                  </a:lnTo>
                  <a:lnTo>
                    <a:pt x="476" y="167"/>
                  </a:lnTo>
                  <a:lnTo>
                    <a:pt x="474" y="164"/>
                  </a:lnTo>
                  <a:lnTo>
                    <a:pt x="473" y="164"/>
                  </a:lnTo>
                  <a:lnTo>
                    <a:pt x="473" y="164"/>
                  </a:lnTo>
                  <a:lnTo>
                    <a:pt x="471" y="164"/>
                  </a:lnTo>
                  <a:lnTo>
                    <a:pt x="471" y="166"/>
                  </a:lnTo>
                  <a:lnTo>
                    <a:pt x="471" y="166"/>
                  </a:lnTo>
                  <a:lnTo>
                    <a:pt x="473" y="166"/>
                  </a:lnTo>
                  <a:lnTo>
                    <a:pt x="473" y="166"/>
                  </a:lnTo>
                  <a:lnTo>
                    <a:pt x="473" y="167"/>
                  </a:lnTo>
                  <a:lnTo>
                    <a:pt x="473" y="172"/>
                  </a:lnTo>
                  <a:lnTo>
                    <a:pt x="474" y="175"/>
                  </a:lnTo>
                  <a:lnTo>
                    <a:pt x="476" y="179"/>
                  </a:lnTo>
                  <a:lnTo>
                    <a:pt x="479" y="183"/>
                  </a:lnTo>
                  <a:lnTo>
                    <a:pt x="473" y="202"/>
                  </a:lnTo>
                  <a:lnTo>
                    <a:pt x="464" y="220"/>
                  </a:lnTo>
                  <a:lnTo>
                    <a:pt x="454" y="238"/>
                  </a:lnTo>
                  <a:lnTo>
                    <a:pt x="443" y="254"/>
                  </a:lnTo>
                  <a:lnTo>
                    <a:pt x="436" y="257"/>
                  </a:lnTo>
                  <a:lnTo>
                    <a:pt x="430" y="258"/>
                  </a:lnTo>
                  <a:lnTo>
                    <a:pt x="423" y="261"/>
                  </a:lnTo>
                  <a:lnTo>
                    <a:pt x="416" y="262"/>
                  </a:lnTo>
                  <a:lnTo>
                    <a:pt x="410" y="265"/>
                  </a:lnTo>
                  <a:lnTo>
                    <a:pt x="402" y="267"/>
                  </a:lnTo>
                  <a:lnTo>
                    <a:pt x="395" y="270"/>
                  </a:lnTo>
                  <a:lnTo>
                    <a:pt x="388" y="271"/>
                  </a:lnTo>
                  <a:lnTo>
                    <a:pt x="385" y="273"/>
                  </a:lnTo>
                  <a:lnTo>
                    <a:pt x="381" y="273"/>
                  </a:lnTo>
                  <a:lnTo>
                    <a:pt x="378" y="273"/>
                  </a:lnTo>
                  <a:lnTo>
                    <a:pt x="376" y="270"/>
                  </a:lnTo>
                  <a:lnTo>
                    <a:pt x="375" y="262"/>
                  </a:lnTo>
                  <a:lnTo>
                    <a:pt x="373" y="257"/>
                  </a:lnTo>
                  <a:lnTo>
                    <a:pt x="373" y="249"/>
                  </a:lnTo>
                  <a:lnTo>
                    <a:pt x="372" y="242"/>
                  </a:lnTo>
                  <a:lnTo>
                    <a:pt x="373" y="240"/>
                  </a:lnTo>
                  <a:lnTo>
                    <a:pt x="375" y="238"/>
                  </a:lnTo>
                  <a:lnTo>
                    <a:pt x="375" y="236"/>
                  </a:lnTo>
                  <a:lnTo>
                    <a:pt x="372" y="235"/>
                  </a:lnTo>
                  <a:lnTo>
                    <a:pt x="370" y="235"/>
                  </a:lnTo>
                  <a:lnTo>
                    <a:pt x="367" y="235"/>
                  </a:lnTo>
                  <a:lnTo>
                    <a:pt x="366" y="235"/>
                  </a:lnTo>
                  <a:lnTo>
                    <a:pt x="364" y="235"/>
                  </a:lnTo>
                  <a:lnTo>
                    <a:pt x="363" y="235"/>
                  </a:lnTo>
                  <a:lnTo>
                    <a:pt x="363" y="233"/>
                  </a:lnTo>
                  <a:lnTo>
                    <a:pt x="363" y="233"/>
                  </a:lnTo>
                  <a:lnTo>
                    <a:pt x="363" y="233"/>
                  </a:lnTo>
                  <a:lnTo>
                    <a:pt x="367" y="229"/>
                  </a:lnTo>
                  <a:lnTo>
                    <a:pt x="372" y="227"/>
                  </a:lnTo>
                  <a:lnTo>
                    <a:pt x="376" y="224"/>
                  </a:lnTo>
                  <a:lnTo>
                    <a:pt x="382" y="223"/>
                  </a:lnTo>
                  <a:lnTo>
                    <a:pt x="386" y="220"/>
                  </a:lnTo>
                  <a:lnTo>
                    <a:pt x="389" y="217"/>
                  </a:lnTo>
                  <a:lnTo>
                    <a:pt x="392" y="214"/>
                  </a:lnTo>
                  <a:lnTo>
                    <a:pt x="397" y="211"/>
                  </a:lnTo>
                  <a:lnTo>
                    <a:pt x="400" y="210"/>
                  </a:lnTo>
                  <a:lnTo>
                    <a:pt x="401" y="207"/>
                  </a:lnTo>
                  <a:lnTo>
                    <a:pt x="404" y="205"/>
                  </a:lnTo>
                  <a:lnTo>
                    <a:pt x="405" y="202"/>
                  </a:lnTo>
                  <a:lnTo>
                    <a:pt x="405" y="201"/>
                  </a:lnTo>
                  <a:lnTo>
                    <a:pt x="405" y="201"/>
                  </a:lnTo>
                  <a:lnTo>
                    <a:pt x="405" y="201"/>
                  </a:lnTo>
                  <a:lnTo>
                    <a:pt x="405" y="201"/>
                  </a:lnTo>
                  <a:lnTo>
                    <a:pt x="407" y="199"/>
                  </a:lnTo>
                  <a:lnTo>
                    <a:pt x="410" y="198"/>
                  </a:lnTo>
                  <a:lnTo>
                    <a:pt x="411" y="198"/>
                  </a:lnTo>
                  <a:lnTo>
                    <a:pt x="413" y="195"/>
                  </a:lnTo>
                  <a:lnTo>
                    <a:pt x="413" y="195"/>
                  </a:lnTo>
                  <a:lnTo>
                    <a:pt x="413" y="194"/>
                  </a:lnTo>
                  <a:lnTo>
                    <a:pt x="413" y="192"/>
                  </a:lnTo>
                  <a:lnTo>
                    <a:pt x="413" y="192"/>
                  </a:lnTo>
                  <a:lnTo>
                    <a:pt x="407" y="194"/>
                  </a:lnTo>
                  <a:lnTo>
                    <a:pt x="400" y="197"/>
                  </a:lnTo>
                  <a:lnTo>
                    <a:pt x="394" y="198"/>
                  </a:lnTo>
                  <a:lnTo>
                    <a:pt x="388" y="198"/>
                  </a:lnTo>
                  <a:lnTo>
                    <a:pt x="381" y="199"/>
                  </a:lnTo>
                  <a:lnTo>
                    <a:pt x="375" y="199"/>
                  </a:lnTo>
                  <a:lnTo>
                    <a:pt x="369" y="199"/>
                  </a:lnTo>
                  <a:lnTo>
                    <a:pt x="363" y="199"/>
                  </a:lnTo>
                  <a:lnTo>
                    <a:pt x="361" y="197"/>
                  </a:lnTo>
                  <a:lnTo>
                    <a:pt x="360" y="192"/>
                  </a:lnTo>
                  <a:lnTo>
                    <a:pt x="360" y="188"/>
                  </a:lnTo>
                  <a:lnTo>
                    <a:pt x="360" y="185"/>
                  </a:lnTo>
                  <a:lnTo>
                    <a:pt x="360" y="182"/>
                  </a:lnTo>
                  <a:lnTo>
                    <a:pt x="361" y="180"/>
                  </a:lnTo>
                  <a:lnTo>
                    <a:pt x="360" y="177"/>
                  </a:lnTo>
                  <a:lnTo>
                    <a:pt x="359" y="176"/>
                  </a:lnTo>
                  <a:lnTo>
                    <a:pt x="356" y="176"/>
                  </a:lnTo>
                  <a:lnTo>
                    <a:pt x="353" y="176"/>
                  </a:lnTo>
                  <a:lnTo>
                    <a:pt x="348" y="176"/>
                  </a:lnTo>
                  <a:lnTo>
                    <a:pt x="345" y="177"/>
                  </a:lnTo>
                  <a:lnTo>
                    <a:pt x="348" y="164"/>
                  </a:lnTo>
                  <a:lnTo>
                    <a:pt x="351" y="151"/>
                  </a:lnTo>
                  <a:lnTo>
                    <a:pt x="354" y="136"/>
                  </a:lnTo>
                  <a:lnTo>
                    <a:pt x="357" y="122"/>
                  </a:lnTo>
                  <a:lnTo>
                    <a:pt x="359" y="120"/>
                  </a:lnTo>
                  <a:lnTo>
                    <a:pt x="359" y="120"/>
                  </a:lnTo>
                  <a:lnTo>
                    <a:pt x="360" y="120"/>
                  </a:lnTo>
                  <a:lnTo>
                    <a:pt x="360" y="119"/>
                  </a:lnTo>
                  <a:lnTo>
                    <a:pt x="366" y="117"/>
                  </a:lnTo>
                  <a:lnTo>
                    <a:pt x="372" y="116"/>
                  </a:lnTo>
                  <a:lnTo>
                    <a:pt x="376" y="116"/>
                  </a:lnTo>
                  <a:lnTo>
                    <a:pt x="382" y="114"/>
                  </a:lnTo>
                  <a:lnTo>
                    <a:pt x="388" y="114"/>
                  </a:lnTo>
                  <a:lnTo>
                    <a:pt x="394" y="114"/>
                  </a:lnTo>
                  <a:lnTo>
                    <a:pt x="400" y="113"/>
                  </a:lnTo>
                  <a:lnTo>
                    <a:pt x="405" y="113"/>
                  </a:lnTo>
                  <a:lnTo>
                    <a:pt x="407" y="110"/>
                  </a:lnTo>
                  <a:lnTo>
                    <a:pt x="408" y="110"/>
                  </a:lnTo>
                  <a:lnTo>
                    <a:pt x="411" y="110"/>
                  </a:lnTo>
                  <a:lnTo>
                    <a:pt x="414" y="109"/>
                  </a:lnTo>
                  <a:lnTo>
                    <a:pt x="414" y="109"/>
                  </a:lnTo>
                  <a:lnTo>
                    <a:pt x="414" y="107"/>
                  </a:lnTo>
                  <a:lnTo>
                    <a:pt x="414" y="107"/>
                  </a:lnTo>
                  <a:lnTo>
                    <a:pt x="414" y="107"/>
                  </a:lnTo>
                  <a:lnTo>
                    <a:pt x="419" y="106"/>
                  </a:lnTo>
                  <a:lnTo>
                    <a:pt x="423" y="106"/>
                  </a:lnTo>
                  <a:lnTo>
                    <a:pt x="426" y="109"/>
                  </a:lnTo>
                  <a:lnTo>
                    <a:pt x="430" y="110"/>
                  </a:lnTo>
                  <a:lnTo>
                    <a:pt x="432" y="112"/>
                  </a:lnTo>
                  <a:lnTo>
                    <a:pt x="433" y="114"/>
                  </a:lnTo>
                  <a:lnTo>
                    <a:pt x="433" y="116"/>
                  </a:lnTo>
                  <a:lnTo>
                    <a:pt x="433" y="119"/>
                  </a:lnTo>
                  <a:lnTo>
                    <a:pt x="432" y="123"/>
                  </a:lnTo>
                  <a:lnTo>
                    <a:pt x="432" y="128"/>
                  </a:lnTo>
                  <a:lnTo>
                    <a:pt x="430" y="132"/>
                  </a:lnTo>
                  <a:lnTo>
                    <a:pt x="430" y="136"/>
                  </a:lnTo>
                  <a:lnTo>
                    <a:pt x="430" y="138"/>
                  </a:lnTo>
                  <a:lnTo>
                    <a:pt x="430" y="139"/>
                  </a:lnTo>
                  <a:lnTo>
                    <a:pt x="430" y="141"/>
                  </a:lnTo>
                  <a:lnTo>
                    <a:pt x="432" y="141"/>
                  </a:lnTo>
                  <a:lnTo>
                    <a:pt x="433" y="141"/>
                  </a:lnTo>
                  <a:lnTo>
                    <a:pt x="436" y="141"/>
                  </a:lnTo>
                  <a:lnTo>
                    <a:pt x="438" y="141"/>
                  </a:lnTo>
                  <a:lnTo>
                    <a:pt x="439" y="139"/>
                  </a:lnTo>
                  <a:lnTo>
                    <a:pt x="441" y="138"/>
                  </a:lnTo>
                  <a:lnTo>
                    <a:pt x="442" y="138"/>
                  </a:lnTo>
                  <a:lnTo>
                    <a:pt x="442" y="138"/>
                  </a:lnTo>
                  <a:lnTo>
                    <a:pt x="443" y="138"/>
                  </a:lnTo>
                  <a:lnTo>
                    <a:pt x="445" y="138"/>
                  </a:lnTo>
                  <a:lnTo>
                    <a:pt x="446" y="138"/>
                  </a:lnTo>
                  <a:lnTo>
                    <a:pt x="448" y="138"/>
                  </a:lnTo>
                  <a:lnTo>
                    <a:pt x="449" y="138"/>
                  </a:lnTo>
                  <a:lnTo>
                    <a:pt x="451" y="136"/>
                  </a:lnTo>
                  <a:lnTo>
                    <a:pt x="451" y="135"/>
                  </a:lnTo>
                  <a:lnTo>
                    <a:pt x="449" y="132"/>
                  </a:lnTo>
                  <a:lnTo>
                    <a:pt x="448" y="131"/>
                  </a:lnTo>
                  <a:lnTo>
                    <a:pt x="445" y="131"/>
                  </a:lnTo>
                  <a:lnTo>
                    <a:pt x="442" y="132"/>
                  </a:lnTo>
                  <a:lnTo>
                    <a:pt x="439" y="134"/>
                  </a:lnTo>
                  <a:lnTo>
                    <a:pt x="436" y="134"/>
                  </a:lnTo>
                  <a:lnTo>
                    <a:pt x="438" y="129"/>
                  </a:lnTo>
                  <a:lnTo>
                    <a:pt x="439" y="125"/>
                  </a:lnTo>
                  <a:lnTo>
                    <a:pt x="439" y="120"/>
                  </a:lnTo>
                  <a:lnTo>
                    <a:pt x="436" y="116"/>
                  </a:lnTo>
                  <a:lnTo>
                    <a:pt x="438" y="113"/>
                  </a:lnTo>
                  <a:lnTo>
                    <a:pt x="439" y="110"/>
                  </a:lnTo>
                  <a:lnTo>
                    <a:pt x="439" y="109"/>
                  </a:lnTo>
                  <a:lnTo>
                    <a:pt x="438" y="106"/>
                  </a:lnTo>
                  <a:lnTo>
                    <a:pt x="433" y="101"/>
                  </a:lnTo>
                  <a:lnTo>
                    <a:pt x="427" y="98"/>
                  </a:lnTo>
                  <a:lnTo>
                    <a:pt x="422" y="97"/>
                  </a:lnTo>
                  <a:lnTo>
                    <a:pt x="414" y="97"/>
                  </a:lnTo>
                  <a:lnTo>
                    <a:pt x="413" y="97"/>
                  </a:lnTo>
                  <a:lnTo>
                    <a:pt x="413" y="95"/>
                  </a:lnTo>
                  <a:lnTo>
                    <a:pt x="413" y="93"/>
                  </a:lnTo>
                  <a:lnTo>
                    <a:pt x="413" y="91"/>
                  </a:lnTo>
                  <a:lnTo>
                    <a:pt x="419" y="76"/>
                  </a:lnTo>
                  <a:lnTo>
                    <a:pt x="424" y="62"/>
                  </a:lnTo>
                  <a:lnTo>
                    <a:pt x="429" y="46"/>
                  </a:lnTo>
                  <a:lnTo>
                    <a:pt x="435" y="31"/>
                  </a:lnTo>
                  <a:lnTo>
                    <a:pt x="436" y="27"/>
                  </a:lnTo>
                  <a:lnTo>
                    <a:pt x="435" y="24"/>
                  </a:lnTo>
                  <a:lnTo>
                    <a:pt x="433" y="21"/>
                  </a:lnTo>
                  <a:lnTo>
                    <a:pt x="430" y="19"/>
                  </a:lnTo>
                  <a:lnTo>
                    <a:pt x="423" y="34"/>
                  </a:lnTo>
                  <a:lnTo>
                    <a:pt x="416" y="50"/>
                  </a:lnTo>
                  <a:lnTo>
                    <a:pt x="410" y="66"/>
                  </a:lnTo>
                  <a:lnTo>
                    <a:pt x="405" y="84"/>
                  </a:lnTo>
                  <a:lnTo>
                    <a:pt x="404" y="87"/>
                  </a:lnTo>
                  <a:lnTo>
                    <a:pt x="404" y="90"/>
                  </a:lnTo>
                  <a:lnTo>
                    <a:pt x="404" y="94"/>
                  </a:lnTo>
                  <a:lnTo>
                    <a:pt x="404" y="97"/>
                  </a:lnTo>
                  <a:lnTo>
                    <a:pt x="404" y="98"/>
                  </a:lnTo>
                  <a:lnTo>
                    <a:pt x="405" y="100"/>
                  </a:lnTo>
                  <a:lnTo>
                    <a:pt x="407" y="101"/>
                  </a:lnTo>
                  <a:lnTo>
                    <a:pt x="407" y="103"/>
                  </a:lnTo>
                  <a:lnTo>
                    <a:pt x="405" y="104"/>
                  </a:lnTo>
                  <a:lnTo>
                    <a:pt x="404" y="104"/>
                  </a:lnTo>
                  <a:lnTo>
                    <a:pt x="401" y="104"/>
                  </a:lnTo>
                  <a:lnTo>
                    <a:pt x="400" y="104"/>
                  </a:lnTo>
                  <a:lnTo>
                    <a:pt x="397" y="103"/>
                  </a:lnTo>
                  <a:lnTo>
                    <a:pt x="394" y="103"/>
                  </a:lnTo>
                  <a:lnTo>
                    <a:pt x="389" y="103"/>
                  </a:lnTo>
                  <a:lnTo>
                    <a:pt x="386" y="103"/>
                  </a:lnTo>
                  <a:lnTo>
                    <a:pt x="381" y="103"/>
                  </a:lnTo>
                  <a:lnTo>
                    <a:pt x="373" y="106"/>
                  </a:lnTo>
                  <a:lnTo>
                    <a:pt x="367" y="107"/>
                  </a:lnTo>
                  <a:lnTo>
                    <a:pt x="360" y="109"/>
                  </a:lnTo>
                  <a:lnTo>
                    <a:pt x="360" y="106"/>
                  </a:lnTo>
                  <a:lnTo>
                    <a:pt x="359" y="103"/>
                  </a:lnTo>
                  <a:lnTo>
                    <a:pt x="359" y="101"/>
                  </a:lnTo>
                  <a:lnTo>
                    <a:pt x="357" y="98"/>
                  </a:lnTo>
                  <a:lnTo>
                    <a:pt x="357" y="97"/>
                  </a:lnTo>
                  <a:lnTo>
                    <a:pt x="357" y="95"/>
                  </a:lnTo>
                  <a:lnTo>
                    <a:pt x="357" y="95"/>
                  </a:lnTo>
                  <a:lnTo>
                    <a:pt x="357" y="94"/>
                  </a:lnTo>
                  <a:lnTo>
                    <a:pt x="356" y="93"/>
                  </a:lnTo>
                  <a:lnTo>
                    <a:pt x="354" y="91"/>
                  </a:lnTo>
                  <a:lnTo>
                    <a:pt x="354" y="90"/>
                  </a:lnTo>
                  <a:lnTo>
                    <a:pt x="354" y="88"/>
                  </a:lnTo>
                  <a:lnTo>
                    <a:pt x="359" y="72"/>
                  </a:lnTo>
                  <a:lnTo>
                    <a:pt x="364" y="56"/>
                  </a:lnTo>
                  <a:lnTo>
                    <a:pt x="372" y="41"/>
                  </a:lnTo>
                  <a:lnTo>
                    <a:pt x="379" y="27"/>
                  </a:lnTo>
                  <a:lnTo>
                    <a:pt x="386" y="24"/>
                  </a:lnTo>
                  <a:lnTo>
                    <a:pt x="395" y="21"/>
                  </a:lnTo>
                  <a:lnTo>
                    <a:pt x="402" y="19"/>
                  </a:lnTo>
                  <a:lnTo>
                    <a:pt x="411" y="18"/>
                  </a:lnTo>
                  <a:lnTo>
                    <a:pt x="419" y="16"/>
                  </a:lnTo>
                  <a:lnTo>
                    <a:pt x="427" y="15"/>
                  </a:lnTo>
                  <a:lnTo>
                    <a:pt x="436" y="15"/>
                  </a:lnTo>
                  <a:lnTo>
                    <a:pt x="445" y="13"/>
                  </a:lnTo>
                  <a:lnTo>
                    <a:pt x="445" y="13"/>
                  </a:lnTo>
                  <a:lnTo>
                    <a:pt x="446" y="11"/>
                  </a:lnTo>
                  <a:lnTo>
                    <a:pt x="448" y="9"/>
                  </a:lnTo>
                  <a:lnTo>
                    <a:pt x="446" y="8"/>
                  </a:lnTo>
                  <a:lnTo>
                    <a:pt x="438" y="2"/>
                  </a:lnTo>
                  <a:lnTo>
                    <a:pt x="427" y="0"/>
                  </a:lnTo>
                  <a:lnTo>
                    <a:pt x="417" y="2"/>
                  </a:lnTo>
                  <a:lnTo>
                    <a:pt x="407" y="3"/>
                  </a:lnTo>
                  <a:lnTo>
                    <a:pt x="400" y="5"/>
                  </a:lnTo>
                  <a:lnTo>
                    <a:pt x="394" y="5"/>
                  </a:lnTo>
                  <a:lnTo>
                    <a:pt x="386" y="8"/>
                  </a:lnTo>
                  <a:lnTo>
                    <a:pt x="381" y="9"/>
                  </a:lnTo>
                  <a:lnTo>
                    <a:pt x="373" y="12"/>
                  </a:lnTo>
                  <a:lnTo>
                    <a:pt x="367" y="15"/>
                  </a:lnTo>
                  <a:lnTo>
                    <a:pt x="360" y="18"/>
                  </a:lnTo>
                  <a:lnTo>
                    <a:pt x="354" y="22"/>
                  </a:lnTo>
                  <a:lnTo>
                    <a:pt x="345" y="28"/>
                  </a:lnTo>
                  <a:lnTo>
                    <a:pt x="337" y="32"/>
                  </a:lnTo>
                  <a:lnTo>
                    <a:pt x="329" y="40"/>
                  </a:lnTo>
                  <a:lnTo>
                    <a:pt x="323" y="47"/>
                  </a:lnTo>
                  <a:lnTo>
                    <a:pt x="322" y="49"/>
                  </a:lnTo>
                  <a:lnTo>
                    <a:pt x="322" y="50"/>
                  </a:lnTo>
                  <a:lnTo>
                    <a:pt x="323" y="52"/>
                  </a:lnTo>
                  <a:lnTo>
                    <a:pt x="325" y="53"/>
                  </a:ln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lnTo>
                    <a:pt x="323" y="56"/>
                  </a:lnTo>
                  <a:lnTo>
                    <a:pt x="325" y="57"/>
                  </a:lnTo>
                  <a:lnTo>
                    <a:pt x="326" y="57"/>
                  </a:lnTo>
                  <a:lnTo>
                    <a:pt x="326" y="57"/>
                  </a:lnTo>
                  <a:lnTo>
                    <a:pt x="328" y="57"/>
                  </a:lnTo>
                  <a:lnTo>
                    <a:pt x="328" y="56"/>
                  </a:lnTo>
                  <a:lnTo>
                    <a:pt x="329" y="56"/>
                  </a:lnTo>
                  <a:lnTo>
                    <a:pt x="329" y="56"/>
                  </a:lnTo>
                  <a:lnTo>
                    <a:pt x="329" y="56"/>
                  </a:lnTo>
                  <a:lnTo>
                    <a:pt x="331" y="56"/>
                  </a:lnTo>
                  <a:lnTo>
                    <a:pt x="331" y="56"/>
                  </a:lnTo>
                  <a:lnTo>
                    <a:pt x="331" y="57"/>
                  </a:lnTo>
                  <a:lnTo>
                    <a:pt x="331" y="57"/>
                  </a:lnTo>
                  <a:lnTo>
                    <a:pt x="340" y="52"/>
                  </a:lnTo>
                  <a:lnTo>
                    <a:pt x="347" y="46"/>
                  </a:lnTo>
                  <a:lnTo>
                    <a:pt x="354" y="40"/>
                  </a:lnTo>
                  <a:lnTo>
                    <a:pt x="363" y="34"/>
                  </a:lnTo>
                  <a:lnTo>
                    <a:pt x="364" y="34"/>
                  </a:lnTo>
                  <a:lnTo>
                    <a:pt x="364" y="34"/>
                  </a:lnTo>
                  <a:lnTo>
                    <a:pt x="364" y="34"/>
                  </a:lnTo>
                  <a:lnTo>
                    <a:pt x="364" y="35"/>
                  </a:lnTo>
                  <a:lnTo>
                    <a:pt x="359" y="47"/>
                  </a:lnTo>
                  <a:lnTo>
                    <a:pt x="354" y="60"/>
                  </a:lnTo>
                  <a:lnTo>
                    <a:pt x="350" y="73"/>
                  </a:lnTo>
                  <a:lnTo>
                    <a:pt x="347" y="87"/>
                  </a:lnTo>
                  <a:lnTo>
                    <a:pt x="348" y="91"/>
                  </a:lnTo>
                  <a:lnTo>
                    <a:pt x="350" y="94"/>
                  </a:lnTo>
                  <a:lnTo>
                    <a:pt x="353" y="97"/>
                  </a:lnTo>
                  <a:lnTo>
                    <a:pt x="354" y="100"/>
                  </a:lnTo>
                  <a:lnTo>
                    <a:pt x="354" y="104"/>
                  </a:lnTo>
                  <a:lnTo>
                    <a:pt x="354" y="109"/>
                  </a:lnTo>
                  <a:lnTo>
                    <a:pt x="351" y="113"/>
                  </a:lnTo>
                  <a:lnTo>
                    <a:pt x="348" y="117"/>
                  </a:lnTo>
                  <a:lnTo>
                    <a:pt x="350" y="120"/>
                  </a:lnTo>
                  <a:lnTo>
                    <a:pt x="350" y="123"/>
                  </a:lnTo>
                  <a:lnTo>
                    <a:pt x="348" y="128"/>
                  </a:lnTo>
                  <a:lnTo>
                    <a:pt x="348" y="131"/>
                  </a:lnTo>
                  <a:lnTo>
                    <a:pt x="344" y="144"/>
                  </a:lnTo>
                  <a:lnTo>
                    <a:pt x="341" y="155"/>
                  </a:lnTo>
                  <a:lnTo>
                    <a:pt x="338" y="167"/>
                  </a:lnTo>
                  <a:lnTo>
                    <a:pt x="335" y="179"/>
                  </a:lnTo>
                  <a:lnTo>
                    <a:pt x="335" y="180"/>
                  </a:lnTo>
                  <a:lnTo>
                    <a:pt x="335" y="182"/>
                  </a:lnTo>
                  <a:lnTo>
                    <a:pt x="335" y="185"/>
                  </a:lnTo>
                  <a:lnTo>
                    <a:pt x="337" y="186"/>
                  </a:lnTo>
                  <a:lnTo>
                    <a:pt x="337" y="186"/>
                  </a:lnTo>
                  <a:lnTo>
                    <a:pt x="337" y="185"/>
                  </a:lnTo>
                  <a:lnTo>
                    <a:pt x="337" y="185"/>
                  </a:lnTo>
                  <a:lnTo>
                    <a:pt x="338" y="185"/>
                  </a:lnTo>
                  <a:lnTo>
                    <a:pt x="338" y="185"/>
                  </a:lnTo>
                  <a:lnTo>
                    <a:pt x="340" y="186"/>
                  </a:lnTo>
                  <a:lnTo>
                    <a:pt x="340" y="188"/>
                  </a:lnTo>
                  <a:lnTo>
                    <a:pt x="340" y="188"/>
                  </a:lnTo>
                  <a:lnTo>
                    <a:pt x="340" y="186"/>
                  </a:lnTo>
                  <a:lnTo>
                    <a:pt x="340" y="186"/>
                  </a:lnTo>
                  <a:lnTo>
                    <a:pt x="340" y="186"/>
                  </a:lnTo>
                  <a:lnTo>
                    <a:pt x="340" y="186"/>
                  </a:lnTo>
                  <a:lnTo>
                    <a:pt x="341" y="186"/>
                  </a:lnTo>
                  <a:lnTo>
                    <a:pt x="342" y="186"/>
                  </a:lnTo>
                  <a:lnTo>
                    <a:pt x="342" y="186"/>
                  </a:lnTo>
                  <a:lnTo>
                    <a:pt x="344" y="188"/>
                  </a:lnTo>
                  <a:lnTo>
                    <a:pt x="347" y="186"/>
                  </a:lnTo>
                  <a:lnTo>
                    <a:pt x="350" y="186"/>
                  </a:lnTo>
                  <a:lnTo>
                    <a:pt x="353" y="186"/>
                  </a:lnTo>
                  <a:lnTo>
                    <a:pt x="356" y="186"/>
                  </a:lnTo>
                  <a:lnTo>
                    <a:pt x="356" y="191"/>
                  </a:lnTo>
                  <a:lnTo>
                    <a:pt x="356" y="195"/>
                  </a:lnTo>
                  <a:lnTo>
                    <a:pt x="357" y="199"/>
                  </a:lnTo>
                  <a:lnTo>
                    <a:pt x="359" y="204"/>
                  </a:lnTo>
                  <a:lnTo>
                    <a:pt x="360" y="204"/>
                  </a:lnTo>
                  <a:lnTo>
                    <a:pt x="360" y="204"/>
                  </a:lnTo>
                  <a:lnTo>
                    <a:pt x="360" y="204"/>
                  </a:lnTo>
                  <a:lnTo>
                    <a:pt x="360" y="202"/>
                  </a:lnTo>
                  <a:lnTo>
                    <a:pt x="360" y="204"/>
                  </a:lnTo>
                  <a:lnTo>
                    <a:pt x="361" y="204"/>
                  </a:lnTo>
                  <a:lnTo>
                    <a:pt x="361" y="204"/>
                  </a:lnTo>
                  <a:lnTo>
                    <a:pt x="361" y="205"/>
                  </a:lnTo>
                  <a:lnTo>
                    <a:pt x="363" y="205"/>
                  </a:lnTo>
                  <a:lnTo>
                    <a:pt x="364" y="205"/>
                  </a:lnTo>
                  <a:lnTo>
                    <a:pt x="366" y="205"/>
                  </a:lnTo>
                  <a:lnTo>
                    <a:pt x="366" y="207"/>
                  </a:lnTo>
                  <a:lnTo>
                    <a:pt x="366" y="211"/>
                  </a:lnTo>
                  <a:lnTo>
                    <a:pt x="366" y="216"/>
                  </a:lnTo>
                  <a:lnTo>
                    <a:pt x="364" y="220"/>
                  </a:lnTo>
                  <a:lnTo>
                    <a:pt x="364" y="224"/>
                  </a:lnTo>
                  <a:lnTo>
                    <a:pt x="363" y="224"/>
                  </a:lnTo>
                  <a:lnTo>
                    <a:pt x="361" y="224"/>
                  </a:lnTo>
                  <a:lnTo>
                    <a:pt x="360" y="224"/>
                  </a:lnTo>
                  <a:lnTo>
                    <a:pt x="360" y="224"/>
                  </a:lnTo>
                  <a:lnTo>
                    <a:pt x="359" y="227"/>
                  </a:lnTo>
                  <a:lnTo>
                    <a:pt x="357" y="230"/>
                  </a:lnTo>
                  <a:lnTo>
                    <a:pt x="357" y="235"/>
                  </a:lnTo>
                  <a:lnTo>
                    <a:pt x="359" y="238"/>
                  </a:lnTo>
                  <a:lnTo>
                    <a:pt x="361" y="239"/>
                  </a:lnTo>
                  <a:lnTo>
                    <a:pt x="364" y="242"/>
                  </a:lnTo>
                  <a:lnTo>
                    <a:pt x="366" y="243"/>
                  </a:lnTo>
                  <a:lnTo>
                    <a:pt x="366" y="246"/>
                  </a:lnTo>
                  <a:lnTo>
                    <a:pt x="366" y="257"/>
                  </a:lnTo>
                  <a:lnTo>
                    <a:pt x="366" y="265"/>
                  </a:lnTo>
                  <a:lnTo>
                    <a:pt x="369" y="273"/>
                  </a:lnTo>
                  <a:lnTo>
                    <a:pt x="376" y="277"/>
                  </a:lnTo>
                  <a:lnTo>
                    <a:pt x="378" y="279"/>
                  </a:lnTo>
                  <a:lnTo>
                    <a:pt x="379" y="279"/>
                  </a:lnTo>
                  <a:lnTo>
                    <a:pt x="381" y="279"/>
                  </a:lnTo>
                  <a:lnTo>
                    <a:pt x="382" y="279"/>
                  </a:lnTo>
                  <a:lnTo>
                    <a:pt x="385" y="277"/>
                  </a:lnTo>
                  <a:lnTo>
                    <a:pt x="388" y="277"/>
                  </a:lnTo>
                  <a:lnTo>
                    <a:pt x="391" y="277"/>
                  </a:lnTo>
                  <a:lnTo>
                    <a:pt x="394" y="277"/>
                  </a:lnTo>
                  <a:lnTo>
                    <a:pt x="397" y="279"/>
                  </a:lnTo>
                  <a:lnTo>
                    <a:pt x="401" y="279"/>
                  </a:lnTo>
                  <a:lnTo>
                    <a:pt x="404" y="279"/>
                  </a:lnTo>
                  <a:lnTo>
                    <a:pt x="407" y="279"/>
                  </a:lnTo>
                  <a:lnTo>
                    <a:pt x="411" y="277"/>
                  </a:lnTo>
                  <a:lnTo>
                    <a:pt x="416" y="276"/>
                  </a:lnTo>
                  <a:lnTo>
                    <a:pt x="420" y="274"/>
                  </a:lnTo>
                  <a:lnTo>
                    <a:pt x="424" y="274"/>
                  </a:lnTo>
                  <a:lnTo>
                    <a:pt x="430" y="280"/>
                  </a:lnTo>
                  <a:lnTo>
                    <a:pt x="438" y="286"/>
                  </a:lnTo>
                  <a:lnTo>
                    <a:pt x="443" y="292"/>
                  </a:lnTo>
                  <a:lnTo>
                    <a:pt x="448" y="299"/>
                  </a:lnTo>
                  <a:lnTo>
                    <a:pt x="451" y="305"/>
                  </a:lnTo>
                  <a:lnTo>
                    <a:pt x="452" y="309"/>
                  </a:lnTo>
                  <a:lnTo>
                    <a:pt x="454" y="315"/>
                  </a:lnTo>
                  <a:lnTo>
                    <a:pt x="454" y="321"/>
                  </a:lnTo>
                  <a:lnTo>
                    <a:pt x="451" y="324"/>
                  </a:lnTo>
                  <a:lnTo>
                    <a:pt x="448" y="327"/>
                  </a:lnTo>
                  <a:lnTo>
                    <a:pt x="443" y="328"/>
                  </a:lnTo>
                  <a:lnTo>
                    <a:pt x="439" y="330"/>
                  </a:lnTo>
                  <a:lnTo>
                    <a:pt x="436" y="331"/>
                  </a:lnTo>
                  <a:lnTo>
                    <a:pt x="433" y="333"/>
                  </a:lnTo>
                  <a:lnTo>
                    <a:pt x="429" y="334"/>
                  </a:lnTo>
                  <a:lnTo>
                    <a:pt x="426" y="336"/>
                  </a:lnTo>
                  <a:lnTo>
                    <a:pt x="422" y="339"/>
                  </a:lnTo>
                  <a:lnTo>
                    <a:pt x="419" y="341"/>
                  </a:lnTo>
                  <a:lnTo>
                    <a:pt x="414" y="346"/>
                  </a:lnTo>
                  <a:lnTo>
                    <a:pt x="410" y="350"/>
                  </a:lnTo>
                  <a:lnTo>
                    <a:pt x="402" y="358"/>
                  </a:lnTo>
                  <a:lnTo>
                    <a:pt x="397" y="365"/>
                  </a:lnTo>
                  <a:lnTo>
                    <a:pt x="391" y="374"/>
                  </a:lnTo>
                  <a:lnTo>
                    <a:pt x="386" y="382"/>
                  </a:lnTo>
                  <a:lnTo>
                    <a:pt x="379" y="382"/>
                  </a:lnTo>
                  <a:lnTo>
                    <a:pt x="372" y="384"/>
                  </a:lnTo>
                  <a:lnTo>
                    <a:pt x="364" y="385"/>
                  </a:lnTo>
                  <a:lnTo>
                    <a:pt x="357" y="388"/>
                  </a:lnTo>
                  <a:lnTo>
                    <a:pt x="350" y="391"/>
                  </a:lnTo>
                  <a:lnTo>
                    <a:pt x="344" y="396"/>
                  </a:lnTo>
                  <a:lnTo>
                    <a:pt x="337" y="400"/>
                  </a:lnTo>
                  <a:lnTo>
                    <a:pt x="331" y="404"/>
                  </a:lnTo>
                  <a:lnTo>
                    <a:pt x="323" y="410"/>
                  </a:lnTo>
                  <a:lnTo>
                    <a:pt x="318" y="418"/>
                  </a:lnTo>
                  <a:lnTo>
                    <a:pt x="313" y="426"/>
                  </a:lnTo>
                  <a:lnTo>
                    <a:pt x="313" y="437"/>
                  </a:lnTo>
                  <a:lnTo>
                    <a:pt x="309" y="443"/>
                  </a:lnTo>
                  <a:lnTo>
                    <a:pt x="303" y="447"/>
                  </a:lnTo>
                  <a:lnTo>
                    <a:pt x="297" y="451"/>
                  </a:lnTo>
                  <a:lnTo>
                    <a:pt x="290" y="453"/>
                  </a:lnTo>
                  <a:lnTo>
                    <a:pt x="287" y="451"/>
                  </a:lnTo>
                  <a:lnTo>
                    <a:pt x="287" y="448"/>
                  </a:lnTo>
                  <a:lnTo>
                    <a:pt x="285" y="445"/>
                  </a:lnTo>
                  <a:lnTo>
                    <a:pt x="285" y="441"/>
                  </a:lnTo>
                  <a:lnTo>
                    <a:pt x="285" y="440"/>
                  </a:lnTo>
                  <a:lnTo>
                    <a:pt x="284" y="438"/>
                  </a:lnTo>
                  <a:lnTo>
                    <a:pt x="281" y="437"/>
                  </a:lnTo>
                  <a:lnTo>
                    <a:pt x="278" y="435"/>
                  </a:lnTo>
                  <a:lnTo>
                    <a:pt x="272" y="434"/>
                  </a:lnTo>
                  <a:lnTo>
                    <a:pt x="266" y="434"/>
                  </a:lnTo>
                  <a:lnTo>
                    <a:pt x="259" y="432"/>
                  </a:lnTo>
                  <a:lnTo>
                    <a:pt x="253" y="432"/>
                  </a:lnTo>
                  <a:lnTo>
                    <a:pt x="247" y="432"/>
                  </a:lnTo>
                  <a:lnTo>
                    <a:pt x="240" y="434"/>
                  </a:lnTo>
                  <a:lnTo>
                    <a:pt x="234" y="435"/>
                  </a:lnTo>
                  <a:lnTo>
                    <a:pt x="227" y="437"/>
                  </a:lnTo>
                  <a:lnTo>
                    <a:pt x="225" y="437"/>
                  </a:lnTo>
                  <a:lnTo>
                    <a:pt x="225" y="438"/>
                  </a:lnTo>
                  <a:lnTo>
                    <a:pt x="224" y="438"/>
                  </a:lnTo>
                  <a:lnTo>
                    <a:pt x="222" y="440"/>
                  </a:lnTo>
                  <a:lnTo>
                    <a:pt x="222" y="441"/>
                  </a:lnTo>
                  <a:lnTo>
                    <a:pt x="222" y="443"/>
                  </a:lnTo>
                  <a:lnTo>
                    <a:pt x="222" y="445"/>
                  </a:lnTo>
                  <a:lnTo>
                    <a:pt x="222" y="445"/>
                  </a:lnTo>
                  <a:lnTo>
                    <a:pt x="215" y="445"/>
                  </a:lnTo>
                  <a:lnTo>
                    <a:pt x="208" y="444"/>
                  </a:lnTo>
                  <a:lnTo>
                    <a:pt x="199" y="443"/>
                  </a:lnTo>
                  <a:lnTo>
                    <a:pt x="192" y="441"/>
                  </a:lnTo>
                  <a:lnTo>
                    <a:pt x="190" y="441"/>
                  </a:lnTo>
                  <a:lnTo>
                    <a:pt x="190" y="440"/>
                  </a:lnTo>
                  <a:lnTo>
                    <a:pt x="190" y="440"/>
                  </a:lnTo>
                  <a:lnTo>
                    <a:pt x="190" y="438"/>
                  </a:lnTo>
                  <a:lnTo>
                    <a:pt x="181" y="437"/>
                  </a:lnTo>
                  <a:lnTo>
                    <a:pt x="173" y="434"/>
                  </a:lnTo>
                  <a:lnTo>
                    <a:pt x="164" y="432"/>
                  </a:lnTo>
                  <a:lnTo>
                    <a:pt x="155" y="429"/>
                  </a:lnTo>
                  <a:lnTo>
                    <a:pt x="146" y="428"/>
                  </a:lnTo>
                  <a:lnTo>
                    <a:pt x="138" y="426"/>
                  </a:lnTo>
                  <a:lnTo>
                    <a:pt x="129" y="423"/>
                  </a:lnTo>
                  <a:lnTo>
                    <a:pt x="120" y="422"/>
                  </a:lnTo>
                  <a:lnTo>
                    <a:pt x="123" y="409"/>
                  </a:lnTo>
                  <a:lnTo>
                    <a:pt x="124" y="394"/>
                  </a:lnTo>
                  <a:lnTo>
                    <a:pt x="123" y="381"/>
                  </a:lnTo>
                  <a:lnTo>
                    <a:pt x="120" y="366"/>
                  </a:lnTo>
                  <a:lnTo>
                    <a:pt x="120" y="359"/>
                  </a:lnTo>
                  <a:lnTo>
                    <a:pt x="118" y="352"/>
                  </a:lnTo>
                  <a:lnTo>
                    <a:pt x="116" y="344"/>
                  </a:lnTo>
                  <a:lnTo>
                    <a:pt x="113" y="337"/>
                  </a:lnTo>
                  <a:lnTo>
                    <a:pt x="107" y="327"/>
                  </a:lnTo>
                  <a:lnTo>
                    <a:pt x="101" y="317"/>
                  </a:lnTo>
                  <a:lnTo>
                    <a:pt x="94" y="308"/>
                  </a:lnTo>
                  <a:lnTo>
                    <a:pt x="89" y="298"/>
                  </a:lnTo>
                  <a:lnTo>
                    <a:pt x="89" y="295"/>
                  </a:lnTo>
                  <a:lnTo>
                    <a:pt x="91" y="290"/>
                  </a:lnTo>
                  <a:lnTo>
                    <a:pt x="94" y="287"/>
                  </a:lnTo>
                  <a:lnTo>
                    <a:pt x="97" y="284"/>
                  </a:lnTo>
                  <a:lnTo>
                    <a:pt x="97" y="284"/>
                  </a:lnTo>
                  <a:lnTo>
                    <a:pt x="97" y="283"/>
                  </a:lnTo>
                  <a:lnTo>
                    <a:pt x="97" y="281"/>
                  </a:lnTo>
                  <a:lnTo>
                    <a:pt x="97" y="281"/>
                  </a:lnTo>
                  <a:lnTo>
                    <a:pt x="92" y="277"/>
                  </a:lnTo>
                  <a:lnTo>
                    <a:pt x="85" y="274"/>
                  </a:lnTo>
                  <a:lnTo>
                    <a:pt x="79" y="273"/>
                  </a:lnTo>
                  <a:lnTo>
                    <a:pt x="73" y="271"/>
                  </a:lnTo>
                  <a:lnTo>
                    <a:pt x="72" y="271"/>
                  </a:lnTo>
                  <a:lnTo>
                    <a:pt x="72" y="268"/>
                  </a:lnTo>
                  <a:lnTo>
                    <a:pt x="70" y="267"/>
                  </a:lnTo>
                  <a:lnTo>
                    <a:pt x="69" y="267"/>
                  </a:lnTo>
                  <a:lnTo>
                    <a:pt x="67" y="267"/>
                  </a:lnTo>
                  <a:lnTo>
                    <a:pt x="67" y="268"/>
                  </a:lnTo>
                  <a:lnTo>
                    <a:pt x="66" y="270"/>
                  </a:lnTo>
                  <a:lnTo>
                    <a:pt x="64" y="270"/>
                  </a:lnTo>
                  <a:lnTo>
                    <a:pt x="63" y="270"/>
                  </a:lnTo>
                  <a:lnTo>
                    <a:pt x="63" y="270"/>
                  </a:lnTo>
                  <a:lnTo>
                    <a:pt x="61" y="271"/>
                  </a:lnTo>
                  <a:lnTo>
                    <a:pt x="60" y="271"/>
                  </a:lnTo>
                  <a:lnTo>
                    <a:pt x="60" y="271"/>
                  </a:lnTo>
                  <a:lnTo>
                    <a:pt x="60" y="273"/>
                  </a:lnTo>
                  <a:lnTo>
                    <a:pt x="58" y="274"/>
                  </a:lnTo>
                  <a:lnTo>
                    <a:pt x="58" y="276"/>
                  </a:lnTo>
                  <a:lnTo>
                    <a:pt x="50" y="264"/>
                  </a:lnTo>
                  <a:lnTo>
                    <a:pt x="41" y="251"/>
                  </a:lnTo>
                  <a:lnTo>
                    <a:pt x="34" y="239"/>
                  </a:lnTo>
                  <a:lnTo>
                    <a:pt x="26" y="227"/>
                  </a:lnTo>
                  <a:lnTo>
                    <a:pt x="25" y="226"/>
                  </a:lnTo>
                  <a:lnTo>
                    <a:pt x="23" y="224"/>
                  </a:lnTo>
                  <a:lnTo>
                    <a:pt x="22" y="224"/>
                  </a:lnTo>
                  <a:lnTo>
                    <a:pt x="20" y="223"/>
                  </a:lnTo>
                  <a:close/>
                  <a:moveTo>
                    <a:pt x="386" y="207"/>
                  </a:moveTo>
                  <a:lnTo>
                    <a:pt x="389" y="207"/>
                  </a:lnTo>
                  <a:lnTo>
                    <a:pt x="391" y="205"/>
                  </a:lnTo>
                  <a:lnTo>
                    <a:pt x="394" y="205"/>
                  </a:lnTo>
                  <a:lnTo>
                    <a:pt x="395" y="207"/>
                  </a:lnTo>
                  <a:lnTo>
                    <a:pt x="391" y="211"/>
                  </a:lnTo>
                  <a:lnTo>
                    <a:pt x="385" y="214"/>
                  </a:lnTo>
                  <a:lnTo>
                    <a:pt x="379" y="217"/>
                  </a:lnTo>
                  <a:lnTo>
                    <a:pt x="373" y="220"/>
                  </a:lnTo>
                  <a:lnTo>
                    <a:pt x="373" y="220"/>
                  </a:lnTo>
                  <a:lnTo>
                    <a:pt x="373" y="220"/>
                  </a:lnTo>
                  <a:lnTo>
                    <a:pt x="372" y="220"/>
                  </a:lnTo>
                  <a:lnTo>
                    <a:pt x="372" y="220"/>
                  </a:lnTo>
                  <a:lnTo>
                    <a:pt x="372" y="217"/>
                  </a:lnTo>
                  <a:lnTo>
                    <a:pt x="372" y="214"/>
                  </a:lnTo>
                  <a:lnTo>
                    <a:pt x="372" y="211"/>
                  </a:lnTo>
                  <a:lnTo>
                    <a:pt x="372" y="208"/>
                  </a:lnTo>
                  <a:lnTo>
                    <a:pt x="375" y="208"/>
                  </a:lnTo>
                  <a:lnTo>
                    <a:pt x="379" y="207"/>
                  </a:lnTo>
                  <a:lnTo>
                    <a:pt x="382" y="207"/>
                  </a:lnTo>
                  <a:lnTo>
                    <a:pt x="386" y="207"/>
                  </a:lnTo>
                  <a:close/>
                  <a:moveTo>
                    <a:pt x="442" y="341"/>
                  </a:moveTo>
                  <a:lnTo>
                    <a:pt x="445" y="347"/>
                  </a:lnTo>
                  <a:lnTo>
                    <a:pt x="446" y="353"/>
                  </a:lnTo>
                  <a:lnTo>
                    <a:pt x="446" y="361"/>
                  </a:lnTo>
                  <a:lnTo>
                    <a:pt x="448" y="366"/>
                  </a:lnTo>
                  <a:lnTo>
                    <a:pt x="448" y="369"/>
                  </a:lnTo>
                  <a:lnTo>
                    <a:pt x="448" y="372"/>
                  </a:lnTo>
                  <a:lnTo>
                    <a:pt x="448" y="377"/>
                  </a:lnTo>
                  <a:lnTo>
                    <a:pt x="448" y="380"/>
                  </a:lnTo>
                  <a:lnTo>
                    <a:pt x="448" y="381"/>
                  </a:lnTo>
                  <a:lnTo>
                    <a:pt x="446" y="381"/>
                  </a:lnTo>
                  <a:lnTo>
                    <a:pt x="445" y="381"/>
                  </a:lnTo>
                  <a:lnTo>
                    <a:pt x="443" y="382"/>
                  </a:lnTo>
                  <a:lnTo>
                    <a:pt x="442" y="385"/>
                  </a:lnTo>
                  <a:lnTo>
                    <a:pt x="442" y="387"/>
                  </a:lnTo>
                  <a:lnTo>
                    <a:pt x="441" y="388"/>
                  </a:lnTo>
                  <a:lnTo>
                    <a:pt x="439" y="390"/>
                  </a:lnTo>
                  <a:lnTo>
                    <a:pt x="435" y="391"/>
                  </a:lnTo>
                  <a:lnTo>
                    <a:pt x="430" y="391"/>
                  </a:lnTo>
                  <a:lnTo>
                    <a:pt x="426" y="390"/>
                  </a:lnTo>
                  <a:lnTo>
                    <a:pt x="423" y="387"/>
                  </a:lnTo>
                  <a:lnTo>
                    <a:pt x="423" y="384"/>
                  </a:lnTo>
                  <a:lnTo>
                    <a:pt x="424" y="381"/>
                  </a:lnTo>
                  <a:lnTo>
                    <a:pt x="426" y="378"/>
                  </a:lnTo>
                  <a:lnTo>
                    <a:pt x="427" y="375"/>
                  </a:lnTo>
                  <a:lnTo>
                    <a:pt x="432" y="368"/>
                  </a:lnTo>
                  <a:lnTo>
                    <a:pt x="435" y="359"/>
                  </a:lnTo>
                  <a:lnTo>
                    <a:pt x="439" y="350"/>
                  </a:lnTo>
                  <a:lnTo>
                    <a:pt x="442" y="3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1" name="Freeform 140"/>
            <p:cNvSpPr>
              <a:spLocks/>
            </p:cNvSpPr>
            <p:nvPr/>
          </p:nvSpPr>
          <p:spPr bwMode="auto">
            <a:xfrm>
              <a:off x="7389813" y="4748213"/>
              <a:ext cx="53975" cy="20638"/>
            </a:xfrm>
            <a:custGeom>
              <a:avLst/>
              <a:gdLst/>
              <a:ahLst/>
              <a:cxnLst>
                <a:cxn ang="0">
                  <a:pos x="31" y="13"/>
                </a:cxn>
                <a:cxn ang="0">
                  <a:pos x="33" y="13"/>
                </a:cxn>
                <a:cxn ang="0">
                  <a:pos x="34" y="12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33" y="9"/>
                </a:cxn>
                <a:cxn ang="0">
                  <a:pos x="30" y="8"/>
                </a:cxn>
                <a:cxn ang="0">
                  <a:pos x="28" y="8"/>
                </a:cxn>
                <a:cxn ang="0">
                  <a:pos x="25" y="8"/>
                </a:cxn>
                <a:cxn ang="0">
                  <a:pos x="19" y="5"/>
                </a:cxn>
                <a:cxn ang="0">
                  <a:pos x="13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9" y="9"/>
                </a:cxn>
                <a:cxn ang="0">
                  <a:pos x="16" y="12"/>
                </a:cxn>
                <a:cxn ang="0">
                  <a:pos x="24" y="13"/>
                </a:cxn>
                <a:cxn ang="0">
                  <a:pos x="31" y="13"/>
                </a:cxn>
              </a:cxnLst>
              <a:rect l="0" t="0" r="r" b="b"/>
              <a:pathLst>
                <a:path w="34" h="13">
                  <a:moveTo>
                    <a:pt x="31" y="13"/>
                  </a:moveTo>
                  <a:lnTo>
                    <a:pt x="33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3" y="9"/>
                  </a:lnTo>
                  <a:lnTo>
                    <a:pt x="30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19" y="5"/>
                  </a:lnTo>
                  <a:lnTo>
                    <a:pt x="13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9" y="9"/>
                  </a:lnTo>
                  <a:lnTo>
                    <a:pt x="16" y="12"/>
                  </a:lnTo>
                  <a:lnTo>
                    <a:pt x="24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2" name="Freeform 141"/>
            <p:cNvSpPr>
              <a:spLocks/>
            </p:cNvSpPr>
            <p:nvPr/>
          </p:nvSpPr>
          <p:spPr bwMode="auto">
            <a:xfrm>
              <a:off x="7443788" y="4872038"/>
              <a:ext cx="104775" cy="79375"/>
            </a:xfrm>
            <a:custGeom>
              <a:avLst/>
              <a:gdLst/>
              <a:ahLst/>
              <a:cxnLst>
                <a:cxn ang="0">
                  <a:pos x="61" y="50"/>
                </a:cxn>
                <a:cxn ang="0">
                  <a:pos x="63" y="50"/>
                </a:cxn>
                <a:cxn ang="0">
                  <a:pos x="64" y="50"/>
                </a:cxn>
                <a:cxn ang="0">
                  <a:pos x="64" y="50"/>
                </a:cxn>
                <a:cxn ang="0">
                  <a:pos x="66" y="48"/>
                </a:cxn>
                <a:cxn ang="0">
                  <a:pos x="66" y="47"/>
                </a:cxn>
                <a:cxn ang="0">
                  <a:pos x="66" y="45"/>
                </a:cxn>
                <a:cxn ang="0">
                  <a:pos x="66" y="44"/>
                </a:cxn>
                <a:cxn ang="0">
                  <a:pos x="64" y="44"/>
                </a:cxn>
                <a:cxn ang="0">
                  <a:pos x="60" y="44"/>
                </a:cxn>
                <a:cxn ang="0">
                  <a:pos x="56" y="44"/>
                </a:cxn>
                <a:cxn ang="0">
                  <a:pos x="51" y="44"/>
                </a:cxn>
                <a:cxn ang="0">
                  <a:pos x="45" y="42"/>
                </a:cxn>
                <a:cxn ang="0">
                  <a:pos x="42" y="39"/>
                </a:cxn>
                <a:cxn ang="0">
                  <a:pos x="38" y="38"/>
                </a:cxn>
                <a:cxn ang="0">
                  <a:pos x="34" y="35"/>
                </a:cxn>
                <a:cxn ang="0">
                  <a:pos x="31" y="32"/>
                </a:cxn>
                <a:cxn ang="0">
                  <a:pos x="26" y="28"/>
                </a:cxn>
                <a:cxn ang="0">
                  <a:pos x="22" y="22"/>
                </a:cxn>
                <a:cxn ang="0">
                  <a:pos x="19" y="17"/>
                </a:cxn>
                <a:cxn ang="0">
                  <a:pos x="15" y="13"/>
                </a:cxn>
                <a:cxn ang="0">
                  <a:pos x="12" y="10"/>
                </a:cxn>
                <a:cxn ang="0">
                  <a:pos x="9" y="6"/>
                </a:cxn>
                <a:cxn ang="0">
                  <a:pos x="6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12"/>
                </a:cxn>
                <a:cxn ang="0">
                  <a:pos x="3" y="14"/>
                </a:cxn>
                <a:cxn ang="0">
                  <a:pos x="9" y="22"/>
                </a:cxn>
                <a:cxn ang="0">
                  <a:pos x="16" y="28"/>
                </a:cxn>
                <a:cxn ang="0">
                  <a:pos x="22" y="34"/>
                </a:cxn>
                <a:cxn ang="0">
                  <a:pos x="29" y="39"/>
                </a:cxn>
                <a:cxn ang="0">
                  <a:pos x="37" y="44"/>
                </a:cxn>
                <a:cxn ang="0">
                  <a:pos x="44" y="47"/>
                </a:cxn>
                <a:cxn ang="0">
                  <a:pos x="53" y="50"/>
                </a:cxn>
                <a:cxn ang="0">
                  <a:pos x="61" y="50"/>
                </a:cxn>
              </a:cxnLst>
              <a:rect l="0" t="0" r="r" b="b"/>
              <a:pathLst>
                <a:path w="66" h="50">
                  <a:moveTo>
                    <a:pt x="61" y="50"/>
                  </a:moveTo>
                  <a:lnTo>
                    <a:pt x="63" y="50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6" y="48"/>
                  </a:lnTo>
                  <a:lnTo>
                    <a:pt x="66" y="47"/>
                  </a:lnTo>
                  <a:lnTo>
                    <a:pt x="66" y="45"/>
                  </a:lnTo>
                  <a:lnTo>
                    <a:pt x="66" y="44"/>
                  </a:lnTo>
                  <a:lnTo>
                    <a:pt x="64" y="44"/>
                  </a:lnTo>
                  <a:lnTo>
                    <a:pt x="60" y="44"/>
                  </a:lnTo>
                  <a:lnTo>
                    <a:pt x="56" y="44"/>
                  </a:lnTo>
                  <a:lnTo>
                    <a:pt x="51" y="44"/>
                  </a:lnTo>
                  <a:lnTo>
                    <a:pt x="45" y="42"/>
                  </a:lnTo>
                  <a:lnTo>
                    <a:pt x="42" y="39"/>
                  </a:lnTo>
                  <a:lnTo>
                    <a:pt x="38" y="38"/>
                  </a:lnTo>
                  <a:lnTo>
                    <a:pt x="34" y="35"/>
                  </a:lnTo>
                  <a:lnTo>
                    <a:pt x="31" y="32"/>
                  </a:lnTo>
                  <a:lnTo>
                    <a:pt x="26" y="28"/>
                  </a:lnTo>
                  <a:lnTo>
                    <a:pt x="22" y="22"/>
                  </a:lnTo>
                  <a:lnTo>
                    <a:pt x="19" y="17"/>
                  </a:lnTo>
                  <a:lnTo>
                    <a:pt x="15" y="13"/>
                  </a:lnTo>
                  <a:lnTo>
                    <a:pt x="12" y="10"/>
                  </a:lnTo>
                  <a:lnTo>
                    <a:pt x="9" y="6"/>
                  </a:lnTo>
                  <a:lnTo>
                    <a:pt x="6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12"/>
                  </a:lnTo>
                  <a:lnTo>
                    <a:pt x="3" y="14"/>
                  </a:lnTo>
                  <a:lnTo>
                    <a:pt x="9" y="22"/>
                  </a:lnTo>
                  <a:lnTo>
                    <a:pt x="16" y="28"/>
                  </a:lnTo>
                  <a:lnTo>
                    <a:pt x="22" y="34"/>
                  </a:lnTo>
                  <a:lnTo>
                    <a:pt x="29" y="39"/>
                  </a:lnTo>
                  <a:lnTo>
                    <a:pt x="37" y="44"/>
                  </a:lnTo>
                  <a:lnTo>
                    <a:pt x="44" y="47"/>
                  </a:lnTo>
                  <a:lnTo>
                    <a:pt x="53" y="50"/>
                  </a:lnTo>
                  <a:lnTo>
                    <a:pt x="61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3" name="Freeform 142"/>
            <p:cNvSpPr>
              <a:spLocks noEditPoints="1"/>
            </p:cNvSpPr>
            <p:nvPr/>
          </p:nvSpPr>
          <p:spPr bwMode="auto">
            <a:xfrm>
              <a:off x="6537325" y="4592638"/>
              <a:ext cx="806450" cy="831850"/>
            </a:xfrm>
            <a:custGeom>
              <a:avLst/>
              <a:gdLst/>
              <a:ahLst/>
              <a:cxnLst>
                <a:cxn ang="0">
                  <a:pos x="97" y="245"/>
                </a:cxn>
                <a:cxn ang="0">
                  <a:pos x="105" y="359"/>
                </a:cxn>
                <a:cxn ang="0">
                  <a:pos x="129" y="302"/>
                </a:cxn>
                <a:cxn ang="0">
                  <a:pos x="174" y="461"/>
                </a:cxn>
                <a:cxn ang="0">
                  <a:pos x="161" y="483"/>
                </a:cxn>
                <a:cxn ang="0">
                  <a:pos x="135" y="498"/>
                </a:cxn>
                <a:cxn ang="0">
                  <a:pos x="182" y="495"/>
                </a:cxn>
                <a:cxn ang="0">
                  <a:pos x="198" y="466"/>
                </a:cxn>
                <a:cxn ang="0">
                  <a:pos x="149" y="445"/>
                </a:cxn>
                <a:cxn ang="0">
                  <a:pos x="148" y="343"/>
                </a:cxn>
                <a:cxn ang="0">
                  <a:pos x="264" y="337"/>
                </a:cxn>
                <a:cxn ang="0">
                  <a:pos x="290" y="355"/>
                </a:cxn>
                <a:cxn ang="0">
                  <a:pos x="466" y="384"/>
                </a:cxn>
                <a:cxn ang="0">
                  <a:pos x="483" y="374"/>
                </a:cxn>
                <a:cxn ang="0">
                  <a:pos x="392" y="340"/>
                </a:cxn>
                <a:cxn ang="0">
                  <a:pos x="422" y="319"/>
                </a:cxn>
                <a:cxn ang="0">
                  <a:pos x="350" y="333"/>
                </a:cxn>
                <a:cxn ang="0">
                  <a:pos x="312" y="338"/>
                </a:cxn>
                <a:cxn ang="0">
                  <a:pos x="368" y="360"/>
                </a:cxn>
                <a:cxn ang="0">
                  <a:pos x="307" y="333"/>
                </a:cxn>
                <a:cxn ang="0">
                  <a:pos x="426" y="294"/>
                </a:cxn>
                <a:cxn ang="0">
                  <a:pos x="395" y="277"/>
                </a:cxn>
                <a:cxn ang="0">
                  <a:pos x="444" y="277"/>
                </a:cxn>
                <a:cxn ang="0">
                  <a:pos x="382" y="255"/>
                </a:cxn>
                <a:cxn ang="0">
                  <a:pos x="297" y="308"/>
                </a:cxn>
                <a:cxn ang="0">
                  <a:pos x="233" y="287"/>
                </a:cxn>
                <a:cxn ang="0">
                  <a:pos x="309" y="173"/>
                </a:cxn>
                <a:cxn ang="0">
                  <a:pos x="192" y="300"/>
                </a:cxn>
                <a:cxn ang="0">
                  <a:pos x="209" y="312"/>
                </a:cxn>
                <a:cxn ang="0">
                  <a:pos x="144" y="311"/>
                </a:cxn>
                <a:cxn ang="0">
                  <a:pos x="163" y="274"/>
                </a:cxn>
                <a:cxn ang="0">
                  <a:pos x="193" y="227"/>
                </a:cxn>
                <a:cxn ang="0">
                  <a:pos x="245" y="141"/>
                </a:cxn>
                <a:cxn ang="0">
                  <a:pos x="220" y="152"/>
                </a:cxn>
                <a:cxn ang="0">
                  <a:pos x="154" y="185"/>
                </a:cxn>
                <a:cxn ang="0">
                  <a:pos x="167" y="166"/>
                </a:cxn>
                <a:cxn ang="0">
                  <a:pos x="142" y="75"/>
                </a:cxn>
                <a:cxn ang="0">
                  <a:pos x="142" y="2"/>
                </a:cxn>
                <a:cxn ang="0">
                  <a:pos x="138" y="75"/>
                </a:cxn>
                <a:cxn ang="0">
                  <a:pos x="114" y="164"/>
                </a:cxn>
                <a:cxn ang="0">
                  <a:pos x="107" y="212"/>
                </a:cxn>
                <a:cxn ang="0">
                  <a:pos x="66" y="158"/>
                </a:cxn>
                <a:cxn ang="0">
                  <a:pos x="23" y="132"/>
                </a:cxn>
                <a:cxn ang="0">
                  <a:pos x="18" y="76"/>
                </a:cxn>
                <a:cxn ang="0">
                  <a:pos x="423" y="343"/>
                </a:cxn>
                <a:cxn ang="0">
                  <a:pos x="397" y="366"/>
                </a:cxn>
                <a:cxn ang="0">
                  <a:pos x="368" y="281"/>
                </a:cxn>
                <a:cxn ang="0">
                  <a:pos x="387" y="299"/>
                </a:cxn>
                <a:cxn ang="0">
                  <a:pos x="145" y="25"/>
                </a:cxn>
                <a:cxn ang="0">
                  <a:pos x="132" y="286"/>
                </a:cxn>
                <a:cxn ang="0">
                  <a:pos x="136" y="258"/>
                </a:cxn>
                <a:cxn ang="0">
                  <a:pos x="145" y="84"/>
                </a:cxn>
                <a:cxn ang="0">
                  <a:pos x="111" y="174"/>
                </a:cxn>
                <a:cxn ang="0">
                  <a:pos x="18" y="158"/>
                </a:cxn>
                <a:cxn ang="0">
                  <a:pos x="56" y="186"/>
                </a:cxn>
                <a:cxn ang="0">
                  <a:pos x="126" y="190"/>
                </a:cxn>
                <a:cxn ang="0">
                  <a:pos x="177" y="220"/>
                </a:cxn>
                <a:cxn ang="0">
                  <a:pos x="105" y="246"/>
                </a:cxn>
                <a:cxn ang="0">
                  <a:pos x="98" y="231"/>
                </a:cxn>
                <a:cxn ang="0">
                  <a:pos x="41" y="188"/>
                </a:cxn>
                <a:cxn ang="0">
                  <a:pos x="35" y="180"/>
                </a:cxn>
                <a:cxn ang="0">
                  <a:pos x="7" y="158"/>
                </a:cxn>
              </a:cxnLst>
              <a:rect l="0" t="0" r="r" b="b"/>
              <a:pathLst>
                <a:path w="508" h="524">
                  <a:moveTo>
                    <a:pt x="16" y="176"/>
                  </a:moveTo>
                  <a:lnTo>
                    <a:pt x="19" y="177"/>
                  </a:lnTo>
                  <a:lnTo>
                    <a:pt x="23" y="177"/>
                  </a:lnTo>
                  <a:lnTo>
                    <a:pt x="26" y="177"/>
                  </a:lnTo>
                  <a:lnTo>
                    <a:pt x="29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31" y="192"/>
                  </a:lnTo>
                  <a:lnTo>
                    <a:pt x="32" y="195"/>
                  </a:lnTo>
                  <a:lnTo>
                    <a:pt x="37" y="202"/>
                  </a:lnTo>
                  <a:lnTo>
                    <a:pt x="43" y="210"/>
                  </a:lnTo>
                  <a:lnTo>
                    <a:pt x="50" y="215"/>
                  </a:lnTo>
                  <a:lnTo>
                    <a:pt x="57" y="220"/>
                  </a:lnTo>
                  <a:lnTo>
                    <a:pt x="59" y="221"/>
                  </a:lnTo>
                  <a:lnTo>
                    <a:pt x="62" y="223"/>
                  </a:lnTo>
                  <a:lnTo>
                    <a:pt x="63" y="224"/>
                  </a:lnTo>
                  <a:lnTo>
                    <a:pt x="64" y="226"/>
                  </a:lnTo>
                  <a:lnTo>
                    <a:pt x="72" y="230"/>
                  </a:lnTo>
                  <a:lnTo>
                    <a:pt x="79" y="234"/>
                  </a:lnTo>
                  <a:lnTo>
                    <a:pt x="86" y="239"/>
                  </a:lnTo>
                  <a:lnTo>
                    <a:pt x="95" y="243"/>
                  </a:lnTo>
                  <a:lnTo>
                    <a:pt x="97" y="243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7" y="246"/>
                  </a:lnTo>
                  <a:lnTo>
                    <a:pt x="97" y="256"/>
                  </a:lnTo>
                  <a:lnTo>
                    <a:pt x="98" y="268"/>
                  </a:lnTo>
                  <a:lnTo>
                    <a:pt x="101" y="277"/>
                  </a:lnTo>
                  <a:lnTo>
                    <a:pt x="111" y="281"/>
                  </a:lnTo>
                  <a:lnTo>
                    <a:pt x="111" y="281"/>
                  </a:lnTo>
                  <a:lnTo>
                    <a:pt x="113" y="283"/>
                  </a:lnTo>
                  <a:lnTo>
                    <a:pt x="113" y="283"/>
                  </a:lnTo>
                  <a:lnTo>
                    <a:pt x="113" y="284"/>
                  </a:lnTo>
                  <a:lnTo>
                    <a:pt x="111" y="286"/>
                  </a:lnTo>
                  <a:lnTo>
                    <a:pt x="111" y="287"/>
                  </a:lnTo>
                  <a:lnTo>
                    <a:pt x="110" y="290"/>
                  </a:lnTo>
                  <a:lnTo>
                    <a:pt x="110" y="292"/>
                  </a:lnTo>
                  <a:lnTo>
                    <a:pt x="110" y="293"/>
                  </a:lnTo>
                  <a:lnTo>
                    <a:pt x="111" y="293"/>
                  </a:lnTo>
                  <a:lnTo>
                    <a:pt x="111" y="294"/>
                  </a:lnTo>
                  <a:lnTo>
                    <a:pt x="111" y="296"/>
                  </a:lnTo>
                  <a:lnTo>
                    <a:pt x="111" y="306"/>
                  </a:lnTo>
                  <a:lnTo>
                    <a:pt x="108" y="316"/>
                  </a:lnTo>
                  <a:lnTo>
                    <a:pt x="107" y="327"/>
                  </a:lnTo>
                  <a:lnTo>
                    <a:pt x="105" y="337"/>
                  </a:lnTo>
                  <a:lnTo>
                    <a:pt x="105" y="344"/>
                  </a:lnTo>
                  <a:lnTo>
                    <a:pt x="105" y="352"/>
                  </a:lnTo>
                  <a:lnTo>
                    <a:pt x="105" y="359"/>
                  </a:lnTo>
                  <a:lnTo>
                    <a:pt x="105" y="366"/>
                  </a:lnTo>
                  <a:lnTo>
                    <a:pt x="105" y="382"/>
                  </a:lnTo>
                  <a:lnTo>
                    <a:pt x="105" y="398"/>
                  </a:lnTo>
                  <a:lnTo>
                    <a:pt x="105" y="415"/>
                  </a:lnTo>
                  <a:lnTo>
                    <a:pt x="105" y="431"/>
                  </a:lnTo>
                  <a:lnTo>
                    <a:pt x="105" y="434"/>
                  </a:lnTo>
                  <a:lnTo>
                    <a:pt x="104" y="437"/>
                  </a:lnTo>
                  <a:lnTo>
                    <a:pt x="104" y="439"/>
                  </a:lnTo>
                  <a:lnTo>
                    <a:pt x="105" y="441"/>
                  </a:lnTo>
                  <a:lnTo>
                    <a:pt x="107" y="441"/>
                  </a:lnTo>
                  <a:lnTo>
                    <a:pt x="110" y="441"/>
                  </a:lnTo>
                  <a:lnTo>
                    <a:pt x="113" y="439"/>
                  </a:lnTo>
                  <a:lnTo>
                    <a:pt x="114" y="438"/>
                  </a:lnTo>
                  <a:lnTo>
                    <a:pt x="116" y="429"/>
                  </a:lnTo>
                  <a:lnTo>
                    <a:pt x="117" y="420"/>
                  </a:lnTo>
                  <a:lnTo>
                    <a:pt x="117" y="412"/>
                  </a:lnTo>
                  <a:lnTo>
                    <a:pt x="119" y="403"/>
                  </a:lnTo>
                  <a:lnTo>
                    <a:pt x="119" y="378"/>
                  </a:lnTo>
                  <a:lnTo>
                    <a:pt x="119" y="352"/>
                  </a:lnTo>
                  <a:lnTo>
                    <a:pt x="119" y="327"/>
                  </a:lnTo>
                  <a:lnTo>
                    <a:pt x="120" y="302"/>
                  </a:lnTo>
                  <a:lnTo>
                    <a:pt x="123" y="302"/>
                  </a:lnTo>
                  <a:lnTo>
                    <a:pt x="126" y="302"/>
                  </a:lnTo>
                  <a:lnTo>
                    <a:pt x="129" y="302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3" y="300"/>
                  </a:lnTo>
                  <a:lnTo>
                    <a:pt x="135" y="300"/>
                  </a:lnTo>
                  <a:lnTo>
                    <a:pt x="135" y="300"/>
                  </a:lnTo>
                  <a:lnTo>
                    <a:pt x="135" y="333"/>
                  </a:lnTo>
                  <a:lnTo>
                    <a:pt x="135" y="363"/>
                  </a:lnTo>
                  <a:lnTo>
                    <a:pt x="135" y="396"/>
                  </a:lnTo>
                  <a:lnTo>
                    <a:pt x="136" y="428"/>
                  </a:lnTo>
                  <a:lnTo>
                    <a:pt x="136" y="435"/>
                  </a:lnTo>
                  <a:lnTo>
                    <a:pt x="136" y="444"/>
                  </a:lnTo>
                  <a:lnTo>
                    <a:pt x="136" y="451"/>
                  </a:lnTo>
                  <a:lnTo>
                    <a:pt x="141" y="457"/>
                  </a:lnTo>
                  <a:lnTo>
                    <a:pt x="142" y="457"/>
                  </a:lnTo>
                  <a:lnTo>
                    <a:pt x="144" y="456"/>
                  </a:lnTo>
                  <a:lnTo>
                    <a:pt x="144" y="454"/>
                  </a:lnTo>
                  <a:lnTo>
                    <a:pt x="144" y="453"/>
                  </a:lnTo>
                  <a:lnTo>
                    <a:pt x="144" y="451"/>
                  </a:lnTo>
                  <a:lnTo>
                    <a:pt x="145" y="451"/>
                  </a:lnTo>
                  <a:lnTo>
                    <a:pt x="145" y="451"/>
                  </a:lnTo>
                  <a:lnTo>
                    <a:pt x="145" y="451"/>
                  </a:lnTo>
                  <a:lnTo>
                    <a:pt x="154" y="457"/>
                  </a:lnTo>
                  <a:lnTo>
                    <a:pt x="164" y="460"/>
                  </a:lnTo>
                  <a:lnTo>
                    <a:pt x="174" y="461"/>
                  </a:lnTo>
                  <a:lnTo>
                    <a:pt x="185" y="461"/>
                  </a:lnTo>
                  <a:lnTo>
                    <a:pt x="185" y="461"/>
                  </a:lnTo>
                  <a:lnTo>
                    <a:pt x="185" y="461"/>
                  </a:lnTo>
                  <a:lnTo>
                    <a:pt x="185" y="463"/>
                  </a:lnTo>
                  <a:lnTo>
                    <a:pt x="185" y="463"/>
                  </a:lnTo>
                  <a:lnTo>
                    <a:pt x="179" y="467"/>
                  </a:lnTo>
                  <a:lnTo>
                    <a:pt x="173" y="470"/>
                  </a:lnTo>
                  <a:lnTo>
                    <a:pt x="167" y="475"/>
                  </a:lnTo>
                  <a:lnTo>
                    <a:pt x="160" y="478"/>
                  </a:lnTo>
                  <a:lnTo>
                    <a:pt x="154" y="482"/>
                  </a:lnTo>
                  <a:lnTo>
                    <a:pt x="148" y="485"/>
                  </a:lnTo>
                  <a:lnTo>
                    <a:pt x="144" y="491"/>
                  </a:lnTo>
                  <a:lnTo>
                    <a:pt x="139" y="497"/>
                  </a:lnTo>
                  <a:lnTo>
                    <a:pt x="139" y="499"/>
                  </a:lnTo>
                  <a:lnTo>
                    <a:pt x="139" y="501"/>
                  </a:lnTo>
                  <a:lnTo>
                    <a:pt x="141" y="504"/>
                  </a:lnTo>
                  <a:lnTo>
                    <a:pt x="142" y="505"/>
                  </a:lnTo>
                  <a:lnTo>
                    <a:pt x="144" y="504"/>
                  </a:lnTo>
                  <a:lnTo>
                    <a:pt x="144" y="502"/>
                  </a:lnTo>
                  <a:lnTo>
                    <a:pt x="144" y="501"/>
                  </a:lnTo>
                  <a:lnTo>
                    <a:pt x="145" y="499"/>
                  </a:lnTo>
                  <a:lnTo>
                    <a:pt x="149" y="494"/>
                  </a:lnTo>
                  <a:lnTo>
                    <a:pt x="154" y="488"/>
                  </a:lnTo>
                  <a:lnTo>
                    <a:pt x="161" y="483"/>
                  </a:lnTo>
                  <a:lnTo>
                    <a:pt x="167" y="482"/>
                  </a:lnTo>
                  <a:lnTo>
                    <a:pt x="171" y="479"/>
                  </a:lnTo>
                  <a:lnTo>
                    <a:pt x="177" y="476"/>
                  </a:lnTo>
                  <a:lnTo>
                    <a:pt x="182" y="475"/>
                  </a:lnTo>
                  <a:lnTo>
                    <a:pt x="186" y="475"/>
                  </a:lnTo>
                  <a:lnTo>
                    <a:pt x="187" y="476"/>
                  </a:lnTo>
                  <a:lnTo>
                    <a:pt x="187" y="478"/>
                  </a:lnTo>
                  <a:lnTo>
                    <a:pt x="187" y="480"/>
                  </a:lnTo>
                  <a:lnTo>
                    <a:pt x="187" y="482"/>
                  </a:lnTo>
                  <a:lnTo>
                    <a:pt x="182" y="486"/>
                  </a:lnTo>
                  <a:lnTo>
                    <a:pt x="176" y="491"/>
                  </a:lnTo>
                  <a:lnTo>
                    <a:pt x="170" y="495"/>
                  </a:lnTo>
                  <a:lnTo>
                    <a:pt x="164" y="498"/>
                  </a:lnTo>
                  <a:lnTo>
                    <a:pt x="157" y="502"/>
                  </a:lnTo>
                  <a:lnTo>
                    <a:pt x="151" y="505"/>
                  </a:lnTo>
                  <a:lnTo>
                    <a:pt x="146" y="511"/>
                  </a:lnTo>
                  <a:lnTo>
                    <a:pt x="141" y="516"/>
                  </a:lnTo>
                  <a:lnTo>
                    <a:pt x="141" y="513"/>
                  </a:lnTo>
                  <a:lnTo>
                    <a:pt x="141" y="510"/>
                  </a:lnTo>
                  <a:lnTo>
                    <a:pt x="141" y="507"/>
                  </a:lnTo>
                  <a:lnTo>
                    <a:pt x="139" y="504"/>
                  </a:lnTo>
                  <a:lnTo>
                    <a:pt x="138" y="502"/>
                  </a:lnTo>
                  <a:lnTo>
                    <a:pt x="136" y="501"/>
                  </a:lnTo>
                  <a:lnTo>
                    <a:pt x="135" y="498"/>
                  </a:lnTo>
                  <a:lnTo>
                    <a:pt x="133" y="498"/>
                  </a:lnTo>
                  <a:lnTo>
                    <a:pt x="129" y="501"/>
                  </a:lnTo>
                  <a:lnTo>
                    <a:pt x="127" y="507"/>
                  </a:lnTo>
                  <a:lnTo>
                    <a:pt x="127" y="513"/>
                  </a:lnTo>
                  <a:lnTo>
                    <a:pt x="129" y="519"/>
                  </a:lnTo>
                  <a:lnTo>
                    <a:pt x="130" y="520"/>
                  </a:lnTo>
                  <a:lnTo>
                    <a:pt x="132" y="521"/>
                  </a:lnTo>
                  <a:lnTo>
                    <a:pt x="135" y="523"/>
                  </a:lnTo>
                  <a:lnTo>
                    <a:pt x="136" y="524"/>
                  </a:lnTo>
                  <a:lnTo>
                    <a:pt x="138" y="524"/>
                  </a:lnTo>
                  <a:lnTo>
                    <a:pt x="138" y="524"/>
                  </a:lnTo>
                  <a:lnTo>
                    <a:pt x="138" y="524"/>
                  </a:lnTo>
                  <a:lnTo>
                    <a:pt x="138" y="523"/>
                  </a:lnTo>
                  <a:lnTo>
                    <a:pt x="138" y="523"/>
                  </a:lnTo>
                  <a:lnTo>
                    <a:pt x="139" y="523"/>
                  </a:lnTo>
                  <a:lnTo>
                    <a:pt x="139" y="523"/>
                  </a:lnTo>
                  <a:lnTo>
                    <a:pt x="139" y="524"/>
                  </a:lnTo>
                  <a:lnTo>
                    <a:pt x="148" y="516"/>
                  </a:lnTo>
                  <a:lnTo>
                    <a:pt x="158" y="507"/>
                  </a:lnTo>
                  <a:lnTo>
                    <a:pt x="168" y="499"/>
                  </a:lnTo>
                  <a:lnTo>
                    <a:pt x="180" y="494"/>
                  </a:lnTo>
                  <a:lnTo>
                    <a:pt x="182" y="494"/>
                  </a:lnTo>
                  <a:lnTo>
                    <a:pt x="182" y="494"/>
                  </a:lnTo>
                  <a:lnTo>
                    <a:pt x="182" y="495"/>
                  </a:lnTo>
                  <a:lnTo>
                    <a:pt x="183" y="495"/>
                  </a:lnTo>
                  <a:lnTo>
                    <a:pt x="185" y="494"/>
                  </a:lnTo>
                  <a:lnTo>
                    <a:pt x="187" y="492"/>
                  </a:lnTo>
                  <a:lnTo>
                    <a:pt x="189" y="491"/>
                  </a:lnTo>
                  <a:lnTo>
                    <a:pt x="190" y="491"/>
                  </a:lnTo>
                  <a:lnTo>
                    <a:pt x="192" y="491"/>
                  </a:lnTo>
                  <a:lnTo>
                    <a:pt x="193" y="491"/>
                  </a:lnTo>
                  <a:lnTo>
                    <a:pt x="195" y="492"/>
                  </a:lnTo>
                  <a:lnTo>
                    <a:pt x="196" y="492"/>
                  </a:lnTo>
                  <a:lnTo>
                    <a:pt x="198" y="491"/>
                  </a:lnTo>
                  <a:lnTo>
                    <a:pt x="199" y="489"/>
                  </a:lnTo>
                  <a:lnTo>
                    <a:pt x="199" y="488"/>
                  </a:lnTo>
                  <a:lnTo>
                    <a:pt x="199" y="486"/>
                  </a:lnTo>
                  <a:lnTo>
                    <a:pt x="199" y="485"/>
                  </a:lnTo>
                  <a:lnTo>
                    <a:pt x="201" y="485"/>
                  </a:lnTo>
                  <a:lnTo>
                    <a:pt x="202" y="485"/>
                  </a:lnTo>
                  <a:lnTo>
                    <a:pt x="202" y="483"/>
                  </a:lnTo>
                  <a:lnTo>
                    <a:pt x="202" y="482"/>
                  </a:lnTo>
                  <a:lnTo>
                    <a:pt x="201" y="482"/>
                  </a:lnTo>
                  <a:lnTo>
                    <a:pt x="199" y="482"/>
                  </a:lnTo>
                  <a:lnTo>
                    <a:pt x="199" y="480"/>
                  </a:lnTo>
                  <a:lnTo>
                    <a:pt x="198" y="476"/>
                  </a:lnTo>
                  <a:lnTo>
                    <a:pt x="196" y="470"/>
                  </a:lnTo>
                  <a:lnTo>
                    <a:pt x="198" y="466"/>
                  </a:lnTo>
                  <a:lnTo>
                    <a:pt x="202" y="463"/>
                  </a:lnTo>
                  <a:lnTo>
                    <a:pt x="202" y="461"/>
                  </a:lnTo>
                  <a:lnTo>
                    <a:pt x="202" y="460"/>
                  </a:lnTo>
                  <a:lnTo>
                    <a:pt x="202" y="460"/>
                  </a:lnTo>
                  <a:lnTo>
                    <a:pt x="201" y="460"/>
                  </a:lnTo>
                  <a:lnTo>
                    <a:pt x="199" y="460"/>
                  </a:lnTo>
                  <a:lnTo>
                    <a:pt x="198" y="460"/>
                  </a:lnTo>
                  <a:lnTo>
                    <a:pt x="196" y="460"/>
                  </a:lnTo>
                  <a:lnTo>
                    <a:pt x="195" y="460"/>
                  </a:lnTo>
                  <a:lnTo>
                    <a:pt x="193" y="460"/>
                  </a:lnTo>
                  <a:lnTo>
                    <a:pt x="193" y="458"/>
                  </a:lnTo>
                  <a:lnTo>
                    <a:pt x="193" y="458"/>
                  </a:lnTo>
                  <a:lnTo>
                    <a:pt x="193" y="458"/>
                  </a:lnTo>
                  <a:lnTo>
                    <a:pt x="193" y="457"/>
                  </a:lnTo>
                  <a:lnTo>
                    <a:pt x="195" y="456"/>
                  </a:lnTo>
                  <a:lnTo>
                    <a:pt x="195" y="454"/>
                  </a:lnTo>
                  <a:lnTo>
                    <a:pt x="195" y="454"/>
                  </a:lnTo>
                  <a:lnTo>
                    <a:pt x="189" y="451"/>
                  </a:lnTo>
                  <a:lnTo>
                    <a:pt x="183" y="450"/>
                  </a:lnTo>
                  <a:lnTo>
                    <a:pt x="176" y="448"/>
                  </a:lnTo>
                  <a:lnTo>
                    <a:pt x="170" y="447"/>
                  </a:lnTo>
                  <a:lnTo>
                    <a:pt x="163" y="447"/>
                  </a:lnTo>
                  <a:lnTo>
                    <a:pt x="157" y="447"/>
                  </a:lnTo>
                  <a:lnTo>
                    <a:pt x="149" y="445"/>
                  </a:lnTo>
                  <a:lnTo>
                    <a:pt x="144" y="445"/>
                  </a:lnTo>
                  <a:lnTo>
                    <a:pt x="144" y="439"/>
                  </a:lnTo>
                  <a:lnTo>
                    <a:pt x="145" y="435"/>
                  </a:lnTo>
                  <a:lnTo>
                    <a:pt x="145" y="431"/>
                  </a:lnTo>
                  <a:lnTo>
                    <a:pt x="145" y="425"/>
                  </a:lnTo>
                  <a:lnTo>
                    <a:pt x="146" y="423"/>
                  </a:lnTo>
                  <a:lnTo>
                    <a:pt x="146" y="422"/>
                  </a:lnTo>
                  <a:lnTo>
                    <a:pt x="146" y="420"/>
                  </a:lnTo>
                  <a:lnTo>
                    <a:pt x="146" y="419"/>
                  </a:lnTo>
                  <a:lnTo>
                    <a:pt x="146" y="419"/>
                  </a:lnTo>
                  <a:lnTo>
                    <a:pt x="146" y="417"/>
                  </a:lnTo>
                  <a:lnTo>
                    <a:pt x="146" y="416"/>
                  </a:lnTo>
                  <a:lnTo>
                    <a:pt x="146" y="415"/>
                  </a:lnTo>
                  <a:lnTo>
                    <a:pt x="146" y="412"/>
                  </a:lnTo>
                  <a:lnTo>
                    <a:pt x="146" y="409"/>
                  </a:lnTo>
                  <a:lnTo>
                    <a:pt x="146" y="407"/>
                  </a:lnTo>
                  <a:lnTo>
                    <a:pt x="146" y="404"/>
                  </a:lnTo>
                  <a:lnTo>
                    <a:pt x="146" y="390"/>
                  </a:lnTo>
                  <a:lnTo>
                    <a:pt x="146" y="375"/>
                  </a:lnTo>
                  <a:lnTo>
                    <a:pt x="146" y="360"/>
                  </a:lnTo>
                  <a:lnTo>
                    <a:pt x="146" y="346"/>
                  </a:lnTo>
                  <a:lnTo>
                    <a:pt x="146" y="344"/>
                  </a:lnTo>
                  <a:lnTo>
                    <a:pt x="148" y="344"/>
                  </a:lnTo>
                  <a:lnTo>
                    <a:pt x="148" y="343"/>
                  </a:lnTo>
                  <a:lnTo>
                    <a:pt x="149" y="343"/>
                  </a:lnTo>
                  <a:lnTo>
                    <a:pt x="151" y="343"/>
                  </a:lnTo>
                  <a:lnTo>
                    <a:pt x="154" y="343"/>
                  </a:lnTo>
                  <a:lnTo>
                    <a:pt x="155" y="344"/>
                  </a:lnTo>
                  <a:lnTo>
                    <a:pt x="157" y="344"/>
                  </a:lnTo>
                  <a:lnTo>
                    <a:pt x="161" y="343"/>
                  </a:lnTo>
                  <a:lnTo>
                    <a:pt x="165" y="343"/>
                  </a:lnTo>
                  <a:lnTo>
                    <a:pt x="170" y="343"/>
                  </a:lnTo>
                  <a:lnTo>
                    <a:pt x="174" y="343"/>
                  </a:lnTo>
                  <a:lnTo>
                    <a:pt x="182" y="343"/>
                  </a:lnTo>
                  <a:lnTo>
                    <a:pt x="190" y="344"/>
                  </a:lnTo>
                  <a:lnTo>
                    <a:pt x="198" y="346"/>
                  </a:lnTo>
                  <a:lnTo>
                    <a:pt x="205" y="346"/>
                  </a:lnTo>
                  <a:lnTo>
                    <a:pt x="212" y="346"/>
                  </a:lnTo>
                  <a:lnTo>
                    <a:pt x="220" y="344"/>
                  </a:lnTo>
                  <a:lnTo>
                    <a:pt x="227" y="344"/>
                  </a:lnTo>
                  <a:lnTo>
                    <a:pt x="234" y="344"/>
                  </a:lnTo>
                  <a:lnTo>
                    <a:pt x="242" y="343"/>
                  </a:lnTo>
                  <a:lnTo>
                    <a:pt x="249" y="341"/>
                  </a:lnTo>
                  <a:lnTo>
                    <a:pt x="255" y="340"/>
                  </a:lnTo>
                  <a:lnTo>
                    <a:pt x="262" y="337"/>
                  </a:lnTo>
                  <a:lnTo>
                    <a:pt x="262" y="337"/>
                  </a:lnTo>
                  <a:lnTo>
                    <a:pt x="264" y="337"/>
                  </a:lnTo>
                  <a:lnTo>
                    <a:pt x="264" y="337"/>
                  </a:lnTo>
                  <a:lnTo>
                    <a:pt x="265" y="335"/>
                  </a:lnTo>
                  <a:lnTo>
                    <a:pt x="269" y="334"/>
                  </a:lnTo>
                  <a:lnTo>
                    <a:pt x="275" y="333"/>
                  </a:lnTo>
                  <a:lnTo>
                    <a:pt x="280" y="333"/>
                  </a:lnTo>
                  <a:lnTo>
                    <a:pt x="284" y="331"/>
                  </a:lnTo>
                  <a:lnTo>
                    <a:pt x="286" y="331"/>
                  </a:lnTo>
                  <a:lnTo>
                    <a:pt x="286" y="330"/>
                  </a:lnTo>
                  <a:lnTo>
                    <a:pt x="287" y="330"/>
                  </a:lnTo>
                  <a:lnTo>
                    <a:pt x="287" y="328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4" y="327"/>
                  </a:lnTo>
                  <a:lnTo>
                    <a:pt x="284" y="325"/>
                  </a:lnTo>
                  <a:lnTo>
                    <a:pt x="287" y="324"/>
                  </a:lnTo>
                  <a:lnTo>
                    <a:pt x="290" y="322"/>
                  </a:lnTo>
                  <a:lnTo>
                    <a:pt x="294" y="322"/>
                  </a:lnTo>
                  <a:lnTo>
                    <a:pt x="297" y="324"/>
                  </a:lnTo>
                  <a:lnTo>
                    <a:pt x="297" y="324"/>
                  </a:lnTo>
                  <a:lnTo>
                    <a:pt x="297" y="324"/>
                  </a:lnTo>
                  <a:lnTo>
                    <a:pt x="297" y="324"/>
                  </a:lnTo>
                  <a:lnTo>
                    <a:pt x="297" y="325"/>
                  </a:lnTo>
                  <a:lnTo>
                    <a:pt x="291" y="334"/>
                  </a:lnTo>
                  <a:lnTo>
                    <a:pt x="288" y="344"/>
                  </a:lnTo>
                  <a:lnTo>
                    <a:pt x="290" y="355"/>
                  </a:lnTo>
                  <a:lnTo>
                    <a:pt x="294" y="363"/>
                  </a:lnTo>
                  <a:lnTo>
                    <a:pt x="297" y="366"/>
                  </a:lnTo>
                  <a:lnTo>
                    <a:pt x="299" y="369"/>
                  </a:lnTo>
                  <a:lnTo>
                    <a:pt x="302" y="371"/>
                  </a:lnTo>
                  <a:lnTo>
                    <a:pt x="305" y="374"/>
                  </a:lnTo>
                  <a:lnTo>
                    <a:pt x="307" y="375"/>
                  </a:lnTo>
                  <a:lnTo>
                    <a:pt x="310" y="376"/>
                  </a:lnTo>
                  <a:lnTo>
                    <a:pt x="313" y="378"/>
                  </a:lnTo>
                  <a:lnTo>
                    <a:pt x="316" y="378"/>
                  </a:lnTo>
                  <a:lnTo>
                    <a:pt x="328" y="382"/>
                  </a:lnTo>
                  <a:lnTo>
                    <a:pt x="341" y="385"/>
                  </a:lnTo>
                  <a:lnTo>
                    <a:pt x="353" y="387"/>
                  </a:lnTo>
                  <a:lnTo>
                    <a:pt x="366" y="388"/>
                  </a:lnTo>
                  <a:lnTo>
                    <a:pt x="379" y="388"/>
                  </a:lnTo>
                  <a:lnTo>
                    <a:pt x="392" y="388"/>
                  </a:lnTo>
                  <a:lnTo>
                    <a:pt x="406" y="388"/>
                  </a:lnTo>
                  <a:lnTo>
                    <a:pt x="419" y="387"/>
                  </a:lnTo>
                  <a:lnTo>
                    <a:pt x="426" y="387"/>
                  </a:lnTo>
                  <a:lnTo>
                    <a:pt x="432" y="385"/>
                  </a:lnTo>
                  <a:lnTo>
                    <a:pt x="439" y="385"/>
                  </a:lnTo>
                  <a:lnTo>
                    <a:pt x="445" y="385"/>
                  </a:lnTo>
                  <a:lnTo>
                    <a:pt x="452" y="385"/>
                  </a:lnTo>
                  <a:lnTo>
                    <a:pt x="458" y="385"/>
                  </a:lnTo>
                  <a:lnTo>
                    <a:pt x="466" y="384"/>
                  </a:lnTo>
                  <a:lnTo>
                    <a:pt x="473" y="384"/>
                  </a:lnTo>
                  <a:lnTo>
                    <a:pt x="473" y="384"/>
                  </a:lnTo>
                  <a:lnTo>
                    <a:pt x="474" y="382"/>
                  </a:lnTo>
                  <a:lnTo>
                    <a:pt x="474" y="381"/>
                  </a:lnTo>
                  <a:lnTo>
                    <a:pt x="474" y="381"/>
                  </a:lnTo>
                  <a:lnTo>
                    <a:pt x="480" y="381"/>
                  </a:lnTo>
                  <a:lnTo>
                    <a:pt x="485" y="379"/>
                  </a:lnTo>
                  <a:lnTo>
                    <a:pt x="489" y="379"/>
                  </a:lnTo>
                  <a:lnTo>
                    <a:pt x="493" y="378"/>
                  </a:lnTo>
                  <a:lnTo>
                    <a:pt x="495" y="378"/>
                  </a:lnTo>
                  <a:lnTo>
                    <a:pt x="498" y="378"/>
                  </a:lnTo>
                  <a:lnTo>
                    <a:pt x="499" y="378"/>
                  </a:lnTo>
                  <a:lnTo>
                    <a:pt x="502" y="378"/>
                  </a:lnTo>
                  <a:lnTo>
                    <a:pt x="502" y="376"/>
                  </a:lnTo>
                  <a:lnTo>
                    <a:pt x="502" y="376"/>
                  </a:lnTo>
                  <a:lnTo>
                    <a:pt x="502" y="376"/>
                  </a:lnTo>
                  <a:lnTo>
                    <a:pt x="504" y="376"/>
                  </a:lnTo>
                  <a:lnTo>
                    <a:pt x="505" y="376"/>
                  </a:lnTo>
                  <a:lnTo>
                    <a:pt x="507" y="375"/>
                  </a:lnTo>
                  <a:lnTo>
                    <a:pt x="507" y="375"/>
                  </a:lnTo>
                  <a:lnTo>
                    <a:pt x="508" y="375"/>
                  </a:lnTo>
                  <a:lnTo>
                    <a:pt x="499" y="374"/>
                  </a:lnTo>
                  <a:lnTo>
                    <a:pt x="492" y="374"/>
                  </a:lnTo>
                  <a:lnTo>
                    <a:pt x="483" y="374"/>
                  </a:lnTo>
                  <a:lnTo>
                    <a:pt x="476" y="374"/>
                  </a:lnTo>
                  <a:lnTo>
                    <a:pt x="469" y="374"/>
                  </a:lnTo>
                  <a:lnTo>
                    <a:pt x="460" y="372"/>
                  </a:lnTo>
                  <a:lnTo>
                    <a:pt x="452" y="372"/>
                  </a:lnTo>
                  <a:lnTo>
                    <a:pt x="444" y="372"/>
                  </a:lnTo>
                  <a:lnTo>
                    <a:pt x="442" y="372"/>
                  </a:lnTo>
                  <a:lnTo>
                    <a:pt x="442" y="372"/>
                  </a:lnTo>
                  <a:lnTo>
                    <a:pt x="441" y="372"/>
                  </a:lnTo>
                  <a:lnTo>
                    <a:pt x="441" y="371"/>
                  </a:lnTo>
                  <a:lnTo>
                    <a:pt x="441" y="359"/>
                  </a:lnTo>
                  <a:lnTo>
                    <a:pt x="438" y="347"/>
                  </a:lnTo>
                  <a:lnTo>
                    <a:pt x="435" y="337"/>
                  </a:lnTo>
                  <a:lnTo>
                    <a:pt x="429" y="325"/>
                  </a:lnTo>
                  <a:lnTo>
                    <a:pt x="428" y="328"/>
                  </a:lnTo>
                  <a:lnTo>
                    <a:pt x="428" y="331"/>
                  </a:lnTo>
                  <a:lnTo>
                    <a:pt x="428" y="334"/>
                  </a:lnTo>
                  <a:lnTo>
                    <a:pt x="426" y="337"/>
                  </a:lnTo>
                  <a:lnTo>
                    <a:pt x="426" y="337"/>
                  </a:lnTo>
                  <a:lnTo>
                    <a:pt x="425" y="337"/>
                  </a:lnTo>
                  <a:lnTo>
                    <a:pt x="422" y="337"/>
                  </a:lnTo>
                  <a:lnTo>
                    <a:pt x="420" y="337"/>
                  </a:lnTo>
                  <a:lnTo>
                    <a:pt x="410" y="338"/>
                  </a:lnTo>
                  <a:lnTo>
                    <a:pt x="401" y="340"/>
                  </a:lnTo>
                  <a:lnTo>
                    <a:pt x="392" y="340"/>
                  </a:lnTo>
                  <a:lnTo>
                    <a:pt x="384" y="338"/>
                  </a:lnTo>
                  <a:lnTo>
                    <a:pt x="384" y="337"/>
                  </a:lnTo>
                  <a:lnTo>
                    <a:pt x="382" y="337"/>
                  </a:lnTo>
                  <a:lnTo>
                    <a:pt x="382" y="337"/>
                  </a:lnTo>
                  <a:lnTo>
                    <a:pt x="382" y="335"/>
                  </a:lnTo>
                  <a:lnTo>
                    <a:pt x="385" y="333"/>
                  </a:lnTo>
                  <a:lnTo>
                    <a:pt x="389" y="330"/>
                  </a:lnTo>
                  <a:lnTo>
                    <a:pt x="394" y="328"/>
                  </a:lnTo>
                  <a:lnTo>
                    <a:pt x="400" y="327"/>
                  </a:lnTo>
                  <a:lnTo>
                    <a:pt x="400" y="327"/>
                  </a:lnTo>
                  <a:lnTo>
                    <a:pt x="401" y="325"/>
                  </a:lnTo>
                  <a:lnTo>
                    <a:pt x="401" y="325"/>
                  </a:lnTo>
                  <a:lnTo>
                    <a:pt x="403" y="325"/>
                  </a:lnTo>
                  <a:lnTo>
                    <a:pt x="410" y="324"/>
                  </a:lnTo>
                  <a:lnTo>
                    <a:pt x="416" y="322"/>
                  </a:lnTo>
                  <a:lnTo>
                    <a:pt x="423" y="324"/>
                  </a:lnTo>
                  <a:lnTo>
                    <a:pt x="429" y="325"/>
                  </a:lnTo>
                  <a:lnTo>
                    <a:pt x="430" y="325"/>
                  </a:lnTo>
                  <a:lnTo>
                    <a:pt x="430" y="325"/>
                  </a:lnTo>
                  <a:lnTo>
                    <a:pt x="430" y="325"/>
                  </a:lnTo>
                  <a:lnTo>
                    <a:pt x="430" y="324"/>
                  </a:lnTo>
                  <a:lnTo>
                    <a:pt x="429" y="321"/>
                  </a:lnTo>
                  <a:lnTo>
                    <a:pt x="426" y="319"/>
                  </a:lnTo>
                  <a:lnTo>
                    <a:pt x="422" y="319"/>
                  </a:lnTo>
                  <a:lnTo>
                    <a:pt x="419" y="319"/>
                  </a:lnTo>
                  <a:lnTo>
                    <a:pt x="411" y="319"/>
                  </a:lnTo>
                  <a:lnTo>
                    <a:pt x="404" y="319"/>
                  </a:lnTo>
                  <a:lnTo>
                    <a:pt x="397" y="319"/>
                  </a:lnTo>
                  <a:lnTo>
                    <a:pt x="389" y="321"/>
                  </a:lnTo>
                  <a:lnTo>
                    <a:pt x="384" y="324"/>
                  </a:lnTo>
                  <a:lnTo>
                    <a:pt x="378" y="327"/>
                  </a:lnTo>
                  <a:lnTo>
                    <a:pt x="373" y="331"/>
                  </a:lnTo>
                  <a:lnTo>
                    <a:pt x="372" y="337"/>
                  </a:lnTo>
                  <a:lnTo>
                    <a:pt x="370" y="340"/>
                  </a:lnTo>
                  <a:lnTo>
                    <a:pt x="369" y="341"/>
                  </a:lnTo>
                  <a:lnTo>
                    <a:pt x="368" y="343"/>
                  </a:lnTo>
                  <a:lnTo>
                    <a:pt x="366" y="344"/>
                  </a:lnTo>
                  <a:lnTo>
                    <a:pt x="356" y="344"/>
                  </a:lnTo>
                  <a:lnTo>
                    <a:pt x="346" y="344"/>
                  </a:lnTo>
                  <a:lnTo>
                    <a:pt x="334" y="343"/>
                  </a:lnTo>
                  <a:lnTo>
                    <a:pt x="325" y="340"/>
                  </a:lnTo>
                  <a:lnTo>
                    <a:pt x="328" y="338"/>
                  </a:lnTo>
                  <a:lnTo>
                    <a:pt x="329" y="337"/>
                  </a:lnTo>
                  <a:lnTo>
                    <a:pt x="332" y="337"/>
                  </a:lnTo>
                  <a:lnTo>
                    <a:pt x="334" y="335"/>
                  </a:lnTo>
                  <a:lnTo>
                    <a:pt x="340" y="334"/>
                  </a:lnTo>
                  <a:lnTo>
                    <a:pt x="344" y="333"/>
                  </a:lnTo>
                  <a:lnTo>
                    <a:pt x="350" y="333"/>
                  </a:lnTo>
                  <a:lnTo>
                    <a:pt x="354" y="331"/>
                  </a:lnTo>
                  <a:lnTo>
                    <a:pt x="357" y="331"/>
                  </a:lnTo>
                  <a:lnTo>
                    <a:pt x="359" y="331"/>
                  </a:lnTo>
                  <a:lnTo>
                    <a:pt x="362" y="333"/>
                  </a:lnTo>
                  <a:lnTo>
                    <a:pt x="363" y="333"/>
                  </a:lnTo>
                  <a:lnTo>
                    <a:pt x="363" y="333"/>
                  </a:lnTo>
                  <a:lnTo>
                    <a:pt x="365" y="331"/>
                  </a:lnTo>
                  <a:lnTo>
                    <a:pt x="365" y="331"/>
                  </a:lnTo>
                  <a:lnTo>
                    <a:pt x="365" y="331"/>
                  </a:lnTo>
                  <a:lnTo>
                    <a:pt x="363" y="330"/>
                  </a:lnTo>
                  <a:lnTo>
                    <a:pt x="363" y="328"/>
                  </a:lnTo>
                  <a:lnTo>
                    <a:pt x="362" y="327"/>
                  </a:lnTo>
                  <a:lnTo>
                    <a:pt x="360" y="325"/>
                  </a:lnTo>
                  <a:lnTo>
                    <a:pt x="357" y="325"/>
                  </a:lnTo>
                  <a:lnTo>
                    <a:pt x="354" y="325"/>
                  </a:lnTo>
                  <a:lnTo>
                    <a:pt x="350" y="325"/>
                  </a:lnTo>
                  <a:lnTo>
                    <a:pt x="347" y="325"/>
                  </a:lnTo>
                  <a:lnTo>
                    <a:pt x="341" y="325"/>
                  </a:lnTo>
                  <a:lnTo>
                    <a:pt x="335" y="327"/>
                  </a:lnTo>
                  <a:lnTo>
                    <a:pt x="329" y="328"/>
                  </a:lnTo>
                  <a:lnTo>
                    <a:pt x="324" y="330"/>
                  </a:lnTo>
                  <a:lnTo>
                    <a:pt x="319" y="331"/>
                  </a:lnTo>
                  <a:lnTo>
                    <a:pt x="315" y="334"/>
                  </a:lnTo>
                  <a:lnTo>
                    <a:pt x="312" y="338"/>
                  </a:lnTo>
                  <a:lnTo>
                    <a:pt x="312" y="343"/>
                  </a:lnTo>
                  <a:lnTo>
                    <a:pt x="313" y="344"/>
                  </a:lnTo>
                  <a:lnTo>
                    <a:pt x="315" y="347"/>
                  </a:lnTo>
                  <a:lnTo>
                    <a:pt x="316" y="349"/>
                  </a:lnTo>
                  <a:lnTo>
                    <a:pt x="318" y="350"/>
                  </a:lnTo>
                  <a:lnTo>
                    <a:pt x="319" y="350"/>
                  </a:lnTo>
                  <a:lnTo>
                    <a:pt x="321" y="352"/>
                  </a:lnTo>
                  <a:lnTo>
                    <a:pt x="322" y="352"/>
                  </a:lnTo>
                  <a:lnTo>
                    <a:pt x="324" y="353"/>
                  </a:lnTo>
                  <a:lnTo>
                    <a:pt x="334" y="355"/>
                  </a:lnTo>
                  <a:lnTo>
                    <a:pt x="344" y="355"/>
                  </a:lnTo>
                  <a:lnTo>
                    <a:pt x="353" y="356"/>
                  </a:lnTo>
                  <a:lnTo>
                    <a:pt x="363" y="356"/>
                  </a:lnTo>
                  <a:lnTo>
                    <a:pt x="363" y="355"/>
                  </a:lnTo>
                  <a:lnTo>
                    <a:pt x="363" y="355"/>
                  </a:lnTo>
                  <a:lnTo>
                    <a:pt x="363" y="355"/>
                  </a:lnTo>
                  <a:lnTo>
                    <a:pt x="363" y="355"/>
                  </a:lnTo>
                  <a:lnTo>
                    <a:pt x="365" y="355"/>
                  </a:lnTo>
                  <a:lnTo>
                    <a:pt x="365" y="355"/>
                  </a:lnTo>
                  <a:lnTo>
                    <a:pt x="365" y="355"/>
                  </a:lnTo>
                  <a:lnTo>
                    <a:pt x="366" y="355"/>
                  </a:lnTo>
                  <a:lnTo>
                    <a:pt x="368" y="356"/>
                  </a:lnTo>
                  <a:lnTo>
                    <a:pt x="368" y="357"/>
                  </a:lnTo>
                  <a:lnTo>
                    <a:pt x="368" y="360"/>
                  </a:lnTo>
                  <a:lnTo>
                    <a:pt x="369" y="362"/>
                  </a:lnTo>
                  <a:lnTo>
                    <a:pt x="370" y="363"/>
                  </a:lnTo>
                  <a:lnTo>
                    <a:pt x="372" y="365"/>
                  </a:lnTo>
                  <a:lnTo>
                    <a:pt x="375" y="366"/>
                  </a:lnTo>
                  <a:lnTo>
                    <a:pt x="376" y="368"/>
                  </a:lnTo>
                  <a:lnTo>
                    <a:pt x="375" y="369"/>
                  </a:lnTo>
                  <a:lnTo>
                    <a:pt x="375" y="369"/>
                  </a:lnTo>
                  <a:lnTo>
                    <a:pt x="375" y="369"/>
                  </a:lnTo>
                  <a:lnTo>
                    <a:pt x="375" y="369"/>
                  </a:lnTo>
                  <a:lnTo>
                    <a:pt x="366" y="369"/>
                  </a:lnTo>
                  <a:lnTo>
                    <a:pt x="357" y="368"/>
                  </a:lnTo>
                  <a:lnTo>
                    <a:pt x="348" y="368"/>
                  </a:lnTo>
                  <a:lnTo>
                    <a:pt x="340" y="366"/>
                  </a:lnTo>
                  <a:lnTo>
                    <a:pt x="328" y="365"/>
                  </a:lnTo>
                  <a:lnTo>
                    <a:pt x="318" y="363"/>
                  </a:lnTo>
                  <a:lnTo>
                    <a:pt x="307" y="360"/>
                  </a:lnTo>
                  <a:lnTo>
                    <a:pt x="300" y="355"/>
                  </a:lnTo>
                  <a:lnTo>
                    <a:pt x="297" y="350"/>
                  </a:lnTo>
                  <a:lnTo>
                    <a:pt x="296" y="344"/>
                  </a:lnTo>
                  <a:lnTo>
                    <a:pt x="297" y="340"/>
                  </a:lnTo>
                  <a:lnTo>
                    <a:pt x="300" y="335"/>
                  </a:lnTo>
                  <a:lnTo>
                    <a:pt x="302" y="334"/>
                  </a:lnTo>
                  <a:lnTo>
                    <a:pt x="305" y="333"/>
                  </a:lnTo>
                  <a:lnTo>
                    <a:pt x="307" y="333"/>
                  </a:lnTo>
                  <a:lnTo>
                    <a:pt x="309" y="331"/>
                  </a:lnTo>
                  <a:lnTo>
                    <a:pt x="313" y="327"/>
                  </a:lnTo>
                  <a:lnTo>
                    <a:pt x="319" y="324"/>
                  </a:lnTo>
                  <a:lnTo>
                    <a:pt x="324" y="319"/>
                  </a:lnTo>
                  <a:lnTo>
                    <a:pt x="329" y="316"/>
                  </a:lnTo>
                  <a:lnTo>
                    <a:pt x="338" y="314"/>
                  </a:lnTo>
                  <a:lnTo>
                    <a:pt x="348" y="311"/>
                  </a:lnTo>
                  <a:lnTo>
                    <a:pt x="357" y="309"/>
                  </a:lnTo>
                  <a:lnTo>
                    <a:pt x="368" y="308"/>
                  </a:lnTo>
                  <a:lnTo>
                    <a:pt x="376" y="308"/>
                  </a:lnTo>
                  <a:lnTo>
                    <a:pt x="387" y="306"/>
                  </a:lnTo>
                  <a:lnTo>
                    <a:pt x="395" y="306"/>
                  </a:lnTo>
                  <a:lnTo>
                    <a:pt x="406" y="305"/>
                  </a:lnTo>
                  <a:lnTo>
                    <a:pt x="407" y="305"/>
                  </a:lnTo>
                  <a:lnTo>
                    <a:pt x="408" y="303"/>
                  </a:lnTo>
                  <a:lnTo>
                    <a:pt x="411" y="303"/>
                  </a:lnTo>
                  <a:lnTo>
                    <a:pt x="413" y="303"/>
                  </a:lnTo>
                  <a:lnTo>
                    <a:pt x="413" y="302"/>
                  </a:lnTo>
                  <a:lnTo>
                    <a:pt x="413" y="300"/>
                  </a:lnTo>
                  <a:lnTo>
                    <a:pt x="413" y="299"/>
                  </a:lnTo>
                  <a:lnTo>
                    <a:pt x="413" y="299"/>
                  </a:lnTo>
                  <a:lnTo>
                    <a:pt x="417" y="297"/>
                  </a:lnTo>
                  <a:lnTo>
                    <a:pt x="422" y="296"/>
                  </a:lnTo>
                  <a:lnTo>
                    <a:pt x="426" y="294"/>
                  </a:lnTo>
                  <a:lnTo>
                    <a:pt x="430" y="293"/>
                  </a:lnTo>
                  <a:lnTo>
                    <a:pt x="430" y="292"/>
                  </a:lnTo>
                  <a:lnTo>
                    <a:pt x="430" y="292"/>
                  </a:lnTo>
                  <a:lnTo>
                    <a:pt x="430" y="290"/>
                  </a:lnTo>
                  <a:lnTo>
                    <a:pt x="429" y="290"/>
                  </a:lnTo>
                  <a:lnTo>
                    <a:pt x="419" y="290"/>
                  </a:lnTo>
                  <a:lnTo>
                    <a:pt x="408" y="290"/>
                  </a:lnTo>
                  <a:lnTo>
                    <a:pt x="397" y="289"/>
                  </a:lnTo>
                  <a:lnTo>
                    <a:pt x="387" y="286"/>
                  </a:lnTo>
                  <a:lnTo>
                    <a:pt x="385" y="284"/>
                  </a:lnTo>
                  <a:lnTo>
                    <a:pt x="384" y="283"/>
                  </a:lnTo>
                  <a:lnTo>
                    <a:pt x="382" y="280"/>
                  </a:lnTo>
                  <a:lnTo>
                    <a:pt x="381" y="278"/>
                  </a:lnTo>
                  <a:lnTo>
                    <a:pt x="381" y="274"/>
                  </a:lnTo>
                  <a:lnTo>
                    <a:pt x="384" y="272"/>
                  </a:lnTo>
                  <a:lnTo>
                    <a:pt x="388" y="270"/>
                  </a:lnTo>
                  <a:lnTo>
                    <a:pt x="391" y="268"/>
                  </a:lnTo>
                  <a:lnTo>
                    <a:pt x="392" y="268"/>
                  </a:lnTo>
                  <a:lnTo>
                    <a:pt x="392" y="268"/>
                  </a:lnTo>
                  <a:lnTo>
                    <a:pt x="394" y="268"/>
                  </a:lnTo>
                  <a:lnTo>
                    <a:pt x="394" y="268"/>
                  </a:lnTo>
                  <a:lnTo>
                    <a:pt x="394" y="271"/>
                  </a:lnTo>
                  <a:lnTo>
                    <a:pt x="394" y="274"/>
                  </a:lnTo>
                  <a:lnTo>
                    <a:pt x="395" y="277"/>
                  </a:lnTo>
                  <a:lnTo>
                    <a:pt x="398" y="278"/>
                  </a:lnTo>
                  <a:lnTo>
                    <a:pt x="398" y="278"/>
                  </a:lnTo>
                  <a:lnTo>
                    <a:pt x="400" y="278"/>
                  </a:lnTo>
                  <a:lnTo>
                    <a:pt x="400" y="278"/>
                  </a:lnTo>
                  <a:lnTo>
                    <a:pt x="401" y="278"/>
                  </a:lnTo>
                  <a:lnTo>
                    <a:pt x="403" y="278"/>
                  </a:lnTo>
                  <a:lnTo>
                    <a:pt x="403" y="278"/>
                  </a:lnTo>
                  <a:lnTo>
                    <a:pt x="404" y="278"/>
                  </a:lnTo>
                  <a:lnTo>
                    <a:pt x="404" y="277"/>
                  </a:lnTo>
                  <a:lnTo>
                    <a:pt x="404" y="275"/>
                  </a:lnTo>
                  <a:lnTo>
                    <a:pt x="404" y="272"/>
                  </a:lnTo>
                  <a:lnTo>
                    <a:pt x="404" y="271"/>
                  </a:lnTo>
                  <a:lnTo>
                    <a:pt x="404" y="270"/>
                  </a:lnTo>
                  <a:lnTo>
                    <a:pt x="407" y="268"/>
                  </a:lnTo>
                  <a:lnTo>
                    <a:pt x="410" y="267"/>
                  </a:lnTo>
                  <a:lnTo>
                    <a:pt x="413" y="267"/>
                  </a:lnTo>
                  <a:lnTo>
                    <a:pt x="416" y="267"/>
                  </a:lnTo>
                  <a:lnTo>
                    <a:pt x="416" y="267"/>
                  </a:lnTo>
                  <a:lnTo>
                    <a:pt x="416" y="267"/>
                  </a:lnTo>
                  <a:lnTo>
                    <a:pt x="416" y="268"/>
                  </a:lnTo>
                  <a:lnTo>
                    <a:pt x="417" y="268"/>
                  </a:lnTo>
                  <a:lnTo>
                    <a:pt x="428" y="270"/>
                  </a:lnTo>
                  <a:lnTo>
                    <a:pt x="436" y="272"/>
                  </a:lnTo>
                  <a:lnTo>
                    <a:pt x="444" y="277"/>
                  </a:lnTo>
                  <a:lnTo>
                    <a:pt x="447" y="286"/>
                  </a:lnTo>
                  <a:lnTo>
                    <a:pt x="449" y="284"/>
                  </a:lnTo>
                  <a:lnTo>
                    <a:pt x="452" y="283"/>
                  </a:lnTo>
                  <a:lnTo>
                    <a:pt x="452" y="280"/>
                  </a:lnTo>
                  <a:lnTo>
                    <a:pt x="452" y="278"/>
                  </a:lnTo>
                  <a:lnTo>
                    <a:pt x="449" y="274"/>
                  </a:lnTo>
                  <a:lnTo>
                    <a:pt x="445" y="271"/>
                  </a:lnTo>
                  <a:lnTo>
                    <a:pt x="441" y="270"/>
                  </a:lnTo>
                  <a:lnTo>
                    <a:pt x="436" y="267"/>
                  </a:lnTo>
                  <a:lnTo>
                    <a:pt x="432" y="265"/>
                  </a:lnTo>
                  <a:lnTo>
                    <a:pt x="428" y="265"/>
                  </a:lnTo>
                  <a:lnTo>
                    <a:pt x="423" y="265"/>
                  </a:lnTo>
                  <a:lnTo>
                    <a:pt x="419" y="264"/>
                  </a:lnTo>
                  <a:lnTo>
                    <a:pt x="420" y="262"/>
                  </a:lnTo>
                  <a:lnTo>
                    <a:pt x="420" y="262"/>
                  </a:lnTo>
                  <a:lnTo>
                    <a:pt x="420" y="262"/>
                  </a:lnTo>
                  <a:lnTo>
                    <a:pt x="420" y="262"/>
                  </a:lnTo>
                  <a:lnTo>
                    <a:pt x="420" y="259"/>
                  </a:lnTo>
                  <a:lnTo>
                    <a:pt x="419" y="258"/>
                  </a:lnTo>
                  <a:lnTo>
                    <a:pt x="417" y="256"/>
                  </a:lnTo>
                  <a:lnTo>
                    <a:pt x="414" y="256"/>
                  </a:lnTo>
                  <a:lnTo>
                    <a:pt x="404" y="256"/>
                  </a:lnTo>
                  <a:lnTo>
                    <a:pt x="394" y="256"/>
                  </a:lnTo>
                  <a:lnTo>
                    <a:pt x="382" y="255"/>
                  </a:lnTo>
                  <a:lnTo>
                    <a:pt x="372" y="253"/>
                  </a:lnTo>
                  <a:lnTo>
                    <a:pt x="370" y="253"/>
                  </a:lnTo>
                  <a:lnTo>
                    <a:pt x="369" y="255"/>
                  </a:lnTo>
                  <a:lnTo>
                    <a:pt x="369" y="256"/>
                  </a:lnTo>
                  <a:lnTo>
                    <a:pt x="369" y="258"/>
                  </a:lnTo>
                  <a:lnTo>
                    <a:pt x="370" y="259"/>
                  </a:lnTo>
                  <a:lnTo>
                    <a:pt x="372" y="259"/>
                  </a:lnTo>
                  <a:lnTo>
                    <a:pt x="372" y="261"/>
                  </a:lnTo>
                  <a:lnTo>
                    <a:pt x="372" y="262"/>
                  </a:lnTo>
                  <a:lnTo>
                    <a:pt x="370" y="265"/>
                  </a:lnTo>
                  <a:lnTo>
                    <a:pt x="370" y="267"/>
                  </a:lnTo>
                  <a:lnTo>
                    <a:pt x="369" y="270"/>
                  </a:lnTo>
                  <a:lnTo>
                    <a:pt x="366" y="271"/>
                  </a:lnTo>
                  <a:lnTo>
                    <a:pt x="362" y="272"/>
                  </a:lnTo>
                  <a:lnTo>
                    <a:pt x="359" y="272"/>
                  </a:lnTo>
                  <a:lnTo>
                    <a:pt x="354" y="274"/>
                  </a:lnTo>
                  <a:lnTo>
                    <a:pt x="350" y="275"/>
                  </a:lnTo>
                  <a:lnTo>
                    <a:pt x="343" y="280"/>
                  </a:lnTo>
                  <a:lnTo>
                    <a:pt x="334" y="284"/>
                  </a:lnTo>
                  <a:lnTo>
                    <a:pt x="327" y="289"/>
                  </a:lnTo>
                  <a:lnTo>
                    <a:pt x="319" y="294"/>
                  </a:lnTo>
                  <a:lnTo>
                    <a:pt x="312" y="299"/>
                  </a:lnTo>
                  <a:lnTo>
                    <a:pt x="305" y="303"/>
                  </a:lnTo>
                  <a:lnTo>
                    <a:pt x="297" y="308"/>
                  </a:lnTo>
                  <a:lnTo>
                    <a:pt x="288" y="311"/>
                  </a:lnTo>
                  <a:lnTo>
                    <a:pt x="281" y="312"/>
                  </a:lnTo>
                  <a:lnTo>
                    <a:pt x="275" y="315"/>
                  </a:lnTo>
                  <a:lnTo>
                    <a:pt x="268" y="316"/>
                  </a:lnTo>
                  <a:lnTo>
                    <a:pt x="261" y="316"/>
                  </a:lnTo>
                  <a:lnTo>
                    <a:pt x="255" y="318"/>
                  </a:lnTo>
                  <a:lnTo>
                    <a:pt x="247" y="318"/>
                  </a:lnTo>
                  <a:lnTo>
                    <a:pt x="240" y="318"/>
                  </a:lnTo>
                  <a:lnTo>
                    <a:pt x="233" y="318"/>
                  </a:lnTo>
                  <a:lnTo>
                    <a:pt x="230" y="318"/>
                  </a:lnTo>
                  <a:lnTo>
                    <a:pt x="226" y="316"/>
                  </a:lnTo>
                  <a:lnTo>
                    <a:pt x="223" y="315"/>
                  </a:lnTo>
                  <a:lnTo>
                    <a:pt x="221" y="312"/>
                  </a:lnTo>
                  <a:lnTo>
                    <a:pt x="221" y="311"/>
                  </a:lnTo>
                  <a:lnTo>
                    <a:pt x="221" y="308"/>
                  </a:lnTo>
                  <a:lnTo>
                    <a:pt x="223" y="306"/>
                  </a:lnTo>
                  <a:lnTo>
                    <a:pt x="224" y="305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4" y="302"/>
                  </a:lnTo>
                  <a:lnTo>
                    <a:pt x="228" y="297"/>
                  </a:lnTo>
                  <a:lnTo>
                    <a:pt x="230" y="292"/>
                  </a:lnTo>
                  <a:lnTo>
                    <a:pt x="233" y="287"/>
                  </a:lnTo>
                  <a:lnTo>
                    <a:pt x="236" y="281"/>
                  </a:lnTo>
                  <a:lnTo>
                    <a:pt x="237" y="278"/>
                  </a:lnTo>
                  <a:lnTo>
                    <a:pt x="237" y="274"/>
                  </a:lnTo>
                  <a:lnTo>
                    <a:pt x="239" y="271"/>
                  </a:lnTo>
                  <a:lnTo>
                    <a:pt x="240" y="267"/>
                  </a:lnTo>
                  <a:lnTo>
                    <a:pt x="249" y="253"/>
                  </a:lnTo>
                  <a:lnTo>
                    <a:pt x="261" y="240"/>
                  </a:lnTo>
                  <a:lnTo>
                    <a:pt x="271" y="229"/>
                  </a:lnTo>
                  <a:lnTo>
                    <a:pt x="281" y="215"/>
                  </a:lnTo>
                  <a:lnTo>
                    <a:pt x="286" y="210"/>
                  </a:lnTo>
                  <a:lnTo>
                    <a:pt x="290" y="205"/>
                  </a:lnTo>
                  <a:lnTo>
                    <a:pt x="294" y="201"/>
                  </a:lnTo>
                  <a:lnTo>
                    <a:pt x="297" y="195"/>
                  </a:lnTo>
                  <a:lnTo>
                    <a:pt x="297" y="193"/>
                  </a:lnTo>
                  <a:lnTo>
                    <a:pt x="297" y="192"/>
                  </a:lnTo>
                  <a:lnTo>
                    <a:pt x="297" y="192"/>
                  </a:lnTo>
                  <a:lnTo>
                    <a:pt x="297" y="190"/>
                  </a:lnTo>
                  <a:lnTo>
                    <a:pt x="299" y="188"/>
                  </a:lnTo>
                  <a:lnTo>
                    <a:pt x="300" y="186"/>
                  </a:lnTo>
                  <a:lnTo>
                    <a:pt x="302" y="183"/>
                  </a:lnTo>
                  <a:lnTo>
                    <a:pt x="303" y="182"/>
                  </a:lnTo>
                  <a:lnTo>
                    <a:pt x="305" y="179"/>
                  </a:lnTo>
                  <a:lnTo>
                    <a:pt x="307" y="176"/>
                  </a:lnTo>
                  <a:lnTo>
                    <a:pt x="309" y="173"/>
                  </a:lnTo>
                  <a:lnTo>
                    <a:pt x="310" y="170"/>
                  </a:lnTo>
                  <a:lnTo>
                    <a:pt x="310" y="169"/>
                  </a:lnTo>
                  <a:lnTo>
                    <a:pt x="310" y="166"/>
                  </a:lnTo>
                  <a:lnTo>
                    <a:pt x="309" y="166"/>
                  </a:lnTo>
                  <a:lnTo>
                    <a:pt x="307" y="167"/>
                  </a:lnTo>
                  <a:lnTo>
                    <a:pt x="305" y="170"/>
                  </a:lnTo>
                  <a:lnTo>
                    <a:pt x="302" y="173"/>
                  </a:lnTo>
                  <a:lnTo>
                    <a:pt x="299" y="176"/>
                  </a:lnTo>
                  <a:lnTo>
                    <a:pt x="296" y="179"/>
                  </a:lnTo>
                  <a:lnTo>
                    <a:pt x="288" y="189"/>
                  </a:lnTo>
                  <a:lnTo>
                    <a:pt x="281" y="199"/>
                  </a:lnTo>
                  <a:lnTo>
                    <a:pt x="272" y="210"/>
                  </a:lnTo>
                  <a:lnTo>
                    <a:pt x="265" y="218"/>
                  </a:lnTo>
                  <a:lnTo>
                    <a:pt x="258" y="229"/>
                  </a:lnTo>
                  <a:lnTo>
                    <a:pt x="250" y="239"/>
                  </a:lnTo>
                  <a:lnTo>
                    <a:pt x="245" y="249"/>
                  </a:lnTo>
                  <a:lnTo>
                    <a:pt x="237" y="259"/>
                  </a:lnTo>
                  <a:lnTo>
                    <a:pt x="230" y="270"/>
                  </a:lnTo>
                  <a:lnTo>
                    <a:pt x="226" y="280"/>
                  </a:lnTo>
                  <a:lnTo>
                    <a:pt x="220" y="292"/>
                  </a:lnTo>
                  <a:lnTo>
                    <a:pt x="217" y="303"/>
                  </a:lnTo>
                  <a:lnTo>
                    <a:pt x="208" y="303"/>
                  </a:lnTo>
                  <a:lnTo>
                    <a:pt x="201" y="302"/>
                  </a:lnTo>
                  <a:lnTo>
                    <a:pt x="192" y="300"/>
                  </a:lnTo>
                  <a:lnTo>
                    <a:pt x="185" y="299"/>
                  </a:lnTo>
                  <a:lnTo>
                    <a:pt x="177" y="297"/>
                  </a:lnTo>
                  <a:lnTo>
                    <a:pt x="168" y="296"/>
                  </a:lnTo>
                  <a:lnTo>
                    <a:pt x="161" y="296"/>
                  </a:lnTo>
                  <a:lnTo>
                    <a:pt x="152" y="297"/>
                  </a:lnTo>
                  <a:lnTo>
                    <a:pt x="151" y="297"/>
                  </a:lnTo>
                  <a:lnTo>
                    <a:pt x="151" y="299"/>
                  </a:lnTo>
                  <a:lnTo>
                    <a:pt x="151" y="300"/>
                  </a:lnTo>
                  <a:lnTo>
                    <a:pt x="152" y="302"/>
                  </a:lnTo>
                  <a:lnTo>
                    <a:pt x="154" y="302"/>
                  </a:lnTo>
                  <a:lnTo>
                    <a:pt x="154" y="302"/>
                  </a:lnTo>
                  <a:lnTo>
                    <a:pt x="154" y="302"/>
                  </a:lnTo>
                  <a:lnTo>
                    <a:pt x="155" y="302"/>
                  </a:lnTo>
                  <a:lnTo>
                    <a:pt x="158" y="305"/>
                  </a:lnTo>
                  <a:lnTo>
                    <a:pt x="160" y="308"/>
                  </a:lnTo>
                  <a:lnTo>
                    <a:pt x="163" y="309"/>
                  </a:lnTo>
                  <a:lnTo>
                    <a:pt x="167" y="311"/>
                  </a:lnTo>
                  <a:lnTo>
                    <a:pt x="173" y="312"/>
                  </a:lnTo>
                  <a:lnTo>
                    <a:pt x="179" y="314"/>
                  </a:lnTo>
                  <a:lnTo>
                    <a:pt x="186" y="315"/>
                  </a:lnTo>
                  <a:lnTo>
                    <a:pt x="192" y="315"/>
                  </a:lnTo>
                  <a:lnTo>
                    <a:pt x="198" y="315"/>
                  </a:lnTo>
                  <a:lnTo>
                    <a:pt x="204" y="315"/>
                  </a:lnTo>
                  <a:lnTo>
                    <a:pt x="209" y="312"/>
                  </a:lnTo>
                  <a:lnTo>
                    <a:pt x="215" y="309"/>
                  </a:lnTo>
                  <a:lnTo>
                    <a:pt x="217" y="309"/>
                  </a:lnTo>
                  <a:lnTo>
                    <a:pt x="217" y="309"/>
                  </a:lnTo>
                  <a:lnTo>
                    <a:pt x="217" y="309"/>
                  </a:lnTo>
                  <a:lnTo>
                    <a:pt x="217" y="311"/>
                  </a:lnTo>
                  <a:lnTo>
                    <a:pt x="218" y="315"/>
                  </a:lnTo>
                  <a:lnTo>
                    <a:pt x="221" y="319"/>
                  </a:lnTo>
                  <a:lnTo>
                    <a:pt x="226" y="324"/>
                  </a:lnTo>
                  <a:lnTo>
                    <a:pt x="230" y="327"/>
                  </a:lnTo>
                  <a:lnTo>
                    <a:pt x="227" y="328"/>
                  </a:lnTo>
                  <a:lnTo>
                    <a:pt x="224" y="328"/>
                  </a:lnTo>
                  <a:lnTo>
                    <a:pt x="221" y="330"/>
                  </a:lnTo>
                  <a:lnTo>
                    <a:pt x="218" y="331"/>
                  </a:lnTo>
                  <a:lnTo>
                    <a:pt x="209" y="331"/>
                  </a:lnTo>
                  <a:lnTo>
                    <a:pt x="201" y="331"/>
                  </a:lnTo>
                  <a:lnTo>
                    <a:pt x="192" y="333"/>
                  </a:lnTo>
                  <a:lnTo>
                    <a:pt x="183" y="333"/>
                  </a:lnTo>
                  <a:lnTo>
                    <a:pt x="174" y="334"/>
                  </a:lnTo>
                  <a:lnTo>
                    <a:pt x="165" y="335"/>
                  </a:lnTo>
                  <a:lnTo>
                    <a:pt x="157" y="337"/>
                  </a:lnTo>
                  <a:lnTo>
                    <a:pt x="148" y="338"/>
                  </a:lnTo>
                  <a:lnTo>
                    <a:pt x="146" y="330"/>
                  </a:lnTo>
                  <a:lnTo>
                    <a:pt x="145" y="319"/>
                  </a:lnTo>
                  <a:lnTo>
                    <a:pt x="144" y="311"/>
                  </a:lnTo>
                  <a:lnTo>
                    <a:pt x="142" y="302"/>
                  </a:lnTo>
                  <a:lnTo>
                    <a:pt x="142" y="300"/>
                  </a:lnTo>
                  <a:lnTo>
                    <a:pt x="144" y="300"/>
                  </a:lnTo>
                  <a:lnTo>
                    <a:pt x="144" y="300"/>
                  </a:lnTo>
                  <a:lnTo>
                    <a:pt x="144" y="300"/>
                  </a:lnTo>
                  <a:lnTo>
                    <a:pt x="144" y="299"/>
                  </a:lnTo>
                  <a:lnTo>
                    <a:pt x="144" y="297"/>
                  </a:lnTo>
                  <a:lnTo>
                    <a:pt x="144" y="296"/>
                  </a:lnTo>
                  <a:lnTo>
                    <a:pt x="145" y="294"/>
                  </a:lnTo>
                  <a:lnTo>
                    <a:pt x="145" y="292"/>
                  </a:lnTo>
                  <a:lnTo>
                    <a:pt x="145" y="289"/>
                  </a:lnTo>
                  <a:lnTo>
                    <a:pt x="144" y="284"/>
                  </a:lnTo>
                  <a:lnTo>
                    <a:pt x="145" y="283"/>
                  </a:lnTo>
                  <a:lnTo>
                    <a:pt x="146" y="283"/>
                  </a:lnTo>
                  <a:lnTo>
                    <a:pt x="148" y="283"/>
                  </a:lnTo>
                  <a:lnTo>
                    <a:pt x="148" y="283"/>
                  </a:lnTo>
                  <a:lnTo>
                    <a:pt x="149" y="283"/>
                  </a:lnTo>
                  <a:lnTo>
                    <a:pt x="151" y="281"/>
                  </a:lnTo>
                  <a:lnTo>
                    <a:pt x="154" y="280"/>
                  </a:lnTo>
                  <a:lnTo>
                    <a:pt x="155" y="278"/>
                  </a:lnTo>
                  <a:lnTo>
                    <a:pt x="157" y="277"/>
                  </a:lnTo>
                  <a:lnTo>
                    <a:pt x="158" y="277"/>
                  </a:lnTo>
                  <a:lnTo>
                    <a:pt x="161" y="275"/>
                  </a:lnTo>
                  <a:lnTo>
                    <a:pt x="163" y="274"/>
                  </a:lnTo>
                  <a:lnTo>
                    <a:pt x="164" y="274"/>
                  </a:lnTo>
                  <a:lnTo>
                    <a:pt x="164" y="274"/>
                  </a:lnTo>
                  <a:lnTo>
                    <a:pt x="165" y="272"/>
                  </a:lnTo>
                  <a:lnTo>
                    <a:pt x="167" y="272"/>
                  </a:lnTo>
                  <a:lnTo>
                    <a:pt x="167" y="272"/>
                  </a:lnTo>
                  <a:lnTo>
                    <a:pt x="168" y="268"/>
                  </a:lnTo>
                  <a:lnTo>
                    <a:pt x="168" y="265"/>
                  </a:lnTo>
                  <a:lnTo>
                    <a:pt x="168" y="261"/>
                  </a:lnTo>
                  <a:lnTo>
                    <a:pt x="167" y="258"/>
                  </a:lnTo>
                  <a:lnTo>
                    <a:pt x="165" y="255"/>
                  </a:lnTo>
                  <a:lnTo>
                    <a:pt x="164" y="252"/>
                  </a:lnTo>
                  <a:lnTo>
                    <a:pt x="163" y="251"/>
                  </a:lnTo>
                  <a:lnTo>
                    <a:pt x="161" y="248"/>
                  </a:lnTo>
                  <a:lnTo>
                    <a:pt x="164" y="245"/>
                  </a:lnTo>
                  <a:lnTo>
                    <a:pt x="167" y="242"/>
                  </a:lnTo>
                  <a:lnTo>
                    <a:pt x="171" y="240"/>
                  </a:lnTo>
                  <a:lnTo>
                    <a:pt x="176" y="239"/>
                  </a:lnTo>
                  <a:lnTo>
                    <a:pt x="176" y="239"/>
                  </a:lnTo>
                  <a:lnTo>
                    <a:pt x="177" y="239"/>
                  </a:lnTo>
                  <a:lnTo>
                    <a:pt x="177" y="239"/>
                  </a:lnTo>
                  <a:lnTo>
                    <a:pt x="177" y="239"/>
                  </a:lnTo>
                  <a:lnTo>
                    <a:pt x="183" y="236"/>
                  </a:lnTo>
                  <a:lnTo>
                    <a:pt x="187" y="231"/>
                  </a:lnTo>
                  <a:lnTo>
                    <a:pt x="193" y="227"/>
                  </a:lnTo>
                  <a:lnTo>
                    <a:pt x="199" y="223"/>
                  </a:lnTo>
                  <a:lnTo>
                    <a:pt x="202" y="220"/>
                  </a:lnTo>
                  <a:lnTo>
                    <a:pt x="205" y="218"/>
                  </a:lnTo>
                  <a:lnTo>
                    <a:pt x="208" y="215"/>
                  </a:lnTo>
                  <a:lnTo>
                    <a:pt x="211" y="212"/>
                  </a:lnTo>
                  <a:lnTo>
                    <a:pt x="218" y="199"/>
                  </a:lnTo>
                  <a:lnTo>
                    <a:pt x="226" y="186"/>
                  </a:lnTo>
                  <a:lnTo>
                    <a:pt x="231" y="171"/>
                  </a:lnTo>
                  <a:lnTo>
                    <a:pt x="233" y="157"/>
                  </a:lnTo>
                  <a:lnTo>
                    <a:pt x="240" y="155"/>
                  </a:lnTo>
                  <a:lnTo>
                    <a:pt x="246" y="154"/>
                  </a:lnTo>
                  <a:lnTo>
                    <a:pt x="253" y="151"/>
                  </a:lnTo>
                  <a:lnTo>
                    <a:pt x="259" y="147"/>
                  </a:lnTo>
                  <a:lnTo>
                    <a:pt x="259" y="145"/>
                  </a:lnTo>
                  <a:lnTo>
                    <a:pt x="259" y="145"/>
                  </a:lnTo>
                  <a:lnTo>
                    <a:pt x="259" y="145"/>
                  </a:lnTo>
                  <a:lnTo>
                    <a:pt x="258" y="145"/>
                  </a:lnTo>
                  <a:lnTo>
                    <a:pt x="259" y="144"/>
                  </a:lnTo>
                  <a:lnTo>
                    <a:pt x="261" y="141"/>
                  </a:lnTo>
                  <a:lnTo>
                    <a:pt x="261" y="139"/>
                  </a:lnTo>
                  <a:lnTo>
                    <a:pt x="261" y="138"/>
                  </a:lnTo>
                  <a:lnTo>
                    <a:pt x="255" y="139"/>
                  </a:lnTo>
                  <a:lnTo>
                    <a:pt x="249" y="139"/>
                  </a:lnTo>
                  <a:lnTo>
                    <a:pt x="245" y="141"/>
                  </a:lnTo>
                  <a:lnTo>
                    <a:pt x="239" y="142"/>
                  </a:lnTo>
                  <a:lnTo>
                    <a:pt x="233" y="142"/>
                  </a:lnTo>
                  <a:lnTo>
                    <a:pt x="227" y="142"/>
                  </a:lnTo>
                  <a:lnTo>
                    <a:pt x="221" y="142"/>
                  </a:lnTo>
                  <a:lnTo>
                    <a:pt x="215" y="142"/>
                  </a:lnTo>
                  <a:lnTo>
                    <a:pt x="212" y="141"/>
                  </a:lnTo>
                  <a:lnTo>
                    <a:pt x="209" y="139"/>
                  </a:lnTo>
                  <a:lnTo>
                    <a:pt x="206" y="136"/>
                  </a:lnTo>
                  <a:lnTo>
                    <a:pt x="202" y="136"/>
                  </a:lnTo>
                  <a:lnTo>
                    <a:pt x="202" y="136"/>
                  </a:lnTo>
                  <a:lnTo>
                    <a:pt x="202" y="138"/>
                  </a:lnTo>
                  <a:lnTo>
                    <a:pt x="201" y="138"/>
                  </a:lnTo>
                  <a:lnTo>
                    <a:pt x="201" y="139"/>
                  </a:lnTo>
                  <a:lnTo>
                    <a:pt x="202" y="139"/>
                  </a:lnTo>
                  <a:lnTo>
                    <a:pt x="202" y="139"/>
                  </a:lnTo>
                  <a:lnTo>
                    <a:pt x="202" y="141"/>
                  </a:lnTo>
                  <a:lnTo>
                    <a:pt x="202" y="141"/>
                  </a:lnTo>
                  <a:lnTo>
                    <a:pt x="202" y="142"/>
                  </a:lnTo>
                  <a:lnTo>
                    <a:pt x="205" y="145"/>
                  </a:lnTo>
                  <a:lnTo>
                    <a:pt x="208" y="147"/>
                  </a:lnTo>
                  <a:lnTo>
                    <a:pt x="211" y="149"/>
                  </a:lnTo>
                  <a:lnTo>
                    <a:pt x="214" y="151"/>
                  </a:lnTo>
                  <a:lnTo>
                    <a:pt x="217" y="152"/>
                  </a:lnTo>
                  <a:lnTo>
                    <a:pt x="220" y="152"/>
                  </a:lnTo>
                  <a:lnTo>
                    <a:pt x="221" y="154"/>
                  </a:lnTo>
                  <a:lnTo>
                    <a:pt x="224" y="155"/>
                  </a:lnTo>
                  <a:lnTo>
                    <a:pt x="218" y="163"/>
                  </a:lnTo>
                  <a:lnTo>
                    <a:pt x="211" y="170"/>
                  </a:lnTo>
                  <a:lnTo>
                    <a:pt x="205" y="176"/>
                  </a:lnTo>
                  <a:lnTo>
                    <a:pt x="198" y="182"/>
                  </a:lnTo>
                  <a:lnTo>
                    <a:pt x="192" y="186"/>
                  </a:lnTo>
                  <a:lnTo>
                    <a:pt x="187" y="190"/>
                  </a:lnTo>
                  <a:lnTo>
                    <a:pt x="182" y="195"/>
                  </a:lnTo>
                  <a:lnTo>
                    <a:pt x="176" y="199"/>
                  </a:lnTo>
                  <a:lnTo>
                    <a:pt x="170" y="204"/>
                  </a:lnTo>
                  <a:lnTo>
                    <a:pt x="165" y="207"/>
                  </a:lnTo>
                  <a:lnTo>
                    <a:pt x="161" y="210"/>
                  </a:lnTo>
                  <a:lnTo>
                    <a:pt x="155" y="212"/>
                  </a:lnTo>
                  <a:lnTo>
                    <a:pt x="154" y="208"/>
                  </a:lnTo>
                  <a:lnTo>
                    <a:pt x="154" y="204"/>
                  </a:lnTo>
                  <a:lnTo>
                    <a:pt x="154" y="199"/>
                  </a:lnTo>
                  <a:lnTo>
                    <a:pt x="152" y="195"/>
                  </a:lnTo>
                  <a:lnTo>
                    <a:pt x="151" y="192"/>
                  </a:lnTo>
                  <a:lnTo>
                    <a:pt x="151" y="190"/>
                  </a:lnTo>
                  <a:lnTo>
                    <a:pt x="151" y="188"/>
                  </a:lnTo>
                  <a:lnTo>
                    <a:pt x="149" y="186"/>
                  </a:lnTo>
                  <a:lnTo>
                    <a:pt x="152" y="185"/>
                  </a:lnTo>
                  <a:lnTo>
                    <a:pt x="154" y="185"/>
                  </a:lnTo>
                  <a:lnTo>
                    <a:pt x="157" y="182"/>
                  </a:lnTo>
                  <a:lnTo>
                    <a:pt x="158" y="179"/>
                  </a:lnTo>
                  <a:lnTo>
                    <a:pt x="158" y="179"/>
                  </a:lnTo>
                  <a:lnTo>
                    <a:pt x="160" y="179"/>
                  </a:lnTo>
                  <a:lnTo>
                    <a:pt x="160" y="179"/>
                  </a:lnTo>
                  <a:lnTo>
                    <a:pt x="161" y="179"/>
                  </a:lnTo>
                  <a:lnTo>
                    <a:pt x="161" y="177"/>
                  </a:lnTo>
                  <a:lnTo>
                    <a:pt x="163" y="176"/>
                  </a:lnTo>
                  <a:lnTo>
                    <a:pt x="163" y="176"/>
                  </a:lnTo>
                  <a:lnTo>
                    <a:pt x="163" y="174"/>
                  </a:lnTo>
                  <a:lnTo>
                    <a:pt x="163" y="173"/>
                  </a:lnTo>
                  <a:lnTo>
                    <a:pt x="161" y="173"/>
                  </a:lnTo>
                  <a:lnTo>
                    <a:pt x="160" y="173"/>
                  </a:lnTo>
                  <a:lnTo>
                    <a:pt x="160" y="171"/>
                  </a:lnTo>
                  <a:lnTo>
                    <a:pt x="160" y="171"/>
                  </a:lnTo>
                  <a:lnTo>
                    <a:pt x="161" y="170"/>
                  </a:lnTo>
                  <a:lnTo>
                    <a:pt x="161" y="170"/>
                  </a:lnTo>
                  <a:lnTo>
                    <a:pt x="163" y="170"/>
                  </a:lnTo>
                  <a:lnTo>
                    <a:pt x="163" y="169"/>
                  </a:lnTo>
                  <a:lnTo>
                    <a:pt x="164" y="169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65" y="166"/>
                  </a:lnTo>
                  <a:lnTo>
                    <a:pt x="167" y="166"/>
                  </a:lnTo>
                  <a:lnTo>
                    <a:pt x="168" y="164"/>
                  </a:lnTo>
                  <a:lnTo>
                    <a:pt x="168" y="163"/>
                  </a:lnTo>
                  <a:lnTo>
                    <a:pt x="165" y="160"/>
                  </a:lnTo>
                  <a:lnTo>
                    <a:pt x="163" y="160"/>
                  </a:lnTo>
                  <a:lnTo>
                    <a:pt x="157" y="161"/>
                  </a:lnTo>
                  <a:lnTo>
                    <a:pt x="152" y="160"/>
                  </a:lnTo>
                  <a:lnTo>
                    <a:pt x="152" y="157"/>
                  </a:lnTo>
                  <a:lnTo>
                    <a:pt x="152" y="152"/>
                  </a:lnTo>
                  <a:lnTo>
                    <a:pt x="152" y="148"/>
                  </a:lnTo>
                  <a:lnTo>
                    <a:pt x="152" y="145"/>
                  </a:lnTo>
                  <a:lnTo>
                    <a:pt x="152" y="130"/>
                  </a:lnTo>
                  <a:lnTo>
                    <a:pt x="152" y="117"/>
                  </a:lnTo>
                  <a:lnTo>
                    <a:pt x="152" y="104"/>
                  </a:lnTo>
                  <a:lnTo>
                    <a:pt x="152" y="89"/>
                  </a:lnTo>
                  <a:lnTo>
                    <a:pt x="152" y="87"/>
                  </a:lnTo>
                  <a:lnTo>
                    <a:pt x="152" y="84"/>
                  </a:lnTo>
                  <a:lnTo>
                    <a:pt x="152" y="81"/>
                  </a:lnTo>
                  <a:lnTo>
                    <a:pt x="151" y="79"/>
                  </a:lnTo>
                  <a:lnTo>
                    <a:pt x="149" y="78"/>
                  </a:lnTo>
                  <a:lnTo>
                    <a:pt x="146" y="78"/>
                  </a:lnTo>
                  <a:lnTo>
                    <a:pt x="144" y="78"/>
                  </a:lnTo>
                  <a:lnTo>
                    <a:pt x="141" y="76"/>
                  </a:lnTo>
                  <a:lnTo>
                    <a:pt x="141" y="75"/>
                  </a:lnTo>
                  <a:lnTo>
                    <a:pt x="142" y="75"/>
                  </a:lnTo>
                  <a:lnTo>
                    <a:pt x="144" y="75"/>
                  </a:lnTo>
                  <a:lnTo>
                    <a:pt x="145" y="73"/>
                  </a:lnTo>
                  <a:lnTo>
                    <a:pt x="146" y="70"/>
                  </a:lnTo>
                  <a:lnTo>
                    <a:pt x="148" y="69"/>
                  </a:lnTo>
                  <a:lnTo>
                    <a:pt x="148" y="66"/>
                  </a:lnTo>
                  <a:lnTo>
                    <a:pt x="149" y="63"/>
                  </a:lnTo>
                  <a:lnTo>
                    <a:pt x="149" y="62"/>
                  </a:lnTo>
                  <a:lnTo>
                    <a:pt x="151" y="62"/>
                  </a:lnTo>
                  <a:lnTo>
                    <a:pt x="152" y="62"/>
                  </a:lnTo>
                  <a:lnTo>
                    <a:pt x="152" y="62"/>
                  </a:lnTo>
                  <a:lnTo>
                    <a:pt x="152" y="59"/>
                  </a:lnTo>
                  <a:lnTo>
                    <a:pt x="154" y="57"/>
                  </a:lnTo>
                  <a:lnTo>
                    <a:pt x="154" y="54"/>
                  </a:lnTo>
                  <a:lnTo>
                    <a:pt x="155" y="51"/>
                  </a:lnTo>
                  <a:lnTo>
                    <a:pt x="155" y="51"/>
                  </a:lnTo>
                  <a:lnTo>
                    <a:pt x="155" y="50"/>
                  </a:lnTo>
                  <a:lnTo>
                    <a:pt x="155" y="50"/>
                  </a:lnTo>
                  <a:lnTo>
                    <a:pt x="155" y="48"/>
                  </a:lnTo>
                  <a:lnTo>
                    <a:pt x="155" y="37"/>
                  </a:lnTo>
                  <a:lnTo>
                    <a:pt x="154" y="24"/>
                  </a:lnTo>
                  <a:lnTo>
                    <a:pt x="149" y="12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42" y="2"/>
                  </a:lnTo>
                  <a:lnTo>
                    <a:pt x="141" y="3"/>
                  </a:lnTo>
                  <a:lnTo>
                    <a:pt x="139" y="5"/>
                  </a:lnTo>
                  <a:lnTo>
                    <a:pt x="132" y="18"/>
                  </a:lnTo>
                  <a:lnTo>
                    <a:pt x="127" y="34"/>
                  </a:lnTo>
                  <a:lnTo>
                    <a:pt x="127" y="48"/>
                  </a:lnTo>
                  <a:lnTo>
                    <a:pt x="132" y="63"/>
                  </a:lnTo>
                  <a:lnTo>
                    <a:pt x="133" y="65"/>
                  </a:lnTo>
                  <a:lnTo>
                    <a:pt x="136" y="66"/>
                  </a:lnTo>
                  <a:lnTo>
                    <a:pt x="138" y="67"/>
                  </a:lnTo>
                  <a:lnTo>
                    <a:pt x="141" y="67"/>
                  </a:lnTo>
                  <a:lnTo>
                    <a:pt x="142" y="69"/>
                  </a:lnTo>
                  <a:lnTo>
                    <a:pt x="141" y="70"/>
                  </a:lnTo>
                  <a:lnTo>
                    <a:pt x="139" y="72"/>
                  </a:lnTo>
                  <a:lnTo>
                    <a:pt x="138" y="73"/>
                  </a:lnTo>
                  <a:lnTo>
                    <a:pt x="139" y="73"/>
                  </a:lnTo>
                  <a:lnTo>
                    <a:pt x="139" y="73"/>
                  </a:lnTo>
                  <a:lnTo>
                    <a:pt x="139" y="73"/>
                  </a:lnTo>
                  <a:lnTo>
                    <a:pt x="141" y="73"/>
                  </a:lnTo>
                  <a:lnTo>
                    <a:pt x="141" y="73"/>
                  </a:lnTo>
                  <a:lnTo>
                    <a:pt x="141" y="75"/>
                  </a:lnTo>
                  <a:lnTo>
                    <a:pt x="139" y="76"/>
                  </a:lnTo>
                  <a:lnTo>
                    <a:pt x="139" y="76"/>
                  </a:lnTo>
                  <a:lnTo>
                    <a:pt x="138" y="76"/>
                  </a:lnTo>
                  <a:lnTo>
                    <a:pt x="138" y="75"/>
                  </a:lnTo>
                  <a:lnTo>
                    <a:pt x="138" y="75"/>
                  </a:lnTo>
                  <a:lnTo>
                    <a:pt x="138" y="75"/>
                  </a:lnTo>
                  <a:lnTo>
                    <a:pt x="138" y="76"/>
                  </a:lnTo>
                  <a:lnTo>
                    <a:pt x="138" y="76"/>
                  </a:lnTo>
                  <a:lnTo>
                    <a:pt x="138" y="76"/>
                  </a:lnTo>
                  <a:lnTo>
                    <a:pt x="136" y="76"/>
                  </a:lnTo>
                  <a:lnTo>
                    <a:pt x="133" y="76"/>
                  </a:lnTo>
                  <a:lnTo>
                    <a:pt x="130" y="76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5" y="79"/>
                  </a:lnTo>
                  <a:lnTo>
                    <a:pt x="123" y="81"/>
                  </a:lnTo>
                  <a:lnTo>
                    <a:pt x="122" y="82"/>
                  </a:lnTo>
                  <a:lnTo>
                    <a:pt x="122" y="84"/>
                  </a:lnTo>
                  <a:lnTo>
                    <a:pt x="120" y="98"/>
                  </a:lnTo>
                  <a:lnTo>
                    <a:pt x="120" y="114"/>
                  </a:lnTo>
                  <a:lnTo>
                    <a:pt x="120" y="129"/>
                  </a:lnTo>
                  <a:lnTo>
                    <a:pt x="120" y="145"/>
                  </a:lnTo>
                  <a:lnTo>
                    <a:pt x="120" y="149"/>
                  </a:lnTo>
                  <a:lnTo>
                    <a:pt x="122" y="154"/>
                  </a:lnTo>
                  <a:lnTo>
                    <a:pt x="122" y="158"/>
                  </a:lnTo>
                  <a:lnTo>
                    <a:pt x="122" y="164"/>
                  </a:lnTo>
                  <a:lnTo>
                    <a:pt x="117" y="164"/>
                  </a:lnTo>
                  <a:lnTo>
                    <a:pt x="114" y="164"/>
                  </a:lnTo>
                  <a:lnTo>
                    <a:pt x="110" y="164"/>
                  </a:lnTo>
                  <a:lnTo>
                    <a:pt x="107" y="164"/>
                  </a:lnTo>
                  <a:lnTo>
                    <a:pt x="107" y="166"/>
                  </a:lnTo>
                  <a:lnTo>
                    <a:pt x="107" y="166"/>
                  </a:lnTo>
                  <a:lnTo>
                    <a:pt x="105" y="167"/>
                  </a:lnTo>
                  <a:lnTo>
                    <a:pt x="105" y="167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03" y="170"/>
                  </a:lnTo>
                  <a:lnTo>
                    <a:pt x="101" y="170"/>
                  </a:lnTo>
                  <a:lnTo>
                    <a:pt x="101" y="171"/>
                  </a:lnTo>
                  <a:lnTo>
                    <a:pt x="101" y="171"/>
                  </a:lnTo>
                  <a:lnTo>
                    <a:pt x="100" y="173"/>
                  </a:lnTo>
                  <a:lnTo>
                    <a:pt x="100" y="174"/>
                  </a:lnTo>
                  <a:lnTo>
                    <a:pt x="103" y="180"/>
                  </a:lnTo>
                  <a:lnTo>
                    <a:pt x="108" y="183"/>
                  </a:lnTo>
                  <a:lnTo>
                    <a:pt x="114" y="186"/>
                  </a:lnTo>
                  <a:lnTo>
                    <a:pt x="120" y="188"/>
                  </a:lnTo>
                  <a:lnTo>
                    <a:pt x="119" y="195"/>
                  </a:lnTo>
                  <a:lnTo>
                    <a:pt x="119" y="204"/>
                  </a:lnTo>
                  <a:lnTo>
                    <a:pt x="119" y="212"/>
                  </a:lnTo>
                  <a:lnTo>
                    <a:pt x="120" y="220"/>
                  </a:lnTo>
                  <a:lnTo>
                    <a:pt x="114" y="215"/>
                  </a:lnTo>
                  <a:lnTo>
                    <a:pt x="107" y="212"/>
                  </a:lnTo>
                  <a:lnTo>
                    <a:pt x="101" y="208"/>
                  </a:lnTo>
                  <a:lnTo>
                    <a:pt x="95" y="204"/>
                  </a:lnTo>
                  <a:lnTo>
                    <a:pt x="89" y="201"/>
                  </a:lnTo>
                  <a:lnTo>
                    <a:pt x="84" y="196"/>
                  </a:lnTo>
                  <a:lnTo>
                    <a:pt x="78" y="192"/>
                  </a:lnTo>
                  <a:lnTo>
                    <a:pt x="72" y="188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69" y="188"/>
                  </a:lnTo>
                  <a:lnTo>
                    <a:pt x="67" y="186"/>
                  </a:lnTo>
                  <a:lnTo>
                    <a:pt x="64" y="183"/>
                  </a:lnTo>
                  <a:lnTo>
                    <a:pt x="62" y="180"/>
                  </a:lnTo>
                  <a:lnTo>
                    <a:pt x="59" y="179"/>
                  </a:lnTo>
                  <a:lnTo>
                    <a:pt x="57" y="174"/>
                  </a:lnTo>
                  <a:lnTo>
                    <a:pt x="59" y="173"/>
                  </a:lnTo>
                  <a:lnTo>
                    <a:pt x="62" y="173"/>
                  </a:lnTo>
                  <a:lnTo>
                    <a:pt x="64" y="171"/>
                  </a:lnTo>
                  <a:lnTo>
                    <a:pt x="67" y="170"/>
                  </a:lnTo>
                  <a:lnTo>
                    <a:pt x="67" y="167"/>
                  </a:lnTo>
                  <a:lnTo>
                    <a:pt x="67" y="164"/>
                  </a:lnTo>
                  <a:lnTo>
                    <a:pt x="67" y="161"/>
                  </a:lnTo>
                  <a:lnTo>
                    <a:pt x="67" y="158"/>
                  </a:lnTo>
                  <a:lnTo>
                    <a:pt x="67" y="160"/>
                  </a:lnTo>
                  <a:lnTo>
                    <a:pt x="66" y="158"/>
                  </a:lnTo>
                  <a:lnTo>
                    <a:pt x="66" y="157"/>
                  </a:lnTo>
                  <a:lnTo>
                    <a:pt x="66" y="157"/>
                  </a:lnTo>
                  <a:lnTo>
                    <a:pt x="66" y="155"/>
                  </a:lnTo>
                  <a:lnTo>
                    <a:pt x="67" y="154"/>
                  </a:lnTo>
                  <a:lnTo>
                    <a:pt x="70" y="152"/>
                  </a:lnTo>
                  <a:lnTo>
                    <a:pt x="72" y="151"/>
                  </a:lnTo>
                  <a:lnTo>
                    <a:pt x="75" y="149"/>
                  </a:lnTo>
                  <a:lnTo>
                    <a:pt x="76" y="148"/>
                  </a:lnTo>
                  <a:lnTo>
                    <a:pt x="78" y="147"/>
                  </a:lnTo>
                  <a:lnTo>
                    <a:pt x="76" y="145"/>
                  </a:lnTo>
                  <a:lnTo>
                    <a:pt x="75" y="145"/>
                  </a:lnTo>
                  <a:lnTo>
                    <a:pt x="69" y="145"/>
                  </a:lnTo>
                  <a:lnTo>
                    <a:pt x="62" y="147"/>
                  </a:lnTo>
                  <a:lnTo>
                    <a:pt x="56" y="147"/>
                  </a:lnTo>
                  <a:lnTo>
                    <a:pt x="50" y="148"/>
                  </a:lnTo>
                  <a:lnTo>
                    <a:pt x="43" y="148"/>
                  </a:lnTo>
                  <a:lnTo>
                    <a:pt x="37" y="149"/>
                  </a:lnTo>
                  <a:lnTo>
                    <a:pt x="29" y="149"/>
                  </a:lnTo>
                  <a:lnTo>
                    <a:pt x="23" y="149"/>
                  </a:lnTo>
                  <a:lnTo>
                    <a:pt x="22" y="149"/>
                  </a:lnTo>
                  <a:lnTo>
                    <a:pt x="22" y="148"/>
                  </a:lnTo>
                  <a:lnTo>
                    <a:pt x="22" y="148"/>
                  </a:lnTo>
                  <a:lnTo>
                    <a:pt x="22" y="147"/>
                  </a:lnTo>
                  <a:lnTo>
                    <a:pt x="23" y="132"/>
                  </a:lnTo>
                  <a:lnTo>
                    <a:pt x="25" y="117"/>
                  </a:lnTo>
                  <a:lnTo>
                    <a:pt x="25" y="103"/>
                  </a:lnTo>
                  <a:lnTo>
                    <a:pt x="25" y="88"/>
                  </a:lnTo>
                  <a:lnTo>
                    <a:pt x="25" y="81"/>
                  </a:lnTo>
                  <a:lnTo>
                    <a:pt x="25" y="73"/>
                  </a:lnTo>
                  <a:lnTo>
                    <a:pt x="25" y="66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5" y="51"/>
                  </a:lnTo>
                  <a:lnTo>
                    <a:pt x="25" y="4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1" y="4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50"/>
                  </a:lnTo>
                  <a:lnTo>
                    <a:pt x="19" y="50"/>
                  </a:lnTo>
                  <a:lnTo>
                    <a:pt x="18" y="76"/>
                  </a:lnTo>
                  <a:lnTo>
                    <a:pt x="16" y="101"/>
                  </a:lnTo>
                  <a:lnTo>
                    <a:pt x="16" y="126"/>
                  </a:lnTo>
                  <a:lnTo>
                    <a:pt x="16" y="151"/>
                  </a:lnTo>
                  <a:lnTo>
                    <a:pt x="12" y="152"/>
                  </a:lnTo>
                  <a:lnTo>
                    <a:pt x="7" y="152"/>
                  </a:lnTo>
                  <a:lnTo>
                    <a:pt x="3" y="152"/>
                  </a:lnTo>
                  <a:lnTo>
                    <a:pt x="0" y="155"/>
                  </a:lnTo>
                  <a:lnTo>
                    <a:pt x="0" y="158"/>
                  </a:lnTo>
                  <a:lnTo>
                    <a:pt x="0" y="161"/>
                  </a:lnTo>
                  <a:lnTo>
                    <a:pt x="2" y="164"/>
                  </a:lnTo>
                  <a:lnTo>
                    <a:pt x="3" y="167"/>
                  </a:lnTo>
                  <a:lnTo>
                    <a:pt x="6" y="170"/>
                  </a:lnTo>
                  <a:lnTo>
                    <a:pt x="9" y="173"/>
                  </a:lnTo>
                  <a:lnTo>
                    <a:pt x="12" y="174"/>
                  </a:lnTo>
                  <a:lnTo>
                    <a:pt x="16" y="176"/>
                  </a:lnTo>
                  <a:close/>
                  <a:moveTo>
                    <a:pt x="381" y="350"/>
                  </a:moveTo>
                  <a:lnTo>
                    <a:pt x="388" y="349"/>
                  </a:lnTo>
                  <a:lnTo>
                    <a:pt x="394" y="349"/>
                  </a:lnTo>
                  <a:lnTo>
                    <a:pt x="401" y="349"/>
                  </a:lnTo>
                  <a:lnTo>
                    <a:pt x="407" y="347"/>
                  </a:lnTo>
                  <a:lnTo>
                    <a:pt x="410" y="346"/>
                  </a:lnTo>
                  <a:lnTo>
                    <a:pt x="414" y="344"/>
                  </a:lnTo>
                  <a:lnTo>
                    <a:pt x="419" y="344"/>
                  </a:lnTo>
                  <a:lnTo>
                    <a:pt x="423" y="343"/>
                  </a:lnTo>
                  <a:lnTo>
                    <a:pt x="425" y="341"/>
                  </a:lnTo>
                  <a:lnTo>
                    <a:pt x="426" y="340"/>
                  </a:lnTo>
                  <a:lnTo>
                    <a:pt x="428" y="340"/>
                  </a:lnTo>
                  <a:lnTo>
                    <a:pt x="429" y="340"/>
                  </a:lnTo>
                  <a:lnTo>
                    <a:pt x="432" y="347"/>
                  </a:lnTo>
                  <a:lnTo>
                    <a:pt x="433" y="355"/>
                  </a:lnTo>
                  <a:lnTo>
                    <a:pt x="433" y="362"/>
                  </a:lnTo>
                  <a:lnTo>
                    <a:pt x="432" y="369"/>
                  </a:lnTo>
                  <a:lnTo>
                    <a:pt x="432" y="369"/>
                  </a:lnTo>
                  <a:lnTo>
                    <a:pt x="432" y="371"/>
                  </a:lnTo>
                  <a:lnTo>
                    <a:pt x="432" y="372"/>
                  </a:lnTo>
                  <a:lnTo>
                    <a:pt x="432" y="372"/>
                  </a:lnTo>
                  <a:lnTo>
                    <a:pt x="425" y="372"/>
                  </a:lnTo>
                  <a:lnTo>
                    <a:pt x="416" y="372"/>
                  </a:lnTo>
                  <a:lnTo>
                    <a:pt x="407" y="372"/>
                  </a:lnTo>
                  <a:lnTo>
                    <a:pt x="400" y="371"/>
                  </a:lnTo>
                  <a:lnTo>
                    <a:pt x="398" y="371"/>
                  </a:lnTo>
                  <a:lnTo>
                    <a:pt x="398" y="371"/>
                  </a:lnTo>
                  <a:lnTo>
                    <a:pt x="397" y="371"/>
                  </a:lnTo>
                  <a:lnTo>
                    <a:pt x="395" y="369"/>
                  </a:lnTo>
                  <a:lnTo>
                    <a:pt x="395" y="368"/>
                  </a:lnTo>
                  <a:lnTo>
                    <a:pt x="397" y="368"/>
                  </a:lnTo>
                  <a:lnTo>
                    <a:pt x="397" y="366"/>
                  </a:lnTo>
                  <a:lnTo>
                    <a:pt x="397" y="366"/>
                  </a:lnTo>
                  <a:lnTo>
                    <a:pt x="400" y="366"/>
                  </a:lnTo>
                  <a:lnTo>
                    <a:pt x="401" y="363"/>
                  </a:lnTo>
                  <a:lnTo>
                    <a:pt x="404" y="362"/>
                  </a:lnTo>
                  <a:lnTo>
                    <a:pt x="406" y="362"/>
                  </a:lnTo>
                  <a:lnTo>
                    <a:pt x="407" y="362"/>
                  </a:lnTo>
                  <a:lnTo>
                    <a:pt x="410" y="360"/>
                  </a:lnTo>
                  <a:lnTo>
                    <a:pt x="411" y="360"/>
                  </a:lnTo>
                  <a:lnTo>
                    <a:pt x="413" y="359"/>
                  </a:lnTo>
                  <a:lnTo>
                    <a:pt x="406" y="357"/>
                  </a:lnTo>
                  <a:lnTo>
                    <a:pt x="398" y="357"/>
                  </a:lnTo>
                  <a:lnTo>
                    <a:pt x="391" y="356"/>
                  </a:lnTo>
                  <a:lnTo>
                    <a:pt x="384" y="355"/>
                  </a:lnTo>
                  <a:lnTo>
                    <a:pt x="382" y="355"/>
                  </a:lnTo>
                  <a:lnTo>
                    <a:pt x="382" y="353"/>
                  </a:lnTo>
                  <a:lnTo>
                    <a:pt x="381" y="353"/>
                  </a:lnTo>
                  <a:lnTo>
                    <a:pt x="379" y="352"/>
                  </a:lnTo>
                  <a:lnTo>
                    <a:pt x="379" y="352"/>
                  </a:lnTo>
                  <a:lnTo>
                    <a:pt x="381" y="350"/>
                  </a:lnTo>
                  <a:lnTo>
                    <a:pt x="381" y="350"/>
                  </a:lnTo>
                  <a:lnTo>
                    <a:pt x="381" y="350"/>
                  </a:lnTo>
                  <a:close/>
                  <a:moveTo>
                    <a:pt x="360" y="284"/>
                  </a:moveTo>
                  <a:lnTo>
                    <a:pt x="363" y="283"/>
                  </a:lnTo>
                  <a:lnTo>
                    <a:pt x="365" y="281"/>
                  </a:lnTo>
                  <a:lnTo>
                    <a:pt x="368" y="281"/>
                  </a:lnTo>
                  <a:lnTo>
                    <a:pt x="369" y="280"/>
                  </a:lnTo>
                  <a:lnTo>
                    <a:pt x="370" y="278"/>
                  </a:lnTo>
                  <a:lnTo>
                    <a:pt x="372" y="275"/>
                  </a:lnTo>
                  <a:lnTo>
                    <a:pt x="373" y="274"/>
                  </a:lnTo>
                  <a:lnTo>
                    <a:pt x="375" y="271"/>
                  </a:lnTo>
                  <a:lnTo>
                    <a:pt x="375" y="274"/>
                  </a:lnTo>
                  <a:lnTo>
                    <a:pt x="375" y="277"/>
                  </a:lnTo>
                  <a:lnTo>
                    <a:pt x="376" y="281"/>
                  </a:lnTo>
                  <a:lnTo>
                    <a:pt x="378" y="284"/>
                  </a:lnTo>
                  <a:lnTo>
                    <a:pt x="381" y="287"/>
                  </a:lnTo>
                  <a:lnTo>
                    <a:pt x="384" y="289"/>
                  </a:lnTo>
                  <a:lnTo>
                    <a:pt x="387" y="292"/>
                  </a:lnTo>
                  <a:lnTo>
                    <a:pt x="389" y="293"/>
                  </a:lnTo>
                  <a:lnTo>
                    <a:pt x="389" y="294"/>
                  </a:lnTo>
                  <a:lnTo>
                    <a:pt x="391" y="294"/>
                  </a:lnTo>
                  <a:lnTo>
                    <a:pt x="392" y="294"/>
                  </a:lnTo>
                  <a:lnTo>
                    <a:pt x="394" y="294"/>
                  </a:lnTo>
                  <a:lnTo>
                    <a:pt x="395" y="296"/>
                  </a:lnTo>
                  <a:lnTo>
                    <a:pt x="395" y="296"/>
                  </a:lnTo>
                  <a:lnTo>
                    <a:pt x="395" y="296"/>
                  </a:lnTo>
                  <a:lnTo>
                    <a:pt x="397" y="296"/>
                  </a:lnTo>
                  <a:lnTo>
                    <a:pt x="394" y="297"/>
                  </a:lnTo>
                  <a:lnTo>
                    <a:pt x="391" y="299"/>
                  </a:lnTo>
                  <a:lnTo>
                    <a:pt x="387" y="299"/>
                  </a:lnTo>
                  <a:lnTo>
                    <a:pt x="384" y="299"/>
                  </a:lnTo>
                  <a:lnTo>
                    <a:pt x="378" y="300"/>
                  </a:lnTo>
                  <a:lnTo>
                    <a:pt x="373" y="300"/>
                  </a:lnTo>
                  <a:lnTo>
                    <a:pt x="369" y="300"/>
                  </a:lnTo>
                  <a:lnTo>
                    <a:pt x="363" y="302"/>
                  </a:lnTo>
                  <a:lnTo>
                    <a:pt x="354" y="302"/>
                  </a:lnTo>
                  <a:lnTo>
                    <a:pt x="346" y="305"/>
                  </a:lnTo>
                  <a:lnTo>
                    <a:pt x="337" y="306"/>
                  </a:lnTo>
                  <a:lnTo>
                    <a:pt x="328" y="308"/>
                  </a:lnTo>
                  <a:lnTo>
                    <a:pt x="335" y="302"/>
                  </a:lnTo>
                  <a:lnTo>
                    <a:pt x="344" y="294"/>
                  </a:lnTo>
                  <a:lnTo>
                    <a:pt x="351" y="289"/>
                  </a:lnTo>
                  <a:lnTo>
                    <a:pt x="360" y="284"/>
                  </a:lnTo>
                  <a:close/>
                  <a:moveTo>
                    <a:pt x="141" y="63"/>
                  </a:moveTo>
                  <a:lnTo>
                    <a:pt x="141" y="63"/>
                  </a:lnTo>
                  <a:lnTo>
                    <a:pt x="138" y="62"/>
                  </a:lnTo>
                  <a:lnTo>
                    <a:pt x="136" y="60"/>
                  </a:lnTo>
                  <a:lnTo>
                    <a:pt x="135" y="59"/>
                  </a:lnTo>
                  <a:lnTo>
                    <a:pt x="133" y="47"/>
                  </a:lnTo>
                  <a:lnTo>
                    <a:pt x="135" y="35"/>
                  </a:lnTo>
                  <a:lnTo>
                    <a:pt x="138" y="24"/>
                  </a:lnTo>
                  <a:lnTo>
                    <a:pt x="142" y="12"/>
                  </a:lnTo>
                  <a:lnTo>
                    <a:pt x="144" y="18"/>
                  </a:lnTo>
                  <a:lnTo>
                    <a:pt x="145" y="25"/>
                  </a:lnTo>
                  <a:lnTo>
                    <a:pt x="145" y="31"/>
                  </a:lnTo>
                  <a:lnTo>
                    <a:pt x="144" y="38"/>
                  </a:lnTo>
                  <a:lnTo>
                    <a:pt x="144" y="44"/>
                  </a:lnTo>
                  <a:lnTo>
                    <a:pt x="145" y="51"/>
                  </a:lnTo>
                  <a:lnTo>
                    <a:pt x="144" y="57"/>
                  </a:lnTo>
                  <a:lnTo>
                    <a:pt x="141" y="63"/>
                  </a:lnTo>
                  <a:close/>
                  <a:moveTo>
                    <a:pt x="135" y="289"/>
                  </a:moveTo>
                  <a:lnTo>
                    <a:pt x="132" y="290"/>
                  </a:lnTo>
                  <a:lnTo>
                    <a:pt x="129" y="292"/>
                  </a:lnTo>
                  <a:lnTo>
                    <a:pt x="125" y="292"/>
                  </a:lnTo>
                  <a:lnTo>
                    <a:pt x="120" y="292"/>
                  </a:lnTo>
                  <a:lnTo>
                    <a:pt x="120" y="290"/>
                  </a:lnTo>
                  <a:lnTo>
                    <a:pt x="120" y="289"/>
                  </a:lnTo>
                  <a:lnTo>
                    <a:pt x="120" y="289"/>
                  </a:lnTo>
                  <a:lnTo>
                    <a:pt x="119" y="287"/>
                  </a:lnTo>
                  <a:lnTo>
                    <a:pt x="119" y="287"/>
                  </a:lnTo>
                  <a:lnTo>
                    <a:pt x="119" y="286"/>
                  </a:lnTo>
                  <a:lnTo>
                    <a:pt x="119" y="286"/>
                  </a:lnTo>
                  <a:lnTo>
                    <a:pt x="120" y="286"/>
                  </a:lnTo>
                  <a:lnTo>
                    <a:pt x="122" y="286"/>
                  </a:lnTo>
                  <a:lnTo>
                    <a:pt x="125" y="286"/>
                  </a:lnTo>
                  <a:lnTo>
                    <a:pt x="126" y="286"/>
                  </a:lnTo>
                  <a:lnTo>
                    <a:pt x="129" y="286"/>
                  </a:lnTo>
                  <a:lnTo>
                    <a:pt x="132" y="286"/>
                  </a:lnTo>
                  <a:lnTo>
                    <a:pt x="135" y="286"/>
                  </a:lnTo>
                  <a:lnTo>
                    <a:pt x="136" y="287"/>
                  </a:lnTo>
                  <a:lnTo>
                    <a:pt x="135" y="289"/>
                  </a:lnTo>
                  <a:close/>
                  <a:moveTo>
                    <a:pt x="149" y="275"/>
                  </a:moveTo>
                  <a:lnTo>
                    <a:pt x="149" y="275"/>
                  </a:lnTo>
                  <a:lnTo>
                    <a:pt x="148" y="274"/>
                  </a:lnTo>
                  <a:lnTo>
                    <a:pt x="148" y="274"/>
                  </a:lnTo>
                  <a:lnTo>
                    <a:pt x="146" y="274"/>
                  </a:lnTo>
                  <a:lnTo>
                    <a:pt x="144" y="275"/>
                  </a:lnTo>
                  <a:lnTo>
                    <a:pt x="139" y="275"/>
                  </a:lnTo>
                  <a:lnTo>
                    <a:pt x="135" y="275"/>
                  </a:lnTo>
                  <a:lnTo>
                    <a:pt x="132" y="275"/>
                  </a:lnTo>
                  <a:lnTo>
                    <a:pt x="127" y="277"/>
                  </a:lnTo>
                  <a:lnTo>
                    <a:pt x="122" y="277"/>
                  </a:lnTo>
                  <a:lnTo>
                    <a:pt x="117" y="277"/>
                  </a:lnTo>
                  <a:lnTo>
                    <a:pt x="113" y="274"/>
                  </a:lnTo>
                  <a:lnTo>
                    <a:pt x="111" y="271"/>
                  </a:lnTo>
                  <a:lnTo>
                    <a:pt x="111" y="268"/>
                  </a:lnTo>
                  <a:lnTo>
                    <a:pt x="111" y="264"/>
                  </a:lnTo>
                  <a:lnTo>
                    <a:pt x="110" y="261"/>
                  </a:lnTo>
                  <a:lnTo>
                    <a:pt x="117" y="259"/>
                  </a:lnTo>
                  <a:lnTo>
                    <a:pt x="123" y="259"/>
                  </a:lnTo>
                  <a:lnTo>
                    <a:pt x="130" y="258"/>
                  </a:lnTo>
                  <a:lnTo>
                    <a:pt x="136" y="258"/>
                  </a:lnTo>
                  <a:lnTo>
                    <a:pt x="141" y="256"/>
                  </a:lnTo>
                  <a:lnTo>
                    <a:pt x="145" y="256"/>
                  </a:lnTo>
                  <a:lnTo>
                    <a:pt x="148" y="256"/>
                  </a:lnTo>
                  <a:lnTo>
                    <a:pt x="152" y="256"/>
                  </a:lnTo>
                  <a:lnTo>
                    <a:pt x="152" y="261"/>
                  </a:lnTo>
                  <a:lnTo>
                    <a:pt x="152" y="267"/>
                  </a:lnTo>
                  <a:lnTo>
                    <a:pt x="151" y="271"/>
                  </a:lnTo>
                  <a:lnTo>
                    <a:pt x="149" y="275"/>
                  </a:lnTo>
                  <a:close/>
                  <a:moveTo>
                    <a:pt x="127" y="123"/>
                  </a:moveTo>
                  <a:lnTo>
                    <a:pt x="127" y="113"/>
                  </a:lnTo>
                  <a:lnTo>
                    <a:pt x="127" y="103"/>
                  </a:lnTo>
                  <a:lnTo>
                    <a:pt x="126" y="92"/>
                  </a:lnTo>
                  <a:lnTo>
                    <a:pt x="126" y="82"/>
                  </a:lnTo>
                  <a:lnTo>
                    <a:pt x="130" y="82"/>
                  </a:lnTo>
                  <a:lnTo>
                    <a:pt x="133" y="84"/>
                  </a:lnTo>
                  <a:lnTo>
                    <a:pt x="135" y="85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9" y="88"/>
                  </a:lnTo>
                  <a:lnTo>
                    <a:pt x="141" y="88"/>
                  </a:lnTo>
                  <a:lnTo>
                    <a:pt x="142" y="88"/>
                  </a:lnTo>
                  <a:lnTo>
                    <a:pt x="144" y="87"/>
                  </a:lnTo>
                  <a:lnTo>
                    <a:pt x="144" y="85"/>
                  </a:lnTo>
                  <a:lnTo>
                    <a:pt x="145" y="84"/>
                  </a:lnTo>
                  <a:lnTo>
                    <a:pt x="146" y="82"/>
                  </a:lnTo>
                  <a:lnTo>
                    <a:pt x="145" y="98"/>
                  </a:lnTo>
                  <a:lnTo>
                    <a:pt x="144" y="114"/>
                  </a:lnTo>
                  <a:lnTo>
                    <a:pt x="144" y="132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6" y="155"/>
                  </a:lnTo>
                  <a:lnTo>
                    <a:pt x="148" y="158"/>
                  </a:lnTo>
                  <a:lnTo>
                    <a:pt x="146" y="161"/>
                  </a:lnTo>
                  <a:lnTo>
                    <a:pt x="142" y="163"/>
                  </a:lnTo>
                  <a:lnTo>
                    <a:pt x="136" y="163"/>
                  </a:lnTo>
                  <a:lnTo>
                    <a:pt x="130" y="163"/>
                  </a:lnTo>
                  <a:lnTo>
                    <a:pt x="126" y="161"/>
                  </a:lnTo>
                  <a:lnTo>
                    <a:pt x="126" y="161"/>
                  </a:lnTo>
                  <a:lnTo>
                    <a:pt x="126" y="160"/>
                  </a:lnTo>
                  <a:lnTo>
                    <a:pt x="126" y="158"/>
                  </a:lnTo>
                  <a:lnTo>
                    <a:pt x="126" y="157"/>
                  </a:lnTo>
                  <a:lnTo>
                    <a:pt x="126" y="148"/>
                  </a:lnTo>
                  <a:lnTo>
                    <a:pt x="127" y="139"/>
                  </a:lnTo>
                  <a:lnTo>
                    <a:pt x="127" y="132"/>
                  </a:lnTo>
                  <a:lnTo>
                    <a:pt x="127" y="123"/>
                  </a:lnTo>
                  <a:close/>
                  <a:moveTo>
                    <a:pt x="111" y="176"/>
                  </a:moveTo>
                  <a:lnTo>
                    <a:pt x="111" y="176"/>
                  </a:lnTo>
                  <a:lnTo>
                    <a:pt x="111" y="174"/>
                  </a:lnTo>
                  <a:lnTo>
                    <a:pt x="111" y="174"/>
                  </a:lnTo>
                  <a:lnTo>
                    <a:pt x="111" y="174"/>
                  </a:lnTo>
                  <a:lnTo>
                    <a:pt x="111" y="173"/>
                  </a:lnTo>
                  <a:lnTo>
                    <a:pt x="110" y="171"/>
                  </a:lnTo>
                  <a:lnTo>
                    <a:pt x="108" y="170"/>
                  </a:lnTo>
                  <a:lnTo>
                    <a:pt x="108" y="169"/>
                  </a:lnTo>
                  <a:lnTo>
                    <a:pt x="108" y="169"/>
                  </a:lnTo>
                  <a:lnTo>
                    <a:pt x="110" y="170"/>
                  </a:lnTo>
                  <a:lnTo>
                    <a:pt x="113" y="171"/>
                  </a:lnTo>
                  <a:lnTo>
                    <a:pt x="114" y="171"/>
                  </a:lnTo>
                  <a:lnTo>
                    <a:pt x="117" y="171"/>
                  </a:lnTo>
                  <a:lnTo>
                    <a:pt x="122" y="173"/>
                  </a:lnTo>
                  <a:lnTo>
                    <a:pt x="125" y="174"/>
                  </a:lnTo>
                  <a:lnTo>
                    <a:pt x="127" y="176"/>
                  </a:lnTo>
                  <a:lnTo>
                    <a:pt x="123" y="177"/>
                  </a:lnTo>
                  <a:lnTo>
                    <a:pt x="120" y="177"/>
                  </a:lnTo>
                  <a:lnTo>
                    <a:pt x="116" y="177"/>
                  </a:lnTo>
                  <a:lnTo>
                    <a:pt x="111" y="176"/>
                  </a:lnTo>
                  <a:close/>
                  <a:moveTo>
                    <a:pt x="7" y="158"/>
                  </a:moveTo>
                  <a:lnTo>
                    <a:pt x="10" y="158"/>
                  </a:lnTo>
                  <a:lnTo>
                    <a:pt x="12" y="160"/>
                  </a:lnTo>
                  <a:lnTo>
                    <a:pt x="15" y="160"/>
                  </a:lnTo>
                  <a:lnTo>
                    <a:pt x="18" y="158"/>
                  </a:lnTo>
                  <a:lnTo>
                    <a:pt x="18" y="158"/>
                  </a:lnTo>
                  <a:lnTo>
                    <a:pt x="19" y="158"/>
                  </a:lnTo>
                  <a:lnTo>
                    <a:pt x="19" y="160"/>
                  </a:lnTo>
                  <a:lnTo>
                    <a:pt x="21" y="160"/>
                  </a:lnTo>
                  <a:lnTo>
                    <a:pt x="29" y="161"/>
                  </a:lnTo>
                  <a:lnTo>
                    <a:pt x="38" y="161"/>
                  </a:lnTo>
                  <a:lnTo>
                    <a:pt x="45" y="160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7" y="157"/>
                  </a:lnTo>
                  <a:lnTo>
                    <a:pt x="60" y="157"/>
                  </a:lnTo>
                  <a:lnTo>
                    <a:pt x="60" y="158"/>
                  </a:lnTo>
                  <a:lnTo>
                    <a:pt x="59" y="161"/>
                  </a:lnTo>
                  <a:lnTo>
                    <a:pt x="56" y="164"/>
                  </a:lnTo>
                  <a:lnTo>
                    <a:pt x="51" y="167"/>
                  </a:lnTo>
                  <a:lnTo>
                    <a:pt x="48" y="170"/>
                  </a:lnTo>
                  <a:lnTo>
                    <a:pt x="48" y="171"/>
                  </a:lnTo>
                  <a:lnTo>
                    <a:pt x="48" y="171"/>
                  </a:lnTo>
                  <a:lnTo>
                    <a:pt x="48" y="171"/>
                  </a:lnTo>
                  <a:lnTo>
                    <a:pt x="48" y="173"/>
                  </a:lnTo>
                  <a:lnTo>
                    <a:pt x="50" y="174"/>
                  </a:lnTo>
                  <a:lnTo>
                    <a:pt x="50" y="176"/>
                  </a:lnTo>
                  <a:lnTo>
                    <a:pt x="50" y="177"/>
                  </a:lnTo>
                  <a:lnTo>
                    <a:pt x="51" y="179"/>
                  </a:lnTo>
                  <a:lnTo>
                    <a:pt x="56" y="186"/>
                  </a:lnTo>
                  <a:lnTo>
                    <a:pt x="62" y="192"/>
                  </a:lnTo>
                  <a:lnTo>
                    <a:pt x="67" y="198"/>
                  </a:lnTo>
                  <a:lnTo>
                    <a:pt x="73" y="204"/>
                  </a:lnTo>
                  <a:lnTo>
                    <a:pt x="81" y="208"/>
                  </a:lnTo>
                  <a:lnTo>
                    <a:pt x="88" y="212"/>
                  </a:lnTo>
                  <a:lnTo>
                    <a:pt x="95" y="217"/>
                  </a:lnTo>
                  <a:lnTo>
                    <a:pt x="103" y="220"/>
                  </a:lnTo>
                  <a:lnTo>
                    <a:pt x="105" y="221"/>
                  </a:lnTo>
                  <a:lnTo>
                    <a:pt x="110" y="223"/>
                  </a:lnTo>
                  <a:lnTo>
                    <a:pt x="113" y="224"/>
                  </a:lnTo>
                  <a:lnTo>
                    <a:pt x="116" y="226"/>
                  </a:lnTo>
                  <a:lnTo>
                    <a:pt x="117" y="226"/>
                  </a:lnTo>
                  <a:lnTo>
                    <a:pt x="120" y="226"/>
                  </a:lnTo>
                  <a:lnTo>
                    <a:pt x="122" y="226"/>
                  </a:lnTo>
                  <a:lnTo>
                    <a:pt x="123" y="226"/>
                  </a:lnTo>
                  <a:lnTo>
                    <a:pt x="125" y="226"/>
                  </a:lnTo>
                  <a:lnTo>
                    <a:pt x="126" y="224"/>
                  </a:lnTo>
                  <a:lnTo>
                    <a:pt x="126" y="224"/>
                  </a:lnTo>
                  <a:lnTo>
                    <a:pt x="126" y="223"/>
                  </a:lnTo>
                  <a:lnTo>
                    <a:pt x="125" y="215"/>
                  </a:lnTo>
                  <a:lnTo>
                    <a:pt x="125" y="207"/>
                  </a:lnTo>
                  <a:lnTo>
                    <a:pt x="125" y="199"/>
                  </a:lnTo>
                  <a:lnTo>
                    <a:pt x="125" y="190"/>
                  </a:lnTo>
                  <a:lnTo>
                    <a:pt x="126" y="190"/>
                  </a:lnTo>
                  <a:lnTo>
                    <a:pt x="126" y="189"/>
                  </a:lnTo>
                  <a:lnTo>
                    <a:pt x="126" y="189"/>
                  </a:lnTo>
                  <a:lnTo>
                    <a:pt x="126" y="189"/>
                  </a:lnTo>
                  <a:lnTo>
                    <a:pt x="130" y="189"/>
                  </a:lnTo>
                  <a:lnTo>
                    <a:pt x="135" y="189"/>
                  </a:lnTo>
                  <a:lnTo>
                    <a:pt x="138" y="189"/>
                  </a:lnTo>
                  <a:lnTo>
                    <a:pt x="142" y="188"/>
                  </a:lnTo>
                  <a:lnTo>
                    <a:pt x="144" y="193"/>
                  </a:lnTo>
                  <a:lnTo>
                    <a:pt x="144" y="199"/>
                  </a:lnTo>
                  <a:lnTo>
                    <a:pt x="144" y="207"/>
                  </a:lnTo>
                  <a:lnTo>
                    <a:pt x="144" y="212"/>
                  </a:lnTo>
                  <a:lnTo>
                    <a:pt x="144" y="214"/>
                  </a:lnTo>
                  <a:lnTo>
                    <a:pt x="144" y="215"/>
                  </a:lnTo>
                  <a:lnTo>
                    <a:pt x="144" y="217"/>
                  </a:lnTo>
                  <a:lnTo>
                    <a:pt x="144" y="218"/>
                  </a:lnTo>
                  <a:lnTo>
                    <a:pt x="148" y="220"/>
                  </a:lnTo>
                  <a:lnTo>
                    <a:pt x="154" y="220"/>
                  </a:lnTo>
                  <a:lnTo>
                    <a:pt x="158" y="221"/>
                  </a:lnTo>
                  <a:lnTo>
                    <a:pt x="163" y="221"/>
                  </a:lnTo>
                  <a:lnTo>
                    <a:pt x="165" y="221"/>
                  </a:lnTo>
                  <a:lnTo>
                    <a:pt x="168" y="221"/>
                  </a:lnTo>
                  <a:lnTo>
                    <a:pt x="170" y="221"/>
                  </a:lnTo>
                  <a:lnTo>
                    <a:pt x="173" y="221"/>
                  </a:lnTo>
                  <a:lnTo>
                    <a:pt x="177" y="220"/>
                  </a:lnTo>
                  <a:lnTo>
                    <a:pt x="180" y="218"/>
                  </a:lnTo>
                  <a:lnTo>
                    <a:pt x="183" y="215"/>
                  </a:lnTo>
                  <a:lnTo>
                    <a:pt x="187" y="215"/>
                  </a:lnTo>
                  <a:lnTo>
                    <a:pt x="187" y="215"/>
                  </a:lnTo>
                  <a:lnTo>
                    <a:pt x="187" y="217"/>
                  </a:lnTo>
                  <a:lnTo>
                    <a:pt x="187" y="218"/>
                  </a:lnTo>
                  <a:lnTo>
                    <a:pt x="187" y="218"/>
                  </a:lnTo>
                  <a:lnTo>
                    <a:pt x="183" y="223"/>
                  </a:lnTo>
                  <a:lnTo>
                    <a:pt x="179" y="227"/>
                  </a:lnTo>
                  <a:lnTo>
                    <a:pt x="173" y="231"/>
                  </a:lnTo>
                  <a:lnTo>
                    <a:pt x="167" y="234"/>
                  </a:lnTo>
                  <a:lnTo>
                    <a:pt x="163" y="237"/>
                  </a:lnTo>
                  <a:lnTo>
                    <a:pt x="158" y="242"/>
                  </a:lnTo>
                  <a:lnTo>
                    <a:pt x="154" y="246"/>
                  </a:lnTo>
                  <a:lnTo>
                    <a:pt x="149" y="251"/>
                  </a:lnTo>
                  <a:lnTo>
                    <a:pt x="141" y="251"/>
                  </a:lnTo>
                  <a:lnTo>
                    <a:pt x="130" y="251"/>
                  </a:lnTo>
                  <a:lnTo>
                    <a:pt x="120" y="251"/>
                  </a:lnTo>
                  <a:lnTo>
                    <a:pt x="110" y="251"/>
                  </a:lnTo>
                  <a:lnTo>
                    <a:pt x="108" y="251"/>
                  </a:lnTo>
                  <a:lnTo>
                    <a:pt x="108" y="249"/>
                  </a:lnTo>
                  <a:lnTo>
                    <a:pt x="107" y="248"/>
                  </a:lnTo>
                  <a:lnTo>
                    <a:pt x="105" y="246"/>
                  </a:lnTo>
                  <a:lnTo>
                    <a:pt x="105" y="246"/>
                  </a:lnTo>
                  <a:lnTo>
                    <a:pt x="105" y="245"/>
                  </a:lnTo>
                  <a:lnTo>
                    <a:pt x="105" y="245"/>
                  </a:lnTo>
                  <a:lnTo>
                    <a:pt x="105" y="245"/>
                  </a:lnTo>
                  <a:lnTo>
                    <a:pt x="111" y="245"/>
                  </a:lnTo>
                  <a:lnTo>
                    <a:pt x="116" y="243"/>
                  </a:lnTo>
                  <a:lnTo>
                    <a:pt x="122" y="242"/>
                  </a:lnTo>
                  <a:lnTo>
                    <a:pt x="126" y="240"/>
                  </a:lnTo>
                  <a:lnTo>
                    <a:pt x="126" y="240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2" y="239"/>
                  </a:lnTo>
                  <a:lnTo>
                    <a:pt x="119" y="237"/>
                  </a:lnTo>
                  <a:lnTo>
                    <a:pt x="116" y="237"/>
                  </a:lnTo>
                  <a:lnTo>
                    <a:pt x="113" y="237"/>
                  </a:lnTo>
                  <a:lnTo>
                    <a:pt x="110" y="236"/>
                  </a:lnTo>
                  <a:lnTo>
                    <a:pt x="107" y="236"/>
                  </a:lnTo>
                  <a:lnTo>
                    <a:pt x="103" y="236"/>
                  </a:lnTo>
                  <a:lnTo>
                    <a:pt x="100" y="234"/>
                  </a:lnTo>
                  <a:lnTo>
                    <a:pt x="100" y="233"/>
                  </a:lnTo>
                  <a:lnTo>
                    <a:pt x="98" y="233"/>
                  </a:lnTo>
                  <a:lnTo>
                    <a:pt x="97" y="233"/>
                  </a:lnTo>
                  <a:lnTo>
                    <a:pt x="97" y="231"/>
                  </a:lnTo>
                  <a:lnTo>
                    <a:pt x="98" y="231"/>
                  </a:lnTo>
                  <a:lnTo>
                    <a:pt x="100" y="231"/>
                  </a:lnTo>
                  <a:lnTo>
                    <a:pt x="101" y="231"/>
                  </a:lnTo>
                  <a:lnTo>
                    <a:pt x="101" y="230"/>
                  </a:lnTo>
                  <a:lnTo>
                    <a:pt x="101" y="229"/>
                  </a:lnTo>
                  <a:lnTo>
                    <a:pt x="100" y="229"/>
                  </a:lnTo>
                  <a:lnTo>
                    <a:pt x="100" y="229"/>
                  </a:lnTo>
                  <a:lnTo>
                    <a:pt x="98" y="229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5" y="227"/>
                  </a:lnTo>
                  <a:lnTo>
                    <a:pt x="82" y="226"/>
                  </a:lnTo>
                  <a:lnTo>
                    <a:pt x="79" y="224"/>
                  </a:lnTo>
                  <a:lnTo>
                    <a:pt x="76" y="221"/>
                  </a:lnTo>
                  <a:lnTo>
                    <a:pt x="73" y="220"/>
                  </a:lnTo>
                  <a:lnTo>
                    <a:pt x="70" y="218"/>
                  </a:lnTo>
                  <a:lnTo>
                    <a:pt x="67" y="215"/>
                  </a:lnTo>
                  <a:lnTo>
                    <a:pt x="64" y="212"/>
                  </a:lnTo>
                  <a:lnTo>
                    <a:pt x="60" y="210"/>
                  </a:lnTo>
                  <a:lnTo>
                    <a:pt x="57" y="207"/>
                  </a:lnTo>
                  <a:lnTo>
                    <a:pt x="53" y="202"/>
                  </a:lnTo>
                  <a:lnTo>
                    <a:pt x="50" y="198"/>
                  </a:lnTo>
                  <a:lnTo>
                    <a:pt x="45" y="193"/>
                  </a:lnTo>
                  <a:lnTo>
                    <a:pt x="41" y="188"/>
                  </a:lnTo>
                  <a:lnTo>
                    <a:pt x="41" y="188"/>
                  </a:lnTo>
                  <a:lnTo>
                    <a:pt x="40" y="188"/>
                  </a:lnTo>
                  <a:lnTo>
                    <a:pt x="40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86"/>
                  </a:lnTo>
                  <a:lnTo>
                    <a:pt x="37" y="185"/>
                  </a:lnTo>
                  <a:lnTo>
                    <a:pt x="37" y="185"/>
                  </a:lnTo>
                  <a:lnTo>
                    <a:pt x="37" y="186"/>
                  </a:lnTo>
                  <a:lnTo>
                    <a:pt x="37" y="186"/>
                  </a:lnTo>
                  <a:lnTo>
                    <a:pt x="37" y="186"/>
                  </a:lnTo>
                  <a:lnTo>
                    <a:pt x="37" y="186"/>
                  </a:lnTo>
                  <a:lnTo>
                    <a:pt x="35" y="186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34" y="185"/>
                  </a:lnTo>
                  <a:lnTo>
                    <a:pt x="34" y="183"/>
                  </a:lnTo>
                  <a:lnTo>
                    <a:pt x="34" y="183"/>
                  </a:lnTo>
                  <a:lnTo>
                    <a:pt x="32" y="182"/>
                  </a:lnTo>
                  <a:lnTo>
                    <a:pt x="32" y="182"/>
                  </a:lnTo>
                  <a:lnTo>
                    <a:pt x="34" y="180"/>
                  </a:lnTo>
                  <a:lnTo>
                    <a:pt x="34" y="180"/>
                  </a:lnTo>
                  <a:lnTo>
                    <a:pt x="35" y="180"/>
                  </a:lnTo>
                  <a:lnTo>
                    <a:pt x="35" y="179"/>
                  </a:lnTo>
                  <a:lnTo>
                    <a:pt x="34" y="177"/>
                  </a:lnTo>
                  <a:lnTo>
                    <a:pt x="34" y="177"/>
                  </a:lnTo>
                  <a:lnTo>
                    <a:pt x="35" y="176"/>
                  </a:lnTo>
                  <a:lnTo>
                    <a:pt x="37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1" y="173"/>
                  </a:lnTo>
                  <a:lnTo>
                    <a:pt x="43" y="171"/>
                  </a:lnTo>
                  <a:lnTo>
                    <a:pt x="45" y="169"/>
                  </a:lnTo>
                  <a:lnTo>
                    <a:pt x="47" y="167"/>
                  </a:lnTo>
                  <a:lnTo>
                    <a:pt x="48" y="166"/>
                  </a:lnTo>
                  <a:lnTo>
                    <a:pt x="48" y="166"/>
                  </a:lnTo>
                  <a:lnTo>
                    <a:pt x="47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35" y="166"/>
                  </a:lnTo>
                  <a:lnTo>
                    <a:pt x="25" y="166"/>
                  </a:lnTo>
                  <a:lnTo>
                    <a:pt x="15" y="164"/>
                  </a:lnTo>
                  <a:lnTo>
                    <a:pt x="6" y="160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7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4" name="Freeform 143"/>
            <p:cNvSpPr>
              <a:spLocks/>
            </p:cNvSpPr>
            <p:nvPr/>
          </p:nvSpPr>
          <p:spPr bwMode="auto">
            <a:xfrm>
              <a:off x="8035925" y="4486275"/>
              <a:ext cx="190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11" y="19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1" y="6"/>
                </a:cxn>
                <a:cxn ang="0">
                  <a:pos x="11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11" y="19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5" name="Freeform 144"/>
            <p:cNvSpPr>
              <a:spLocks/>
            </p:cNvSpPr>
            <p:nvPr/>
          </p:nvSpPr>
          <p:spPr bwMode="auto">
            <a:xfrm>
              <a:off x="7950200" y="4252913"/>
              <a:ext cx="184150" cy="587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9" y="35"/>
                </a:cxn>
                <a:cxn ang="0">
                  <a:pos x="12" y="35"/>
                </a:cxn>
                <a:cxn ang="0">
                  <a:pos x="15" y="35"/>
                </a:cxn>
                <a:cxn ang="0">
                  <a:pos x="19" y="33"/>
                </a:cxn>
                <a:cxn ang="0">
                  <a:pos x="24" y="30"/>
                </a:cxn>
                <a:cxn ang="0">
                  <a:pos x="28" y="27"/>
                </a:cxn>
                <a:cxn ang="0">
                  <a:pos x="34" y="24"/>
                </a:cxn>
                <a:cxn ang="0">
                  <a:pos x="38" y="21"/>
                </a:cxn>
                <a:cxn ang="0">
                  <a:pos x="43" y="19"/>
                </a:cxn>
                <a:cxn ang="0">
                  <a:pos x="47" y="18"/>
                </a:cxn>
                <a:cxn ang="0">
                  <a:pos x="51" y="16"/>
                </a:cxn>
                <a:cxn ang="0">
                  <a:pos x="57" y="15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76" y="13"/>
                </a:cxn>
                <a:cxn ang="0">
                  <a:pos x="82" y="12"/>
                </a:cxn>
                <a:cxn ang="0">
                  <a:pos x="89" y="12"/>
                </a:cxn>
                <a:cxn ang="0">
                  <a:pos x="95" y="12"/>
                </a:cxn>
                <a:cxn ang="0">
                  <a:pos x="101" y="11"/>
                </a:cxn>
                <a:cxn ang="0">
                  <a:pos x="101" y="11"/>
                </a:cxn>
                <a:cxn ang="0">
                  <a:pos x="103" y="9"/>
                </a:cxn>
                <a:cxn ang="0">
                  <a:pos x="103" y="8"/>
                </a:cxn>
                <a:cxn ang="0">
                  <a:pos x="103" y="8"/>
                </a:cxn>
                <a:cxn ang="0">
                  <a:pos x="106" y="8"/>
                </a:cxn>
                <a:cxn ang="0">
                  <a:pos x="110" y="9"/>
                </a:cxn>
                <a:cxn ang="0">
                  <a:pos x="113" y="9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4" y="9"/>
                </a:cxn>
                <a:cxn ang="0">
                  <a:pos x="114" y="9"/>
                </a:cxn>
                <a:cxn ang="0">
                  <a:pos x="114" y="8"/>
                </a:cxn>
                <a:cxn ang="0">
                  <a:pos x="114" y="8"/>
                </a:cxn>
                <a:cxn ang="0">
                  <a:pos x="114" y="8"/>
                </a:cxn>
                <a:cxn ang="0">
                  <a:pos x="114" y="6"/>
                </a:cxn>
                <a:cxn ang="0">
                  <a:pos x="110" y="5"/>
                </a:cxn>
                <a:cxn ang="0">
                  <a:pos x="106" y="3"/>
                </a:cxn>
                <a:cxn ang="0">
                  <a:pos x="101" y="3"/>
                </a:cxn>
                <a:cxn ang="0">
                  <a:pos x="95" y="2"/>
                </a:cxn>
                <a:cxn ang="0">
                  <a:pos x="86" y="0"/>
                </a:cxn>
                <a:cxn ang="0">
                  <a:pos x="78" y="0"/>
                </a:cxn>
                <a:cxn ang="0">
                  <a:pos x="69" y="0"/>
                </a:cxn>
                <a:cxn ang="0">
                  <a:pos x="59" y="2"/>
                </a:cxn>
                <a:cxn ang="0">
                  <a:pos x="54" y="3"/>
                </a:cxn>
                <a:cxn ang="0">
                  <a:pos x="50" y="3"/>
                </a:cxn>
                <a:cxn ang="0">
                  <a:pos x="45" y="5"/>
                </a:cxn>
                <a:cxn ang="0">
                  <a:pos x="41" y="6"/>
                </a:cxn>
                <a:cxn ang="0">
                  <a:pos x="31" y="9"/>
                </a:cxn>
                <a:cxn ang="0">
                  <a:pos x="21" y="15"/>
                </a:cxn>
                <a:cxn ang="0">
                  <a:pos x="12" y="21"/>
                </a:cxn>
                <a:cxn ang="0">
                  <a:pos x="3" y="28"/>
                </a:cxn>
                <a:cxn ang="0">
                  <a:pos x="3" y="30"/>
                </a:cxn>
                <a:cxn ang="0">
                  <a:pos x="2" y="30"/>
                </a:cxn>
                <a:cxn ang="0">
                  <a:pos x="2" y="31"/>
                </a:cxn>
                <a:cxn ang="0">
                  <a:pos x="0" y="33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35"/>
                </a:cxn>
                <a:cxn ang="0">
                  <a:pos x="2" y="37"/>
                </a:cxn>
              </a:cxnLst>
              <a:rect l="0" t="0" r="r" b="b"/>
              <a:pathLst>
                <a:path w="116" h="37">
                  <a:moveTo>
                    <a:pt x="2" y="37"/>
                  </a:moveTo>
                  <a:lnTo>
                    <a:pt x="4" y="37"/>
                  </a:lnTo>
                  <a:lnTo>
                    <a:pt x="9" y="35"/>
                  </a:lnTo>
                  <a:lnTo>
                    <a:pt x="12" y="35"/>
                  </a:lnTo>
                  <a:lnTo>
                    <a:pt x="15" y="35"/>
                  </a:lnTo>
                  <a:lnTo>
                    <a:pt x="19" y="33"/>
                  </a:lnTo>
                  <a:lnTo>
                    <a:pt x="24" y="30"/>
                  </a:lnTo>
                  <a:lnTo>
                    <a:pt x="28" y="27"/>
                  </a:lnTo>
                  <a:lnTo>
                    <a:pt x="34" y="24"/>
                  </a:lnTo>
                  <a:lnTo>
                    <a:pt x="38" y="21"/>
                  </a:lnTo>
                  <a:lnTo>
                    <a:pt x="43" y="19"/>
                  </a:lnTo>
                  <a:lnTo>
                    <a:pt x="47" y="18"/>
                  </a:lnTo>
                  <a:lnTo>
                    <a:pt x="51" y="16"/>
                  </a:lnTo>
                  <a:lnTo>
                    <a:pt x="57" y="15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76" y="13"/>
                  </a:lnTo>
                  <a:lnTo>
                    <a:pt x="82" y="12"/>
                  </a:lnTo>
                  <a:lnTo>
                    <a:pt x="89" y="12"/>
                  </a:lnTo>
                  <a:lnTo>
                    <a:pt x="95" y="12"/>
                  </a:lnTo>
                  <a:lnTo>
                    <a:pt x="101" y="11"/>
                  </a:lnTo>
                  <a:lnTo>
                    <a:pt x="101" y="11"/>
                  </a:lnTo>
                  <a:lnTo>
                    <a:pt x="103" y="9"/>
                  </a:lnTo>
                  <a:lnTo>
                    <a:pt x="103" y="8"/>
                  </a:lnTo>
                  <a:lnTo>
                    <a:pt x="103" y="8"/>
                  </a:lnTo>
                  <a:lnTo>
                    <a:pt x="106" y="8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9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6"/>
                  </a:lnTo>
                  <a:lnTo>
                    <a:pt x="110" y="5"/>
                  </a:lnTo>
                  <a:lnTo>
                    <a:pt x="106" y="3"/>
                  </a:lnTo>
                  <a:lnTo>
                    <a:pt x="101" y="3"/>
                  </a:lnTo>
                  <a:lnTo>
                    <a:pt x="95" y="2"/>
                  </a:lnTo>
                  <a:lnTo>
                    <a:pt x="86" y="0"/>
                  </a:lnTo>
                  <a:lnTo>
                    <a:pt x="78" y="0"/>
                  </a:lnTo>
                  <a:lnTo>
                    <a:pt x="69" y="0"/>
                  </a:lnTo>
                  <a:lnTo>
                    <a:pt x="59" y="2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5" y="5"/>
                  </a:lnTo>
                  <a:lnTo>
                    <a:pt x="41" y="6"/>
                  </a:lnTo>
                  <a:lnTo>
                    <a:pt x="31" y="9"/>
                  </a:lnTo>
                  <a:lnTo>
                    <a:pt x="21" y="15"/>
                  </a:lnTo>
                  <a:lnTo>
                    <a:pt x="12" y="21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6" name="Freeform 145"/>
            <p:cNvSpPr>
              <a:spLocks/>
            </p:cNvSpPr>
            <p:nvPr/>
          </p:nvSpPr>
          <p:spPr bwMode="auto">
            <a:xfrm>
              <a:off x="8013700" y="4206875"/>
              <a:ext cx="220663" cy="30163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3" y="12"/>
                </a:cxn>
                <a:cxn ang="0">
                  <a:pos x="17" y="12"/>
                </a:cxn>
                <a:cxn ang="0">
                  <a:pos x="20" y="12"/>
                </a:cxn>
                <a:cxn ang="0">
                  <a:pos x="23" y="12"/>
                </a:cxn>
                <a:cxn ang="0">
                  <a:pos x="33" y="12"/>
                </a:cxn>
                <a:cxn ang="0">
                  <a:pos x="44" y="12"/>
                </a:cxn>
                <a:cxn ang="0">
                  <a:pos x="54" y="12"/>
                </a:cxn>
                <a:cxn ang="0">
                  <a:pos x="64" y="12"/>
                </a:cxn>
                <a:cxn ang="0">
                  <a:pos x="73" y="12"/>
                </a:cxn>
                <a:cxn ang="0">
                  <a:pos x="83" y="13"/>
                </a:cxn>
                <a:cxn ang="0">
                  <a:pos x="93" y="13"/>
                </a:cxn>
                <a:cxn ang="0">
                  <a:pos x="104" y="15"/>
                </a:cxn>
                <a:cxn ang="0">
                  <a:pos x="105" y="15"/>
                </a:cxn>
                <a:cxn ang="0">
                  <a:pos x="106" y="15"/>
                </a:cxn>
                <a:cxn ang="0">
                  <a:pos x="108" y="15"/>
                </a:cxn>
                <a:cxn ang="0">
                  <a:pos x="109" y="15"/>
                </a:cxn>
                <a:cxn ang="0">
                  <a:pos x="112" y="15"/>
                </a:cxn>
                <a:cxn ang="0">
                  <a:pos x="115" y="15"/>
                </a:cxn>
                <a:cxn ang="0">
                  <a:pos x="118" y="15"/>
                </a:cxn>
                <a:cxn ang="0">
                  <a:pos x="121" y="16"/>
                </a:cxn>
                <a:cxn ang="0">
                  <a:pos x="123" y="16"/>
                </a:cxn>
                <a:cxn ang="0">
                  <a:pos x="124" y="15"/>
                </a:cxn>
                <a:cxn ang="0">
                  <a:pos x="126" y="13"/>
                </a:cxn>
                <a:cxn ang="0">
                  <a:pos x="127" y="13"/>
                </a:cxn>
                <a:cxn ang="0">
                  <a:pos x="130" y="15"/>
                </a:cxn>
                <a:cxn ang="0">
                  <a:pos x="133" y="16"/>
                </a:cxn>
                <a:cxn ang="0">
                  <a:pos x="136" y="18"/>
                </a:cxn>
                <a:cxn ang="0">
                  <a:pos x="139" y="19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7" y="18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9" y="16"/>
                </a:cxn>
                <a:cxn ang="0">
                  <a:pos x="134" y="12"/>
                </a:cxn>
                <a:cxn ang="0">
                  <a:pos x="128" y="10"/>
                </a:cxn>
                <a:cxn ang="0">
                  <a:pos x="123" y="7"/>
                </a:cxn>
                <a:cxn ang="0">
                  <a:pos x="117" y="6"/>
                </a:cxn>
                <a:cxn ang="0">
                  <a:pos x="108" y="4"/>
                </a:cxn>
                <a:cxn ang="0">
                  <a:pos x="98" y="3"/>
                </a:cxn>
                <a:cxn ang="0">
                  <a:pos x="89" y="1"/>
                </a:cxn>
                <a:cxn ang="0">
                  <a:pos x="80" y="0"/>
                </a:cxn>
                <a:cxn ang="0">
                  <a:pos x="70" y="0"/>
                </a:cxn>
                <a:cxn ang="0">
                  <a:pos x="61" y="0"/>
                </a:cxn>
                <a:cxn ang="0">
                  <a:pos x="51" y="0"/>
                </a:cxn>
                <a:cxn ang="0">
                  <a:pos x="42" y="0"/>
                </a:cxn>
                <a:cxn ang="0">
                  <a:pos x="32" y="1"/>
                </a:cxn>
                <a:cxn ang="0">
                  <a:pos x="20" y="3"/>
                </a:cxn>
                <a:cxn ang="0">
                  <a:pos x="10" y="6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10" y="12"/>
                </a:cxn>
              </a:cxnLst>
              <a:rect l="0" t="0" r="r" b="b"/>
              <a:pathLst>
                <a:path w="139" h="19">
                  <a:moveTo>
                    <a:pt x="10" y="12"/>
                  </a:moveTo>
                  <a:lnTo>
                    <a:pt x="13" y="12"/>
                  </a:lnTo>
                  <a:lnTo>
                    <a:pt x="17" y="12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33" y="12"/>
                  </a:lnTo>
                  <a:lnTo>
                    <a:pt x="44" y="12"/>
                  </a:lnTo>
                  <a:lnTo>
                    <a:pt x="54" y="12"/>
                  </a:lnTo>
                  <a:lnTo>
                    <a:pt x="64" y="12"/>
                  </a:lnTo>
                  <a:lnTo>
                    <a:pt x="73" y="12"/>
                  </a:lnTo>
                  <a:lnTo>
                    <a:pt x="83" y="13"/>
                  </a:lnTo>
                  <a:lnTo>
                    <a:pt x="93" y="13"/>
                  </a:lnTo>
                  <a:lnTo>
                    <a:pt x="104" y="15"/>
                  </a:lnTo>
                  <a:lnTo>
                    <a:pt x="105" y="15"/>
                  </a:lnTo>
                  <a:lnTo>
                    <a:pt x="106" y="15"/>
                  </a:lnTo>
                  <a:lnTo>
                    <a:pt x="108" y="15"/>
                  </a:lnTo>
                  <a:lnTo>
                    <a:pt x="109" y="15"/>
                  </a:lnTo>
                  <a:lnTo>
                    <a:pt x="112" y="15"/>
                  </a:lnTo>
                  <a:lnTo>
                    <a:pt x="115" y="15"/>
                  </a:lnTo>
                  <a:lnTo>
                    <a:pt x="118" y="15"/>
                  </a:lnTo>
                  <a:lnTo>
                    <a:pt x="121" y="16"/>
                  </a:lnTo>
                  <a:lnTo>
                    <a:pt x="123" y="16"/>
                  </a:lnTo>
                  <a:lnTo>
                    <a:pt x="124" y="15"/>
                  </a:lnTo>
                  <a:lnTo>
                    <a:pt x="126" y="13"/>
                  </a:lnTo>
                  <a:lnTo>
                    <a:pt x="127" y="13"/>
                  </a:lnTo>
                  <a:lnTo>
                    <a:pt x="130" y="15"/>
                  </a:lnTo>
                  <a:lnTo>
                    <a:pt x="133" y="16"/>
                  </a:lnTo>
                  <a:lnTo>
                    <a:pt x="136" y="18"/>
                  </a:lnTo>
                  <a:lnTo>
                    <a:pt x="139" y="19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7" y="18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9" y="16"/>
                  </a:lnTo>
                  <a:lnTo>
                    <a:pt x="134" y="12"/>
                  </a:lnTo>
                  <a:lnTo>
                    <a:pt x="128" y="10"/>
                  </a:lnTo>
                  <a:lnTo>
                    <a:pt x="123" y="7"/>
                  </a:lnTo>
                  <a:lnTo>
                    <a:pt x="117" y="6"/>
                  </a:lnTo>
                  <a:lnTo>
                    <a:pt x="108" y="4"/>
                  </a:lnTo>
                  <a:lnTo>
                    <a:pt x="98" y="3"/>
                  </a:lnTo>
                  <a:lnTo>
                    <a:pt x="89" y="1"/>
                  </a:lnTo>
                  <a:lnTo>
                    <a:pt x="80" y="0"/>
                  </a:lnTo>
                  <a:lnTo>
                    <a:pt x="70" y="0"/>
                  </a:lnTo>
                  <a:lnTo>
                    <a:pt x="61" y="0"/>
                  </a:lnTo>
                  <a:lnTo>
                    <a:pt x="51" y="0"/>
                  </a:lnTo>
                  <a:lnTo>
                    <a:pt x="42" y="0"/>
                  </a:lnTo>
                  <a:lnTo>
                    <a:pt x="32" y="1"/>
                  </a:lnTo>
                  <a:lnTo>
                    <a:pt x="20" y="3"/>
                  </a:lnTo>
                  <a:lnTo>
                    <a:pt x="10" y="6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7" name="Freeform 146"/>
            <p:cNvSpPr>
              <a:spLocks/>
            </p:cNvSpPr>
            <p:nvPr/>
          </p:nvSpPr>
          <p:spPr bwMode="auto">
            <a:xfrm>
              <a:off x="8251825" y="4232275"/>
              <a:ext cx="165100" cy="214313"/>
            </a:xfrm>
            <a:custGeom>
              <a:avLst/>
              <a:gdLst/>
              <a:ahLst/>
              <a:cxnLst>
                <a:cxn ang="0">
                  <a:pos x="21" y="15"/>
                </a:cxn>
                <a:cxn ang="0">
                  <a:pos x="41" y="22"/>
                </a:cxn>
                <a:cxn ang="0">
                  <a:pos x="63" y="34"/>
                </a:cxn>
                <a:cxn ang="0">
                  <a:pos x="81" y="50"/>
                </a:cxn>
                <a:cxn ang="0">
                  <a:pos x="88" y="66"/>
                </a:cxn>
                <a:cxn ang="0">
                  <a:pos x="91" y="75"/>
                </a:cxn>
                <a:cxn ang="0">
                  <a:pos x="94" y="94"/>
                </a:cxn>
                <a:cxn ang="0">
                  <a:pos x="93" y="120"/>
                </a:cxn>
                <a:cxn ang="0">
                  <a:pos x="94" y="135"/>
                </a:cxn>
                <a:cxn ang="0">
                  <a:pos x="96" y="135"/>
                </a:cxn>
                <a:cxn ang="0">
                  <a:pos x="96" y="132"/>
                </a:cxn>
                <a:cxn ang="0">
                  <a:pos x="97" y="128"/>
                </a:cxn>
                <a:cxn ang="0">
                  <a:pos x="97" y="122"/>
                </a:cxn>
                <a:cxn ang="0">
                  <a:pos x="98" y="114"/>
                </a:cxn>
                <a:cxn ang="0">
                  <a:pos x="98" y="110"/>
                </a:cxn>
                <a:cxn ang="0">
                  <a:pos x="98" y="110"/>
                </a:cxn>
                <a:cxn ang="0">
                  <a:pos x="100" y="108"/>
                </a:cxn>
                <a:cxn ang="0">
                  <a:pos x="100" y="108"/>
                </a:cxn>
                <a:cxn ang="0">
                  <a:pos x="100" y="108"/>
                </a:cxn>
                <a:cxn ang="0">
                  <a:pos x="103" y="107"/>
                </a:cxn>
                <a:cxn ang="0">
                  <a:pos x="103" y="103"/>
                </a:cxn>
                <a:cxn ang="0">
                  <a:pos x="104" y="95"/>
                </a:cxn>
                <a:cxn ang="0">
                  <a:pos x="104" y="91"/>
                </a:cxn>
                <a:cxn ang="0">
                  <a:pos x="104" y="89"/>
                </a:cxn>
                <a:cxn ang="0">
                  <a:pos x="104" y="88"/>
                </a:cxn>
                <a:cxn ang="0">
                  <a:pos x="104" y="87"/>
                </a:cxn>
                <a:cxn ang="0">
                  <a:pos x="104" y="82"/>
                </a:cxn>
                <a:cxn ang="0">
                  <a:pos x="104" y="73"/>
                </a:cxn>
                <a:cxn ang="0">
                  <a:pos x="103" y="66"/>
                </a:cxn>
                <a:cxn ang="0">
                  <a:pos x="103" y="62"/>
                </a:cxn>
                <a:cxn ang="0">
                  <a:pos x="97" y="53"/>
                </a:cxn>
                <a:cxn ang="0">
                  <a:pos x="88" y="40"/>
                </a:cxn>
                <a:cxn ang="0">
                  <a:pos x="77" y="28"/>
                </a:cxn>
                <a:cxn ang="0">
                  <a:pos x="63" y="19"/>
                </a:cxn>
                <a:cxn ang="0">
                  <a:pos x="49" y="10"/>
                </a:cxn>
                <a:cxn ang="0">
                  <a:pos x="34" y="5"/>
                </a:cxn>
                <a:cxn ang="0">
                  <a:pos x="21" y="2"/>
                </a:cxn>
                <a:cxn ang="0">
                  <a:pos x="8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9"/>
                </a:cxn>
                <a:cxn ang="0">
                  <a:pos x="9" y="10"/>
                </a:cxn>
              </a:cxnLst>
              <a:rect l="0" t="0" r="r" b="b"/>
              <a:pathLst>
                <a:path w="104" h="135">
                  <a:moveTo>
                    <a:pt x="11" y="12"/>
                  </a:moveTo>
                  <a:lnTo>
                    <a:pt x="21" y="15"/>
                  </a:lnTo>
                  <a:lnTo>
                    <a:pt x="31" y="18"/>
                  </a:lnTo>
                  <a:lnTo>
                    <a:pt x="41" y="22"/>
                  </a:lnTo>
                  <a:lnTo>
                    <a:pt x="52" y="26"/>
                  </a:lnTo>
                  <a:lnTo>
                    <a:pt x="63" y="34"/>
                  </a:lnTo>
                  <a:lnTo>
                    <a:pt x="74" y="41"/>
                  </a:lnTo>
                  <a:lnTo>
                    <a:pt x="81" y="50"/>
                  </a:lnTo>
                  <a:lnTo>
                    <a:pt x="87" y="62"/>
                  </a:lnTo>
                  <a:lnTo>
                    <a:pt x="88" y="66"/>
                  </a:lnTo>
                  <a:lnTo>
                    <a:pt x="90" y="70"/>
                  </a:lnTo>
                  <a:lnTo>
                    <a:pt x="91" y="75"/>
                  </a:lnTo>
                  <a:lnTo>
                    <a:pt x="93" y="79"/>
                  </a:lnTo>
                  <a:lnTo>
                    <a:pt x="94" y="94"/>
                  </a:lnTo>
                  <a:lnTo>
                    <a:pt x="94" y="107"/>
                  </a:lnTo>
                  <a:lnTo>
                    <a:pt x="93" y="120"/>
                  </a:lnTo>
                  <a:lnTo>
                    <a:pt x="94" y="135"/>
                  </a:lnTo>
                  <a:lnTo>
                    <a:pt x="94" y="135"/>
                  </a:lnTo>
                  <a:lnTo>
                    <a:pt x="96" y="135"/>
                  </a:lnTo>
                  <a:lnTo>
                    <a:pt x="96" y="135"/>
                  </a:lnTo>
                  <a:lnTo>
                    <a:pt x="96" y="135"/>
                  </a:lnTo>
                  <a:lnTo>
                    <a:pt x="96" y="132"/>
                  </a:lnTo>
                  <a:lnTo>
                    <a:pt x="97" y="129"/>
                  </a:lnTo>
                  <a:lnTo>
                    <a:pt x="97" y="128"/>
                  </a:lnTo>
                  <a:lnTo>
                    <a:pt x="97" y="125"/>
                  </a:lnTo>
                  <a:lnTo>
                    <a:pt x="97" y="122"/>
                  </a:lnTo>
                  <a:lnTo>
                    <a:pt x="98" y="117"/>
                  </a:lnTo>
                  <a:lnTo>
                    <a:pt x="98" y="114"/>
                  </a:lnTo>
                  <a:lnTo>
                    <a:pt x="98" y="111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100" y="108"/>
                  </a:lnTo>
                  <a:lnTo>
                    <a:pt x="101" y="107"/>
                  </a:lnTo>
                  <a:lnTo>
                    <a:pt x="103" y="107"/>
                  </a:lnTo>
                  <a:lnTo>
                    <a:pt x="103" y="106"/>
                  </a:lnTo>
                  <a:lnTo>
                    <a:pt x="103" y="103"/>
                  </a:lnTo>
                  <a:lnTo>
                    <a:pt x="103" y="98"/>
                  </a:lnTo>
                  <a:lnTo>
                    <a:pt x="104" y="95"/>
                  </a:lnTo>
                  <a:lnTo>
                    <a:pt x="104" y="92"/>
                  </a:lnTo>
                  <a:lnTo>
                    <a:pt x="104" y="91"/>
                  </a:lnTo>
                  <a:lnTo>
                    <a:pt x="104" y="91"/>
                  </a:lnTo>
                  <a:lnTo>
                    <a:pt x="104" y="89"/>
                  </a:lnTo>
                  <a:lnTo>
                    <a:pt x="104" y="89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4" y="82"/>
                  </a:lnTo>
                  <a:lnTo>
                    <a:pt x="104" y="78"/>
                  </a:lnTo>
                  <a:lnTo>
                    <a:pt x="104" y="73"/>
                  </a:lnTo>
                  <a:lnTo>
                    <a:pt x="104" y="69"/>
                  </a:lnTo>
                  <a:lnTo>
                    <a:pt x="103" y="66"/>
                  </a:lnTo>
                  <a:lnTo>
                    <a:pt x="103" y="65"/>
                  </a:lnTo>
                  <a:lnTo>
                    <a:pt x="103" y="62"/>
                  </a:lnTo>
                  <a:lnTo>
                    <a:pt x="101" y="60"/>
                  </a:lnTo>
                  <a:lnTo>
                    <a:pt x="97" y="53"/>
                  </a:lnTo>
                  <a:lnTo>
                    <a:pt x="93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7" y="28"/>
                  </a:lnTo>
                  <a:lnTo>
                    <a:pt x="69" y="24"/>
                  </a:lnTo>
                  <a:lnTo>
                    <a:pt x="63" y="19"/>
                  </a:lnTo>
                  <a:lnTo>
                    <a:pt x="56" y="15"/>
                  </a:lnTo>
                  <a:lnTo>
                    <a:pt x="49" y="10"/>
                  </a:lnTo>
                  <a:lnTo>
                    <a:pt x="41" y="7"/>
                  </a:lnTo>
                  <a:lnTo>
                    <a:pt x="34" y="5"/>
                  </a:lnTo>
                  <a:lnTo>
                    <a:pt x="27" y="3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8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7"/>
                  </a:lnTo>
                  <a:lnTo>
                    <a:pt x="5" y="9"/>
                  </a:lnTo>
                  <a:lnTo>
                    <a:pt x="6" y="9"/>
                  </a:lnTo>
                  <a:lnTo>
                    <a:pt x="9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8" name="Freeform 147"/>
            <p:cNvSpPr>
              <a:spLocks/>
            </p:cNvSpPr>
            <p:nvPr/>
          </p:nvSpPr>
          <p:spPr bwMode="auto">
            <a:xfrm>
              <a:off x="8275638" y="4452938"/>
              <a:ext cx="131763" cy="180975"/>
            </a:xfrm>
            <a:custGeom>
              <a:avLst/>
              <a:gdLst/>
              <a:ahLst/>
              <a:cxnLst>
                <a:cxn ang="0">
                  <a:pos x="81" y="2"/>
                </a:cxn>
                <a:cxn ang="0">
                  <a:pos x="79" y="6"/>
                </a:cxn>
                <a:cxn ang="0">
                  <a:pos x="72" y="24"/>
                </a:cxn>
                <a:cxn ang="0">
                  <a:pos x="63" y="59"/>
                </a:cxn>
                <a:cxn ang="0">
                  <a:pos x="59" y="79"/>
                </a:cxn>
                <a:cxn ang="0">
                  <a:pos x="59" y="87"/>
                </a:cxn>
                <a:cxn ang="0">
                  <a:pos x="56" y="91"/>
                </a:cxn>
                <a:cxn ang="0">
                  <a:pos x="50" y="87"/>
                </a:cxn>
                <a:cxn ang="0">
                  <a:pos x="44" y="84"/>
                </a:cxn>
                <a:cxn ang="0">
                  <a:pos x="37" y="82"/>
                </a:cxn>
                <a:cxn ang="0">
                  <a:pos x="31" y="79"/>
                </a:cxn>
                <a:cxn ang="0">
                  <a:pos x="26" y="78"/>
                </a:cxn>
                <a:cxn ang="0">
                  <a:pos x="21" y="69"/>
                </a:cxn>
                <a:cxn ang="0">
                  <a:pos x="15" y="56"/>
                </a:cxn>
                <a:cxn ang="0">
                  <a:pos x="10" y="47"/>
                </a:cxn>
                <a:cxn ang="0">
                  <a:pos x="7" y="43"/>
                </a:cxn>
                <a:cxn ang="0">
                  <a:pos x="4" y="37"/>
                </a:cxn>
                <a:cxn ang="0">
                  <a:pos x="3" y="32"/>
                </a:cxn>
                <a:cxn ang="0">
                  <a:pos x="0" y="34"/>
                </a:cxn>
                <a:cxn ang="0">
                  <a:pos x="0" y="41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4" y="62"/>
                </a:cxn>
                <a:cxn ang="0">
                  <a:pos x="12" y="75"/>
                </a:cxn>
                <a:cxn ang="0">
                  <a:pos x="18" y="82"/>
                </a:cxn>
                <a:cxn ang="0">
                  <a:pos x="19" y="82"/>
                </a:cxn>
                <a:cxn ang="0">
                  <a:pos x="23" y="85"/>
                </a:cxn>
                <a:cxn ang="0">
                  <a:pos x="28" y="88"/>
                </a:cxn>
                <a:cxn ang="0">
                  <a:pos x="34" y="91"/>
                </a:cxn>
                <a:cxn ang="0">
                  <a:pos x="41" y="91"/>
                </a:cxn>
                <a:cxn ang="0">
                  <a:pos x="47" y="94"/>
                </a:cxn>
                <a:cxn ang="0">
                  <a:pos x="51" y="98"/>
                </a:cxn>
                <a:cxn ang="0">
                  <a:pos x="54" y="103"/>
                </a:cxn>
                <a:cxn ang="0">
                  <a:pos x="56" y="110"/>
                </a:cxn>
                <a:cxn ang="0">
                  <a:pos x="60" y="114"/>
                </a:cxn>
                <a:cxn ang="0">
                  <a:pos x="64" y="114"/>
                </a:cxn>
                <a:cxn ang="0">
                  <a:pos x="66" y="112"/>
                </a:cxn>
                <a:cxn ang="0">
                  <a:pos x="63" y="104"/>
                </a:cxn>
                <a:cxn ang="0">
                  <a:pos x="63" y="101"/>
                </a:cxn>
                <a:cxn ang="0">
                  <a:pos x="64" y="100"/>
                </a:cxn>
                <a:cxn ang="0">
                  <a:pos x="66" y="98"/>
                </a:cxn>
                <a:cxn ang="0">
                  <a:pos x="66" y="97"/>
                </a:cxn>
                <a:cxn ang="0">
                  <a:pos x="72" y="84"/>
                </a:cxn>
                <a:cxn ang="0">
                  <a:pos x="76" y="57"/>
                </a:cxn>
                <a:cxn ang="0">
                  <a:pos x="81" y="37"/>
                </a:cxn>
                <a:cxn ang="0">
                  <a:pos x="82" y="22"/>
                </a:cxn>
                <a:cxn ang="0">
                  <a:pos x="82" y="10"/>
                </a:cxn>
                <a:cxn ang="0">
                  <a:pos x="83" y="3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83" h="114">
                  <a:moveTo>
                    <a:pt x="82" y="0"/>
                  </a:moveTo>
                  <a:lnTo>
                    <a:pt x="81" y="2"/>
                  </a:lnTo>
                  <a:lnTo>
                    <a:pt x="79" y="3"/>
                  </a:lnTo>
                  <a:lnTo>
                    <a:pt x="79" y="6"/>
                  </a:lnTo>
                  <a:lnTo>
                    <a:pt x="78" y="8"/>
                  </a:lnTo>
                  <a:lnTo>
                    <a:pt x="72" y="24"/>
                  </a:lnTo>
                  <a:lnTo>
                    <a:pt x="67" y="41"/>
                  </a:lnTo>
                  <a:lnTo>
                    <a:pt x="63" y="59"/>
                  </a:lnTo>
                  <a:lnTo>
                    <a:pt x="59" y="76"/>
                  </a:lnTo>
                  <a:lnTo>
                    <a:pt x="59" y="79"/>
                  </a:lnTo>
                  <a:lnTo>
                    <a:pt x="59" y="84"/>
                  </a:lnTo>
                  <a:lnTo>
                    <a:pt x="59" y="87"/>
                  </a:lnTo>
                  <a:lnTo>
                    <a:pt x="59" y="91"/>
                  </a:lnTo>
                  <a:lnTo>
                    <a:pt x="56" y="91"/>
                  </a:lnTo>
                  <a:lnTo>
                    <a:pt x="53" y="88"/>
                  </a:lnTo>
                  <a:lnTo>
                    <a:pt x="50" y="87"/>
                  </a:lnTo>
                  <a:lnTo>
                    <a:pt x="47" y="85"/>
                  </a:lnTo>
                  <a:lnTo>
                    <a:pt x="44" y="84"/>
                  </a:lnTo>
                  <a:lnTo>
                    <a:pt x="40" y="84"/>
                  </a:lnTo>
                  <a:lnTo>
                    <a:pt x="37" y="82"/>
                  </a:lnTo>
                  <a:lnTo>
                    <a:pt x="34" y="81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78"/>
                  </a:lnTo>
                  <a:lnTo>
                    <a:pt x="25" y="76"/>
                  </a:lnTo>
                  <a:lnTo>
                    <a:pt x="21" y="69"/>
                  </a:lnTo>
                  <a:lnTo>
                    <a:pt x="18" y="63"/>
                  </a:lnTo>
                  <a:lnTo>
                    <a:pt x="15" y="56"/>
                  </a:lnTo>
                  <a:lnTo>
                    <a:pt x="12" y="50"/>
                  </a:lnTo>
                  <a:lnTo>
                    <a:pt x="10" y="47"/>
                  </a:lnTo>
                  <a:lnTo>
                    <a:pt x="9" y="44"/>
                  </a:lnTo>
                  <a:lnTo>
                    <a:pt x="7" y="43"/>
                  </a:lnTo>
                  <a:lnTo>
                    <a:pt x="6" y="40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3" y="32"/>
                  </a:lnTo>
                  <a:lnTo>
                    <a:pt x="2" y="31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3"/>
                  </a:lnTo>
                  <a:lnTo>
                    <a:pt x="2" y="56"/>
                  </a:lnTo>
                  <a:lnTo>
                    <a:pt x="4" y="62"/>
                  </a:lnTo>
                  <a:lnTo>
                    <a:pt x="7" y="69"/>
                  </a:lnTo>
                  <a:lnTo>
                    <a:pt x="12" y="75"/>
                  </a:lnTo>
                  <a:lnTo>
                    <a:pt x="16" y="81"/>
                  </a:lnTo>
                  <a:lnTo>
                    <a:pt x="18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1" y="84"/>
                  </a:lnTo>
                  <a:lnTo>
                    <a:pt x="23" y="85"/>
                  </a:lnTo>
                  <a:lnTo>
                    <a:pt x="25" y="87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4" y="91"/>
                  </a:lnTo>
                  <a:lnTo>
                    <a:pt x="38" y="91"/>
                  </a:lnTo>
                  <a:lnTo>
                    <a:pt x="41" y="91"/>
                  </a:lnTo>
                  <a:lnTo>
                    <a:pt x="44" y="93"/>
                  </a:lnTo>
                  <a:lnTo>
                    <a:pt x="47" y="94"/>
                  </a:lnTo>
                  <a:lnTo>
                    <a:pt x="50" y="95"/>
                  </a:lnTo>
                  <a:lnTo>
                    <a:pt x="51" y="98"/>
                  </a:lnTo>
                  <a:lnTo>
                    <a:pt x="53" y="100"/>
                  </a:lnTo>
                  <a:lnTo>
                    <a:pt x="54" y="103"/>
                  </a:lnTo>
                  <a:lnTo>
                    <a:pt x="56" y="106"/>
                  </a:lnTo>
                  <a:lnTo>
                    <a:pt x="56" y="110"/>
                  </a:lnTo>
                  <a:lnTo>
                    <a:pt x="57" y="113"/>
                  </a:lnTo>
                  <a:lnTo>
                    <a:pt x="60" y="114"/>
                  </a:lnTo>
                  <a:lnTo>
                    <a:pt x="62" y="114"/>
                  </a:lnTo>
                  <a:lnTo>
                    <a:pt x="64" y="114"/>
                  </a:lnTo>
                  <a:lnTo>
                    <a:pt x="66" y="114"/>
                  </a:lnTo>
                  <a:lnTo>
                    <a:pt x="66" y="112"/>
                  </a:lnTo>
                  <a:lnTo>
                    <a:pt x="64" y="107"/>
                  </a:lnTo>
                  <a:lnTo>
                    <a:pt x="63" y="104"/>
                  </a:lnTo>
                  <a:lnTo>
                    <a:pt x="63" y="101"/>
                  </a:lnTo>
                  <a:lnTo>
                    <a:pt x="63" y="101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6" y="97"/>
                  </a:lnTo>
                  <a:lnTo>
                    <a:pt x="66" y="97"/>
                  </a:lnTo>
                  <a:lnTo>
                    <a:pt x="67" y="95"/>
                  </a:lnTo>
                  <a:lnTo>
                    <a:pt x="72" y="84"/>
                  </a:lnTo>
                  <a:lnTo>
                    <a:pt x="73" y="71"/>
                  </a:lnTo>
                  <a:lnTo>
                    <a:pt x="76" y="57"/>
                  </a:lnTo>
                  <a:lnTo>
                    <a:pt x="79" y="44"/>
                  </a:lnTo>
                  <a:lnTo>
                    <a:pt x="81" y="37"/>
                  </a:lnTo>
                  <a:lnTo>
                    <a:pt x="82" y="30"/>
                  </a:lnTo>
                  <a:lnTo>
                    <a:pt x="82" y="22"/>
                  </a:lnTo>
                  <a:lnTo>
                    <a:pt x="82" y="15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3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9" name="Freeform 148"/>
            <p:cNvSpPr>
              <a:spLocks/>
            </p:cNvSpPr>
            <p:nvPr/>
          </p:nvSpPr>
          <p:spPr bwMode="auto">
            <a:xfrm>
              <a:off x="8216900" y="4486275"/>
              <a:ext cx="19050" cy="47625"/>
            </a:xfrm>
            <a:custGeom>
              <a:avLst/>
              <a:gdLst/>
              <a:ahLst/>
              <a:cxnLst>
                <a:cxn ang="0">
                  <a:pos x="3" y="29"/>
                </a:cxn>
                <a:cxn ang="0">
                  <a:pos x="5" y="28"/>
                </a:cxn>
                <a:cxn ang="0">
                  <a:pos x="6" y="25"/>
                </a:cxn>
                <a:cxn ang="0">
                  <a:pos x="8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1" y="17"/>
                </a:cxn>
                <a:cxn ang="0">
                  <a:pos x="12" y="13"/>
                </a:cxn>
                <a:cxn ang="0">
                  <a:pos x="12" y="9"/>
                </a:cxn>
                <a:cxn ang="0">
                  <a:pos x="11" y="6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9"/>
                </a:cxn>
                <a:cxn ang="0">
                  <a:pos x="3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3" y="29"/>
                </a:cxn>
              </a:cxnLst>
              <a:rect l="0" t="0" r="r" b="b"/>
              <a:pathLst>
                <a:path w="12" h="30">
                  <a:moveTo>
                    <a:pt x="3" y="29"/>
                  </a:moveTo>
                  <a:lnTo>
                    <a:pt x="5" y="28"/>
                  </a:lnTo>
                  <a:lnTo>
                    <a:pt x="6" y="25"/>
                  </a:lnTo>
                  <a:lnTo>
                    <a:pt x="8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2" y="13"/>
                  </a:lnTo>
                  <a:lnTo>
                    <a:pt x="12" y="9"/>
                  </a:lnTo>
                  <a:lnTo>
                    <a:pt x="11" y="6"/>
                  </a:lnTo>
                  <a:lnTo>
                    <a:pt x="9" y="3"/>
                  </a:lnTo>
                  <a:lnTo>
                    <a:pt x="8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9"/>
                  </a:lnTo>
                  <a:lnTo>
                    <a:pt x="3" y="14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0" name="Freeform 149"/>
            <p:cNvSpPr>
              <a:spLocks/>
            </p:cNvSpPr>
            <p:nvPr/>
          </p:nvSpPr>
          <p:spPr bwMode="auto">
            <a:xfrm>
              <a:off x="8255000" y="4606925"/>
              <a:ext cx="14288" cy="6985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23"/>
                </a:cxn>
                <a:cxn ang="0">
                  <a:pos x="0" y="29"/>
                </a:cxn>
                <a:cxn ang="0">
                  <a:pos x="1" y="34"/>
                </a:cxn>
                <a:cxn ang="0">
                  <a:pos x="3" y="38"/>
                </a:cxn>
                <a:cxn ang="0">
                  <a:pos x="6" y="42"/>
                </a:cxn>
                <a:cxn ang="0">
                  <a:pos x="6" y="42"/>
                </a:cxn>
                <a:cxn ang="0">
                  <a:pos x="7" y="42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9" y="42"/>
                </a:cxn>
                <a:cxn ang="0">
                  <a:pos x="9" y="41"/>
                </a:cxn>
                <a:cxn ang="0">
                  <a:pos x="9" y="41"/>
                </a:cxn>
                <a:cxn ang="0">
                  <a:pos x="9" y="39"/>
                </a:cxn>
                <a:cxn ang="0">
                  <a:pos x="7" y="38"/>
                </a:cxn>
                <a:cxn ang="0">
                  <a:pos x="7" y="37"/>
                </a:cxn>
                <a:cxn ang="0">
                  <a:pos x="6" y="35"/>
                </a:cxn>
                <a:cxn ang="0">
                  <a:pos x="6" y="34"/>
                </a:cxn>
                <a:cxn ang="0">
                  <a:pos x="4" y="26"/>
                </a:cxn>
                <a:cxn ang="0">
                  <a:pos x="4" y="19"/>
                </a:cxn>
                <a:cxn ang="0">
                  <a:pos x="4" y="12"/>
                </a:cxn>
                <a:cxn ang="0">
                  <a:pos x="3" y="4"/>
                </a:cxn>
              </a:cxnLst>
              <a:rect l="0" t="0" r="r" b="b"/>
              <a:pathLst>
                <a:path w="9" h="44">
                  <a:moveTo>
                    <a:pt x="3" y="4"/>
                  </a:moveTo>
                  <a:lnTo>
                    <a:pt x="3" y="3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1" y="34"/>
                  </a:lnTo>
                  <a:lnTo>
                    <a:pt x="3" y="38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9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" y="12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1" name="Freeform 150"/>
            <p:cNvSpPr>
              <a:spLocks/>
            </p:cNvSpPr>
            <p:nvPr/>
          </p:nvSpPr>
          <p:spPr bwMode="auto">
            <a:xfrm>
              <a:off x="7885113" y="4922838"/>
              <a:ext cx="233363" cy="539750"/>
            </a:xfrm>
            <a:custGeom>
              <a:avLst/>
              <a:gdLst/>
              <a:ahLst/>
              <a:cxnLst>
                <a:cxn ang="0">
                  <a:pos x="65" y="258"/>
                </a:cxn>
                <a:cxn ang="0">
                  <a:pos x="75" y="236"/>
                </a:cxn>
                <a:cxn ang="0">
                  <a:pos x="91" y="192"/>
                </a:cxn>
                <a:cxn ang="0">
                  <a:pos x="107" y="148"/>
                </a:cxn>
                <a:cxn ang="0">
                  <a:pos x="114" y="127"/>
                </a:cxn>
                <a:cxn ang="0">
                  <a:pos x="114" y="119"/>
                </a:cxn>
                <a:cxn ang="0">
                  <a:pos x="120" y="106"/>
                </a:cxn>
                <a:cxn ang="0">
                  <a:pos x="120" y="101"/>
                </a:cxn>
                <a:cxn ang="0">
                  <a:pos x="122" y="84"/>
                </a:cxn>
                <a:cxn ang="0">
                  <a:pos x="126" y="66"/>
                </a:cxn>
                <a:cxn ang="0">
                  <a:pos x="129" y="59"/>
                </a:cxn>
                <a:cxn ang="0">
                  <a:pos x="138" y="38"/>
                </a:cxn>
                <a:cxn ang="0">
                  <a:pos x="142" y="25"/>
                </a:cxn>
                <a:cxn ang="0">
                  <a:pos x="145" y="16"/>
                </a:cxn>
                <a:cxn ang="0">
                  <a:pos x="147" y="0"/>
                </a:cxn>
                <a:cxn ang="0">
                  <a:pos x="144" y="0"/>
                </a:cxn>
                <a:cxn ang="0">
                  <a:pos x="132" y="21"/>
                </a:cxn>
                <a:cxn ang="0">
                  <a:pos x="122" y="45"/>
                </a:cxn>
                <a:cxn ang="0">
                  <a:pos x="116" y="66"/>
                </a:cxn>
                <a:cxn ang="0">
                  <a:pos x="114" y="91"/>
                </a:cxn>
                <a:cxn ang="0">
                  <a:pos x="111" y="104"/>
                </a:cxn>
                <a:cxn ang="0">
                  <a:pos x="103" y="132"/>
                </a:cxn>
                <a:cxn ang="0">
                  <a:pos x="81" y="193"/>
                </a:cxn>
                <a:cxn ang="0">
                  <a:pos x="79" y="196"/>
                </a:cxn>
                <a:cxn ang="0">
                  <a:pos x="66" y="180"/>
                </a:cxn>
                <a:cxn ang="0">
                  <a:pos x="40" y="168"/>
                </a:cxn>
                <a:cxn ang="0">
                  <a:pos x="10" y="182"/>
                </a:cxn>
                <a:cxn ang="0">
                  <a:pos x="16" y="182"/>
                </a:cxn>
                <a:cxn ang="0">
                  <a:pos x="19" y="182"/>
                </a:cxn>
                <a:cxn ang="0">
                  <a:pos x="24" y="182"/>
                </a:cxn>
                <a:cxn ang="0">
                  <a:pos x="32" y="182"/>
                </a:cxn>
                <a:cxn ang="0">
                  <a:pos x="40" y="182"/>
                </a:cxn>
                <a:cxn ang="0">
                  <a:pos x="45" y="180"/>
                </a:cxn>
                <a:cxn ang="0">
                  <a:pos x="53" y="186"/>
                </a:cxn>
                <a:cxn ang="0">
                  <a:pos x="65" y="198"/>
                </a:cxn>
                <a:cxn ang="0">
                  <a:pos x="73" y="202"/>
                </a:cxn>
                <a:cxn ang="0">
                  <a:pos x="69" y="226"/>
                </a:cxn>
                <a:cxn ang="0">
                  <a:pos x="57" y="252"/>
                </a:cxn>
                <a:cxn ang="0">
                  <a:pos x="50" y="265"/>
                </a:cxn>
                <a:cxn ang="0">
                  <a:pos x="22" y="299"/>
                </a:cxn>
                <a:cxn ang="0">
                  <a:pos x="6" y="324"/>
                </a:cxn>
                <a:cxn ang="0">
                  <a:pos x="2" y="338"/>
                </a:cxn>
                <a:cxn ang="0">
                  <a:pos x="3" y="334"/>
                </a:cxn>
                <a:cxn ang="0">
                  <a:pos x="7" y="331"/>
                </a:cxn>
                <a:cxn ang="0">
                  <a:pos x="18" y="313"/>
                </a:cxn>
                <a:cxn ang="0">
                  <a:pos x="34" y="291"/>
                </a:cxn>
                <a:cxn ang="0">
                  <a:pos x="53" y="272"/>
                </a:cxn>
                <a:cxn ang="0">
                  <a:pos x="59" y="267"/>
                </a:cxn>
              </a:cxnLst>
              <a:rect l="0" t="0" r="r" b="b"/>
              <a:pathLst>
                <a:path w="147" h="340">
                  <a:moveTo>
                    <a:pt x="60" y="265"/>
                  </a:moveTo>
                  <a:lnTo>
                    <a:pt x="63" y="262"/>
                  </a:lnTo>
                  <a:lnTo>
                    <a:pt x="65" y="258"/>
                  </a:lnTo>
                  <a:lnTo>
                    <a:pt x="67" y="253"/>
                  </a:lnTo>
                  <a:lnTo>
                    <a:pt x="69" y="250"/>
                  </a:lnTo>
                  <a:lnTo>
                    <a:pt x="75" y="236"/>
                  </a:lnTo>
                  <a:lnTo>
                    <a:pt x="81" y="221"/>
                  </a:lnTo>
                  <a:lnTo>
                    <a:pt x="86" y="207"/>
                  </a:lnTo>
                  <a:lnTo>
                    <a:pt x="91" y="192"/>
                  </a:lnTo>
                  <a:lnTo>
                    <a:pt x="97" y="177"/>
                  </a:lnTo>
                  <a:lnTo>
                    <a:pt x="103" y="163"/>
                  </a:lnTo>
                  <a:lnTo>
                    <a:pt x="107" y="148"/>
                  </a:lnTo>
                  <a:lnTo>
                    <a:pt x="113" y="133"/>
                  </a:lnTo>
                  <a:lnTo>
                    <a:pt x="114" y="130"/>
                  </a:lnTo>
                  <a:lnTo>
                    <a:pt x="114" y="127"/>
                  </a:lnTo>
                  <a:lnTo>
                    <a:pt x="114" y="126"/>
                  </a:lnTo>
                  <a:lnTo>
                    <a:pt x="114" y="123"/>
                  </a:lnTo>
                  <a:lnTo>
                    <a:pt x="114" y="119"/>
                  </a:lnTo>
                  <a:lnTo>
                    <a:pt x="116" y="114"/>
                  </a:lnTo>
                  <a:lnTo>
                    <a:pt x="117" y="110"/>
                  </a:lnTo>
                  <a:lnTo>
                    <a:pt x="120" y="106"/>
                  </a:lnTo>
                  <a:lnTo>
                    <a:pt x="120" y="104"/>
                  </a:lnTo>
                  <a:lnTo>
                    <a:pt x="120" y="103"/>
                  </a:lnTo>
                  <a:lnTo>
                    <a:pt x="120" y="101"/>
                  </a:lnTo>
                  <a:lnTo>
                    <a:pt x="120" y="100"/>
                  </a:lnTo>
                  <a:lnTo>
                    <a:pt x="120" y="91"/>
                  </a:lnTo>
                  <a:lnTo>
                    <a:pt x="122" y="84"/>
                  </a:lnTo>
                  <a:lnTo>
                    <a:pt x="122" y="76"/>
                  </a:lnTo>
                  <a:lnTo>
                    <a:pt x="125" y="69"/>
                  </a:lnTo>
                  <a:lnTo>
                    <a:pt x="126" y="66"/>
                  </a:lnTo>
                  <a:lnTo>
                    <a:pt x="127" y="64"/>
                  </a:lnTo>
                  <a:lnTo>
                    <a:pt x="127" y="62"/>
                  </a:lnTo>
                  <a:lnTo>
                    <a:pt x="129" y="59"/>
                  </a:lnTo>
                  <a:lnTo>
                    <a:pt x="132" y="51"/>
                  </a:lnTo>
                  <a:lnTo>
                    <a:pt x="135" y="45"/>
                  </a:lnTo>
                  <a:lnTo>
                    <a:pt x="138" y="38"/>
                  </a:lnTo>
                  <a:lnTo>
                    <a:pt x="141" y="31"/>
                  </a:lnTo>
                  <a:lnTo>
                    <a:pt x="142" y="28"/>
                  </a:lnTo>
                  <a:lnTo>
                    <a:pt x="142" y="25"/>
                  </a:lnTo>
                  <a:lnTo>
                    <a:pt x="142" y="23"/>
                  </a:lnTo>
                  <a:lnTo>
                    <a:pt x="144" y="21"/>
                  </a:lnTo>
                  <a:lnTo>
                    <a:pt x="145" y="16"/>
                  </a:lnTo>
                  <a:lnTo>
                    <a:pt x="147" y="10"/>
                  </a:lnTo>
                  <a:lnTo>
                    <a:pt x="147" y="6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4" y="0"/>
                  </a:lnTo>
                  <a:lnTo>
                    <a:pt x="142" y="2"/>
                  </a:lnTo>
                  <a:lnTo>
                    <a:pt x="136" y="12"/>
                  </a:lnTo>
                  <a:lnTo>
                    <a:pt x="132" y="21"/>
                  </a:lnTo>
                  <a:lnTo>
                    <a:pt x="127" y="29"/>
                  </a:lnTo>
                  <a:lnTo>
                    <a:pt x="123" y="40"/>
                  </a:lnTo>
                  <a:lnTo>
                    <a:pt x="122" y="45"/>
                  </a:lnTo>
                  <a:lnTo>
                    <a:pt x="119" y="53"/>
                  </a:lnTo>
                  <a:lnTo>
                    <a:pt x="117" y="59"/>
                  </a:lnTo>
                  <a:lnTo>
                    <a:pt x="116" y="66"/>
                  </a:lnTo>
                  <a:lnTo>
                    <a:pt x="114" y="75"/>
                  </a:lnTo>
                  <a:lnTo>
                    <a:pt x="114" y="82"/>
                  </a:lnTo>
                  <a:lnTo>
                    <a:pt x="114" y="91"/>
                  </a:lnTo>
                  <a:lnTo>
                    <a:pt x="113" y="100"/>
                  </a:lnTo>
                  <a:lnTo>
                    <a:pt x="113" y="103"/>
                  </a:lnTo>
                  <a:lnTo>
                    <a:pt x="111" y="104"/>
                  </a:lnTo>
                  <a:lnTo>
                    <a:pt x="108" y="107"/>
                  </a:lnTo>
                  <a:lnTo>
                    <a:pt x="108" y="110"/>
                  </a:lnTo>
                  <a:lnTo>
                    <a:pt x="103" y="132"/>
                  </a:lnTo>
                  <a:lnTo>
                    <a:pt x="95" y="152"/>
                  </a:lnTo>
                  <a:lnTo>
                    <a:pt x="88" y="173"/>
                  </a:lnTo>
                  <a:lnTo>
                    <a:pt x="81" y="193"/>
                  </a:lnTo>
                  <a:lnTo>
                    <a:pt x="81" y="195"/>
                  </a:lnTo>
                  <a:lnTo>
                    <a:pt x="81" y="196"/>
                  </a:lnTo>
                  <a:lnTo>
                    <a:pt x="79" y="196"/>
                  </a:lnTo>
                  <a:lnTo>
                    <a:pt x="79" y="196"/>
                  </a:lnTo>
                  <a:lnTo>
                    <a:pt x="73" y="188"/>
                  </a:lnTo>
                  <a:lnTo>
                    <a:pt x="66" y="180"/>
                  </a:lnTo>
                  <a:lnTo>
                    <a:pt x="59" y="173"/>
                  </a:lnTo>
                  <a:lnTo>
                    <a:pt x="50" y="170"/>
                  </a:lnTo>
                  <a:lnTo>
                    <a:pt x="40" y="168"/>
                  </a:lnTo>
                  <a:lnTo>
                    <a:pt x="28" y="170"/>
                  </a:lnTo>
                  <a:lnTo>
                    <a:pt x="18" y="174"/>
                  </a:lnTo>
                  <a:lnTo>
                    <a:pt x="10" y="182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6" y="182"/>
                  </a:lnTo>
                  <a:lnTo>
                    <a:pt x="18" y="182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21" y="182"/>
                  </a:lnTo>
                  <a:lnTo>
                    <a:pt x="21" y="182"/>
                  </a:lnTo>
                  <a:lnTo>
                    <a:pt x="24" y="182"/>
                  </a:lnTo>
                  <a:lnTo>
                    <a:pt x="26" y="183"/>
                  </a:lnTo>
                  <a:lnTo>
                    <a:pt x="29" y="183"/>
                  </a:lnTo>
                  <a:lnTo>
                    <a:pt x="32" y="182"/>
                  </a:lnTo>
                  <a:lnTo>
                    <a:pt x="35" y="182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3" y="180"/>
                  </a:lnTo>
                  <a:lnTo>
                    <a:pt x="44" y="180"/>
                  </a:lnTo>
                  <a:lnTo>
                    <a:pt x="45" y="180"/>
                  </a:lnTo>
                  <a:lnTo>
                    <a:pt x="47" y="182"/>
                  </a:lnTo>
                  <a:lnTo>
                    <a:pt x="48" y="182"/>
                  </a:lnTo>
                  <a:lnTo>
                    <a:pt x="53" y="186"/>
                  </a:lnTo>
                  <a:lnTo>
                    <a:pt x="57" y="190"/>
                  </a:lnTo>
                  <a:lnTo>
                    <a:pt x="60" y="195"/>
                  </a:lnTo>
                  <a:lnTo>
                    <a:pt x="65" y="198"/>
                  </a:lnTo>
                  <a:lnTo>
                    <a:pt x="67" y="199"/>
                  </a:lnTo>
                  <a:lnTo>
                    <a:pt x="70" y="201"/>
                  </a:lnTo>
                  <a:lnTo>
                    <a:pt x="73" y="202"/>
                  </a:lnTo>
                  <a:lnTo>
                    <a:pt x="76" y="204"/>
                  </a:lnTo>
                  <a:lnTo>
                    <a:pt x="73" y="215"/>
                  </a:lnTo>
                  <a:lnTo>
                    <a:pt x="69" y="226"/>
                  </a:lnTo>
                  <a:lnTo>
                    <a:pt x="65" y="237"/>
                  </a:lnTo>
                  <a:lnTo>
                    <a:pt x="60" y="248"/>
                  </a:lnTo>
                  <a:lnTo>
                    <a:pt x="57" y="252"/>
                  </a:lnTo>
                  <a:lnTo>
                    <a:pt x="54" y="256"/>
                  </a:lnTo>
                  <a:lnTo>
                    <a:pt x="53" y="261"/>
                  </a:lnTo>
                  <a:lnTo>
                    <a:pt x="50" y="265"/>
                  </a:lnTo>
                  <a:lnTo>
                    <a:pt x="41" y="277"/>
                  </a:lnTo>
                  <a:lnTo>
                    <a:pt x="31" y="287"/>
                  </a:lnTo>
                  <a:lnTo>
                    <a:pt x="22" y="299"/>
                  </a:lnTo>
                  <a:lnTo>
                    <a:pt x="13" y="311"/>
                  </a:lnTo>
                  <a:lnTo>
                    <a:pt x="9" y="318"/>
                  </a:lnTo>
                  <a:lnTo>
                    <a:pt x="6" y="324"/>
                  </a:lnTo>
                  <a:lnTo>
                    <a:pt x="2" y="331"/>
                  </a:lnTo>
                  <a:lnTo>
                    <a:pt x="0" y="340"/>
                  </a:lnTo>
                  <a:lnTo>
                    <a:pt x="2" y="338"/>
                  </a:lnTo>
                  <a:lnTo>
                    <a:pt x="2" y="337"/>
                  </a:lnTo>
                  <a:lnTo>
                    <a:pt x="3" y="335"/>
                  </a:lnTo>
                  <a:lnTo>
                    <a:pt x="3" y="334"/>
                  </a:lnTo>
                  <a:lnTo>
                    <a:pt x="5" y="332"/>
                  </a:lnTo>
                  <a:lnTo>
                    <a:pt x="6" y="331"/>
                  </a:lnTo>
                  <a:lnTo>
                    <a:pt x="7" y="331"/>
                  </a:lnTo>
                  <a:lnTo>
                    <a:pt x="9" y="330"/>
                  </a:lnTo>
                  <a:lnTo>
                    <a:pt x="13" y="321"/>
                  </a:lnTo>
                  <a:lnTo>
                    <a:pt x="18" y="313"/>
                  </a:lnTo>
                  <a:lnTo>
                    <a:pt x="24" y="306"/>
                  </a:lnTo>
                  <a:lnTo>
                    <a:pt x="29" y="299"/>
                  </a:lnTo>
                  <a:lnTo>
                    <a:pt x="34" y="291"/>
                  </a:lnTo>
                  <a:lnTo>
                    <a:pt x="40" y="286"/>
                  </a:lnTo>
                  <a:lnTo>
                    <a:pt x="47" y="278"/>
                  </a:lnTo>
                  <a:lnTo>
                    <a:pt x="53" y="272"/>
                  </a:lnTo>
                  <a:lnTo>
                    <a:pt x="54" y="271"/>
                  </a:lnTo>
                  <a:lnTo>
                    <a:pt x="56" y="268"/>
                  </a:lnTo>
                  <a:lnTo>
                    <a:pt x="59" y="267"/>
                  </a:lnTo>
                  <a:lnTo>
                    <a:pt x="60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2" name="Freeform 151"/>
            <p:cNvSpPr>
              <a:spLocks/>
            </p:cNvSpPr>
            <p:nvPr/>
          </p:nvSpPr>
          <p:spPr bwMode="auto">
            <a:xfrm>
              <a:off x="8415338" y="4730750"/>
              <a:ext cx="257175" cy="666750"/>
            </a:xfrm>
            <a:custGeom>
              <a:avLst/>
              <a:gdLst/>
              <a:ahLst/>
              <a:cxnLst>
                <a:cxn ang="0">
                  <a:pos x="154" y="275"/>
                </a:cxn>
                <a:cxn ang="0">
                  <a:pos x="154" y="246"/>
                </a:cxn>
                <a:cxn ang="0">
                  <a:pos x="154" y="229"/>
                </a:cxn>
                <a:cxn ang="0">
                  <a:pos x="155" y="228"/>
                </a:cxn>
                <a:cxn ang="0">
                  <a:pos x="159" y="210"/>
                </a:cxn>
                <a:cxn ang="0">
                  <a:pos x="158" y="177"/>
                </a:cxn>
                <a:cxn ang="0">
                  <a:pos x="151" y="142"/>
                </a:cxn>
                <a:cxn ang="0">
                  <a:pos x="135" y="112"/>
                </a:cxn>
                <a:cxn ang="0">
                  <a:pos x="111" y="87"/>
                </a:cxn>
                <a:cxn ang="0">
                  <a:pos x="88" y="65"/>
                </a:cxn>
                <a:cxn ang="0">
                  <a:pos x="63" y="43"/>
                </a:cxn>
                <a:cxn ang="0">
                  <a:pos x="39" y="23"/>
                </a:cxn>
                <a:cxn ang="0">
                  <a:pos x="23" y="8"/>
                </a:cxn>
                <a:cxn ang="0">
                  <a:pos x="16" y="2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3" y="16"/>
                </a:cxn>
                <a:cxn ang="0">
                  <a:pos x="38" y="38"/>
                </a:cxn>
                <a:cxn ang="0">
                  <a:pos x="61" y="60"/>
                </a:cxn>
                <a:cxn ang="0">
                  <a:pos x="86" y="82"/>
                </a:cxn>
                <a:cxn ang="0">
                  <a:pos x="105" y="98"/>
                </a:cxn>
                <a:cxn ang="0">
                  <a:pos x="114" y="109"/>
                </a:cxn>
                <a:cxn ang="0">
                  <a:pos x="123" y="121"/>
                </a:cxn>
                <a:cxn ang="0">
                  <a:pos x="127" y="133"/>
                </a:cxn>
                <a:cxn ang="0">
                  <a:pos x="136" y="158"/>
                </a:cxn>
                <a:cxn ang="0">
                  <a:pos x="142" y="197"/>
                </a:cxn>
                <a:cxn ang="0">
                  <a:pos x="140" y="250"/>
                </a:cxn>
                <a:cxn ang="0">
                  <a:pos x="140" y="316"/>
                </a:cxn>
                <a:cxn ang="0">
                  <a:pos x="146" y="351"/>
                </a:cxn>
                <a:cxn ang="0">
                  <a:pos x="146" y="355"/>
                </a:cxn>
                <a:cxn ang="0">
                  <a:pos x="142" y="360"/>
                </a:cxn>
                <a:cxn ang="0">
                  <a:pos x="137" y="364"/>
                </a:cxn>
                <a:cxn ang="0">
                  <a:pos x="132" y="369"/>
                </a:cxn>
                <a:cxn ang="0">
                  <a:pos x="127" y="373"/>
                </a:cxn>
                <a:cxn ang="0">
                  <a:pos x="123" y="383"/>
                </a:cxn>
                <a:cxn ang="0">
                  <a:pos x="121" y="396"/>
                </a:cxn>
                <a:cxn ang="0">
                  <a:pos x="124" y="407"/>
                </a:cxn>
                <a:cxn ang="0">
                  <a:pos x="130" y="414"/>
                </a:cxn>
                <a:cxn ang="0">
                  <a:pos x="136" y="415"/>
                </a:cxn>
                <a:cxn ang="0">
                  <a:pos x="140" y="418"/>
                </a:cxn>
                <a:cxn ang="0">
                  <a:pos x="143" y="418"/>
                </a:cxn>
                <a:cxn ang="0">
                  <a:pos x="145" y="415"/>
                </a:cxn>
                <a:cxn ang="0">
                  <a:pos x="148" y="414"/>
                </a:cxn>
                <a:cxn ang="0">
                  <a:pos x="148" y="412"/>
                </a:cxn>
                <a:cxn ang="0">
                  <a:pos x="145" y="410"/>
                </a:cxn>
                <a:cxn ang="0">
                  <a:pos x="137" y="405"/>
                </a:cxn>
                <a:cxn ang="0">
                  <a:pos x="136" y="399"/>
                </a:cxn>
                <a:cxn ang="0">
                  <a:pos x="137" y="392"/>
                </a:cxn>
                <a:cxn ang="0">
                  <a:pos x="140" y="386"/>
                </a:cxn>
                <a:cxn ang="0">
                  <a:pos x="145" y="379"/>
                </a:cxn>
                <a:cxn ang="0">
                  <a:pos x="151" y="374"/>
                </a:cxn>
                <a:cxn ang="0">
                  <a:pos x="155" y="371"/>
                </a:cxn>
                <a:cxn ang="0">
                  <a:pos x="159" y="367"/>
                </a:cxn>
                <a:cxn ang="0">
                  <a:pos x="161" y="363"/>
                </a:cxn>
                <a:cxn ang="0">
                  <a:pos x="161" y="342"/>
                </a:cxn>
                <a:cxn ang="0">
                  <a:pos x="155" y="307"/>
                </a:cxn>
              </a:cxnLst>
              <a:rect l="0" t="0" r="r" b="b"/>
              <a:pathLst>
                <a:path w="162" h="420">
                  <a:moveTo>
                    <a:pt x="154" y="289"/>
                  </a:moveTo>
                  <a:lnTo>
                    <a:pt x="154" y="275"/>
                  </a:lnTo>
                  <a:lnTo>
                    <a:pt x="154" y="260"/>
                  </a:lnTo>
                  <a:lnTo>
                    <a:pt x="154" y="246"/>
                  </a:lnTo>
                  <a:lnTo>
                    <a:pt x="154" y="231"/>
                  </a:lnTo>
                  <a:lnTo>
                    <a:pt x="154" y="229"/>
                  </a:lnTo>
                  <a:lnTo>
                    <a:pt x="155" y="229"/>
                  </a:lnTo>
                  <a:lnTo>
                    <a:pt x="155" y="228"/>
                  </a:lnTo>
                  <a:lnTo>
                    <a:pt x="157" y="228"/>
                  </a:lnTo>
                  <a:lnTo>
                    <a:pt x="159" y="210"/>
                  </a:lnTo>
                  <a:lnTo>
                    <a:pt x="159" y="193"/>
                  </a:lnTo>
                  <a:lnTo>
                    <a:pt x="158" y="177"/>
                  </a:lnTo>
                  <a:lnTo>
                    <a:pt x="155" y="159"/>
                  </a:lnTo>
                  <a:lnTo>
                    <a:pt x="151" y="142"/>
                  </a:lnTo>
                  <a:lnTo>
                    <a:pt x="143" y="127"/>
                  </a:lnTo>
                  <a:lnTo>
                    <a:pt x="135" y="112"/>
                  </a:lnTo>
                  <a:lnTo>
                    <a:pt x="123" y="99"/>
                  </a:lnTo>
                  <a:lnTo>
                    <a:pt x="111" y="87"/>
                  </a:lnTo>
                  <a:lnTo>
                    <a:pt x="99" y="76"/>
                  </a:lnTo>
                  <a:lnTo>
                    <a:pt x="88" y="65"/>
                  </a:lnTo>
                  <a:lnTo>
                    <a:pt x="76" y="54"/>
                  </a:lnTo>
                  <a:lnTo>
                    <a:pt x="63" y="43"/>
                  </a:lnTo>
                  <a:lnTo>
                    <a:pt x="51" y="33"/>
                  </a:lnTo>
                  <a:lnTo>
                    <a:pt x="39" y="23"/>
                  </a:lnTo>
                  <a:lnTo>
                    <a:pt x="26" y="13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4"/>
                  </a:lnTo>
                  <a:lnTo>
                    <a:pt x="13" y="16"/>
                  </a:lnTo>
                  <a:lnTo>
                    <a:pt x="26" y="26"/>
                  </a:lnTo>
                  <a:lnTo>
                    <a:pt x="38" y="38"/>
                  </a:lnTo>
                  <a:lnTo>
                    <a:pt x="50" y="48"/>
                  </a:lnTo>
                  <a:lnTo>
                    <a:pt x="61" y="60"/>
                  </a:lnTo>
                  <a:lnTo>
                    <a:pt x="75" y="71"/>
                  </a:lnTo>
                  <a:lnTo>
                    <a:pt x="86" y="82"/>
                  </a:lnTo>
                  <a:lnTo>
                    <a:pt x="99" y="93"/>
                  </a:lnTo>
                  <a:lnTo>
                    <a:pt x="105" y="98"/>
                  </a:lnTo>
                  <a:lnTo>
                    <a:pt x="110" y="103"/>
                  </a:lnTo>
                  <a:lnTo>
                    <a:pt x="114" y="109"/>
                  </a:lnTo>
                  <a:lnTo>
                    <a:pt x="118" y="115"/>
                  </a:lnTo>
                  <a:lnTo>
                    <a:pt x="123" y="121"/>
                  </a:lnTo>
                  <a:lnTo>
                    <a:pt x="126" y="127"/>
                  </a:lnTo>
                  <a:lnTo>
                    <a:pt x="127" y="133"/>
                  </a:lnTo>
                  <a:lnTo>
                    <a:pt x="130" y="139"/>
                  </a:lnTo>
                  <a:lnTo>
                    <a:pt x="136" y="158"/>
                  </a:lnTo>
                  <a:lnTo>
                    <a:pt x="139" y="177"/>
                  </a:lnTo>
                  <a:lnTo>
                    <a:pt x="142" y="197"/>
                  </a:lnTo>
                  <a:lnTo>
                    <a:pt x="145" y="216"/>
                  </a:lnTo>
                  <a:lnTo>
                    <a:pt x="140" y="250"/>
                  </a:lnTo>
                  <a:lnTo>
                    <a:pt x="139" y="282"/>
                  </a:lnTo>
                  <a:lnTo>
                    <a:pt x="140" y="316"/>
                  </a:lnTo>
                  <a:lnTo>
                    <a:pt x="146" y="350"/>
                  </a:lnTo>
                  <a:lnTo>
                    <a:pt x="146" y="351"/>
                  </a:lnTo>
                  <a:lnTo>
                    <a:pt x="146" y="354"/>
                  </a:lnTo>
                  <a:lnTo>
                    <a:pt x="146" y="355"/>
                  </a:lnTo>
                  <a:lnTo>
                    <a:pt x="145" y="358"/>
                  </a:lnTo>
                  <a:lnTo>
                    <a:pt x="142" y="360"/>
                  </a:lnTo>
                  <a:lnTo>
                    <a:pt x="140" y="361"/>
                  </a:lnTo>
                  <a:lnTo>
                    <a:pt x="137" y="364"/>
                  </a:lnTo>
                  <a:lnTo>
                    <a:pt x="135" y="366"/>
                  </a:lnTo>
                  <a:lnTo>
                    <a:pt x="132" y="369"/>
                  </a:lnTo>
                  <a:lnTo>
                    <a:pt x="130" y="370"/>
                  </a:lnTo>
                  <a:lnTo>
                    <a:pt x="127" y="373"/>
                  </a:lnTo>
                  <a:lnTo>
                    <a:pt x="126" y="376"/>
                  </a:lnTo>
                  <a:lnTo>
                    <a:pt x="123" y="383"/>
                  </a:lnTo>
                  <a:lnTo>
                    <a:pt x="123" y="389"/>
                  </a:lnTo>
                  <a:lnTo>
                    <a:pt x="121" y="396"/>
                  </a:lnTo>
                  <a:lnTo>
                    <a:pt x="123" y="404"/>
                  </a:lnTo>
                  <a:lnTo>
                    <a:pt x="124" y="407"/>
                  </a:lnTo>
                  <a:lnTo>
                    <a:pt x="127" y="411"/>
                  </a:lnTo>
                  <a:lnTo>
                    <a:pt x="130" y="414"/>
                  </a:lnTo>
                  <a:lnTo>
                    <a:pt x="135" y="415"/>
                  </a:lnTo>
                  <a:lnTo>
                    <a:pt x="136" y="415"/>
                  </a:lnTo>
                  <a:lnTo>
                    <a:pt x="139" y="417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3" y="418"/>
                  </a:lnTo>
                  <a:lnTo>
                    <a:pt x="145" y="417"/>
                  </a:lnTo>
                  <a:lnTo>
                    <a:pt x="145" y="415"/>
                  </a:lnTo>
                  <a:lnTo>
                    <a:pt x="146" y="414"/>
                  </a:lnTo>
                  <a:lnTo>
                    <a:pt x="148" y="414"/>
                  </a:lnTo>
                  <a:lnTo>
                    <a:pt x="148" y="412"/>
                  </a:lnTo>
                  <a:lnTo>
                    <a:pt x="148" y="412"/>
                  </a:lnTo>
                  <a:lnTo>
                    <a:pt x="148" y="411"/>
                  </a:lnTo>
                  <a:lnTo>
                    <a:pt x="145" y="410"/>
                  </a:lnTo>
                  <a:lnTo>
                    <a:pt x="140" y="408"/>
                  </a:lnTo>
                  <a:lnTo>
                    <a:pt x="137" y="405"/>
                  </a:lnTo>
                  <a:lnTo>
                    <a:pt x="136" y="402"/>
                  </a:lnTo>
                  <a:lnTo>
                    <a:pt x="136" y="399"/>
                  </a:lnTo>
                  <a:lnTo>
                    <a:pt x="136" y="395"/>
                  </a:lnTo>
                  <a:lnTo>
                    <a:pt x="137" y="392"/>
                  </a:lnTo>
                  <a:lnTo>
                    <a:pt x="139" y="389"/>
                  </a:lnTo>
                  <a:lnTo>
                    <a:pt x="140" y="386"/>
                  </a:lnTo>
                  <a:lnTo>
                    <a:pt x="143" y="382"/>
                  </a:lnTo>
                  <a:lnTo>
                    <a:pt x="145" y="379"/>
                  </a:lnTo>
                  <a:lnTo>
                    <a:pt x="148" y="376"/>
                  </a:lnTo>
                  <a:lnTo>
                    <a:pt x="151" y="374"/>
                  </a:lnTo>
                  <a:lnTo>
                    <a:pt x="154" y="373"/>
                  </a:lnTo>
                  <a:lnTo>
                    <a:pt x="155" y="371"/>
                  </a:lnTo>
                  <a:lnTo>
                    <a:pt x="158" y="370"/>
                  </a:lnTo>
                  <a:lnTo>
                    <a:pt x="159" y="367"/>
                  </a:lnTo>
                  <a:lnTo>
                    <a:pt x="161" y="366"/>
                  </a:lnTo>
                  <a:lnTo>
                    <a:pt x="161" y="363"/>
                  </a:lnTo>
                  <a:lnTo>
                    <a:pt x="162" y="360"/>
                  </a:lnTo>
                  <a:lnTo>
                    <a:pt x="161" y="342"/>
                  </a:lnTo>
                  <a:lnTo>
                    <a:pt x="158" y="325"/>
                  </a:lnTo>
                  <a:lnTo>
                    <a:pt x="155" y="307"/>
                  </a:lnTo>
                  <a:lnTo>
                    <a:pt x="154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3" name="Freeform 152"/>
            <p:cNvSpPr>
              <a:spLocks/>
            </p:cNvSpPr>
            <p:nvPr/>
          </p:nvSpPr>
          <p:spPr bwMode="auto">
            <a:xfrm>
              <a:off x="8224838" y="5024438"/>
              <a:ext cx="46038" cy="379413"/>
            </a:xfrm>
            <a:custGeom>
              <a:avLst/>
              <a:gdLst/>
              <a:ahLst/>
              <a:cxnLst>
                <a:cxn ang="0">
                  <a:pos x="19" y="61"/>
                </a:cxn>
                <a:cxn ang="0">
                  <a:pos x="22" y="49"/>
                </a:cxn>
                <a:cxn ang="0">
                  <a:pos x="25" y="37"/>
                </a:cxn>
                <a:cxn ang="0">
                  <a:pos x="28" y="25"/>
                </a:cxn>
                <a:cxn ang="0">
                  <a:pos x="29" y="12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9" y="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2" y="9"/>
                </a:cxn>
                <a:cxn ang="0">
                  <a:pos x="17" y="18"/>
                </a:cxn>
                <a:cxn ang="0">
                  <a:pos x="12" y="28"/>
                </a:cxn>
                <a:cxn ang="0">
                  <a:pos x="9" y="39"/>
                </a:cxn>
                <a:cxn ang="0">
                  <a:pos x="3" y="65"/>
                </a:cxn>
                <a:cxn ang="0">
                  <a:pos x="0" y="91"/>
                </a:cxn>
                <a:cxn ang="0">
                  <a:pos x="0" y="118"/>
                </a:cxn>
                <a:cxn ang="0">
                  <a:pos x="0" y="144"/>
                </a:cxn>
                <a:cxn ang="0">
                  <a:pos x="1" y="167"/>
                </a:cxn>
                <a:cxn ang="0">
                  <a:pos x="4" y="191"/>
                </a:cxn>
                <a:cxn ang="0">
                  <a:pos x="9" y="214"/>
                </a:cxn>
                <a:cxn ang="0">
                  <a:pos x="14" y="238"/>
                </a:cxn>
                <a:cxn ang="0">
                  <a:pos x="14" y="238"/>
                </a:cxn>
                <a:cxn ang="0">
                  <a:pos x="16" y="238"/>
                </a:cxn>
                <a:cxn ang="0">
                  <a:pos x="17" y="238"/>
                </a:cxn>
                <a:cxn ang="0">
                  <a:pos x="17" y="239"/>
                </a:cxn>
                <a:cxn ang="0">
                  <a:pos x="19" y="239"/>
                </a:cxn>
                <a:cxn ang="0">
                  <a:pos x="20" y="239"/>
                </a:cxn>
                <a:cxn ang="0">
                  <a:pos x="20" y="239"/>
                </a:cxn>
                <a:cxn ang="0">
                  <a:pos x="22" y="239"/>
                </a:cxn>
                <a:cxn ang="0">
                  <a:pos x="22" y="239"/>
                </a:cxn>
                <a:cxn ang="0">
                  <a:pos x="22" y="238"/>
                </a:cxn>
                <a:cxn ang="0">
                  <a:pos x="22" y="238"/>
                </a:cxn>
                <a:cxn ang="0">
                  <a:pos x="22" y="238"/>
                </a:cxn>
                <a:cxn ang="0">
                  <a:pos x="22" y="238"/>
                </a:cxn>
                <a:cxn ang="0">
                  <a:pos x="23" y="238"/>
                </a:cxn>
                <a:cxn ang="0">
                  <a:pos x="23" y="239"/>
                </a:cxn>
                <a:cxn ang="0">
                  <a:pos x="23" y="239"/>
                </a:cxn>
                <a:cxn ang="0">
                  <a:pos x="25" y="238"/>
                </a:cxn>
                <a:cxn ang="0">
                  <a:pos x="25" y="236"/>
                </a:cxn>
                <a:cxn ang="0">
                  <a:pos x="25" y="235"/>
                </a:cxn>
                <a:cxn ang="0">
                  <a:pos x="25" y="235"/>
                </a:cxn>
                <a:cxn ang="0">
                  <a:pos x="22" y="211"/>
                </a:cxn>
                <a:cxn ang="0">
                  <a:pos x="19" y="188"/>
                </a:cxn>
                <a:cxn ang="0">
                  <a:pos x="17" y="165"/>
                </a:cxn>
                <a:cxn ang="0">
                  <a:pos x="14" y="141"/>
                </a:cxn>
                <a:cxn ang="0">
                  <a:pos x="13" y="131"/>
                </a:cxn>
                <a:cxn ang="0">
                  <a:pos x="13" y="121"/>
                </a:cxn>
                <a:cxn ang="0">
                  <a:pos x="13" y="110"/>
                </a:cxn>
                <a:cxn ang="0">
                  <a:pos x="14" y="100"/>
                </a:cxn>
                <a:cxn ang="0">
                  <a:pos x="16" y="90"/>
                </a:cxn>
                <a:cxn ang="0">
                  <a:pos x="17" y="80"/>
                </a:cxn>
                <a:cxn ang="0">
                  <a:pos x="17" y="71"/>
                </a:cxn>
                <a:cxn ang="0">
                  <a:pos x="19" y="61"/>
                </a:cxn>
              </a:cxnLst>
              <a:rect l="0" t="0" r="r" b="b"/>
              <a:pathLst>
                <a:path w="29" h="239">
                  <a:moveTo>
                    <a:pt x="19" y="61"/>
                  </a:moveTo>
                  <a:lnTo>
                    <a:pt x="22" y="49"/>
                  </a:lnTo>
                  <a:lnTo>
                    <a:pt x="25" y="37"/>
                  </a:lnTo>
                  <a:lnTo>
                    <a:pt x="28" y="25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9" y="6"/>
                  </a:lnTo>
                  <a:lnTo>
                    <a:pt x="29" y="3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9"/>
                  </a:lnTo>
                  <a:lnTo>
                    <a:pt x="17" y="18"/>
                  </a:lnTo>
                  <a:lnTo>
                    <a:pt x="12" y="28"/>
                  </a:lnTo>
                  <a:lnTo>
                    <a:pt x="9" y="39"/>
                  </a:lnTo>
                  <a:lnTo>
                    <a:pt x="3" y="65"/>
                  </a:lnTo>
                  <a:lnTo>
                    <a:pt x="0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67"/>
                  </a:lnTo>
                  <a:lnTo>
                    <a:pt x="4" y="191"/>
                  </a:lnTo>
                  <a:lnTo>
                    <a:pt x="9" y="214"/>
                  </a:lnTo>
                  <a:lnTo>
                    <a:pt x="14" y="238"/>
                  </a:lnTo>
                  <a:lnTo>
                    <a:pt x="14" y="238"/>
                  </a:lnTo>
                  <a:lnTo>
                    <a:pt x="16" y="238"/>
                  </a:lnTo>
                  <a:lnTo>
                    <a:pt x="17" y="238"/>
                  </a:lnTo>
                  <a:lnTo>
                    <a:pt x="17" y="239"/>
                  </a:lnTo>
                  <a:lnTo>
                    <a:pt x="19" y="239"/>
                  </a:lnTo>
                  <a:lnTo>
                    <a:pt x="20" y="239"/>
                  </a:lnTo>
                  <a:lnTo>
                    <a:pt x="20" y="239"/>
                  </a:lnTo>
                  <a:lnTo>
                    <a:pt x="22" y="239"/>
                  </a:lnTo>
                  <a:lnTo>
                    <a:pt x="22" y="239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3" y="238"/>
                  </a:lnTo>
                  <a:lnTo>
                    <a:pt x="23" y="239"/>
                  </a:lnTo>
                  <a:lnTo>
                    <a:pt x="23" y="239"/>
                  </a:lnTo>
                  <a:lnTo>
                    <a:pt x="25" y="238"/>
                  </a:lnTo>
                  <a:lnTo>
                    <a:pt x="25" y="236"/>
                  </a:lnTo>
                  <a:lnTo>
                    <a:pt x="25" y="235"/>
                  </a:lnTo>
                  <a:lnTo>
                    <a:pt x="25" y="235"/>
                  </a:lnTo>
                  <a:lnTo>
                    <a:pt x="22" y="211"/>
                  </a:lnTo>
                  <a:lnTo>
                    <a:pt x="19" y="188"/>
                  </a:lnTo>
                  <a:lnTo>
                    <a:pt x="17" y="165"/>
                  </a:lnTo>
                  <a:lnTo>
                    <a:pt x="14" y="141"/>
                  </a:lnTo>
                  <a:lnTo>
                    <a:pt x="13" y="131"/>
                  </a:lnTo>
                  <a:lnTo>
                    <a:pt x="13" y="121"/>
                  </a:lnTo>
                  <a:lnTo>
                    <a:pt x="13" y="110"/>
                  </a:lnTo>
                  <a:lnTo>
                    <a:pt x="14" y="100"/>
                  </a:lnTo>
                  <a:lnTo>
                    <a:pt x="16" y="90"/>
                  </a:lnTo>
                  <a:lnTo>
                    <a:pt x="17" y="80"/>
                  </a:lnTo>
                  <a:lnTo>
                    <a:pt x="17" y="71"/>
                  </a:lnTo>
                  <a:lnTo>
                    <a:pt x="19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4" name="Freeform 153"/>
            <p:cNvSpPr>
              <a:spLocks/>
            </p:cNvSpPr>
            <p:nvPr/>
          </p:nvSpPr>
          <p:spPr bwMode="auto">
            <a:xfrm>
              <a:off x="8286750" y="5194300"/>
              <a:ext cx="84138" cy="230188"/>
            </a:xfrm>
            <a:custGeom>
              <a:avLst/>
              <a:gdLst/>
              <a:ahLst/>
              <a:cxnLst>
                <a:cxn ang="0">
                  <a:pos x="50" y="21"/>
                </a:cxn>
                <a:cxn ang="0">
                  <a:pos x="52" y="17"/>
                </a:cxn>
                <a:cxn ang="0">
                  <a:pos x="53" y="11"/>
                </a:cxn>
                <a:cxn ang="0">
                  <a:pos x="53" y="5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7" y="2"/>
                </a:cxn>
                <a:cxn ang="0">
                  <a:pos x="40" y="11"/>
                </a:cxn>
                <a:cxn ang="0">
                  <a:pos x="33" y="21"/>
                </a:cxn>
                <a:cxn ang="0">
                  <a:pos x="28" y="33"/>
                </a:cxn>
                <a:cxn ang="0">
                  <a:pos x="22" y="43"/>
                </a:cxn>
                <a:cxn ang="0">
                  <a:pos x="15" y="59"/>
                </a:cxn>
                <a:cxn ang="0">
                  <a:pos x="9" y="75"/>
                </a:cxn>
                <a:cxn ang="0">
                  <a:pos x="5" y="91"/>
                </a:cxn>
                <a:cxn ang="0">
                  <a:pos x="0" y="109"/>
                </a:cxn>
                <a:cxn ang="0">
                  <a:pos x="0" y="113"/>
                </a:cxn>
                <a:cxn ang="0">
                  <a:pos x="0" y="118"/>
                </a:cxn>
                <a:cxn ang="0">
                  <a:pos x="0" y="122"/>
                </a:cxn>
                <a:cxn ang="0">
                  <a:pos x="2" y="128"/>
                </a:cxn>
                <a:cxn ang="0">
                  <a:pos x="2" y="129"/>
                </a:cxn>
                <a:cxn ang="0">
                  <a:pos x="5" y="131"/>
                </a:cxn>
                <a:cxn ang="0">
                  <a:pos x="6" y="132"/>
                </a:cxn>
                <a:cxn ang="0">
                  <a:pos x="8" y="134"/>
                </a:cxn>
                <a:cxn ang="0">
                  <a:pos x="14" y="137"/>
                </a:cxn>
                <a:cxn ang="0">
                  <a:pos x="19" y="140"/>
                </a:cxn>
                <a:cxn ang="0">
                  <a:pos x="25" y="141"/>
                </a:cxn>
                <a:cxn ang="0">
                  <a:pos x="30" y="145"/>
                </a:cxn>
                <a:cxn ang="0">
                  <a:pos x="31" y="144"/>
                </a:cxn>
                <a:cxn ang="0">
                  <a:pos x="33" y="144"/>
                </a:cxn>
                <a:cxn ang="0">
                  <a:pos x="35" y="144"/>
                </a:cxn>
                <a:cxn ang="0">
                  <a:pos x="35" y="142"/>
                </a:cxn>
                <a:cxn ang="0">
                  <a:pos x="35" y="137"/>
                </a:cxn>
                <a:cxn ang="0">
                  <a:pos x="31" y="132"/>
                </a:cxn>
                <a:cxn ang="0">
                  <a:pos x="24" y="129"/>
                </a:cxn>
                <a:cxn ang="0">
                  <a:pos x="18" y="126"/>
                </a:cxn>
                <a:cxn ang="0">
                  <a:pos x="15" y="123"/>
                </a:cxn>
                <a:cxn ang="0">
                  <a:pos x="14" y="119"/>
                </a:cxn>
                <a:cxn ang="0">
                  <a:pos x="12" y="115"/>
                </a:cxn>
                <a:cxn ang="0">
                  <a:pos x="14" y="110"/>
                </a:cxn>
                <a:cxn ang="0">
                  <a:pos x="21" y="87"/>
                </a:cxn>
                <a:cxn ang="0">
                  <a:pos x="31" y="65"/>
                </a:cxn>
                <a:cxn ang="0">
                  <a:pos x="41" y="43"/>
                </a:cxn>
                <a:cxn ang="0">
                  <a:pos x="50" y="21"/>
                </a:cxn>
              </a:cxnLst>
              <a:rect l="0" t="0" r="r" b="b"/>
              <a:pathLst>
                <a:path w="53" h="145">
                  <a:moveTo>
                    <a:pt x="50" y="21"/>
                  </a:moveTo>
                  <a:lnTo>
                    <a:pt x="52" y="17"/>
                  </a:lnTo>
                  <a:lnTo>
                    <a:pt x="53" y="11"/>
                  </a:lnTo>
                  <a:lnTo>
                    <a:pt x="53" y="5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0" y="11"/>
                  </a:lnTo>
                  <a:lnTo>
                    <a:pt x="33" y="21"/>
                  </a:lnTo>
                  <a:lnTo>
                    <a:pt x="28" y="33"/>
                  </a:lnTo>
                  <a:lnTo>
                    <a:pt x="22" y="43"/>
                  </a:lnTo>
                  <a:lnTo>
                    <a:pt x="15" y="59"/>
                  </a:lnTo>
                  <a:lnTo>
                    <a:pt x="9" y="75"/>
                  </a:lnTo>
                  <a:lnTo>
                    <a:pt x="5" y="91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2" y="128"/>
                  </a:lnTo>
                  <a:lnTo>
                    <a:pt x="2" y="129"/>
                  </a:lnTo>
                  <a:lnTo>
                    <a:pt x="5" y="131"/>
                  </a:lnTo>
                  <a:lnTo>
                    <a:pt x="6" y="132"/>
                  </a:lnTo>
                  <a:lnTo>
                    <a:pt x="8" y="134"/>
                  </a:lnTo>
                  <a:lnTo>
                    <a:pt x="14" y="137"/>
                  </a:lnTo>
                  <a:lnTo>
                    <a:pt x="19" y="140"/>
                  </a:lnTo>
                  <a:lnTo>
                    <a:pt x="25" y="141"/>
                  </a:lnTo>
                  <a:lnTo>
                    <a:pt x="30" y="145"/>
                  </a:lnTo>
                  <a:lnTo>
                    <a:pt x="31" y="144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2"/>
                  </a:lnTo>
                  <a:lnTo>
                    <a:pt x="35" y="137"/>
                  </a:lnTo>
                  <a:lnTo>
                    <a:pt x="31" y="132"/>
                  </a:lnTo>
                  <a:lnTo>
                    <a:pt x="24" y="129"/>
                  </a:lnTo>
                  <a:lnTo>
                    <a:pt x="18" y="126"/>
                  </a:lnTo>
                  <a:lnTo>
                    <a:pt x="15" y="123"/>
                  </a:lnTo>
                  <a:lnTo>
                    <a:pt x="14" y="119"/>
                  </a:lnTo>
                  <a:lnTo>
                    <a:pt x="12" y="115"/>
                  </a:lnTo>
                  <a:lnTo>
                    <a:pt x="14" y="110"/>
                  </a:lnTo>
                  <a:lnTo>
                    <a:pt x="21" y="87"/>
                  </a:lnTo>
                  <a:lnTo>
                    <a:pt x="31" y="65"/>
                  </a:lnTo>
                  <a:lnTo>
                    <a:pt x="41" y="43"/>
                  </a:lnTo>
                  <a:lnTo>
                    <a:pt x="5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5" name="Freeform 154"/>
            <p:cNvSpPr>
              <a:spLocks/>
            </p:cNvSpPr>
            <p:nvPr/>
          </p:nvSpPr>
          <p:spPr bwMode="auto">
            <a:xfrm>
              <a:off x="8482013" y="5221288"/>
              <a:ext cx="125413" cy="142875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4" y="26"/>
                </a:cxn>
                <a:cxn ang="0">
                  <a:pos x="56" y="21"/>
                </a:cxn>
                <a:cxn ang="0">
                  <a:pos x="68" y="16"/>
                </a:cxn>
                <a:cxn ang="0">
                  <a:pos x="76" y="10"/>
                </a:cxn>
                <a:cxn ang="0">
                  <a:pos x="79" y="2"/>
                </a:cxn>
                <a:cxn ang="0">
                  <a:pos x="68" y="1"/>
                </a:cxn>
                <a:cxn ang="0">
                  <a:pos x="50" y="5"/>
                </a:cxn>
                <a:cxn ang="0">
                  <a:pos x="34" y="13"/>
                </a:cxn>
                <a:cxn ang="0">
                  <a:pos x="18" y="21"/>
                </a:cxn>
                <a:cxn ang="0">
                  <a:pos x="6" y="29"/>
                </a:cxn>
                <a:cxn ang="0">
                  <a:pos x="2" y="36"/>
                </a:cxn>
                <a:cxn ang="0">
                  <a:pos x="0" y="45"/>
                </a:cxn>
                <a:cxn ang="0">
                  <a:pos x="5" y="54"/>
                </a:cxn>
                <a:cxn ang="0">
                  <a:pos x="12" y="60"/>
                </a:cxn>
                <a:cxn ang="0">
                  <a:pos x="21" y="67"/>
                </a:cxn>
                <a:cxn ang="0">
                  <a:pos x="28" y="71"/>
                </a:cxn>
                <a:cxn ang="0">
                  <a:pos x="30" y="74"/>
                </a:cxn>
                <a:cxn ang="0">
                  <a:pos x="31" y="77"/>
                </a:cxn>
                <a:cxn ang="0">
                  <a:pos x="28" y="79"/>
                </a:cxn>
                <a:cxn ang="0">
                  <a:pos x="25" y="83"/>
                </a:cxn>
                <a:cxn ang="0">
                  <a:pos x="21" y="87"/>
                </a:cxn>
                <a:cxn ang="0">
                  <a:pos x="18" y="90"/>
                </a:cxn>
                <a:cxn ang="0">
                  <a:pos x="18" y="90"/>
                </a:cxn>
                <a:cxn ang="0">
                  <a:pos x="21" y="90"/>
                </a:cxn>
                <a:cxn ang="0">
                  <a:pos x="25" y="87"/>
                </a:cxn>
                <a:cxn ang="0">
                  <a:pos x="28" y="86"/>
                </a:cxn>
                <a:cxn ang="0">
                  <a:pos x="30" y="86"/>
                </a:cxn>
                <a:cxn ang="0">
                  <a:pos x="34" y="84"/>
                </a:cxn>
                <a:cxn ang="0">
                  <a:pos x="38" y="83"/>
                </a:cxn>
                <a:cxn ang="0">
                  <a:pos x="43" y="79"/>
                </a:cxn>
                <a:cxn ang="0">
                  <a:pos x="41" y="71"/>
                </a:cxn>
                <a:cxn ang="0">
                  <a:pos x="33" y="62"/>
                </a:cxn>
                <a:cxn ang="0">
                  <a:pos x="18" y="52"/>
                </a:cxn>
                <a:cxn ang="0">
                  <a:pos x="12" y="45"/>
                </a:cxn>
                <a:cxn ang="0">
                  <a:pos x="12" y="43"/>
                </a:cxn>
                <a:cxn ang="0">
                  <a:pos x="15" y="39"/>
                </a:cxn>
                <a:cxn ang="0">
                  <a:pos x="22" y="35"/>
                </a:cxn>
              </a:cxnLst>
              <a:rect l="0" t="0" r="r" b="b"/>
              <a:pathLst>
                <a:path w="79" h="90">
                  <a:moveTo>
                    <a:pt x="27" y="33"/>
                  </a:moveTo>
                  <a:lnTo>
                    <a:pt x="33" y="30"/>
                  </a:lnTo>
                  <a:lnTo>
                    <a:pt x="38" y="27"/>
                  </a:lnTo>
                  <a:lnTo>
                    <a:pt x="44" y="26"/>
                  </a:lnTo>
                  <a:lnTo>
                    <a:pt x="50" y="23"/>
                  </a:lnTo>
                  <a:lnTo>
                    <a:pt x="56" y="21"/>
                  </a:lnTo>
                  <a:lnTo>
                    <a:pt x="62" y="19"/>
                  </a:lnTo>
                  <a:lnTo>
                    <a:pt x="68" y="16"/>
                  </a:lnTo>
                  <a:lnTo>
                    <a:pt x="74" y="11"/>
                  </a:lnTo>
                  <a:lnTo>
                    <a:pt x="76" y="10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2"/>
                  </a:lnTo>
                  <a:lnTo>
                    <a:pt x="50" y="5"/>
                  </a:lnTo>
                  <a:lnTo>
                    <a:pt x="41" y="8"/>
                  </a:lnTo>
                  <a:lnTo>
                    <a:pt x="34" y="13"/>
                  </a:lnTo>
                  <a:lnTo>
                    <a:pt x="25" y="17"/>
                  </a:lnTo>
                  <a:lnTo>
                    <a:pt x="18" y="21"/>
                  </a:lnTo>
                  <a:lnTo>
                    <a:pt x="9" y="26"/>
                  </a:lnTo>
                  <a:lnTo>
                    <a:pt x="6" y="29"/>
                  </a:lnTo>
                  <a:lnTo>
                    <a:pt x="3" y="32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8" y="57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1" y="67"/>
                  </a:lnTo>
                  <a:lnTo>
                    <a:pt x="27" y="70"/>
                  </a:lnTo>
                  <a:lnTo>
                    <a:pt x="28" y="71"/>
                  </a:lnTo>
                  <a:lnTo>
                    <a:pt x="30" y="73"/>
                  </a:lnTo>
                  <a:lnTo>
                    <a:pt x="30" y="74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0" y="77"/>
                  </a:lnTo>
                  <a:lnTo>
                    <a:pt x="28" y="79"/>
                  </a:lnTo>
                  <a:lnTo>
                    <a:pt x="27" y="80"/>
                  </a:lnTo>
                  <a:lnTo>
                    <a:pt x="25" y="83"/>
                  </a:lnTo>
                  <a:lnTo>
                    <a:pt x="22" y="84"/>
                  </a:lnTo>
                  <a:lnTo>
                    <a:pt x="21" y="87"/>
                  </a:lnTo>
                  <a:lnTo>
                    <a:pt x="18" y="89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21" y="90"/>
                  </a:lnTo>
                  <a:lnTo>
                    <a:pt x="22" y="89"/>
                  </a:lnTo>
                  <a:lnTo>
                    <a:pt x="25" y="87"/>
                  </a:lnTo>
                  <a:lnTo>
                    <a:pt x="27" y="86"/>
                  </a:lnTo>
                  <a:lnTo>
                    <a:pt x="28" y="86"/>
                  </a:lnTo>
                  <a:lnTo>
                    <a:pt x="30" y="86"/>
                  </a:lnTo>
                  <a:lnTo>
                    <a:pt x="30" y="86"/>
                  </a:lnTo>
                  <a:lnTo>
                    <a:pt x="31" y="87"/>
                  </a:lnTo>
                  <a:lnTo>
                    <a:pt x="34" y="84"/>
                  </a:lnTo>
                  <a:lnTo>
                    <a:pt x="37" y="84"/>
                  </a:lnTo>
                  <a:lnTo>
                    <a:pt x="38" y="83"/>
                  </a:lnTo>
                  <a:lnTo>
                    <a:pt x="41" y="82"/>
                  </a:lnTo>
                  <a:lnTo>
                    <a:pt x="43" y="79"/>
                  </a:lnTo>
                  <a:lnTo>
                    <a:pt x="43" y="74"/>
                  </a:lnTo>
                  <a:lnTo>
                    <a:pt x="41" y="71"/>
                  </a:lnTo>
                  <a:lnTo>
                    <a:pt x="40" y="68"/>
                  </a:lnTo>
                  <a:lnTo>
                    <a:pt x="33" y="62"/>
                  </a:lnTo>
                  <a:lnTo>
                    <a:pt x="25" y="58"/>
                  </a:lnTo>
                  <a:lnTo>
                    <a:pt x="18" y="52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5" y="39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6" name="Freeform 155"/>
            <p:cNvSpPr>
              <a:spLocks/>
            </p:cNvSpPr>
            <p:nvPr/>
          </p:nvSpPr>
          <p:spPr bwMode="auto">
            <a:xfrm>
              <a:off x="8355013" y="5411788"/>
              <a:ext cx="201613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4" y="7"/>
                </a:cxn>
                <a:cxn ang="0">
                  <a:pos x="7" y="8"/>
                </a:cxn>
                <a:cxn ang="0">
                  <a:pos x="19" y="13"/>
                </a:cxn>
                <a:cxn ang="0">
                  <a:pos x="32" y="16"/>
                </a:cxn>
                <a:cxn ang="0">
                  <a:pos x="44" y="19"/>
                </a:cxn>
                <a:cxn ang="0">
                  <a:pos x="57" y="20"/>
                </a:cxn>
                <a:cxn ang="0">
                  <a:pos x="70" y="23"/>
                </a:cxn>
                <a:cxn ang="0">
                  <a:pos x="83" y="24"/>
                </a:cxn>
                <a:cxn ang="0">
                  <a:pos x="96" y="26"/>
                </a:cxn>
                <a:cxn ang="0">
                  <a:pos x="110" y="29"/>
                </a:cxn>
                <a:cxn ang="0">
                  <a:pos x="114" y="29"/>
                </a:cxn>
                <a:cxn ang="0">
                  <a:pos x="118" y="27"/>
                </a:cxn>
                <a:cxn ang="0">
                  <a:pos x="121" y="27"/>
                </a:cxn>
                <a:cxn ang="0">
                  <a:pos x="126" y="27"/>
                </a:cxn>
                <a:cxn ang="0">
                  <a:pos x="127" y="27"/>
                </a:cxn>
                <a:cxn ang="0">
                  <a:pos x="127" y="27"/>
                </a:cxn>
                <a:cxn ang="0">
                  <a:pos x="127" y="26"/>
                </a:cxn>
                <a:cxn ang="0">
                  <a:pos x="127" y="26"/>
                </a:cxn>
                <a:cxn ang="0">
                  <a:pos x="118" y="22"/>
                </a:cxn>
                <a:cxn ang="0">
                  <a:pos x="110" y="19"/>
                </a:cxn>
                <a:cxn ang="0">
                  <a:pos x="101" y="16"/>
                </a:cxn>
                <a:cxn ang="0">
                  <a:pos x="91" y="13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3" y="8"/>
                </a:cxn>
                <a:cxn ang="0">
                  <a:pos x="53" y="7"/>
                </a:cxn>
                <a:cxn ang="0">
                  <a:pos x="47" y="7"/>
                </a:cxn>
                <a:cxn ang="0">
                  <a:pos x="39" y="5"/>
                </a:cxn>
                <a:cxn ang="0">
                  <a:pos x="33" y="4"/>
                </a:cxn>
                <a:cxn ang="0">
                  <a:pos x="26" y="3"/>
                </a:cxn>
                <a:cxn ang="0">
                  <a:pos x="20" y="3"/>
                </a:cxn>
                <a:cxn ang="0">
                  <a:pos x="13" y="1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127" h="29">
                  <a:moveTo>
                    <a:pt x="0" y="0"/>
                  </a:moveTo>
                  <a:lnTo>
                    <a:pt x="0" y="3"/>
                  </a:lnTo>
                  <a:lnTo>
                    <a:pt x="1" y="5"/>
                  </a:lnTo>
                  <a:lnTo>
                    <a:pt x="4" y="7"/>
                  </a:lnTo>
                  <a:lnTo>
                    <a:pt x="7" y="8"/>
                  </a:lnTo>
                  <a:lnTo>
                    <a:pt x="19" y="13"/>
                  </a:lnTo>
                  <a:lnTo>
                    <a:pt x="32" y="16"/>
                  </a:lnTo>
                  <a:lnTo>
                    <a:pt x="44" y="19"/>
                  </a:lnTo>
                  <a:lnTo>
                    <a:pt x="57" y="20"/>
                  </a:lnTo>
                  <a:lnTo>
                    <a:pt x="70" y="23"/>
                  </a:lnTo>
                  <a:lnTo>
                    <a:pt x="83" y="24"/>
                  </a:lnTo>
                  <a:lnTo>
                    <a:pt x="96" y="26"/>
                  </a:lnTo>
                  <a:lnTo>
                    <a:pt x="110" y="29"/>
                  </a:lnTo>
                  <a:lnTo>
                    <a:pt x="114" y="29"/>
                  </a:lnTo>
                  <a:lnTo>
                    <a:pt x="118" y="27"/>
                  </a:lnTo>
                  <a:lnTo>
                    <a:pt x="121" y="27"/>
                  </a:lnTo>
                  <a:lnTo>
                    <a:pt x="126" y="27"/>
                  </a:lnTo>
                  <a:lnTo>
                    <a:pt x="127" y="27"/>
                  </a:lnTo>
                  <a:lnTo>
                    <a:pt x="127" y="27"/>
                  </a:lnTo>
                  <a:lnTo>
                    <a:pt x="127" y="26"/>
                  </a:lnTo>
                  <a:lnTo>
                    <a:pt x="127" y="26"/>
                  </a:lnTo>
                  <a:lnTo>
                    <a:pt x="118" y="22"/>
                  </a:lnTo>
                  <a:lnTo>
                    <a:pt x="110" y="19"/>
                  </a:lnTo>
                  <a:lnTo>
                    <a:pt x="101" y="16"/>
                  </a:lnTo>
                  <a:lnTo>
                    <a:pt x="91" y="13"/>
                  </a:lnTo>
                  <a:lnTo>
                    <a:pt x="82" y="11"/>
                  </a:lnTo>
                  <a:lnTo>
                    <a:pt x="72" y="10"/>
                  </a:lnTo>
                  <a:lnTo>
                    <a:pt x="63" y="8"/>
                  </a:lnTo>
                  <a:lnTo>
                    <a:pt x="53" y="7"/>
                  </a:lnTo>
                  <a:lnTo>
                    <a:pt x="47" y="7"/>
                  </a:lnTo>
                  <a:lnTo>
                    <a:pt x="39" y="5"/>
                  </a:lnTo>
                  <a:lnTo>
                    <a:pt x="33" y="4"/>
                  </a:lnTo>
                  <a:lnTo>
                    <a:pt x="26" y="3"/>
                  </a:lnTo>
                  <a:lnTo>
                    <a:pt x="20" y="3"/>
                  </a:lnTo>
                  <a:lnTo>
                    <a:pt x="13" y="1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7" name="Freeform 156"/>
            <p:cNvSpPr>
              <a:spLocks noEditPoints="1"/>
            </p:cNvSpPr>
            <p:nvPr/>
          </p:nvSpPr>
          <p:spPr bwMode="auto">
            <a:xfrm>
              <a:off x="7783513" y="5408613"/>
              <a:ext cx="849313" cy="454025"/>
            </a:xfrm>
            <a:custGeom>
              <a:avLst/>
              <a:gdLst/>
              <a:ahLst/>
              <a:cxnLst>
                <a:cxn ang="0">
                  <a:pos x="521" y="34"/>
                </a:cxn>
                <a:cxn ang="0">
                  <a:pos x="470" y="70"/>
                </a:cxn>
                <a:cxn ang="0">
                  <a:pos x="357" y="18"/>
                </a:cxn>
                <a:cxn ang="0">
                  <a:pos x="335" y="16"/>
                </a:cxn>
                <a:cxn ang="0">
                  <a:pos x="322" y="87"/>
                </a:cxn>
                <a:cxn ang="0">
                  <a:pos x="213" y="128"/>
                </a:cxn>
                <a:cxn ang="0">
                  <a:pos x="96" y="116"/>
                </a:cxn>
                <a:cxn ang="0">
                  <a:pos x="76" y="82"/>
                </a:cxn>
                <a:cxn ang="0">
                  <a:pos x="77" y="104"/>
                </a:cxn>
                <a:cxn ang="0">
                  <a:pos x="121" y="164"/>
                </a:cxn>
                <a:cxn ang="0">
                  <a:pos x="54" y="169"/>
                </a:cxn>
                <a:cxn ang="0">
                  <a:pos x="6" y="255"/>
                </a:cxn>
                <a:cxn ang="0">
                  <a:pos x="57" y="284"/>
                </a:cxn>
                <a:cxn ang="0">
                  <a:pos x="102" y="270"/>
                </a:cxn>
                <a:cxn ang="0">
                  <a:pos x="142" y="258"/>
                </a:cxn>
                <a:cxn ang="0">
                  <a:pos x="145" y="249"/>
                </a:cxn>
                <a:cxn ang="0">
                  <a:pos x="137" y="246"/>
                </a:cxn>
                <a:cxn ang="0">
                  <a:pos x="42" y="261"/>
                </a:cxn>
                <a:cxn ang="0">
                  <a:pos x="16" y="201"/>
                </a:cxn>
                <a:cxn ang="0">
                  <a:pos x="70" y="177"/>
                </a:cxn>
                <a:cxn ang="0">
                  <a:pos x="129" y="176"/>
                </a:cxn>
                <a:cxn ang="0">
                  <a:pos x="133" y="221"/>
                </a:cxn>
                <a:cxn ang="0">
                  <a:pos x="148" y="249"/>
                </a:cxn>
                <a:cxn ang="0">
                  <a:pos x="171" y="255"/>
                </a:cxn>
                <a:cxn ang="0">
                  <a:pos x="175" y="236"/>
                </a:cxn>
                <a:cxn ang="0">
                  <a:pos x="187" y="240"/>
                </a:cxn>
                <a:cxn ang="0">
                  <a:pos x="331" y="215"/>
                </a:cxn>
                <a:cxn ang="0">
                  <a:pos x="386" y="195"/>
                </a:cxn>
                <a:cxn ang="0">
                  <a:pos x="402" y="191"/>
                </a:cxn>
                <a:cxn ang="0">
                  <a:pos x="440" y="167"/>
                </a:cxn>
                <a:cxn ang="0">
                  <a:pos x="432" y="218"/>
                </a:cxn>
                <a:cxn ang="0">
                  <a:pos x="287" y="245"/>
                </a:cxn>
                <a:cxn ang="0">
                  <a:pos x="279" y="259"/>
                </a:cxn>
                <a:cxn ang="0">
                  <a:pos x="369" y="261"/>
                </a:cxn>
                <a:cxn ang="0">
                  <a:pos x="391" y="267"/>
                </a:cxn>
                <a:cxn ang="0">
                  <a:pos x="389" y="274"/>
                </a:cxn>
                <a:cxn ang="0">
                  <a:pos x="405" y="270"/>
                </a:cxn>
                <a:cxn ang="0">
                  <a:pos x="455" y="163"/>
                </a:cxn>
                <a:cxn ang="0">
                  <a:pos x="481" y="154"/>
                </a:cxn>
                <a:cxn ang="0">
                  <a:pos x="407" y="130"/>
                </a:cxn>
                <a:cxn ang="0">
                  <a:pos x="336" y="89"/>
                </a:cxn>
                <a:cxn ang="0">
                  <a:pos x="350" y="26"/>
                </a:cxn>
                <a:cxn ang="0">
                  <a:pos x="443" y="76"/>
                </a:cxn>
                <a:cxn ang="0">
                  <a:pos x="500" y="120"/>
                </a:cxn>
                <a:cxn ang="0">
                  <a:pos x="499" y="154"/>
                </a:cxn>
                <a:cxn ang="0">
                  <a:pos x="518" y="130"/>
                </a:cxn>
                <a:cxn ang="0">
                  <a:pos x="534" y="19"/>
                </a:cxn>
                <a:cxn ang="0">
                  <a:pos x="140" y="170"/>
                </a:cxn>
                <a:cxn ang="0">
                  <a:pos x="152" y="177"/>
                </a:cxn>
                <a:cxn ang="0">
                  <a:pos x="142" y="186"/>
                </a:cxn>
                <a:cxn ang="0">
                  <a:pos x="143" y="212"/>
                </a:cxn>
                <a:cxn ang="0">
                  <a:pos x="156" y="193"/>
                </a:cxn>
                <a:cxn ang="0">
                  <a:pos x="437" y="152"/>
                </a:cxn>
                <a:cxn ang="0">
                  <a:pos x="333" y="201"/>
                </a:cxn>
                <a:cxn ang="0">
                  <a:pos x="181" y="204"/>
                </a:cxn>
                <a:cxn ang="0">
                  <a:pos x="167" y="169"/>
                </a:cxn>
                <a:cxn ang="0">
                  <a:pos x="202" y="150"/>
                </a:cxn>
                <a:cxn ang="0">
                  <a:pos x="301" y="103"/>
                </a:cxn>
                <a:cxn ang="0">
                  <a:pos x="357" y="129"/>
                </a:cxn>
              </a:cxnLst>
              <a:rect l="0" t="0" r="r" b="b"/>
              <a:pathLst>
                <a:path w="535" h="286">
                  <a:moveTo>
                    <a:pt x="534" y="13"/>
                  </a:moveTo>
                  <a:lnTo>
                    <a:pt x="533" y="10"/>
                  </a:lnTo>
                  <a:lnTo>
                    <a:pt x="533" y="6"/>
                  </a:lnTo>
                  <a:lnTo>
                    <a:pt x="531" y="3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25" y="9"/>
                  </a:lnTo>
                  <a:lnTo>
                    <a:pt x="525" y="18"/>
                  </a:lnTo>
                  <a:lnTo>
                    <a:pt x="524" y="26"/>
                  </a:lnTo>
                  <a:lnTo>
                    <a:pt x="521" y="34"/>
                  </a:lnTo>
                  <a:lnTo>
                    <a:pt x="518" y="44"/>
                  </a:lnTo>
                  <a:lnTo>
                    <a:pt x="515" y="56"/>
                  </a:lnTo>
                  <a:lnTo>
                    <a:pt x="511" y="66"/>
                  </a:lnTo>
                  <a:lnTo>
                    <a:pt x="508" y="78"/>
                  </a:lnTo>
                  <a:lnTo>
                    <a:pt x="508" y="79"/>
                  </a:lnTo>
                  <a:lnTo>
                    <a:pt x="506" y="79"/>
                  </a:lnTo>
                  <a:lnTo>
                    <a:pt x="505" y="79"/>
                  </a:lnTo>
                  <a:lnTo>
                    <a:pt x="505" y="79"/>
                  </a:lnTo>
                  <a:lnTo>
                    <a:pt x="497" y="78"/>
                  </a:lnTo>
                  <a:lnTo>
                    <a:pt x="490" y="76"/>
                  </a:lnTo>
                  <a:lnTo>
                    <a:pt x="484" y="75"/>
                  </a:lnTo>
                  <a:lnTo>
                    <a:pt x="477" y="72"/>
                  </a:lnTo>
                  <a:lnTo>
                    <a:pt x="470" y="70"/>
                  </a:lnTo>
                  <a:lnTo>
                    <a:pt x="464" y="67"/>
                  </a:lnTo>
                  <a:lnTo>
                    <a:pt x="456" y="66"/>
                  </a:lnTo>
                  <a:lnTo>
                    <a:pt x="449" y="63"/>
                  </a:lnTo>
                  <a:lnTo>
                    <a:pt x="437" y="59"/>
                  </a:lnTo>
                  <a:lnTo>
                    <a:pt x="427" y="54"/>
                  </a:lnTo>
                  <a:lnTo>
                    <a:pt x="415" y="48"/>
                  </a:lnTo>
                  <a:lnTo>
                    <a:pt x="405" y="43"/>
                  </a:lnTo>
                  <a:lnTo>
                    <a:pt x="395" y="37"/>
                  </a:lnTo>
                  <a:lnTo>
                    <a:pt x="385" y="31"/>
                  </a:lnTo>
                  <a:lnTo>
                    <a:pt x="373" y="26"/>
                  </a:lnTo>
                  <a:lnTo>
                    <a:pt x="363" y="21"/>
                  </a:lnTo>
                  <a:lnTo>
                    <a:pt x="360" y="19"/>
                  </a:lnTo>
                  <a:lnTo>
                    <a:pt x="357" y="18"/>
                  </a:lnTo>
                  <a:lnTo>
                    <a:pt x="354" y="18"/>
                  </a:lnTo>
                  <a:lnTo>
                    <a:pt x="351" y="18"/>
                  </a:lnTo>
                  <a:lnTo>
                    <a:pt x="350" y="18"/>
                  </a:lnTo>
                  <a:lnTo>
                    <a:pt x="350" y="16"/>
                  </a:lnTo>
                  <a:lnTo>
                    <a:pt x="350" y="16"/>
                  </a:lnTo>
                  <a:lnTo>
                    <a:pt x="348" y="16"/>
                  </a:lnTo>
                  <a:lnTo>
                    <a:pt x="345" y="16"/>
                  </a:lnTo>
                  <a:lnTo>
                    <a:pt x="342" y="15"/>
                  </a:lnTo>
                  <a:lnTo>
                    <a:pt x="339" y="13"/>
                  </a:lnTo>
                  <a:lnTo>
                    <a:pt x="336" y="13"/>
                  </a:lnTo>
                  <a:lnTo>
                    <a:pt x="335" y="13"/>
                  </a:lnTo>
                  <a:lnTo>
                    <a:pt x="335" y="15"/>
                  </a:lnTo>
                  <a:lnTo>
                    <a:pt x="335" y="16"/>
                  </a:lnTo>
                  <a:lnTo>
                    <a:pt x="333" y="16"/>
                  </a:lnTo>
                  <a:lnTo>
                    <a:pt x="325" y="21"/>
                  </a:lnTo>
                  <a:lnTo>
                    <a:pt x="317" y="28"/>
                  </a:lnTo>
                  <a:lnTo>
                    <a:pt x="313" y="38"/>
                  </a:lnTo>
                  <a:lnTo>
                    <a:pt x="312" y="48"/>
                  </a:lnTo>
                  <a:lnTo>
                    <a:pt x="312" y="56"/>
                  </a:lnTo>
                  <a:lnTo>
                    <a:pt x="312" y="65"/>
                  </a:lnTo>
                  <a:lnTo>
                    <a:pt x="313" y="72"/>
                  </a:lnTo>
                  <a:lnTo>
                    <a:pt x="317" y="79"/>
                  </a:lnTo>
                  <a:lnTo>
                    <a:pt x="319" y="81"/>
                  </a:lnTo>
                  <a:lnTo>
                    <a:pt x="320" y="84"/>
                  </a:lnTo>
                  <a:lnTo>
                    <a:pt x="322" y="85"/>
                  </a:lnTo>
                  <a:lnTo>
                    <a:pt x="322" y="87"/>
                  </a:lnTo>
                  <a:lnTo>
                    <a:pt x="317" y="91"/>
                  </a:lnTo>
                  <a:lnTo>
                    <a:pt x="310" y="94"/>
                  </a:lnTo>
                  <a:lnTo>
                    <a:pt x="304" y="95"/>
                  </a:lnTo>
                  <a:lnTo>
                    <a:pt x="297" y="97"/>
                  </a:lnTo>
                  <a:lnTo>
                    <a:pt x="294" y="98"/>
                  </a:lnTo>
                  <a:lnTo>
                    <a:pt x="291" y="98"/>
                  </a:lnTo>
                  <a:lnTo>
                    <a:pt x="288" y="100"/>
                  </a:lnTo>
                  <a:lnTo>
                    <a:pt x="285" y="101"/>
                  </a:lnTo>
                  <a:lnTo>
                    <a:pt x="271" y="106"/>
                  </a:lnTo>
                  <a:lnTo>
                    <a:pt x="257" y="111"/>
                  </a:lnTo>
                  <a:lnTo>
                    <a:pt x="243" y="116"/>
                  </a:lnTo>
                  <a:lnTo>
                    <a:pt x="228" y="122"/>
                  </a:lnTo>
                  <a:lnTo>
                    <a:pt x="213" y="128"/>
                  </a:lnTo>
                  <a:lnTo>
                    <a:pt x="200" y="133"/>
                  </a:lnTo>
                  <a:lnTo>
                    <a:pt x="186" y="139"/>
                  </a:lnTo>
                  <a:lnTo>
                    <a:pt x="172" y="147"/>
                  </a:lnTo>
                  <a:lnTo>
                    <a:pt x="165" y="148"/>
                  </a:lnTo>
                  <a:lnTo>
                    <a:pt x="158" y="150"/>
                  </a:lnTo>
                  <a:lnTo>
                    <a:pt x="149" y="151"/>
                  </a:lnTo>
                  <a:lnTo>
                    <a:pt x="142" y="151"/>
                  </a:lnTo>
                  <a:lnTo>
                    <a:pt x="134" y="148"/>
                  </a:lnTo>
                  <a:lnTo>
                    <a:pt x="127" y="145"/>
                  </a:lnTo>
                  <a:lnTo>
                    <a:pt x="120" y="141"/>
                  </a:lnTo>
                  <a:lnTo>
                    <a:pt x="114" y="135"/>
                  </a:lnTo>
                  <a:lnTo>
                    <a:pt x="105" y="126"/>
                  </a:lnTo>
                  <a:lnTo>
                    <a:pt x="96" y="116"/>
                  </a:lnTo>
                  <a:lnTo>
                    <a:pt x="89" y="104"/>
                  </a:lnTo>
                  <a:lnTo>
                    <a:pt x="83" y="92"/>
                  </a:lnTo>
                  <a:lnTo>
                    <a:pt x="82" y="91"/>
                  </a:lnTo>
                  <a:lnTo>
                    <a:pt x="82" y="89"/>
                  </a:lnTo>
                  <a:lnTo>
                    <a:pt x="80" y="88"/>
                  </a:lnTo>
                  <a:lnTo>
                    <a:pt x="79" y="87"/>
                  </a:lnTo>
                  <a:lnTo>
                    <a:pt x="79" y="85"/>
                  </a:lnTo>
                  <a:lnTo>
                    <a:pt x="79" y="84"/>
                  </a:lnTo>
                  <a:lnTo>
                    <a:pt x="79" y="84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7" y="82"/>
                  </a:lnTo>
                  <a:lnTo>
                    <a:pt x="76" y="82"/>
                  </a:lnTo>
                  <a:lnTo>
                    <a:pt x="76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2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1" y="87"/>
                  </a:lnTo>
                  <a:lnTo>
                    <a:pt x="73" y="92"/>
                  </a:lnTo>
                  <a:lnTo>
                    <a:pt x="74" y="98"/>
                  </a:lnTo>
                  <a:lnTo>
                    <a:pt x="77" y="104"/>
                  </a:lnTo>
                  <a:lnTo>
                    <a:pt x="82" y="113"/>
                  </a:lnTo>
                  <a:lnTo>
                    <a:pt x="86" y="122"/>
                  </a:lnTo>
                  <a:lnTo>
                    <a:pt x="92" y="129"/>
                  </a:lnTo>
                  <a:lnTo>
                    <a:pt x="99" y="136"/>
                  </a:lnTo>
                  <a:lnTo>
                    <a:pt x="107" y="142"/>
                  </a:lnTo>
                  <a:lnTo>
                    <a:pt x="114" y="148"/>
                  </a:lnTo>
                  <a:lnTo>
                    <a:pt x="123" y="152"/>
                  </a:lnTo>
                  <a:lnTo>
                    <a:pt x="131" y="157"/>
                  </a:lnTo>
                  <a:lnTo>
                    <a:pt x="131" y="160"/>
                  </a:lnTo>
                  <a:lnTo>
                    <a:pt x="130" y="161"/>
                  </a:lnTo>
                  <a:lnTo>
                    <a:pt x="130" y="163"/>
                  </a:lnTo>
                  <a:lnTo>
                    <a:pt x="129" y="164"/>
                  </a:lnTo>
                  <a:lnTo>
                    <a:pt x="121" y="164"/>
                  </a:lnTo>
                  <a:lnTo>
                    <a:pt x="115" y="164"/>
                  </a:lnTo>
                  <a:lnTo>
                    <a:pt x="108" y="163"/>
                  </a:lnTo>
                  <a:lnTo>
                    <a:pt x="102" y="163"/>
                  </a:lnTo>
                  <a:lnTo>
                    <a:pt x="95" y="163"/>
                  </a:lnTo>
                  <a:lnTo>
                    <a:pt x="88" y="161"/>
                  </a:lnTo>
                  <a:lnTo>
                    <a:pt x="82" y="160"/>
                  </a:lnTo>
                  <a:lnTo>
                    <a:pt x="74" y="158"/>
                  </a:lnTo>
                  <a:lnTo>
                    <a:pt x="74" y="158"/>
                  </a:lnTo>
                  <a:lnTo>
                    <a:pt x="73" y="158"/>
                  </a:lnTo>
                  <a:lnTo>
                    <a:pt x="73" y="158"/>
                  </a:lnTo>
                  <a:lnTo>
                    <a:pt x="71" y="158"/>
                  </a:lnTo>
                  <a:lnTo>
                    <a:pt x="63" y="164"/>
                  </a:lnTo>
                  <a:lnTo>
                    <a:pt x="54" y="169"/>
                  </a:lnTo>
                  <a:lnTo>
                    <a:pt x="45" y="173"/>
                  </a:lnTo>
                  <a:lnTo>
                    <a:pt x="36" y="177"/>
                  </a:lnTo>
                  <a:lnTo>
                    <a:pt x="29" y="183"/>
                  </a:lnTo>
                  <a:lnTo>
                    <a:pt x="20" y="188"/>
                  </a:lnTo>
                  <a:lnTo>
                    <a:pt x="13" y="193"/>
                  </a:lnTo>
                  <a:lnTo>
                    <a:pt x="6" y="199"/>
                  </a:lnTo>
                  <a:lnTo>
                    <a:pt x="1" y="211"/>
                  </a:lnTo>
                  <a:lnTo>
                    <a:pt x="0" y="224"/>
                  </a:lnTo>
                  <a:lnTo>
                    <a:pt x="0" y="237"/>
                  </a:lnTo>
                  <a:lnTo>
                    <a:pt x="1" y="249"/>
                  </a:lnTo>
                  <a:lnTo>
                    <a:pt x="3" y="251"/>
                  </a:lnTo>
                  <a:lnTo>
                    <a:pt x="4" y="253"/>
                  </a:lnTo>
                  <a:lnTo>
                    <a:pt x="6" y="255"/>
                  </a:lnTo>
                  <a:lnTo>
                    <a:pt x="7" y="255"/>
                  </a:lnTo>
                  <a:lnTo>
                    <a:pt x="8" y="255"/>
                  </a:lnTo>
                  <a:lnTo>
                    <a:pt x="10" y="255"/>
                  </a:lnTo>
                  <a:lnTo>
                    <a:pt x="11" y="255"/>
                  </a:lnTo>
                  <a:lnTo>
                    <a:pt x="13" y="255"/>
                  </a:lnTo>
                  <a:lnTo>
                    <a:pt x="23" y="262"/>
                  </a:lnTo>
                  <a:lnTo>
                    <a:pt x="32" y="270"/>
                  </a:lnTo>
                  <a:lnTo>
                    <a:pt x="42" y="277"/>
                  </a:lnTo>
                  <a:lnTo>
                    <a:pt x="52" y="284"/>
                  </a:lnTo>
                  <a:lnTo>
                    <a:pt x="54" y="286"/>
                  </a:lnTo>
                  <a:lnTo>
                    <a:pt x="55" y="286"/>
                  </a:lnTo>
                  <a:lnTo>
                    <a:pt x="55" y="286"/>
                  </a:lnTo>
                  <a:lnTo>
                    <a:pt x="57" y="284"/>
                  </a:lnTo>
                  <a:lnTo>
                    <a:pt x="57" y="283"/>
                  </a:lnTo>
                  <a:lnTo>
                    <a:pt x="58" y="281"/>
                  </a:lnTo>
                  <a:lnTo>
                    <a:pt x="58" y="280"/>
                  </a:lnTo>
                  <a:lnTo>
                    <a:pt x="60" y="280"/>
                  </a:lnTo>
                  <a:lnTo>
                    <a:pt x="67" y="277"/>
                  </a:lnTo>
                  <a:lnTo>
                    <a:pt x="74" y="273"/>
                  </a:lnTo>
                  <a:lnTo>
                    <a:pt x="82" y="268"/>
                  </a:lnTo>
                  <a:lnTo>
                    <a:pt x="89" y="264"/>
                  </a:lnTo>
                  <a:lnTo>
                    <a:pt x="92" y="264"/>
                  </a:lnTo>
                  <a:lnTo>
                    <a:pt x="95" y="265"/>
                  </a:lnTo>
                  <a:lnTo>
                    <a:pt x="98" y="267"/>
                  </a:lnTo>
                  <a:lnTo>
                    <a:pt x="101" y="268"/>
                  </a:lnTo>
                  <a:lnTo>
                    <a:pt x="102" y="270"/>
                  </a:lnTo>
                  <a:lnTo>
                    <a:pt x="105" y="270"/>
                  </a:lnTo>
                  <a:lnTo>
                    <a:pt x="107" y="270"/>
                  </a:lnTo>
                  <a:lnTo>
                    <a:pt x="108" y="270"/>
                  </a:lnTo>
                  <a:lnTo>
                    <a:pt x="117" y="268"/>
                  </a:lnTo>
                  <a:lnTo>
                    <a:pt x="126" y="267"/>
                  </a:lnTo>
                  <a:lnTo>
                    <a:pt x="133" y="265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2" y="258"/>
                  </a:lnTo>
                  <a:lnTo>
                    <a:pt x="143" y="258"/>
                  </a:lnTo>
                  <a:lnTo>
                    <a:pt x="143" y="258"/>
                  </a:lnTo>
                  <a:lnTo>
                    <a:pt x="143" y="256"/>
                  </a:lnTo>
                  <a:lnTo>
                    <a:pt x="143" y="255"/>
                  </a:lnTo>
                  <a:lnTo>
                    <a:pt x="143" y="255"/>
                  </a:lnTo>
                  <a:lnTo>
                    <a:pt x="143" y="253"/>
                  </a:lnTo>
                  <a:lnTo>
                    <a:pt x="143" y="25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1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45" y="248"/>
                  </a:lnTo>
                  <a:lnTo>
                    <a:pt x="145" y="246"/>
                  </a:lnTo>
                  <a:lnTo>
                    <a:pt x="146" y="246"/>
                  </a:lnTo>
                  <a:lnTo>
                    <a:pt x="146" y="246"/>
                  </a:lnTo>
                  <a:lnTo>
                    <a:pt x="146" y="246"/>
                  </a:lnTo>
                  <a:lnTo>
                    <a:pt x="146" y="245"/>
                  </a:lnTo>
                  <a:lnTo>
                    <a:pt x="146" y="243"/>
                  </a:lnTo>
                  <a:lnTo>
                    <a:pt x="145" y="242"/>
                  </a:lnTo>
                  <a:lnTo>
                    <a:pt x="143" y="242"/>
                  </a:lnTo>
                  <a:lnTo>
                    <a:pt x="142" y="243"/>
                  </a:lnTo>
                  <a:lnTo>
                    <a:pt x="140" y="245"/>
                  </a:lnTo>
                  <a:lnTo>
                    <a:pt x="139" y="246"/>
                  </a:lnTo>
                  <a:lnTo>
                    <a:pt x="137" y="246"/>
                  </a:lnTo>
                  <a:lnTo>
                    <a:pt x="130" y="249"/>
                  </a:lnTo>
                  <a:lnTo>
                    <a:pt x="123" y="252"/>
                  </a:lnTo>
                  <a:lnTo>
                    <a:pt x="115" y="253"/>
                  </a:lnTo>
                  <a:lnTo>
                    <a:pt x="108" y="253"/>
                  </a:lnTo>
                  <a:lnTo>
                    <a:pt x="104" y="253"/>
                  </a:lnTo>
                  <a:lnTo>
                    <a:pt x="99" y="253"/>
                  </a:lnTo>
                  <a:lnTo>
                    <a:pt x="95" y="253"/>
                  </a:lnTo>
                  <a:lnTo>
                    <a:pt x="92" y="255"/>
                  </a:lnTo>
                  <a:lnTo>
                    <a:pt x="82" y="256"/>
                  </a:lnTo>
                  <a:lnTo>
                    <a:pt x="71" y="259"/>
                  </a:lnTo>
                  <a:lnTo>
                    <a:pt x="63" y="265"/>
                  </a:lnTo>
                  <a:lnTo>
                    <a:pt x="52" y="270"/>
                  </a:lnTo>
                  <a:lnTo>
                    <a:pt x="42" y="261"/>
                  </a:lnTo>
                  <a:lnTo>
                    <a:pt x="32" y="253"/>
                  </a:lnTo>
                  <a:lnTo>
                    <a:pt x="20" y="246"/>
                  </a:lnTo>
                  <a:lnTo>
                    <a:pt x="10" y="239"/>
                  </a:lnTo>
                  <a:lnTo>
                    <a:pt x="10" y="230"/>
                  </a:lnTo>
                  <a:lnTo>
                    <a:pt x="10" y="220"/>
                  </a:lnTo>
                  <a:lnTo>
                    <a:pt x="10" y="211"/>
                  </a:lnTo>
                  <a:lnTo>
                    <a:pt x="10" y="202"/>
                  </a:lnTo>
                  <a:lnTo>
                    <a:pt x="10" y="204"/>
                  </a:lnTo>
                  <a:lnTo>
                    <a:pt x="11" y="204"/>
                  </a:lnTo>
                  <a:lnTo>
                    <a:pt x="11" y="204"/>
                  </a:lnTo>
                  <a:lnTo>
                    <a:pt x="11" y="204"/>
                  </a:lnTo>
                  <a:lnTo>
                    <a:pt x="13" y="202"/>
                  </a:lnTo>
                  <a:lnTo>
                    <a:pt x="16" y="201"/>
                  </a:lnTo>
                  <a:lnTo>
                    <a:pt x="17" y="201"/>
                  </a:lnTo>
                  <a:lnTo>
                    <a:pt x="19" y="199"/>
                  </a:lnTo>
                  <a:lnTo>
                    <a:pt x="25" y="195"/>
                  </a:lnTo>
                  <a:lnTo>
                    <a:pt x="30" y="192"/>
                  </a:lnTo>
                  <a:lnTo>
                    <a:pt x="38" y="189"/>
                  </a:lnTo>
                  <a:lnTo>
                    <a:pt x="44" y="188"/>
                  </a:lnTo>
                  <a:lnTo>
                    <a:pt x="45" y="188"/>
                  </a:lnTo>
                  <a:lnTo>
                    <a:pt x="47" y="186"/>
                  </a:lnTo>
                  <a:lnTo>
                    <a:pt x="48" y="186"/>
                  </a:lnTo>
                  <a:lnTo>
                    <a:pt x="49" y="186"/>
                  </a:lnTo>
                  <a:lnTo>
                    <a:pt x="57" y="185"/>
                  </a:lnTo>
                  <a:lnTo>
                    <a:pt x="64" y="182"/>
                  </a:lnTo>
                  <a:lnTo>
                    <a:pt x="70" y="177"/>
                  </a:lnTo>
                  <a:lnTo>
                    <a:pt x="77" y="173"/>
                  </a:lnTo>
                  <a:lnTo>
                    <a:pt x="79" y="171"/>
                  </a:lnTo>
                  <a:lnTo>
                    <a:pt x="79" y="170"/>
                  </a:lnTo>
                  <a:lnTo>
                    <a:pt x="79" y="167"/>
                  </a:lnTo>
                  <a:lnTo>
                    <a:pt x="79" y="167"/>
                  </a:lnTo>
                  <a:lnTo>
                    <a:pt x="89" y="170"/>
                  </a:lnTo>
                  <a:lnTo>
                    <a:pt x="101" y="173"/>
                  </a:lnTo>
                  <a:lnTo>
                    <a:pt x="111" y="176"/>
                  </a:lnTo>
                  <a:lnTo>
                    <a:pt x="121" y="176"/>
                  </a:lnTo>
                  <a:lnTo>
                    <a:pt x="123" y="174"/>
                  </a:lnTo>
                  <a:lnTo>
                    <a:pt x="126" y="174"/>
                  </a:lnTo>
                  <a:lnTo>
                    <a:pt x="127" y="174"/>
                  </a:lnTo>
                  <a:lnTo>
                    <a:pt x="129" y="176"/>
                  </a:lnTo>
                  <a:lnTo>
                    <a:pt x="130" y="177"/>
                  </a:lnTo>
                  <a:lnTo>
                    <a:pt x="130" y="180"/>
                  </a:lnTo>
                  <a:lnTo>
                    <a:pt x="131" y="185"/>
                  </a:lnTo>
                  <a:lnTo>
                    <a:pt x="131" y="188"/>
                  </a:lnTo>
                  <a:lnTo>
                    <a:pt x="131" y="189"/>
                  </a:lnTo>
                  <a:lnTo>
                    <a:pt x="133" y="192"/>
                  </a:lnTo>
                  <a:lnTo>
                    <a:pt x="134" y="193"/>
                  </a:lnTo>
                  <a:lnTo>
                    <a:pt x="134" y="196"/>
                  </a:lnTo>
                  <a:lnTo>
                    <a:pt x="133" y="201"/>
                  </a:lnTo>
                  <a:lnTo>
                    <a:pt x="131" y="205"/>
                  </a:lnTo>
                  <a:lnTo>
                    <a:pt x="131" y="210"/>
                  </a:lnTo>
                  <a:lnTo>
                    <a:pt x="131" y="214"/>
                  </a:lnTo>
                  <a:lnTo>
                    <a:pt x="133" y="221"/>
                  </a:lnTo>
                  <a:lnTo>
                    <a:pt x="136" y="229"/>
                  </a:lnTo>
                  <a:lnTo>
                    <a:pt x="140" y="234"/>
                  </a:lnTo>
                  <a:lnTo>
                    <a:pt x="146" y="240"/>
                  </a:lnTo>
                  <a:lnTo>
                    <a:pt x="149" y="242"/>
                  </a:lnTo>
                  <a:lnTo>
                    <a:pt x="153" y="242"/>
                  </a:lnTo>
                  <a:lnTo>
                    <a:pt x="156" y="243"/>
                  </a:lnTo>
                  <a:lnTo>
                    <a:pt x="159" y="245"/>
                  </a:lnTo>
                  <a:lnTo>
                    <a:pt x="156" y="246"/>
                  </a:lnTo>
                  <a:lnTo>
                    <a:pt x="153" y="246"/>
                  </a:lnTo>
                  <a:lnTo>
                    <a:pt x="152" y="246"/>
                  </a:lnTo>
                  <a:lnTo>
                    <a:pt x="149" y="246"/>
                  </a:lnTo>
                  <a:lnTo>
                    <a:pt x="148" y="246"/>
                  </a:lnTo>
                  <a:lnTo>
                    <a:pt x="148" y="249"/>
                  </a:lnTo>
                  <a:lnTo>
                    <a:pt x="149" y="251"/>
                  </a:lnTo>
                  <a:lnTo>
                    <a:pt x="149" y="252"/>
                  </a:lnTo>
                  <a:lnTo>
                    <a:pt x="150" y="252"/>
                  </a:lnTo>
                  <a:lnTo>
                    <a:pt x="153" y="252"/>
                  </a:lnTo>
                  <a:lnTo>
                    <a:pt x="155" y="253"/>
                  </a:lnTo>
                  <a:lnTo>
                    <a:pt x="156" y="255"/>
                  </a:lnTo>
                  <a:lnTo>
                    <a:pt x="158" y="255"/>
                  </a:lnTo>
                  <a:lnTo>
                    <a:pt x="161" y="255"/>
                  </a:lnTo>
                  <a:lnTo>
                    <a:pt x="162" y="255"/>
                  </a:lnTo>
                  <a:lnTo>
                    <a:pt x="164" y="255"/>
                  </a:lnTo>
                  <a:lnTo>
                    <a:pt x="167" y="255"/>
                  </a:lnTo>
                  <a:lnTo>
                    <a:pt x="168" y="255"/>
                  </a:lnTo>
                  <a:lnTo>
                    <a:pt x="171" y="255"/>
                  </a:lnTo>
                  <a:lnTo>
                    <a:pt x="172" y="253"/>
                  </a:lnTo>
                  <a:lnTo>
                    <a:pt x="175" y="252"/>
                  </a:lnTo>
                  <a:lnTo>
                    <a:pt x="177" y="248"/>
                  </a:lnTo>
                  <a:lnTo>
                    <a:pt x="178" y="245"/>
                  </a:lnTo>
                  <a:lnTo>
                    <a:pt x="177" y="242"/>
                  </a:lnTo>
                  <a:lnTo>
                    <a:pt x="175" y="242"/>
                  </a:lnTo>
                  <a:lnTo>
                    <a:pt x="172" y="242"/>
                  </a:lnTo>
                  <a:lnTo>
                    <a:pt x="171" y="243"/>
                  </a:lnTo>
                  <a:lnTo>
                    <a:pt x="168" y="242"/>
                  </a:lnTo>
                  <a:lnTo>
                    <a:pt x="170" y="240"/>
                  </a:lnTo>
                  <a:lnTo>
                    <a:pt x="172" y="239"/>
                  </a:lnTo>
                  <a:lnTo>
                    <a:pt x="174" y="237"/>
                  </a:lnTo>
                  <a:lnTo>
                    <a:pt x="175" y="236"/>
                  </a:lnTo>
                  <a:lnTo>
                    <a:pt x="175" y="236"/>
                  </a:lnTo>
                  <a:lnTo>
                    <a:pt x="175" y="236"/>
                  </a:lnTo>
                  <a:lnTo>
                    <a:pt x="175" y="236"/>
                  </a:lnTo>
                  <a:lnTo>
                    <a:pt x="175" y="237"/>
                  </a:lnTo>
                  <a:lnTo>
                    <a:pt x="177" y="236"/>
                  </a:lnTo>
                  <a:lnTo>
                    <a:pt x="177" y="234"/>
                  </a:lnTo>
                  <a:lnTo>
                    <a:pt x="178" y="234"/>
                  </a:lnTo>
                  <a:lnTo>
                    <a:pt x="178" y="234"/>
                  </a:lnTo>
                  <a:lnTo>
                    <a:pt x="180" y="234"/>
                  </a:lnTo>
                  <a:lnTo>
                    <a:pt x="183" y="236"/>
                  </a:lnTo>
                  <a:lnTo>
                    <a:pt x="184" y="239"/>
                  </a:lnTo>
                  <a:lnTo>
                    <a:pt x="186" y="240"/>
                  </a:lnTo>
                  <a:lnTo>
                    <a:pt x="187" y="240"/>
                  </a:lnTo>
                  <a:lnTo>
                    <a:pt x="189" y="237"/>
                  </a:lnTo>
                  <a:lnTo>
                    <a:pt x="189" y="236"/>
                  </a:lnTo>
                  <a:lnTo>
                    <a:pt x="190" y="236"/>
                  </a:lnTo>
                  <a:lnTo>
                    <a:pt x="199" y="236"/>
                  </a:lnTo>
                  <a:lnTo>
                    <a:pt x="208" y="236"/>
                  </a:lnTo>
                  <a:lnTo>
                    <a:pt x="216" y="236"/>
                  </a:lnTo>
                  <a:lnTo>
                    <a:pt x="225" y="234"/>
                  </a:lnTo>
                  <a:lnTo>
                    <a:pt x="243" y="232"/>
                  </a:lnTo>
                  <a:lnTo>
                    <a:pt x="260" y="230"/>
                  </a:lnTo>
                  <a:lnTo>
                    <a:pt x="278" y="227"/>
                  </a:lnTo>
                  <a:lnTo>
                    <a:pt x="295" y="224"/>
                  </a:lnTo>
                  <a:lnTo>
                    <a:pt x="313" y="220"/>
                  </a:lnTo>
                  <a:lnTo>
                    <a:pt x="331" y="215"/>
                  </a:lnTo>
                  <a:lnTo>
                    <a:pt x="347" y="211"/>
                  </a:lnTo>
                  <a:lnTo>
                    <a:pt x="364" y="205"/>
                  </a:lnTo>
                  <a:lnTo>
                    <a:pt x="366" y="205"/>
                  </a:lnTo>
                  <a:lnTo>
                    <a:pt x="369" y="204"/>
                  </a:lnTo>
                  <a:lnTo>
                    <a:pt x="370" y="204"/>
                  </a:lnTo>
                  <a:lnTo>
                    <a:pt x="372" y="202"/>
                  </a:lnTo>
                  <a:lnTo>
                    <a:pt x="374" y="201"/>
                  </a:lnTo>
                  <a:lnTo>
                    <a:pt x="377" y="199"/>
                  </a:lnTo>
                  <a:lnTo>
                    <a:pt x="379" y="196"/>
                  </a:lnTo>
                  <a:lnTo>
                    <a:pt x="382" y="195"/>
                  </a:lnTo>
                  <a:lnTo>
                    <a:pt x="383" y="195"/>
                  </a:lnTo>
                  <a:lnTo>
                    <a:pt x="385" y="195"/>
                  </a:lnTo>
                  <a:lnTo>
                    <a:pt x="386" y="195"/>
                  </a:lnTo>
                  <a:lnTo>
                    <a:pt x="388" y="195"/>
                  </a:lnTo>
                  <a:lnTo>
                    <a:pt x="388" y="195"/>
                  </a:lnTo>
                  <a:lnTo>
                    <a:pt x="388" y="195"/>
                  </a:lnTo>
                  <a:lnTo>
                    <a:pt x="388" y="195"/>
                  </a:lnTo>
                  <a:lnTo>
                    <a:pt x="388" y="196"/>
                  </a:lnTo>
                  <a:lnTo>
                    <a:pt x="388" y="196"/>
                  </a:lnTo>
                  <a:lnTo>
                    <a:pt x="389" y="195"/>
                  </a:lnTo>
                  <a:lnTo>
                    <a:pt x="389" y="195"/>
                  </a:lnTo>
                  <a:lnTo>
                    <a:pt x="391" y="196"/>
                  </a:lnTo>
                  <a:lnTo>
                    <a:pt x="393" y="195"/>
                  </a:lnTo>
                  <a:lnTo>
                    <a:pt x="396" y="192"/>
                  </a:lnTo>
                  <a:lnTo>
                    <a:pt x="399" y="191"/>
                  </a:lnTo>
                  <a:lnTo>
                    <a:pt x="402" y="191"/>
                  </a:lnTo>
                  <a:lnTo>
                    <a:pt x="404" y="191"/>
                  </a:lnTo>
                  <a:lnTo>
                    <a:pt x="405" y="191"/>
                  </a:lnTo>
                  <a:lnTo>
                    <a:pt x="405" y="189"/>
                  </a:lnTo>
                  <a:lnTo>
                    <a:pt x="407" y="189"/>
                  </a:lnTo>
                  <a:lnTo>
                    <a:pt x="411" y="188"/>
                  </a:lnTo>
                  <a:lnTo>
                    <a:pt x="415" y="185"/>
                  </a:lnTo>
                  <a:lnTo>
                    <a:pt x="420" y="183"/>
                  </a:lnTo>
                  <a:lnTo>
                    <a:pt x="424" y="182"/>
                  </a:lnTo>
                  <a:lnTo>
                    <a:pt x="429" y="179"/>
                  </a:lnTo>
                  <a:lnTo>
                    <a:pt x="432" y="176"/>
                  </a:lnTo>
                  <a:lnTo>
                    <a:pt x="436" y="173"/>
                  </a:lnTo>
                  <a:lnTo>
                    <a:pt x="439" y="170"/>
                  </a:lnTo>
                  <a:lnTo>
                    <a:pt x="440" y="167"/>
                  </a:lnTo>
                  <a:lnTo>
                    <a:pt x="443" y="163"/>
                  </a:lnTo>
                  <a:lnTo>
                    <a:pt x="445" y="160"/>
                  </a:lnTo>
                  <a:lnTo>
                    <a:pt x="448" y="157"/>
                  </a:lnTo>
                  <a:lnTo>
                    <a:pt x="449" y="157"/>
                  </a:lnTo>
                  <a:lnTo>
                    <a:pt x="449" y="157"/>
                  </a:lnTo>
                  <a:lnTo>
                    <a:pt x="451" y="157"/>
                  </a:lnTo>
                  <a:lnTo>
                    <a:pt x="451" y="157"/>
                  </a:lnTo>
                  <a:lnTo>
                    <a:pt x="451" y="166"/>
                  </a:lnTo>
                  <a:lnTo>
                    <a:pt x="449" y="173"/>
                  </a:lnTo>
                  <a:lnTo>
                    <a:pt x="446" y="182"/>
                  </a:lnTo>
                  <a:lnTo>
                    <a:pt x="445" y="189"/>
                  </a:lnTo>
                  <a:lnTo>
                    <a:pt x="439" y="204"/>
                  </a:lnTo>
                  <a:lnTo>
                    <a:pt x="432" y="218"/>
                  </a:lnTo>
                  <a:lnTo>
                    <a:pt x="423" y="233"/>
                  </a:lnTo>
                  <a:lnTo>
                    <a:pt x="411" y="245"/>
                  </a:lnTo>
                  <a:lnTo>
                    <a:pt x="398" y="245"/>
                  </a:lnTo>
                  <a:lnTo>
                    <a:pt x="385" y="246"/>
                  </a:lnTo>
                  <a:lnTo>
                    <a:pt x="372" y="246"/>
                  </a:lnTo>
                  <a:lnTo>
                    <a:pt x="360" y="248"/>
                  </a:lnTo>
                  <a:lnTo>
                    <a:pt x="347" y="248"/>
                  </a:lnTo>
                  <a:lnTo>
                    <a:pt x="333" y="248"/>
                  </a:lnTo>
                  <a:lnTo>
                    <a:pt x="322" y="248"/>
                  </a:lnTo>
                  <a:lnTo>
                    <a:pt x="309" y="246"/>
                  </a:lnTo>
                  <a:lnTo>
                    <a:pt x="301" y="246"/>
                  </a:lnTo>
                  <a:lnTo>
                    <a:pt x="294" y="245"/>
                  </a:lnTo>
                  <a:lnTo>
                    <a:pt x="287" y="245"/>
                  </a:lnTo>
                  <a:lnTo>
                    <a:pt x="279" y="243"/>
                  </a:lnTo>
                  <a:lnTo>
                    <a:pt x="272" y="242"/>
                  </a:lnTo>
                  <a:lnTo>
                    <a:pt x="265" y="242"/>
                  </a:lnTo>
                  <a:lnTo>
                    <a:pt x="257" y="240"/>
                  </a:lnTo>
                  <a:lnTo>
                    <a:pt x="250" y="240"/>
                  </a:lnTo>
                  <a:lnTo>
                    <a:pt x="247" y="240"/>
                  </a:lnTo>
                  <a:lnTo>
                    <a:pt x="244" y="240"/>
                  </a:lnTo>
                  <a:lnTo>
                    <a:pt x="240" y="240"/>
                  </a:lnTo>
                  <a:lnTo>
                    <a:pt x="238" y="243"/>
                  </a:lnTo>
                  <a:lnTo>
                    <a:pt x="247" y="249"/>
                  </a:lnTo>
                  <a:lnTo>
                    <a:pt x="257" y="253"/>
                  </a:lnTo>
                  <a:lnTo>
                    <a:pt x="269" y="256"/>
                  </a:lnTo>
                  <a:lnTo>
                    <a:pt x="279" y="259"/>
                  </a:lnTo>
                  <a:lnTo>
                    <a:pt x="290" y="262"/>
                  </a:lnTo>
                  <a:lnTo>
                    <a:pt x="300" y="264"/>
                  </a:lnTo>
                  <a:lnTo>
                    <a:pt x="310" y="265"/>
                  </a:lnTo>
                  <a:lnTo>
                    <a:pt x="319" y="265"/>
                  </a:lnTo>
                  <a:lnTo>
                    <a:pt x="329" y="265"/>
                  </a:lnTo>
                  <a:lnTo>
                    <a:pt x="339" y="264"/>
                  </a:lnTo>
                  <a:lnTo>
                    <a:pt x="348" y="264"/>
                  </a:lnTo>
                  <a:lnTo>
                    <a:pt x="358" y="264"/>
                  </a:lnTo>
                  <a:lnTo>
                    <a:pt x="358" y="262"/>
                  </a:lnTo>
                  <a:lnTo>
                    <a:pt x="358" y="262"/>
                  </a:lnTo>
                  <a:lnTo>
                    <a:pt x="358" y="262"/>
                  </a:lnTo>
                  <a:lnTo>
                    <a:pt x="358" y="262"/>
                  </a:lnTo>
                  <a:lnTo>
                    <a:pt x="369" y="261"/>
                  </a:lnTo>
                  <a:lnTo>
                    <a:pt x="377" y="259"/>
                  </a:lnTo>
                  <a:lnTo>
                    <a:pt x="386" y="256"/>
                  </a:lnTo>
                  <a:lnTo>
                    <a:pt x="396" y="255"/>
                  </a:lnTo>
                  <a:lnTo>
                    <a:pt x="398" y="255"/>
                  </a:lnTo>
                  <a:lnTo>
                    <a:pt x="398" y="253"/>
                  </a:lnTo>
                  <a:lnTo>
                    <a:pt x="398" y="253"/>
                  </a:lnTo>
                  <a:lnTo>
                    <a:pt x="399" y="253"/>
                  </a:lnTo>
                  <a:lnTo>
                    <a:pt x="401" y="253"/>
                  </a:lnTo>
                  <a:lnTo>
                    <a:pt x="401" y="253"/>
                  </a:lnTo>
                  <a:lnTo>
                    <a:pt x="402" y="253"/>
                  </a:lnTo>
                  <a:lnTo>
                    <a:pt x="402" y="255"/>
                  </a:lnTo>
                  <a:lnTo>
                    <a:pt x="396" y="261"/>
                  </a:lnTo>
                  <a:lnTo>
                    <a:pt x="391" y="267"/>
                  </a:lnTo>
                  <a:lnTo>
                    <a:pt x="385" y="271"/>
                  </a:lnTo>
                  <a:lnTo>
                    <a:pt x="379" y="275"/>
                  </a:lnTo>
                  <a:lnTo>
                    <a:pt x="380" y="277"/>
                  </a:lnTo>
                  <a:lnTo>
                    <a:pt x="380" y="277"/>
                  </a:lnTo>
                  <a:lnTo>
                    <a:pt x="380" y="277"/>
                  </a:lnTo>
                  <a:lnTo>
                    <a:pt x="382" y="278"/>
                  </a:lnTo>
                  <a:lnTo>
                    <a:pt x="382" y="277"/>
                  </a:lnTo>
                  <a:lnTo>
                    <a:pt x="383" y="277"/>
                  </a:lnTo>
                  <a:lnTo>
                    <a:pt x="383" y="277"/>
                  </a:lnTo>
                  <a:lnTo>
                    <a:pt x="385" y="277"/>
                  </a:lnTo>
                  <a:lnTo>
                    <a:pt x="386" y="275"/>
                  </a:lnTo>
                  <a:lnTo>
                    <a:pt x="388" y="274"/>
                  </a:lnTo>
                  <a:lnTo>
                    <a:pt x="389" y="274"/>
                  </a:lnTo>
                  <a:lnTo>
                    <a:pt x="391" y="273"/>
                  </a:lnTo>
                  <a:lnTo>
                    <a:pt x="392" y="273"/>
                  </a:lnTo>
                  <a:lnTo>
                    <a:pt x="392" y="273"/>
                  </a:lnTo>
                  <a:lnTo>
                    <a:pt x="392" y="274"/>
                  </a:lnTo>
                  <a:lnTo>
                    <a:pt x="392" y="274"/>
                  </a:lnTo>
                  <a:lnTo>
                    <a:pt x="393" y="274"/>
                  </a:lnTo>
                  <a:lnTo>
                    <a:pt x="393" y="273"/>
                  </a:lnTo>
                  <a:lnTo>
                    <a:pt x="393" y="273"/>
                  </a:lnTo>
                  <a:lnTo>
                    <a:pt x="395" y="271"/>
                  </a:lnTo>
                  <a:lnTo>
                    <a:pt x="398" y="271"/>
                  </a:lnTo>
                  <a:lnTo>
                    <a:pt x="401" y="271"/>
                  </a:lnTo>
                  <a:lnTo>
                    <a:pt x="402" y="271"/>
                  </a:lnTo>
                  <a:lnTo>
                    <a:pt x="405" y="270"/>
                  </a:lnTo>
                  <a:lnTo>
                    <a:pt x="410" y="268"/>
                  </a:lnTo>
                  <a:lnTo>
                    <a:pt x="413" y="265"/>
                  </a:lnTo>
                  <a:lnTo>
                    <a:pt x="417" y="262"/>
                  </a:lnTo>
                  <a:lnTo>
                    <a:pt x="420" y="259"/>
                  </a:lnTo>
                  <a:lnTo>
                    <a:pt x="427" y="252"/>
                  </a:lnTo>
                  <a:lnTo>
                    <a:pt x="433" y="245"/>
                  </a:lnTo>
                  <a:lnTo>
                    <a:pt x="439" y="237"/>
                  </a:lnTo>
                  <a:lnTo>
                    <a:pt x="445" y="229"/>
                  </a:lnTo>
                  <a:lnTo>
                    <a:pt x="452" y="214"/>
                  </a:lnTo>
                  <a:lnTo>
                    <a:pt x="458" y="198"/>
                  </a:lnTo>
                  <a:lnTo>
                    <a:pt x="459" y="182"/>
                  </a:lnTo>
                  <a:lnTo>
                    <a:pt x="456" y="166"/>
                  </a:lnTo>
                  <a:lnTo>
                    <a:pt x="455" y="163"/>
                  </a:lnTo>
                  <a:lnTo>
                    <a:pt x="455" y="161"/>
                  </a:lnTo>
                  <a:lnTo>
                    <a:pt x="455" y="158"/>
                  </a:lnTo>
                  <a:lnTo>
                    <a:pt x="455" y="157"/>
                  </a:lnTo>
                  <a:lnTo>
                    <a:pt x="458" y="155"/>
                  </a:lnTo>
                  <a:lnTo>
                    <a:pt x="462" y="157"/>
                  </a:lnTo>
                  <a:lnTo>
                    <a:pt x="467" y="157"/>
                  </a:lnTo>
                  <a:lnTo>
                    <a:pt x="471" y="157"/>
                  </a:lnTo>
                  <a:lnTo>
                    <a:pt x="473" y="157"/>
                  </a:lnTo>
                  <a:lnTo>
                    <a:pt x="474" y="157"/>
                  </a:lnTo>
                  <a:lnTo>
                    <a:pt x="474" y="157"/>
                  </a:lnTo>
                  <a:lnTo>
                    <a:pt x="475" y="157"/>
                  </a:lnTo>
                  <a:lnTo>
                    <a:pt x="478" y="155"/>
                  </a:lnTo>
                  <a:lnTo>
                    <a:pt x="481" y="154"/>
                  </a:lnTo>
                  <a:lnTo>
                    <a:pt x="483" y="154"/>
                  </a:lnTo>
                  <a:lnTo>
                    <a:pt x="486" y="152"/>
                  </a:lnTo>
                  <a:lnTo>
                    <a:pt x="486" y="152"/>
                  </a:lnTo>
                  <a:lnTo>
                    <a:pt x="487" y="151"/>
                  </a:lnTo>
                  <a:lnTo>
                    <a:pt x="487" y="151"/>
                  </a:lnTo>
                  <a:lnTo>
                    <a:pt x="487" y="151"/>
                  </a:lnTo>
                  <a:lnTo>
                    <a:pt x="475" y="148"/>
                  </a:lnTo>
                  <a:lnTo>
                    <a:pt x="464" y="145"/>
                  </a:lnTo>
                  <a:lnTo>
                    <a:pt x="452" y="142"/>
                  </a:lnTo>
                  <a:lnTo>
                    <a:pt x="440" y="139"/>
                  </a:lnTo>
                  <a:lnTo>
                    <a:pt x="429" y="136"/>
                  </a:lnTo>
                  <a:lnTo>
                    <a:pt x="418" y="133"/>
                  </a:lnTo>
                  <a:lnTo>
                    <a:pt x="407" y="130"/>
                  </a:lnTo>
                  <a:lnTo>
                    <a:pt x="395" y="128"/>
                  </a:lnTo>
                  <a:lnTo>
                    <a:pt x="389" y="126"/>
                  </a:lnTo>
                  <a:lnTo>
                    <a:pt x="385" y="125"/>
                  </a:lnTo>
                  <a:lnTo>
                    <a:pt x="379" y="123"/>
                  </a:lnTo>
                  <a:lnTo>
                    <a:pt x="373" y="122"/>
                  </a:lnTo>
                  <a:lnTo>
                    <a:pt x="363" y="116"/>
                  </a:lnTo>
                  <a:lnTo>
                    <a:pt x="352" y="110"/>
                  </a:lnTo>
                  <a:lnTo>
                    <a:pt x="344" y="103"/>
                  </a:lnTo>
                  <a:lnTo>
                    <a:pt x="335" y="95"/>
                  </a:lnTo>
                  <a:lnTo>
                    <a:pt x="336" y="94"/>
                  </a:lnTo>
                  <a:lnTo>
                    <a:pt x="336" y="92"/>
                  </a:lnTo>
                  <a:lnTo>
                    <a:pt x="336" y="91"/>
                  </a:lnTo>
                  <a:lnTo>
                    <a:pt x="336" y="89"/>
                  </a:lnTo>
                  <a:lnTo>
                    <a:pt x="338" y="88"/>
                  </a:lnTo>
                  <a:lnTo>
                    <a:pt x="338" y="87"/>
                  </a:lnTo>
                  <a:lnTo>
                    <a:pt x="339" y="85"/>
                  </a:lnTo>
                  <a:lnTo>
                    <a:pt x="339" y="84"/>
                  </a:lnTo>
                  <a:lnTo>
                    <a:pt x="336" y="84"/>
                  </a:lnTo>
                  <a:lnTo>
                    <a:pt x="333" y="84"/>
                  </a:lnTo>
                  <a:lnTo>
                    <a:pt x="332" y="82"/>
                  </a:lnTo>
                  <a:lnTo>
                    <a:pt x="331" y="79"/>
                  </a:lnTo>
                  <a:lnTo>
                    <a:pt x="329" y="65"/>
                  </a:lnTo>
                  <a:lnTo>
                    <a:pt x="331" y="48"/>
                  </a:lnTo>
                  <a:lnTo>
                    <a:pt x="336" y="37"/>
                  </a:lnTo>
                  <a:lnTo>
                    <a:pt x="348" y="28"/>
                  </a:lnTo>
                  <a:lnTo>
                    <a:pt x="350" y="26"/>
                  </a:lnTo>
                  <a:lnTo>
                    <a:pt x="351" y="25"/>
                  </a:lnTo>
                  <a:lnTo>
                    <a:pt x="351" y="24"/>
                  </a:lnTo>
                  <a:lnTo>
                    <a:pt x="352" y="24"/>
                  </a:lnTo>
                  <a:lnTo>
                    <a:pt x="357" y="28"/>
                  </a:lnTo>
                  <a:lnTo>
                    <a:pt x="361" y="32"/>
                  </a:lnTo>
                  <a:lnTo>
                    <a:pt x="366" y="37"/>
                  </a:lnTo>
                  <a:lnTo>
                    <a:pt x="372" y="40"/>
                  </a:lnTo>
                  <a:lnTo>
                    <a:pt x="383" y="47"/>
                  </a:lnTo>
                  <a:lnTo>
                    <a:pt x="395" y="53"/>
                  </a:lnTo>
                  <a:lnTo>
                    <a:pt x="407" y="60"/>
                  </a:lnTo>
                  <a:lnTo>
                    <a:pt x="418" y="66"/>
                  </a:lnTo>
                  <a:lnTo>
                    <a:pt x="430" y="72"/>
                  </a:lnTo>
                  <a:lnTo>
                    <a:pt x="443" y="76"/>
                  </a:lnTo>
                  <a:lnTo>
                    <a:pt x="455" y="81"/>
                  </a:lnTo>
                  <a:lnTo>
                    <a:pt x="468" y="85"/>
                  </a:lnTo>
                  <a:lnTo>
                    <a:pt x="475" y="87"/>
                  </a:lnTo>
                  <a:lnTo>
                    <a:pt x="483" y="89"/>
                  </a:lnTo>
                  <a:lnTo>
                    <a:pt x="490" y="91"/>
                  </a:lnTo>
                  <a:lnTo>
                    <a:pt x="499" y="92"/>
                  </a:lnTo>
                  <a:lnTo>
                    <a:pt x="499" y="92"/>
                  </a:lnTo>
                  <a:lnTo>
                    <a:pt x="500" y="92"/>
                  </a:lnTo>
                  <a:lnTo>
                    <a:pt x="502" y="92"/>
                  </a:lnTo>
                  <a:lnTo>
                    <a:pt x="502" y="94"/>
                  </a:lnTo>
                  <a:lnTo>
                    <a:pt x="500" y="103"/>
                  </a:lnTo>
                  <a:lnTo>
                    <a:pt x="500" y="111"/>
                  </a:lnTo>
                  <a:lnTo>
                    <a:pt x="500" y="120"/>
                  </a:lnTo>
                  <a:lnTo>
                    <a:pt x="499" y="128"/>
                  </a:lnTo>
                  <a:lnTo>
                    <a:pt x="499" y="130"/>
                  </a:lnTo>
                  <a:lnTo>
                    <a:pt x="499" y="133"/>
                  </a:lnTo>
                  <a:lnTo>
                    <a:pt x="497" y="136"/>
                  </a:lnTo>
                  <a:lnTo>
                    <a:pt x="497" y="139"/>
                  </a:lnTo>
                  <a:lnTo>
                    <a:pt x="496" y="144"/>
                  </a:lnTo>
                  <a:lnTo>
                    <a:pt x="494" y="147"/>
                  </a:lnTo>
                  <a:lnTo>
                    <a:pt x="492" y="151"/>
                  </a:lnTo>
                  <a:lnTo>
                    <a:pt x="492" y="155"/>
                  </a:lnTo>
                  <a:lnTo>
                    <a:pt x="493" y="155"/>
                  </a:lnTo>
                  <a:lnTo>
                    <a:pt x="494" y="155"/>
                  </a:lnTo>
                  <a:lnTo>
                    <a:pt x="497" y="155"/>
                  </a:lnTo>
                  <a:lnTo>
                    <a:pt x="499" y="154"/>
                  </a:lnTo>
                  <a:lnTo>
                    <a:pt x="500" y="152"/>
                  </a:lnTo>
                  <a:lnTo>
                    <a:pt x="502" y="152"/>
                  </a:lnTo>
                  <a:lnTo>
                    <a:pt x="503" y="152"/>
                  </a:lnTo>
                  <a:lnTo>
                    <a:pt x="505" y="151"/>
                  </a:lnTo>
                  <a:lnTo>
                    <a:pt x="506" y="151"/>
                  </a:lnTo>
                  <a:lnTo>
                    <a:pt x="506" y="151"/>
                  </a:lnTo>
                  <a:lnTo>
                    <a:pt x="506" y="151"/>
                  </a:lnTo>
                  <a:lnTo>
                    <a:pt x="508" y="152"/>
                  </a:lnTo>
                  <a:lnTo>
                    <a:pt x="509" y="150"/>
                  </a:lnTo>
                  <a:lnTo>
                    <a:pt x="512" y="147"/>
                  </a:lnTo>
                  <a:lnTo>
                    <a:pt x="515" y="145"/>
                  </a:lnTo>
                  <a:lnTo>
                    <a:pt x="516" y="142"/>
                  </a:lnTo>
                  <a:lnTo>
                    <a:pt x="518" y="130"/>
                  </a:lnTo>
                  <a:lnTo>
                    <a:pt x="518" y="120"/>
                  </a:lnTo>
                  <a:lnTo>
                    <a:pt x="518" y="109"/>
                  </a:lnTo>
                  <a:lnTo>
                    <a:pt x="516" y="98"/>
                  </a:lnTo>
                  <a:lnTo>
                    <a:pt x="521" y="89"/>
                  </a:lnTo>
                  <a:lnTo>
                    <a:pt x="524" y="79"/>
                  </a:lnTo>
                  <a:lnTo>
                    <a:pt x="527" y="69"/>
                  </a:lnTo>
                  <a:lnTo>
                    <a:pt x="530" y="60"/>
                  </a:lnTo>
                  <a:lnTo>
                    <a:pt x="533" y="51"/>
                  </a:lnTo>
                  <a:lnTo>
                    <a:pt x="534" y="43"/>
                  </a:lnTo>
                  <a:lnTo>
                    <a:pt x="535" y="34"/>
                  </a:lnTo>
                  <a:lnTo>
                    <a:pt x="534" y="25"/>
                  </a:lnTo>
                  <a:lnTo>
                    <a:pt x="534" y="22"/>
                  </a:lnTo>
                  <a:lnTo>
                    <a:pt x="534" y="19"/>
                  </a:lnTo>
                  <a:lnTo>
                    <a:pt x="534" y="16"/>
                  </a:lnTo>
                  <a:lnTo>
                    <a:pt x="534" y="13"/>
                  </a:lnTo>
                  <a:close/>
                  <a:moveTo>
                    <a:pt x="142" y="183"/>
                  </a:moveTo>
                  <a:lnTo>
                    <a:pt x="140" y="182"/>
                  </a:lnTo>
                  <a:lnTo>
                    <a:pt x="140" y="180"/>
                  </a:lnTo>
                  <a:lnTo>
                    <a:pt x="140" y="177"/>
                  </a:lnTo>
                  <a:lnTo>
                    <a:pt x="142" y="176"/>
                  </a:lnTo>
                  <a:lnTo>
                    <a:pt x="142" y="176"/>
                  </a:lnTo>
                  <a:lnTo>
                    <a:pt x="142" y="174"/>
                  </a:lnTo>
                  <a:lnTo>
                    <a:pt x="140" y="174"/>
                  </a:lnTo>
                  <a:lnTo>
                    <a:pt x="140" y="173"/>
                  </a:lnTo>
                  <a:lnTo>
                    <a:pt x="140" y="171"/>
                  </a:lnTo>
                  <a:lnTo>
                    <a:pt x="140" y="170"/>
                  </a:lnTo>
                  <a:lnTo>
                    <a:pt x="140" y="169"/>
                  </a:lnTo>
                  <a:lnTo>
                    <a:pt x="142" y="167"/>
                  </a:lnTo>
                  <a:lnTo>
                    <a:pt x="145" y="166"/>
                  </a:lnTo>
                  <a:lnTo>
                    <a:pt x="149" y="164"/>
                  </a:lnTo>
                  <a:lnTo>
                    <a:pt x="152" y="163"/>
                  </a:lnTo>
                  <a:lnTo>
                    <a:pt x="155" y="163"/>
                  </a:lnTo>
                  <a:lnTo>
                    <a:pt x="155" y="164"/>
                  </a:lnTo>
                  <a:lnTo>
                    <a:pt x="155" y="167"/>
                  </a:lnTo>
                  <a:lnTo>
                    <a:pt x="155" y="169"/>
                  </a:lnTo>
                  <a:lnTo>
                    <a:pt x="153" y="171"/>
                  </a:lnTo>
                  <a:lnTo>
                    <a:pt x="152" y="173"/>
                  </a:lnTo>
                  <a:lnTo>
                    <a:pt x="152" y="174"/>
                  </a:lnTo>
                  <a:lnTo>
                    <a:pt x="152" y="177"/>
                  </a:lnTo>
                  <a:lnTo>
                    <a:pt x="152" y="179"/>
                  </a:lnTo>
                  <a:lnTo>
                    <a:pt x="152" y="182"/>
                  </a:lnTo>
                  <a:lnTo>
                    <a:pt x="152" y="183"/>
                  </a:lnTo>
                  <a:lnTo>
                    <a:pt x="153" y="186"/>
                  </a:lnTo>
                  <a:lnTo>
                    <a:pt x="153" y="189"/>
                  </a:lnTo>
                  <a:lnTo>
                    <a:pt x="152" y="188"/>
                  </a:lnTo>
                  <a:lnTo>
                    <a:pt x="150" y="186"/>
                  </a:lnTo>
                  <a:lnTo>
                    <a:pt x="149" y="185"/>
                  </a:lnTo>
                  <a:lnTo>
                    <a:pt x="148" y="183"/>
                  </a:lnTo>
                  <a:lnTo>
                    <a:pt x="146" y="185"/>
                  </a:lnTo>
                  <a:lnTo>
                    <a:pt x="145" y="186"/>
                  </a:lnTo>
                  <a:lnTo>
                    <a:pt x="143" y="18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42" y="185"/>
                  </a:lnTo>
                  <a:lnTo>
                    <a:pt x="142" y="183"/>
                  </a:lnTo>
                  <a:lnTo>
                    <a:pt x="142" y="183"/>
                  </a:lnTo>
                  <a:close/>
                  <a:moveTo>
                    <a:pt x="161" y="227"/>
                  </a:moveTo>
                  <a:lnTo>
                    <a:pt x="159" y="229"/>
                  </a:lnTo>
                  <a:lnTo>
                    <a:pt x="156" y="229"/>
                  </a:lnTo>
                  <a:lnTo>
                    <a:pt x="155" y="229"/>
                  </a:lnTo>
                  <a:lnTo>
                    <a:pt x="152" y="229"/>
                  </a:lnTo>
                  <a:lnTo>
                    <a:pt x="149" y="226"/>
                  </a:lnTo>
                  <a:lnTo>
                    <a:pt x="146" y="221"/>
                  </a:lnTo>
                  <a:lnTo>
                    <a:pt x="145" y="217"/>
                  </a:lnTo>
                  <a:lnTo>
                    <a:pt x="143" y="212"/>
                  </a:lnTo>
                  <a:lnTo>
                    <a:pt x="143" y="208"/>
                  </a:lnTo>
                  <a:lnTo>
                    <a:pt x="146" y="204"/>
                  </a:lnTo>
                  <a:lnTo>
                    <a:pt x="148" y="199"/>
                  </a:lnTo>
                  <a:lnTo>
                    <a:pt x="149" y="195"/>
                  </a:lnTo>
                  <a:lnTo>
                    <a:pt x="149" y="193"/>
                  </a:lnTo>
                  <a:lnTo>
                    <a:pt x="152" y="193"/>
                  </a:lnTo>
                  <a:lnTo>
                    <a:pt x="153" y="193"/>
                  </a:lnTo>
                  <a:lnTo>
                    <a:pt x="155" y="193"/>
                  </a:lnTo>
                  <a:lnTo>
                    <a:pt x="155" y="193"/>
                  </a:lnTo>
                  <a:lnTo>
                    <a:pt x="155" y="192"/>
                  </a:lnTo>
                  <a:lnTo>
                    <a:pt x="155" y="192"/>
                  </a:lnTo>
                  <a:lnTo>
                    <a:pt x="155" y="192"/>
                  </a:lnTo>
                  <a:lnTo>
                    <a:pt x="156" y="193"/>
                  </a:lnTo>
                  <a:lnTo>
                    <a:pt x="158" y="195"/>
                  </a:lnTo>
                  <a:lnTo>
                    <a:pt x="159" y="198"/>
                  </a:lnTo>
                  <a:lnTo>
                    <a:pt x="161" y="199"/>
                  </a:lnTo>
                  <a:lnTo>
                    <a:pt x="164" y="204"/>
                  </a:lnTo>
                  <a:lnTo>
                    <a:pt x="168" y="207"/>
                  </a:lnTo>
                  <a:lnTo>
                    <a:pt x="170" y="210"/>
                  </a:lnTo>
                  <a:lnTo>
                    <a:pt x="171" y="214"/>
                  </a:lnTo>
                  <a:lnTo>
                    <a:pt x="170" y="218"/>
                  </a:lnTo>
                  <a:lnTo>
                    <a:pt x="168" y="221"/>
                  </a:lnTo>
                  <a:lnTo>
                    <a:pt x="164" y="224"/>
                  </a:lnTo>
                  <a:lnTo>
                    <a:pt x="161" y="227"/>
                  </a:lnTo>
                  <a:close/>
                  <a:moveTo>
                    <a:pt x="436" y="152"/>
                  </a:moveTo>
                  <a:lnTo>
                    <a:pt x="437" y="152"/>
                  </a:lnTo>
                  <a:lnTo>
                    <a:pt x="439" y="154"/>
                  </a:lnTo>
                  <a:lnTo>
                    <a:pt x="440" y="154"/>
                  </a:lnTo>
                  <a:lnTo>
                    <a:pt x="440" y="155"/>
                  </a:lnTo>
                  <a:lnTo>
                    <a:pt x="433" y="161"/>
                  </a:lnTo>
                  <a:lnTo>
                    <a:pt x="427" y="167"/>
                  </a:lnTo>
                  <a:lnTo>
                    <a:pt x="420" y="171"/>
                  </a:lnTo>
                  <a:lnTo>
                    <a:pt x="414" y="176"/>
                  </a:lnTo>
                  <a:lnTo>
                    <a:pt x="407" y="180"/>
                  </a:lnTo>
                  <a:lnTo>
                    <a:pt x="398" y="185"/>
                  </a:lnTo>
                  <a:lnTo>
                    <a:pt x="391" y="188"/>
                  </a:lnTo>
                  <a:lnTo>
                    <a:pt x="382" y="189"/>
                  </a:lnTo>
                  <a:lnTo>
                    <a:pt x="357" y="195"/>
                  </a:lnTo>
                  <a:lnTo>
                    <a:pt x="333" y="201"/>
                  </a:lnTo>
                  <a:lnTo>
                    <a:pt x="309" y="207"/>
                  </a:lnTo>
                  <a:lnTo>
                    <a:pt x="285" y="211"/>
                  </a:lnTo>
                  <a:lnTo>
                    <a:pt x="262" y="217"/>
                  </a:lnTo>
                  <a:lnTo>
                    <a:pt x="237" y="221"/>
                  </a:lnTo>
                  <a:lnTo>
                    <a:pt x="213" y="226"/>
                  </a:lnTo>
                  <a:lnTo>
                    <a:pt x="189" y="229"/>
                  </a:lnTo>
                  <a:lnTo>
                    <a:pt x="189" y="224"/>
                  </a:lnTo>
                  <a:lnTo>
                    <a:pt x="189" y="220"/>
                  </a:lnTo>
                  <a:lnTo>
                    <a:pt x="187" y="215"/>
                  </a:lnTo>
                  <a:lnTo>
                    <a:pt x="187" y="212"/>
                  </a:lnTo>
                  <a:lnTo>
                    <a:pt x="186" y="210"/>
                  </a:lnTo>
                  <a:lnTo>
                    <a:pt x="183" y="207"/>
                  </a:lnTo>
                  <a:lnTo>
                    <a:pt x="181" y="204"/>
                  </a:lnTo>
                  <a:lnTo>
                    <a:pt x="178" y="201"/>
                  </a:lnTo>
                  <a:lnTo>
                    <a:pt x="175" y="199"/>
                  </a:lnTo>
                  <a:lnTo>
                    <a:pt x="171" y="196"/>
                  </a:lnTo>
                  <a:lnTo>
                    <a:pt x="167" y="195"/>
                  </a:lnTo>
                  <a:lnTo>
                    <a:pt x="164" y="192"/>
                  </a:lnTo>
                  <a:lnTo>
                    <a:pt x="164" y="192"/>
                  </a:lnTo>
                  <a:lnTo>
                    <a:pt x="165" y="191"/>
                  </a:lnTo>
                  <a:lnTo>
                    <a:pt x="165" y="191"/>
                  </a:lnTo>
                  <a:lnTo>
                    <a:pt x="165" y="189"/>
                  </a:lnTo>
                  <a:lnTo>
                    <a:pt x="165" y="183"/>
                  </a:lnTo>
                  <a:lnTo>
                    <a:pt x="165" y="179"/>
                  </a:lnTo>
                  <a:lnTo>
                    <a:pt x="167" y="174"/>
                  </a:lnTo>
                  <a:lnTo>
                    <a:pt x="167" y="169"/>
                  </a:lnTo>
                  <a:lnTo>
                    <a:pt x="167" y="167"/>
                  </a:lnTo>
                  <a:lnTo>
                    <a:pt x="167" y="166"/>
                  </a:lnTo>
                  <a:lnTo>
                    <a:pt x="167" y="164"/>
                  </a:lnTo>
                  <a:lnTo>
                    <a:pt x="167" y="163"/>
                  </a:lnTo>
                  <a:lnTo>
                    <a:pt x="167" y="161"/>
                  </a:lnTo>
                  <a:lnTo>
                    <a:pt x="167" y="161"/>
                  </a:lnTo>
                  <a:lnTo>
                    <a:pt x="167" y="160"/>
                  </a:lnTo>
                  <a:lnTo>
                    <a:pt x="168" y="160"/>
                  </a:lnTo>
                  <a:lnTo>
                    <a:pt x="174" y="160"/>
                  </a:lnTo>
                  <a:lnTo>
                    <a:pt x="180" y="158"/>
                  </a:lnTo>
                  <a:lnTo>
                    <a:pt x="186" y="155"/>
                  </a:lnTo>
                  <a:lnTo>
                    <a:pt x="191" y="154"/>
                  </a:lnTo>
                  <a:lnTo>
                    <a:pt x="202" y="150"/>
                  </a:lnTo>
                  <a:lnTo>
                    <a:pt x="211" y="147"/>
                  </a:lnTo>
                  <a:lnTo>
                    <a:pt x="221" y="142"/>
                  </a:lnTo>
                  <a:lnTo>
                    <a:pt x="231" y="138"/>
                  </a:lnTo>
                  <a:lnTo>
                    <a:pt x="241" y="133"/>
                  </a:lnTo>
                  <a:lnTo>
                    <a:pt x="250" y="129"/>
                  </a:lnTo>
                  <a:lnTo>
                    <a:pt x="260" y="125"/>
                  </a:lnTo>
                  <a:lnTo>
                    <a:pt x="269" y="120"/>
                  </a:lnTo>
                  <a:lnTo>
                    <a:pt x="275" y="117"/>
                  </a:lnTo>
                  <a:lnTo>
                    <a:pt x="279" y="116"/>
                  </a:lnTo>
                  <a:lnTo>
                    <a:pt x="285" y="113"/>
                  </a:lnTo>
                  <a:lnTo>
                    <a:pt x="290" y="109"/>
                  </a:lnTo>
                  <a:lnTo>
                    <a:pt x="295" y="104"/>
                  </a:lnTo>
                  <a:lnTo>
                    <a:pt x="301" y="103"/>
                  </a:lnTo>
                  <a:lnTo>
                    <a:pt x="307" y="100"/>
                  </a:lnTo>
                  <a:lnTo>
                    <a:pt x="312" y="98"/>
                  </a:lnTo>
                  <a:lnTo>
                    <a:pt x="312" y="98"/>
                  </a:lnTo>
                  <a:lnTo>
                    <a:pt x="312" y="97"/>
                  </a:lnTo>
                  <a:lnTo>
                    <a:pt x="312" y="97"/>
                  </a:lnTo>
                  <a:lnTo>
                    <a:pt x="313" y="97"/>
                  </a:lnTo>
                  <a:lnTo>
                    <a:pt x="316" y="95"/>
                  </a:lnTo>
                  <a:lnTo>
                    <a:pt x="317" y="95"/>
                  </a:lnTo>
                  <a:lnTo>
                    <a:pt x="320" y="95"/>
                  </a:lnTo>
                  <a:lnTo>
                    <a:pt x="320" y="95"/>
                  </a:lnTo>
                  <a:lnTo>
                    <a:pt x="331" y="109"/>
                  </a:lnTo>
                  <a:lnTo>
                    <a:pt x="344" y="120"/>
                  </a:lnTo>
                  <a:lnTo>
                    <a:pt x="357" y="129"/>
                  </a:lnTo>
                  <a:lnTo>
                    <a:pt x="372" y="135"/>
                  </a:lnTo>
                  <a:lnTo>
                    <a:pt x="388" y="141"/>
                  </a:lnTo>
                  <a:lnTo>
                    <a:pt x="404" y="144"/>
                  </a:lnTo>
                  <a:lnTo>
                    <a:pt x="420" y="148"/>
                  </a:lnTo>
                  <a:lnTo>
                    <a:pt x="436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8" name="Freeform 157"/>
            <p:cNvSpPr>
              <a:spLocks/>
            </p:cNvSpPr>
            <p:nvPr/>
          </p:nvSpPr>
          <p:spPr bwMode="auto">
            <a:xfrm>
              <a:off x="7991475" y="5467350"/>
              <a:ext cx="225425" cy="3492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1" y="3"/>
                </a:cxn>
                <a:cxn ang="0">
                  <a:pos x="12" y="4"/>
                </a:cxn>
                <a:cxn ang="0">
                  <a:pos x="5" y="7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8" y="17"/>
                </a:cxn>
                <a:cxn ang="0">
                  <a:pos x="9" y="19"/>
                </a:cxn>
                <a:cxn ang="0">
                  <a:pos x="11" y="19"/>
                </a:cxn>
                <a:cxn ang="0">
                  <a:pos x="12" y="19"/>
                </a:cxn>
                <a:cxn ang="0">
                  <a:pos x="12" y="19"/>
                </a:cxn>
                <a:cxn ang="0">
                  <a:pos x="14" y="19"/>
                </a:cxn>
                <a:cxn ang="0">
                  <a:pos x="24" y="17"/>
                </a:cxn>
                <a:cxn ang="0">
                  <a:pos x="34" y="17"/>
                </a:cxn>
                <a:cxn ang="0">
                  <a:pos x="44" y="17"/>
                </a:cxn>
                <a:cxn ang="0">
                  <a:pos x="55" y="17"/>
                </a:cxn>
                <a:cxn ang="0">
                  <a:pos x="63" y="17"/>
                </a:cxn>
                <a:cxn ang="0">
                  <a:pos x="71" y="17"/>
                </a:cxn>
                <a:cxn ang="0">
                  <a:pos x="80" y="19"/>
                </a:cxn>
                <a:cxn ang="0">
                  <a:pos x="88" y="19"/>
                </a:cxn>
                <a:cxn ang="0">
                  <a:pos x="96" y="20"/>
                </a:cxn>
                <a:cxn ang="0">
                  <a:pos x="104" y="20"/>
                </a:cxn>
                <a:cxn ang="0">
                  <a:pos x="112" y="22"/>
                </a:cxn>
                <a:cxn ang="0">
                  <a:pos x="120" y="22"/>
                </a:cxn>
                <a:cxn ang="0">
                  <a:pos x="122" y="22"/>
                </a:cxn>
                <a:cxn ang="0">
                  <a:pos x="123" y="22"/>
                </a:cxn>
                <a:cxn ang="0">
                  <a:pos x="123" y="22"/>
                </a:cxn>
                <a:cxn ang="0">
                  <a:pos x="125" y="22"/>
                </a:cxn>
                <a:cxn ang="0">
                  <a:pos x="126" y="22"/>
                </a:cxn>
                <a:cxn ang="0">
                  <a:pos x="128" y="22"/>
                </a:cxn>
                <a:cxn ang="0">
                  <a:pos x="128" y="22"/>
                </a:cxn>
                <a:cxn ang="0">
                  <a:pos x="129" y="22"/>
                </a:cxn>
                <a:cxn ang="0">
                  <a:pos x="131" y="22"/>
                </a:cxn>
                <a:cxn ang="0">
                  <a:pos x="132" y="22"/>
                </a:cxn>
                <a:cxn ang="0">
                  <a:pos x="132" y="20"/>
                </a:cxn>
                <a:cxn ang="0">
                  <a:pos x="134" y="20"/>
                </a:cxn>
                <a:cxn ang="0">
                  <a:pos x="137" y="20"/>
                </a:cxn>
                <a:cxn ang="0">
                  <a:pos x="138" y="19"/>
                </a:cxn>
                <a:cxn ang="0">
                  <a:pos x="141" y="19"/>
                </a:cxn>
                <a:cxn ang="0">
                  <a:pos x="142" y="19"/>
                </a:cxn>
                <a:cxn ang="0">
                  <a:pos x="142" y="19"/>
                </a:cxn>
                <a:cxn ang="0">
                  <a:pos x="142" y="17"/>
                </a:cxn>
                <a:cxn ang="0">
                  <a:pos x="142" y="17"/>
                </a:cxn>
                <a:cxn ang="0">
                  <a:pos x="142" y="17"/>
                </a:cxn>
                <a:cxn ang="0">
                  <a:pos x="132" y="13"/>
                </a:cxn>
                <a:cxn ang="0">
                  <a:pos x="123" y="10"/>
                </a:cxn>
                <a:cxn ang="0">
                  <a:pos x="115" y="9"/>
                </a:cxn>
                <a:cxn ang="0">
                  <a:pos x="106" y="6"/>
                </a:cxn>
                <a:cxn ang="0">
                  <a:pos x="96" y="4"/>
                </a:cxn>
                <a:cxn ang="0">
                  <a:pos x="87" y="3"/>
                </a:cxn>
                <a:cxn ang="0">
                  <a:pos x="77" y="1"/>
                </a:cxn>
                <a:cxn ang="0">
                  <a:pos x="68" y="1"/>
                </a:cxn>
                <a:cxn ang="0">
                  <a:pos x="58" y="0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30" y="1"/>
                </a:cxn>
              </a:cxnLst>
              <a:rect l="0" t="0" r="r" b="b"/>
              <a:pathLst>
                <a:path w="142" h="22">
                  <a:moveTo>
                    <a:pt x="30" y="1"/>
                  </a:moveTo>
                  <a:lnTo>
                    <a:pt x="21" y="3"/>
                  </a:lnTo>
                  <a:lnTo>
                    <a:pt x="12" y="4"/>
                  </a:lnTo>
                  <a:lnTo>
                    <a:pt x="5" y="7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4" y="19"/>
                  </a:lnTo>
                  <a:lnTo>
                    <a:pt x="24" y="17"/>
                  </a:lnTo>
                  <a:lnTo>
                    <a:pt x="34" y="17"/>
                  </a:lnTo>
                  <a:lnTo>
                    <a:pt x="44" y="17"/>
                  </a:lnTo>
                  <a:lnTo>
                    <a:pt x="55" y="17"/>
                  </a:lnTo>
                  <a:lnTo>
                    <a:pt x="63" y="17"/>
                  </a:lnTo>
                  <a:lnTo>
                    <a:pt x="71" y="17"/>
                  </a:lnTo>
                  <a:lnTo>
                    <a:pt x="80" y="19"/>
                  </a:lnTo>
                  <a:lnTo>
                    <a:pt x="88" y="19"/>
                  </a:lnTo>
                  <a:lnTo>
                    <a:pt x="96" y="20"/>
                  </a:lnTo>
                  <a:lnTo>
                    <a:pt x="104" y="20"/>
                  </a:lnTo>
                  <a:lnTo>
                    <a:pt x="112" y="22"/>
                  </a:lnTo>
                  <a:lnTo>
                    <a:pt x="120" y="22"/>
                  </a:lnTo>
                  <a:lnTo>
                    <a:pt x="122" y="22"/>
                  </a:lnTo>
                  <a:lnTo>
                    <a:pt x="123" y="22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6" y="22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29" y="22"/>
                  </a:lnTo>
                  <a:lnTo>
                    <a:pt x="131" y="22"/>
                  </a:lnTo>
                  <a:lnTo>
                    <a:pt x="132" y="22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7" y="20"/>
                  </a:lnTo>
                  <a:lnTo>
                    <a:pt x="138" y="19"/>
                  </a:lnTo>
                  <a:lnTo>
                    <a:pt x="141" y="19"/>
                  </a:lnTo>
                  <a:lnTo>
                    <a:pt x="142" y="19"/>
                  </a:lnTo>
                  <a:lnTo>
                    <a:pt x="142" y="19"/>
                  </a:lnTo>
                  <a:lnTo>
                    <a:pt x="142" y="17"/>
                  </a:lnTo>
                  <a:lnTo>
                    <a:pt x="142" y="17"/>
                  </a:lnTo>
                  <a:lnTo>
                    <a:pt x="142" y="17"/>
                  </a:lnTo>
                  <a:lnTo>
                    <a:pt x="132" y="13"/>
                  </a:lnTo>
                  <a:lnTo>
                    <a:pt x="123" y="10"/>
                  </a:lnTo>
                  <a:lnTo>
                    <a:pt x="115" y="9"/>
                  </a:lnTo>
                  <a:lnTo>
                    <a:pt x="106" y="6"/>
                  </a:lnTo>
                  <a:lnTo>
                    <a:pt x="96" y="4"/>
                  </a:lnTo>
                  <a:lnTo>
                    <a:pt x="87" y="3"/>
                  </a:lnTo>
                  <a:lnTo>
                    <a:pt x="77" y="1"/>
                  </a:lnTo>
                  <a:lnTo>
                    <a:pt x="68" y="1"/>
                  </a:lnTo>
                  <a:lnTo>
                    <a:pt x="58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9" name="Freeform 158"/>
            <p:cNvSpPr>
              <a:spLocks/>
            </p:cNvSpPr>
            <p:nvPr/>
          </p:nvSpPr>
          <p:spPr bwMode="auto">
            <a:xfrm>
              <a:off x="7915275" y="5454650"/>
              <a:ext cx="58738" cy="6508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24" y="9"/>
                </a:cxn>
                <a:cxn ang="0">
                  <a:pos x="15" y="18"/>
                </a:cxn>
                <a:cxn ang="0">
                  <a:pos x="7" y="27"/>
                </a:cxn>
                <a:cxn ang="0">
                  <a:pos x="2" y="37"/>
                </a:cxn>
                <a:cxn ang="0">
                  <a:pos x="2" y="37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2" y="40"/>
                </a:cxn>
                <a:cxn ang="0">
                  <a:pos x="6" y="41"/>
                </a:cxn>
                <a:cxn ang="0">
                  <a:pos x="10" y="40"/>
                </a:cxn>
                <a:cxn ang="0">
                  <a:pos x="15" y="38"/>
                </a:cxn>
                <a:cxn ang="0">
                  <a:pos x="19" y="36"/>
                </a:cxn>
                <a:cxn ang="0">
                  <a:pos x="24" y="33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5" y="19"/>
                </a:cxn>
                <a:cxn ang="0">
                  <a:pos x="37" y="17"/>
                </a:cxn>
                <a:cxn ang="0">
                  <a:pos x="37" y="14"/>
                </a:cxn>
                <a:cxn ang="0">
                  <a:pos x="37" y="12"/>
                </a:cxn>
                <a:cxn ang="0">
                  <a:pos x="37" y="9"/>
                </a:cxn>
                <a:cxn ang="0">
                  <a:pos x="37" y="6"/>
                </a:cxn>
                <a:cxn ang="0">
                  <a:pos x="35" y="5"/>
                </a:cxn>
                <a:cxn ang="0">
                  <a:pos x="35" y="2"/>
                </a:cxn>
                <a:cxn ang="0">
                  <a:pos x="34" y="0"/>
                </a:cxn>
              </a:cxnLst>
              <a:rect l="0" t="0" r="r" b="b"/>
              <a:pathLst>
                <a:path w="37" h="41">
                  <a:moveTo>
                    <a:pt x="34" y="0"/>
                  </a:move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4" y="9"/>
                  </a:lnTo>
                  <a:lnTo>
                    <a:pt x="15" y="18"/>
                  </a:lnTo>
                  <a:lnTo>
                    <a:pt x="7" y="2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6" y="41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19" y="36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5" y="19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7" y="9"/>
                  </a:lnTo>
                  <a:lnTo>
                    <a:pt x="37" y="6"/>
                  </a:lnTo>
                  <a:lnTo>
                    <a:pt x="35" y="5"/>
                  </a:lnTo>
                  <a:lnTo>
                    <a:pt x="35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0" name="Freeform 159"/>
            <p:cNvSpPr>
              <a:spLocks/>
            </p:cNvSpPr>
            <p:nvPr/>
          </p:nvSpPr>
          <p:spPr bwMode="auto">
            <a:xfrm>
              <a:off x="7854950" y="5319713"/>
              <a:ext cx="25400" cy="249238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12" y="43"/>
                </a:cxn>
                <a:cxn ang="0">
                  <a:pos x="9" y="30"/>
                </a:cxn>
                <a:cxn ang="0">
                  <a:pos x="7" y="17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33"/>
                </a:cxn>
                <a:cxn ang="0">
                  <a:pos x="6" y="66"/>
                </a:cxn>
                <a:cxn ang="0">
                  <a:pos x="9" y="99"/>
                </a:cxn>
                <a:cxn ang="0">
                  <a:pos x="12" y="132"/>
                </a:cxn>
                <a:cxn ang="0">
                  <a:pos x="12" y="138"/>
                </a:cxn>
                <a:cxn ang="0">
                  <a:pos x="12" y="145"/>
                </a:cxn>
                <a:cxn ang="0">
                  <a:pos x="13" y="151"/>
                </a:cxn>
                <a:cxn ang="0">
                  <a:pos x="16" y="157"/>
                </a:cxn>
                <a:cxn ang="0">
                  <a:pos x="16" y="156"/>
                </a:cxn>
                <a:cxn ang="0">
                  <a:pos x="16" y="154"/>
                </a:cxn>
                <a:cxn ang="0">
                  <a:pos x="16" y="154"/>
                </a:cxn>
                <a:cxn ang="0">
                  <a:pos x="16" y="153"/>
                </a:cxn>
                <a:cxn ang="0">
                  <a:pos x="16" y="141"/>
                </a:cxn>
                <a:cxn ang="0">
                  <a:pos x="15" y="128"/>
                </a:cxn>
                <a:cxn ang="0">
                  <a:pos x="15" y="116"/>
                </a:cxn>
                <a:cxn ang="0">
                  <a:pos x="15" y="104"/>
                </a:cxn>
                <a:cxn ang="0">
                  <a:pos x="15" y="93"/>
                </a:cxn>
                <a:cxn ang="0">
                  <a:pos x="15" y="80"/>
                </a:cxn>
                <a:cxn ang="0">
                  <a:pos x="15" y="68"/>
                </a:cxn>
                <a:cxn ang="0">
                  <a:pos x="13" y="56"/>
                </a:cxn>
              </a:cxnLst>
              <a:rect l="0" t="0" r="r" b="b"/>
              <a:pathLst>
                <a:path w="16" h="157">
                  <a:moveTo>
                    <a:pt x="13" y="56"/>
                  </a:moveTo>
                  <a:lnTo>
                    <a:pt x="12" y="43"/>
                  </a:lnTo>
                  <a:lnTo>
                    <a:pt x="9" y="30"/>
                  </a:lnTo>
                  <a:lnTo>
                    <a:pt x="7" y="17"/>
                  </a:lnTo>
                  <a:lnTo>
                    <a:pt x="4" y="3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3"/>
                  </a:lnTo>
                  <a:lnTo>
                    <a:pt x="6" y="66"/>
                  </a:lnTo>
                  <a:lnTo>
                    <a:pt x="9" y="99"/>
                  </a:lnTo>
                  <a:lnTo>
                    <a:pt x="12" y="132"/>
                  </a:lnTo>
                  <a:lnTo>
                    <a:pt x="12" y="138"/>
                  </a:lnTo>
                  <a:lnTo>
                    <a:pt x="12" y="145"/>
                  </a:lnTo>
                  <a:lnTo>
                    <a:pt x="13" y="151"/>
                  </a:lnTo>
                  <a:lnTo>
                    <a:pt x="16" y="157"/>
                  </a:lnTo>
                  <a:lnTo>
                    <a:pt x="16" y="156"/>
                  </a:lnTo>
                  <a:lnTo>
                    <a:pt x="16" y="154"/>
                  </a:lnTo>
                  <a:lnTo>
                    <a:pt x="16" y="154"/>
                  </a:lnTo>
                  <a:lnTo>
                    <a:pt x="16" y="153"/>
                  </a:lnTo>
                  <a:lnTo>
                    <a:pt x="16" y="141"/>
                  </a:lnTo>
                  <a:lnTo>
                    <a:pt x="15" y="128"/>
                  </a:lnTo>
                  <a:lnTo>
                    <a:pt x="15" y="116"/>
                  </a:lnTo>
                  <a:lnTo>
                    <a:pt x="15" y="104"/>
                  </a:lnTo>
                  <a:lnTo>
                    <a:pt x="15" y="93"/>
                  </a:lnTo>
                  <a:lnTo>
                    <a:pt x="15" y="80"/>
                  </a:lnTo>
                  <a:lnTo>
                    <a:pt x="15" y="68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1" name="Freeform 160"/>
            <p:cNvSpPr>
              <a:spLocks/>
            </p:cNvSpPr>
            <p:nvPr/>
          </p:nvSpPr>
          <p:spPr bwMode="auto">
            <a:xfrm>
              <a:off x="7697788" y="5241925"/>
              <a:ext cx="198438" cy="241300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06" y="19"/>
                </a:cxn>
                <a:cxn ang="0">
                  <a:pos x="90" y="36"/>
                </a:cxn>
                <a:cxn ang="0">
                  <a:pos x="74" y="55"/>
                </a:cxn>
                <a:cxn ang="0">
                  <a:pos x="60" y="74"/>
                </a:cxn>
                <a:cxn ang="0">
                  <a:pos x="45" y="93"/>
                </a:cxn>
                <a:cxn ang="0">
                  <a:pos x="29" y="111"/>
                </a:cxn>
                <a:cxn ang="0">
                  <a:pos x="14" y="131"/>
                </a:cxn>
                <a:cxn ang="0">
                  <a:pos x="0" y="151"/>
                </a:cxn>
                <a:cxn ang="0">
                  <a:pos x="1" y="149"/>
                </a:cxn>
                <a:cxn ang="0">
                  <a:pos x="2" y="148"/>
                </a:cxn>
                <a:cxn ang="0">
                  <a:pos x="2" y="146"/>
                </a:cxn>
                <a:cxn ang="0">
                  <a:pos x="4" y="148"/>
                </a:cxn>
                <a:cxn ang="0">
                  <a:pos x="4" y="149"/>
                </a:cxn>
                <a:cxn ang="0">
                  <a:pos x="4" y="149"/>
                </a:cxn>
                <a:cxn ang="0">
                  <a:pos x="2" y="151"/>
                </a:cxn>
                <a:cxn ang="0">
                  <a:pos x="2" y="152"/>
                </a:cxn>
                <a:cxn ang="0">
                  <a:pos x="8" y="145"/>
                </a:cxn>
                <a:cxn ang="0">
                  <a:pos x="16" y="136"/>
                </a:cxn>
                <a:cxn ang="0">
                  <a:pos x="22" y="129"/>
                </a:cxn>
                <a:cxn ang="0">
                  <a:pos x="29" y="121"/>
                </a:cxn>
                <a:cxn ang="0">
                  <a:pos x="32" y="118"/>
                </a:cxn>
                <a:cxn ang="0">
                  <a:pos x="35" y="115"/>
                </a:cxn>
                <a:cxn ang="0">
                  <a:pos x="36" y="114"/>
                </a:cxn>
                <a:cxn ang="0">
                  <a:pos x="39" y="111"/>
                </a:cxn>
                <a:cxn ang="0">
                  <a:pos x="48" y="104"/>
                </a:cxn>
                <a:cxn ang="0">
                  <a:pos x="55" y="95"/>
                </a:cxn>
                <a:cxn ang="0">
                  <a:pos x="62" y="86"/>
                </a:cxn>
                <a:cxn ang="0">
                  <a:pos x="70" y="77"/>
                </a:cxn>
                <a:cxn ang="0">
                  <a:pos x="80" y="66"/>
                </a:cxn>
                <a:cxn ang="0">
                  <a:pos x="89" y="55"/>
                </a:cxn>
                <a:cxn ang="0">
                  <a:pos x="98" y="44"/>
                </a:cxn>
                <a:cxn ang="0">
                  <a:pos x="106" y="32"/>
                </a:cxn>
                <a:cxn ang="0">
                  <a:pos x="106" y="30"/>
                </a:cxn>
                <a:cxn ang="0">
                  <a:pos x="108" y="29"/>
                </a:cxn>
                <a:cxn ang="0">
                  <a:pos x="108" y="29"/>
                </a:cxn>
                <a:cxn ang="0">
                  <a:pos x="108" y="28"/>
                </a:cxn>
                <a:cxn ang="0">
                  <a:pos x="112" y="22"/>
                </a:cxn>
                <a:cxn ang="0">
                  <a:pos x="117" y="14"/>
                </a:cxn>
                <a:cxn ang="0">
                  <a:pos x="121" y="8"/>
                </a:cxn>
                <a:cxn ang="0">
                  <a:pos x="125" y="3"/>
                </a:cxn>
                <a:cxn ang="0">
                  <a:pos x="125" y="1"/>
                </a:cxn>
                <a:cxn ang="0">
                  <a:pos x="124" y="0"/>
                </a:cxn>
                <a:cxn ang="0">
                  <a:pos x="124" y="0"/>
                </a:cxn>
                <a:cxn ang="0">
                  <a:pos x="123" y="0"/>
                </a:cxn>
              </a:cxnLst>
              <a:rect l="0" t="0" r="r" b="b"/>
              <a:pathLst>
                <a:path w="125" h="152">
                  <a:moveTo>
                    <a:pt x="123" y="0"/>
                  </a:moveTo>
                  <a:lnTo>
                    <a:pt x="106" y="19"/>
                  </a:lnTo>
                  <a:lnTo>
                    <a:pt x="90" y="36"/>
                  </a:lnTo>
                  <a:lnTo>
                    <a:pt x="74" y="55"/>
                  </a:lnTo>
                  <a:lnTo>
                    <a:pt x="60" y="74"/>
                  </a:lnTo>
                  <a:lnTo>
                    <a:pt x="45" y="93"/>
                  </a:lnTo>
                  <a:lnTo>
                    <a:pt x="29" y="111"/>
                  </a:lnTo>
                  <a:lnTo>
                    <a:pt x="14" y="131"/>
                  </a:lnTo>
                  <a:lnTo>
                    <a:pt x="0" y="151"/>
                  </a:lnTo>
                  <a:lnTo>
                    <a:pt x="1" y="149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4" y="148"/>
                  </a:lnTo>
                  <a:lnTo>
                    <a:pt x="4" y="149"/>
                  </a:lnTo>
                  <a:lnTo>
                    <a:pt x="4" y="149"/>
                  </a:lnTo>
                  <a:lnTo>
                    <a:pt x="2" y="151"/>
                  </a:lnTo>
                  <a:lnTo>
                    <a:pt x="2" y="152"/>
                  </a:lnTo>
                  <a:lnTo>
                    <a:pt x="8" y="145"/>
                  </a:lnTo>
                  <a:lnTo>
                    <a:pt x="16" y="136"/>
                  </a:lnTo>
                  <a:lnTo>
                    <a:pt x="22" y="129"/>
                  </a:lnTo>
                  <a:lnTo>
                    <a:pt x="29" y="121"/>
                  </a:lnTo>
                  <a:lnTo>
                    <a:pt x="32" y="118"/>
                  </a:lnTo>
                  <a:lnTo>
                    <a:pt x="35" y="115"/>
                  </a:lnTo>
                  <a:lnTo>
                    <a:pt x="36" y="114"/>
                  </a:lnTo>
                  <a:lnTo>
                    <a:pt x="39" y="111"/>
                  </a:lnTo>
                  <a:lnTo>
                    <a:pt x="48" y="104"/>
                  </a:lnTo>
                  <a:lnTo>
                    <a:pt x="55" y="95"/>
                  </a:lnTo>
                  <a:lnTo>
                    <a:pt x="62" y="86"/>
                  </a:lnTo>
                  <a:lnTo>
                    <a:pt x="70" y="77"/>
                  </a:lnTo>
                  <a:lnTo>
                    <a:pt x="80" y="66"/>
                  </a:lnTo>
                  <a:lnTo>
                    <a:pt x="89" y="55"/>
                  </a:lnTo>
                  <a:lnTo>
                    <a:pt x="98" y="44"/>
                  </a:lnTo>
                  <a:lnTo>
                    <a:pt x="106" y="32"/>
                  </a:lnTo>
                  <a:lnTo>
                    <a:pt x="106" y="30"/>
                  </a:lnTo>
                  <a:lnTo>
                    <a:pt x="108" y="29"/>
                  </a:lnTo>
                  <a:lnTo>
                    <a:pt x="108" y="29"/>
                  </a:lnTo>
                  <a:lnTo>
                    <a:pt x="108" y="28"/>
                  </a:lnTo>
                  <a:lnTo>
                    <a:pt x="112" y="22"/>
                  </a:lnTo>
                  <a:lnTo>
                    <a:pt x="117" y="14"/>
                  </a:lnTo>
                  <a:lnTo>
                    <a:pt x="121" y="8"/>
                  </a:lnTo>
                  <a:lnTo>
                    <a:pt x="125" y="3"/>
                  </a:lnTo>
                  <a:lnTo>
                    <a:pt x="125" y="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2" name="Freeform 161"/>
            <p:cNvSpPr>
              <a:spLocks/>
            </p:cNvSpPr>
            <p:nvPr/>
          </p:nvSpPr>
          <p:spPr bwMode="auto">
            <a:xfrm>
              <a:off x="7805738" y="5211763"/>
              <a:ext cx="93663" cy="1587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2" y="6"/>
                </a:cxn>
                <a:cxn ang="0">
                  <a:pos x="21" y="7"/>
                </a:cxn>
                <a:cxn ang="0">
                  <a:pos x="28" y="8"/>
                </a:cxn>
                <a:cxn ang="0">
                  <a:pos x="35" y="10"/>
                </a:cxn>
                <a:cxn ang="0">
                  <a:pos x="41" y="10"/>
                </a:cxn>
                <a:cxn ang="0">
                  <a:pos x="47" y="10"/>
                </a:cxn>
                <a:cxn ang="0">
                  <a:pos x="53" y="10"/>
                </a:cxn>
                <a:cxn ang="0">
                  <a:pos x="59" y="8"/>
                </a:cxn>
                <a:cxn ang="0">
                  <a:pos x="59" y="8"/>
                </a:cxn>
                <a:cxn ang="0">
                  <a:pos x="59" y="7"/>
                </a:cxn>
                <a:cxn ang="0">
                  <a:pos x="59" y="7"/>
                </a:cxn>
                <a:cxn ang="0">
                  <a:pos x="59" y="6"/>
                </a:cxn>
                <a:cxn ang="0">
                  <a:pos x="56" y="4"/>
                </a:cxn>
                <a:cxn ang="0">
                  <a:pos x="53" y="4"/>
                </a:cxn>
                <a:cxn ang="0">
                  <a:pos x="49" y="3"/>
                </a:cxn>
                <a:cxn ang="0">
                  <a:pos x="46" y="3"/>
                </a:cxn>
                <a:cxn ang="0">
                  <a:pos x="41" y="1"/>
                </a:cxn>
                <a:cxn ang="0">
                  <a:pos x="37" y="1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3" y="4"/>
                </a:cxn>
                <a:cxn ang="0">
                  <a:pos x="5" y="4"/>
                </a:cxn>
              </a:cxnLst>
              <a:rect l="0" t="0" r="r" b="b"/>
              <a:pathLst>
                <a:path w="59" h="10">
                  <a:moveTo>
                    <a:pt x="5" y="4"/>
                  </a:moveTo>
                  <a:lnTo>
                    <a:pt x="12" y="6"/>
                  </a:lnTo>
                  <a:lnTo>
                    <a:pt x="21" y="7"/>
                  </a:lnTo>
                  <a:lnTo>
                    <a:pt x="28" y="8"/>
                  </a:lnTo>
                  <a:lnTo>
                    <a:pt x="35" y="10"/>
                  </a:lnTo>
                  <a:lnTo>
                    <a:pt x="41" y="10"/>
                  </a:lnTo>
                  <a:lnTo>
                    <a:pt x="47" y="10"/>
                  </a:lnTo>
                  <a:lnTo>
                    <a:pt x="53" y="10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59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1" y="1"/>
                  </a:lnTo>
                  <a:lnTo>
                    <a:pt x="37" y="1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3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3" name="Freeform 162"/>
            <p:cNvSpPr>
              <a:spLocks/>
            </p:cNvSpPr>
            <p:nvPr/>
          </p:nvSpPr>
          <p:spPr bwMode="auto">
            <a:xfrm>
              <a:off x="7216775" y="5218113"/>
              <a:ext cx="582613" cy="190500"/>
            </a:xfrm>
            <a:custGeom>
              <a:avLst/>
              <a:gdLst/>
              <a:ahLst/>
              <a:cxnLst>
                <a:cxn ang="0">
                  <a:pos x="259" y="107"/>
                </a:cxn>
                <a:cxn ang="0">
                  <a:pos x="276" y="105"/>
                </a:cxn>
                <a:cxn ang="0">
                  <a:pos x="298" y="104"/>
                </a:cxn>
                <a:cxn ang="0">
                  <a:pos x="305" y="103"/>
                </a:cxn>
                <a:cxn ang="0">
                  <a:pos x="317" y="100"/>
                </a:cxn>
                <a:cxn ang="0">
                  <a:pos x="327" y="94"/>
                </a:cxn>
                <a:cxn ang="0">
                  <a:pos x="327" y="91"/>
                </a:cxn>
                <a:cxn ang="0">
                  <a:pos x="332" y="88"/>
                </a:cxn>
                <a:cxn ang="0">
                  <a:pos x="338" y="85"/>
                </a:cxn>
                <a:cxn ang="0">
                  <a:pos x="341" y="84"/>
                </a:cxn>
                <a:cxn ang="0">
                  <a:pos x="363" y="69"/>
                </a:cxn>
                <a:cxn ang="0">
                  <a:pos x="367" y="57"/>
                </a:cxn>
                <a:cxn ang="0">
                  <a:pos x="360" y="35"/>
                </a:cxn>
                <a:cxn ang="0">
                  <a:pos x="336" y="22"/>
                </a:cxn>
                <a:cxn ang="0">
                  <a:pos x="313" y="15"/>
                </a:cxn>
                <a:cxn ang="0">
                  <a:pos x="291" y="9"/>
                </a:cxn>
                <a:cxn ang="0">
                  <a:pos x="285" y="12"/>
                </a:cxn>
                <a:cxn ang="0">
                  <a:pos x="289" y="13"/>
                </a:cxn>
                <a:cxn ang="0">
                  <a:pos x="313" y="25"/>
                </a:cxn>
                <a:cxn ang="0">
                  <a:pos x="349" y="43"/>
                </a:cxn>
                <a:cxn ang="0">
                  <a:pos x="355" y="56"/>
                </a:cxn>
                <a:cxn ang="0">
                  <a:pos x="322" y="82"/>
                </a:cxn>
                <a:cxn ang="0">
                  <a:pos x="308" y="94"/>
                </a:cxn>
                <a:cxn ang="0">
                  <a:pos x="234" y="97"/>
                </a:cxn>
                <a:cxn ang="0">
                  <a:pos x="134" y="97"/>
                </a:cxn>
                <a:cxn ang="0">
                  <a:pos x="80" y="92"/>
                </a:cxn>
                <a:cxn ang="0">
                  <a:pos x="67" y="85"/>
                </a:cxn>
                <a:cxn ang="0">
                  <a:pos x="54" y="81"/>
                </a:cxn>
                <a:cxn ang="0">
                  <a:pos x="42" y="73"/>
                </a:cxn>
                <a:cxn ang="0">
                  <a:pos x="38" y="75"/>
                </a:cxn>
                <a:cxn ang="0">
                  <a:pos x="19" y="69"/>
                </a:cxn>
                <a:cxn ang="0">
                  <a:pos x="8" y="64"/>
                </a:cxn>
                <a:cxn ang="0">
                  <a:pos x="27" y="50"/>
                </a:cxn>
                <a:cxn ang="0">
                  <a:pos x="43" y="40"/>
                </a:cxn>
                <a:cxn ang="0">
                  <a:pos x="48" y="37"/>
                </a:cxn>
                <a:cxn ang="0">
                  <a:pos x="77" y="25"/>
                </a:cxn>
                <a:cxn ang="0">
                  <a:pos x="117" y="18"/>
                </a:cxn>
                <a:cxn ang="0">
                  <a:pos x="131" y="16"/>
                </a:cxn>
                <a:cxn ang="0">
                  <a:pos x="150" y="12"/>
                </a:cxn>
                <a:cxn ang="0">
                  <a:pos x="177" y="9"/>
                </a:cxn>
                <a:cxn ang="0">
                  <a:pos x="197" y="7"/>
                </a:cxn>
                <a:cxn ang="0">
                  <a:pos x="203" y="6"/>
                </a:cxn>
                <a:cxn ang="0">
                  <a:pos x="184" y="0"/>
                </a:cxn>
                <a:cxn ang="0">
                  <a:pos x="155" y="2"/>
                </a:cxn>
                <a:cxn ang="0">
                  <a:pos x="125" y="4"/>
                </a:cxn>
                <a:cxn ang="0">
                  <a:pos x="114" y="7"/>
                </a:cxn>
                <a:cxn ang="0">
                  <a:pos x="84" y="13"/>
                </a:cxn>
                <a:cxn ang="0">
                  <a:pos x="51" y="25"/>
                </a:cxn>
                <a:cxn ang="0">
                  <a:pos x="20" y="40"/>
                </a:cxn>
                <a:cxn ang="0">
                  <a:pos x="0" y="60"/>
                </a:cxn>
                <a:cxn ang="0">
                  <a:pos x="24" y="86"/>
                </a:cxn>
                <a:cxn ang="0">
                  <a:pos x="62" y="110"/>
                </a:cxn>
                <a:cxn ang="0">
                  <a:pos x="92" y="117"/>
                </a:cxn>
                <a:cxn ang="0">
                  <a:pos x="115" y="120"/>
                </a:cxn>
                <a:cxn ang="0">
                  <a:pos x="143" y="120"/>
                </a:cxn>
                <a:cxn ang="0">
                  <a:pos x="174" y="119"/>
                </a:cxn>
                <a:cxn ang="0">
                  <a:pos x="203" y="119"/>
                </a:cxn>
                <a:cxn ang="0">
                  <a:pos x="221" y="116"/>
                </a:cxn>
                <a:cxn ang="0">
                  <a:pos x="225" y="113"/>
                </a:cxn>
                <a:cxn ang="0">
                  <a:pos x="237" y="111"/>
                </a:cxn>
                <a:cxn ang="0">
                  <a:pos x="248" y="108"/>
                </a:cxn>
              </a:cxnLst>
              <a:rect l="0" t="0" r="r" b="b"/>
              <a:pathLst>
                <a:path w="367" h="120">
                  <a:moveTo>
                    <a:pt x="251" y="108"/>
                  </a:moveTo>
                  <a:lnTo>
                    <a:pt x="254" y="108"/>
                  </a:lnTo>
                  <a:lnTo>
                    <a:pt x="256" y="107"/>
                  </a:lnTo>
                  <a:lnTo>
                    <a:pt x="259" y="107"/>
                  </a:lnTo>
                  <a:lnTo>
                    <a:pt x="260" y="105"/>
                  </a:lnTo>
                  <a:lnTo>
                    <a:pt x="266" y="105"/>
                  </a:lnTo>
                  <a:lnTo>
                    <a:pt x="272" y="105"/>
                  </a:lnTo>
                  <a:lnTo>
                    <a:pt x="276" y="105"/>
                  </a:lnTo>
                  <a:lnTo>
                    <a:pt x="282" y="105"/>
                  </a:lnTo>
                  <a:lnTo>
                    <a:pt x="288" y="105"/>
                  </a:lnTo>
                  <a:lnTo>
                    <a:pt x="294" y="105"/>
                  </a:lnTo>
                  <a:lnTo>
                    <a:pt x="298" y="104"/>
                  </a:lnTo>
                  <a:lnTo>
                    <a:pt x="304" y="104"/>
                  </a:lnTo>
                  <a:lnTo>
                    <a:pt x="304" y="104"/>
                  </a:lnTo>
                  <a:lnTo>
                    <a:pt x="305" y="103"/>
                  </a:lnTo>
                  <a:lnTo>
                    <a:pt x="305" y="103"/>
                  </a:lnTo>
                  <a:lnTo>
                    <a:pt x="307" y="103"/>
                  </a:lnTo>
                  <a:lnTo>
                    <a:pt x="310" y="101"/>
                  </a:lnTo>
                  <a:lnTo>
                    <a:pt x="314" y="101"/>
                  </a:lnTo>
                  <a:lnTo>
                    <a:pt x="317" y="100"/>
                  </a:lnTo>
                  <a:lnTo>
                    <a:pt x="320" y="98"/>
                  </a:lnTo>
                  <a:lnTo>
                    <a:pt x="323" y="97"/>
                  </a:lnTo>
                  <a:lnTo>
                    <a:pt x="326" y="95"/>
                  </a:lnTo>
                  <a:lnTo>
                    <a:pt x="327" y="94"/>
                  </a:lnTo>
                  <a:lnTo>
                    <a:pt x="330" y="92"/>
                  </a:lnTo>
                  <a:lnTo>
                    <a:pt x="329" y="91"/>
                  </a:lnTo>
                  <a:lnTo>
                    <a:pt x="329" y="91"/>
                  </a:lnTo>
                  <a:lnTo>
                    <a:pt x="327" y="91"/>
                  </a:lnTo>
                  <a:lnTo>
                    <a:pt x="327" y="91"/>
                  </a:lnTo>
                  <a:lnTo>
                    <a:pt x="327" y="89"/>
                  </a:lnTo>
                  <a:lnTo>
                    <a:pt x="330" y="89"/>
                  </a:lnTo>
                  <a:lnTo>
                    <a:pt x="332" y="88"/>
                  </a:lnTo>
                  <a:lnTo>
                    <a:pt x="333" y="88"/>
                  </a:lnTo>
                  <a:lnTo>
                    <a:pt x="335" y="86"/>
                  </a:lnTo>
                  <a:lnTo>
                    <a:pt x="336" y="85"/>
                  </a:lnTo>
                  <a:lnTo>
                    <a:pt x="338" y="85"/>
                  </a:lnTo>
                  <a:lnTo>
                    <a:pt x="339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2" y="84"/>
                  </a:lnTo>
                  <a:lnTo>
                    <a:pt x="349" y="79"/>
                  </a:lnTo>
                  <a:lnTo>
                    <a:pt x="357" y="75"/>
                  </a:lnTo>
                  <a:lnTo>
                    <a:pt x="363" y="69"/>
                  </a:lnTo>
                  <a:lnTo>
                    <a:pt x="367" y="62"/>
                  </a:lnTo>
                  <a:lnTo>
                    <a:pt x="367" y="60"/>
                  </a:lnTo>
                  <a:lnTo>
                    <a:pt x="367" y="59"/>
                  </a:lnTo>
                  <a:lnTo>
                    <a:pt x="367" y="57"/>
                  </a:lnTo>
                  <a:lnTo>
                    <a:pt x="367" y="56"/>
                  </a:lnTo>
                  <a:lnTo>
                    <a:pt x="365" y="48"/>
                  </a:lnTo>
                  <a:lnTo>
                    <a:pt x="363" y="41"/>
                  </a:lnTo>
                  <a:lnTo>
                    <a:pt x="360" y="35"/>
                  </a:lnTo>
                  <a:lnTo>
                    <a:pt x="354" y="31"/>
                  </a:lnTo>
                  <a:lnTo>
                    <a:pt x="348" y="26"/>
                  </a:lnTo>
                  <a:lnTo>
                    <a:pt x="342" y="23"/>
                  </a:lnTo>
                  <a:lnTo>
                    <a:pt x="336" y="22"/>
                  </a:lnTo>
                  <a:lnTo>
                    <a:pt x="330" y="19"/>
                  </a:lnTo>
                  <a:lnTo>
                    <a:pt x="325" y="18"/>
                  </a:lnTo>
                  <a:lnTo>
                    <a:pt x="319" y="16"/>
                  </a:lnTo>
                  <a:lnTo>
                    <a:pt x="313" y="15"/>
                  </a:lnTo>
                  <a:lnTo>
                    <a:pt x="308" y="13"/>
                  </a:lnTo>
                  <a:lnTo>
                    <a:pt x="303" y="10"/>
                  </a:lnTo>
                  <a:lnTo>
                    <a:pt x="297" y="9"/>
                  </a:lnTo>
                  <a:lnTo>
                    <a:pt x="291" y="9"/>
                  </a:lnTo>
                  <a:lnTo>
                    <a:pt x="285" y="7"/>
                  </a:lnTo>
                  <a:lnTo>
                    <a:pt x="285" y="9"/>
                  </a:lnTo>
                  <a:lnTo>
                    <a:pt x="285" y="10"/>
                  </a:lnTo>
                  <a:lnTo>
                    <a:pt x="285" y="12"/>
                  </a:lnTo>
                  <a:lnTo>
                    <a:pt x="286" y="13"/>
                  </a:lnTo>
                  <a:lnTo>
                    <a:pt x="288" y="13"/>
                  </a:lnTo>
                  <a:lnTo>
                    <a:pt x="289" y="13"/>
                  </a:lnTo>
                  <a:lnTo>
                    <a:pt x="289" y="13"/>
                  </a:lnTo>
                  <a:lnTo>
                    <a:pt x="291" y="13"/>
                  </a:lnTo>
                  <a:lnTo>
                    <a:pt x="298" y="18"/>
                  </a:lnTo>
                  <a:lnTo>
                    <a:pt x="305" y="21"/>
                  </a:lnTo>
                  <a:lnTo>
                    <a:pt x="313" y="25"/>
                  </a:lnTo>
                  <a:lnTo>
                    <a:pt x="320" y="29"/>
                  </a:lnTo>
                  <a:lnTo>
                    <a:pt x="329" y="35"/>
                  </a:lnTo>
                  <a:lnTo>
                    <a:pt x="339" y="38"/>
                  </a:lnTo>
                  <a:lnTo>
                    <a:pt x="349" y="43"/>
                  </a:lnTo>
                  <a:lnTo>
                    <a:pt x="357" y="48"/>
                  </a:lnTo>
                  <a:lnTo>
                    <a:pt x="358" y="51"/>
                  </a:lnTo>
                  <a:lnTo>
                    <a:pt x="357" y="53"/>
                  </a:lnTo>
                  <a:lnTo>
                    <a:pt x="355" y="56"/>
                  </a:lnTo>
                  <a:lnTo>
                    <a:pt x="352" y="59"/>
                  </a:lnTo>
                  <a:lnTo>
                    <a:pt x="344" y="67"/>
                  </a:lnTo>
                  <a:lnTo>
                    <a:pt x="332" y="75"/>
                  </a:lnTo>
                  <a:lnTo>
                    <a:pt x="322" y="82"/>
                  </a:lnTo>
                  <a:lnTo>
                    <a:pt x="310" y="91"/>
                  </a:lnTo>
                  <a:lnTo>
                    <a:pt x="310" y="91"/>
                  </a:lnTo>
                  <a:lnTo>
                    <a:pt x="310" y="92"/>
                  </a:lnTo>
                  <a:lnTo>
                    <a:pt x="308" y="94"/>
                  </a:lnTo>
                  <a:lnTo>
                    <a:pt x="308" y="94"/>
                  </a:lnTo>
                  <a:lnTo>
                    <a:pt x="284" y="94"/>
                  </a:lnTo>
                  <a:lnTo>
                    <a:pt x="259" y="95"/>
                  </a:lnTo>
                  <a:lnTo>
                    <a:pt x="234" y="97"/>
                  </a:lnTo>
                  <a:lnTo>
                    <a:pt x="209" y="97"/>
                  </a:lnTo>
                  <a:lnTo>
                    <a:pt x="184" y="97"/>
                  </a:lnTo>
                  <a:lnTo>
                    <a:pt x="159" y="97"/>
                  </a:lnTo>
                  <a:lnTo>
                    <a:pt x="134" y="97"/>
                  </a:lnTo>
                  <a:lnTo>
                    <a:pt x="109" y="95"/>
                  </a:lnTo>
                  <a:lnTo>
                    <a:pt x="99" y="95"/>
                  </a:lnTo>
                  <a:lnTo>
                    <a:pt x="90" y="94"/>
                  </a:lnTo>
                  <a:lnTo>
                    <a:pt x="80" y="92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8" y="86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2" y="84"/>
                  </a:lnTo>
                  <a:lnTo>
                    <a:pt x="58" y="82"/>
                  </a:lnTo>
                  <a:lnTo>
                    <a:pt x="54" y="81"/>
                  </a:lnTo>
                  <a:lnTo>
                    <a:pt x="49" y="79"/>
                  </a:lnTo>
                  <a:lnTo>
                    <a:pt x="46" y="78"/>
                  </a:lnTo>
                  <a:lnTo>
                    <a:pt x="45" y="76"/>
                  </a:lnTo>
                  <a:lnTo>
                    <a:pt x="42" y="73"/>
                  </a:lnTo>
                  <a:lnTo>
                    <a:pt x="39" y="73"/>
                  </a:lnTo>
                  <a:lnTo>
                    <a:pt x="39" y="73"/>
                  </a:lnTo>
                  <a:lnTo>
                    <a:pt x="39" y="73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2" y="73"/>
                  </a:lnTo>
                  <a:lnTo>
                    <a:pt x="24" y="72"/>
                  </a:lnTo>
                  <a:lnTo>
                    <a:pt x="19" y="69"/>
                  </a:lnTo>
                  <a:lnTo>
                    <a:pt x="11" y="66"/>
                  </a:lnTo>
                  <a:lnTo>
                    <a:pt x="10" y="66"/>
                  </a:lnTo>
                  <a:lnTo>
                    <a:pt x="10" y="64"/>
                  </a:lnTo>
                  <a:lnTo>
                    <a:pt x="8" y="64"/>
                  </a:lnTo>
                  <a:lnTo>
                    <a:pt x="8" y="63"/>
                  </a:lnTo>
                  <a:lnTo>
                    <a:pt x="14" y="57"/>
                  </a:lnTo>
                  <a:lnTo>
                    <a:pt x="21" y="54"/>
                  </a:lnTo>
                  <a:lnTo>
                    <a:pt x="27" y="50"/>
                  </a:lnTo>
                  <a:lnTo>
                    <a:pt x="33" y="45"/>
                  </a:lnTo>
                  <a:lnTo>
                    <a:pt x="36" y="44"/>
                  </a:lnTo>
                  <a:lnTo>
                    <a:pt x="41" y="41"/>
                  </a:lnTo>
                  <a:lnTo>
                    <a:pt x="43" y="40"/>
                  </a:lnTo>
                  <a:lnTo>
                    <a:pt x="46" y="38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9" y="35"/>
                  </a:lnTo>
                  <a:lnTo>
                    <a:pt x="58" y="32"/>
                  </a:lnTo>
                  <a:lnTo>
                    <a:pt x="68" y="28"/>
                  </a:lnTo>
                  <a:lnTo>
                    <a:pt x="77" y="25"/>
                  </a:lnTo>
                  <a:lnTo>
                    <a:pt x="87" y="23"/>
                  </a:lnTo>
                  <a:lnTo>
                    <a:pt x="98" y="21"/>
                  </a:lnTo>
                  <a:lnTo>
                    <a:pt x="108" y="19"/>
                  </a:lnTo>
                  <a:lnTo>
                    <a:pt x="117" y="18"/>
                  </a:lnTo>
                  <a:lnTo>
                    <a:pt x="127" y="16"/>
                  </a:lnTo>
                  <a:lnTo>
                    <a:pt x="128" y="16"/>
                  </a:lnTo>
                  <a:lnTo>
                    <a:pt x="130" y="16"/>
                  </a:lnTo>
                  <a:lnTo>
                    <a:pt x="131" y="16"/>
                  </a:lnTo>
                  <a:lnTo>
                    <a:pt x="133" y="15"/>
                  </a:lnTo>
                  <a:lnTo>
                    <a:pt x="139" y="13"/>
                  </a:lnTo>
                  <a:lnTo>
                    <a:pt x="144" y="13"/>
                  </a:lnTo>
                  <a:lnTo>
                    <a:pt x="150" y="12"/>
                  </a:lnTo>
                  <a:lnTo>
                    <a:pt x="158" y="10"/>
                  </a:lnTo>
                  <a:lnTo>
                    <a:pt x="163" y="10"/>
                  </a:lnTo>
                  <a:lnTo>
                    <a:pt x="169" y="9"/>
                  </a:lnTo>
                  <a:lnTo>
                    <a:pt x="177" y="9"/>
                  </a:lnTo>
                  <a:lnTo>
                    <a:pt x="183" y="7"/>
                  </a:lnTo>
                  <a:lnTo>
                    <a:pt x="188" y="7"/>
                  </a:lnTo>
                  <a:lnTo>
                    <a:pt x="193" y="7"/>
                  </a:lnTo>
                  <a:lnTo>
                    <a:pt x="197" y="7"/>
                  </a:lnTo>
                  <a:lnTo>
                    <a:pt x="203" y="7"/>
                  </a:lnTo>
                  <a:lnTo>
                    <a:pt x="203" y="7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3"/>
                  </a:lnTo>
                  <a:lnTo>
                    <a:pt x="190" y="0"/>
                  </a:lnTo>
                  <a:lnTo>
                    <a:pt x="184" y="0"/>
                  </a:lnTo>
                  <a:lnTo>
                    <a:pt x="177" y="0"/>
                  </a:lnTo>
                  <a:lnTo>
                    <a:pt x="169" y="0"/>
                  </a:lnTo>
                  <a:lnTo>
                    <a:pt x="162" y="2"/>
                  </a:lnTo>
                  <a:lnTo>
                    <a:pt x="155" y="2"/>
                  </a:lnTo>
                  <a:lnTo>
                    <a:pt x="147" y="2"/>
                  </a:lnTo>
                  <a:lnTo>
                    <a:pt x="140" y="3"/>
                  </a:lnTo>
                  <a:lnTo>
                    <a:pt x="133" y="3"/>
                  </a:lnTo>
                  <a:lnTo>
                    <a:pt x="125" y="4"/>
                  </a:lnTo>
                  <a:lnTo>
                    <a:pt x="118" y="6"/>
                  </a:lnTo>
                  <a:lnTo>
                    <a:pt x="117" y="7"/>
                  </a:lnTo>
                  <a:lnTo>
                    <a:pt x="115" y="7"/>
                  </a:lnTo>
                  <a:lnTo>
                    <a:pt x="114" y="7"/>
                  </a:lnTo>
                  <a:lnTo>
                    <a:pt x="112" y="7"/>
                  </a:lnTo>
                  <a:lnTo>
                    <a:pt x="103" y="9"/>
                  </a:lnTo>
                  <a:lnTo>
                    <a:pt x="93" y="10"/>
                  </a:lnTo>
                  <a:lnTo>
                    <a:pt x="84" y="13"/>
                  </a:lnTo>
                  <a:lnTo>
                    <a:pt x="76" y="15"/>
                  </a:lnTo>
                  <a:lnTo>
                    <a:pt x="67" y="18"/>
                  </a:lnTo>
                  <a:lnTo>
                    <a:pt x="58" y="21"/>
                  </a:lnTo>
                  <a:lnTo>
                    <a:pt x="51" y="25"/>
                  </a:lnTo>
                  <a:lnTo>
                    <a:pt x="42" y="28"/>
                  </a:lnTo>
                  <a:lnTo>
                    <a:pt x="35" y="31"/>
                  </a:lnTo>
                  <a:lnTo>
                    <a:pt x="27" y="35"/>
                  </a:lnTo>
                  <a:lnTo>
                    <a:pt x="20" y="40"/>
                  </a:lnTo>
                  <a:lnTo>
                    <a:pt x="13" y="44"/>
                  </a:lnTo>
                  <a:lnTo>
                    <a:pt x="7" y="48"/>
                  </a:lnTo>
                  <a:lnTo>
                    <a:pt x="2" y="53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5" y="75"/>
                  </a:lnTo>
                  <a:lnTo>
                    <a:pt x="14" y="82"/>
                  </a:lnTo>
                  <a:lnTo>
                    <a:pt x="24" y="86"/>
                  </a:lnTo>
                  <a:lnTo>
                    <a:pt x="35" y="89"/>
                  </a:lnTo>
                  <a:lnTo>
                    <a:pt x="42" y="100"/>
                  </a:lnTo>
                  <a:lnTo>
                    <a:pt x="51" y="105"/>
                  </a:lnTo>
                  <a:lnTo>
                    <a:pt x="62" y="110"/>
                  </a:lnTo>
                  <a:lnTo>
                    <a:pt x="74" y="113"/>
                  </a:lnTo>
                  <a:lnTo>
                    <a:pt x="80" y="114"/>
                  </a:lnTo>
                  <a:lnTo>
                    <a:pt x="86" y="116"/>
                  </a:lnTo>
                  <a:lnTo>
                    <a:pt x="92" y="117"/>
                  </a:lnTo>
                  <a:lnTo>
                    <a:pt x="98" y="117"/>
                  </a:lnTo>
                  <a:lnTo>
                    <a:pt x="103" y="119"/>
                  </a:lnTo>
                  <a:lnTo>
                    <a:pt x="109" y="119"/>
                  </a:lnTo>
                  <a:lnTo>
                    <a:pt x="115" y="120"/>
                  </a:lnTo>
                  <a:lnTo>
                    <a:pt x="121" y="120"/>
                  </a:lnTo>
                  <a:lnTo>
                    <a:pt x="128" y="120"/>
                  </a:lnTo>
                  <a:lnTo>
                    <a:pt x="136" y="120"/>
                  </a:lnTo>
                  <a:lnTo>
                    <a:pt x="143" y="120"/>
                  </a:lnTo>
                  <a:lnTo>
                    <a:pt x="152" y="120"/>
                  </a:lnTo>
                  <a:lnTo>
                    <a:pt x="159" y="120"/>
                  </a:lnTo>
                  <a:lnTo>
                    <a:pt x="166" y="120"/>
                  </a:lnTo>
                  <a:lnTo>
                    <a:pt x="174" y="119"/>
                  </a:lnTo>
                  <a:lnTo>
                    <a:pt x="181" y="119"/>
                  </a:lnTo>
                  <a:lnTo>
                    <a:pt x="188" y="119"/>
                  </a:lnTo>
                  <a:lnTo>
                    <a:pt x="196" y="119"/>
                  </a:lnTo>
                  <a:lnTo>
                    <a:pt x="203" y="119"/>
                  </a:lnTo>
                  <a:lnTo>
                    <a:pt x="210" y="117"/>
                  </a:lnTo>
                  <a:lnTo>
                    <a:pt x="213" y="117"/>
                  </a:lnTo>
                  <a:lnTo>
                    <a:pt x="218" y="116"/>
                  </a:lnTo>
                  <a:lnTo>
                    <a:pt x="221" y="116"/>
                  </a:lnTo>
                  <a:lnTo>
                    <a:pt x="225" y="114"/>
                  </a:lnTo>
                  <a:lnTo>
                    <a:pt x="225" y="114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8" y="111"/>
                  </a:lnTo>
                  <a:lnTo>
                    <a:pt x="232" y="111"/>
                  </a:lnTo>
                  <a:lnTo>
                    <a:pt x="237" y="111"/>
                  </a:lnTo>
                  <a:lnTo>
                    <a:pt x="240" y="110"/>
                  </a:lnTo>
                  <a:lnTo>
                    <a:pt x="243" y="108"/>
                  </a:lnTo>
                  <a:lnTo>
                    <a:pt x="245" y="108"/>
                  </a:lnTo>
                  <a:lnTo>
                    <a:pt x="248" y="108"/>
                  </a:lnTo>
                  <a:lnTo>
                    <a:pt x="25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4" name="Freeform 163"/>
            <p:cNvSpPr>
              <a:spLocks/>
            </p:cNvSpPr>
            <p:nvPr/>
          </p:nvSpPr>
          <p:spPr bwMode="auto">
            <a:xfrm>
              <a:off x="7624763" y="5267325"/>
              <a:ext cx="73025" cy="61913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0" y="39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6" y="36"/>
                </a:cxn>
                <a:cxn ang="0">
                  <a:pos x="21" y="35"/>
                </a:cxn>
                <a:cxn ang="0">
                  <a:pos x="22" y="35"/>
                </a:cxn>
                <a:cxn ang="0">
                  <a:pos x="22" y="35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9" y="35"/>
                </a:cxn>
                <a:cxn ang="0">
                  <a:pos x="34" y="33"/>
                </a:cxn>
                <a:cxn ang="0">
                  <a:pos x="38" y="32"/>
                </a:cxn>
                <a:cxn ang="0">
                  <a:pos x="43" y="29"/>
                </a:cxn>
                <a:cxn ang="0">
                  <a:pos x="46" y="25"/>
                </a:cxn>
                <a:cxn ang="0">
                  <a:pos x="46" y="17"/>
                </a:cxn>
                <a:cxn ang="0">
                  <a:pos x="41" y="12"/>
                </a:cxn>
                <a:cxn ang="0">
                  <a:pos x="38" y="7"/>
                </a:cxn>
                <a:cxn ang="0">
                  <a:pos x="31" y="3"/>
                </a:cxn>
                <a:cxn ang="0">
                  <a:pos x="22" y="1"/>
                </a:cxn>
                <a:cxn ang="0">
                  <a:pos x="15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6" y="6"/>
                </a:cxn>
                <a:cxn ang="0">
                  <a:pos x="9" y="6"/>
                </a:cxn>
                <a:cxn ang="0">
                  <a:pos x="12" y="7"/>
                </a:cxn>
                <a:cxn ang="0">
                  <a:pos x="15" y="9"/>
                </a:cxn>
                <a:cxn ang="0">
                  <a:pos x="21" y="10"/>
                </a:cxn>
                <a:cxn ang="0">
                  <a:pos x="27" y="12"/>
                </a:cxn>
                <a:cxn ang="0">
                  <a:pos x="32" y="13"/>
                </a:cxn>
                <a:cxn ang="0">
                  <a:pos x="37" y="16"/>
                </a:cxn>
                <a:cxn ang="0">
                  <a:pos x="37" y="17"/>
                </a:cxn>
                <a:cxn ang="0">
                  <a:pos x="37" y="19"/>
                </a:cxn>
                <a:cxn ang="0">
                  <a:pos x="37" y="20"/>
                </a:cxn>
                <a:cxn ang="0">
                  <a:pos x="35" y="22"/>
                </a:cxn>
                <a:cxn ang="0">
                  <a:pos x="27" y="26"/>
                </a:cxn>
                <a:cxn ang="0">
                  <a:pos x="18" y="29"/>
                </a:cxn>
                <a:cxn ang="0">
                  <a:pos x="9" y="32"/>
                </a:cxn>
                <a:cxn ang="0">
                  <a:pos x="0" y="35"/>
                </a:cxn>
              </a:cxnLst>
              <a:rect l="0" t="0" r="r" b="b"/>
              <a:pathLst>
                <a:path w="46" h="39">
                  <a:moveTo>
                    <a:pt x="0" y="35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1" y="35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9" y="35"/>
                  </a:lnTo>
                  <a:lnTo>
                    <a:pt x="34" y="33"/>
                  </a:lnTo>
                  <a:lnTo>
                    <a:pt x="38" y="32"/>
                  </a:lnTo>
                  <a:lnTo>
                    <a:pt x="43" y="29"/>
                  </a:lnTo>
                  <a:lnTo>
                    <a:pt x="46" y="25"/>
                  </a:lnTo>
                  <a:lnTo>
                    <a:pt x="46" y="17"/>
                  </a:lnTo>
                  <a:lnTo>
                    <a:pt x="41" y="12"/>
                  </a:lnTo>
                  <a:lnTo>
                    <a:pt x="38" y="7"/>
                  </a:lnTo>
                  <a:lnTo>
                    <a:pt x="31" y="3"/>
                  </a:lnTo>
                  <a:lnTo>
                    <a:pt x="22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3" y="4"/>
                  </a:lnTo>
                  <a:lnTo>
                    <a:pt x="6" y="6"/>
                  </a:lnTo>
                  <a:lnTo>
                    <a:pt x="9" y="6"/>
                  </a:lnTo>
                  <a:lnTo>
                    <a:pt x="12" y="7"/>
                  </a:lnTo>
                  <a:lnTo>
                    <a:pt x="15" y="9"/>
                  </a:lnTo>
                  <a:lnTo>
                    <a:pt x="21" y="10"/>
                  </a:lnTo>
                  <a:lnTo>
                    <a:pt x="27" y="12"/>
                  </a:lnTo>
                  <a:lnTo>
                    <a:pt x="32" y="13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7" y="19"/>
                  </a:lnTo>
                  <a:lnTo>
                    <a:pt x="37" y="20"/>
                  </a:lnTo>
                  <a:lnTo>
                    <a:pt x="35" y="22"/>
                  </a:lnTo>
                  <a:lnTo>
                    <a:pt x="27" y="26"/>
                  </a:lnTo>
                  <a:lnTo>
                    <a:pt x="18" y="29"/>
                  </a:lnTo>
                  <a:lnTo>
                    <a:pt x="9" y="32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5" name="Freeform 164"/>
            <p:cNvSpPr>
              <a:spLocks/>
            </p:cNvSpPr>
            <p:nvPr/>
          </p:nvSpPr>
          <p:spPr bwMode="auto">
            <a:xfrm>
              <a:off x="7678738" y="5502275"/>
              <a:ext cx="50800" cy="106363"/>
            </a:xfrm>
            <a:custGeom>
              <a:avLst/>
              <a:gdLst/>
              <a:ahLst/>
              <a:cxnLst>
                <a:cxn ang="0">
                  <a:pos x="29" y="57"/>
                </a:cxn>
                <a:cxn ang="0">
                  <a:pos x="31" y="54"/>
                </a:cxn>
                <a:cxn ang="0">
                  <a:pos x="31" y="52"/>
                </a:cxn>
                <a:cxn ang="0">
                  <a:pos x="31" y="50"/>
                </a:cxn>
                <a:cxn ang="0">
                  <a:pos x="32" y="47"/>
                </a:cxn>
                <a:cxn ang="0">
                  <a:pos x="32" y="47"/>
                </a:cxn>
                <a:cxn ang="0">
                  <a:pos x="32" y="45"/>
                </a:cxn>
                <a:cxn ang="0">
                  <a:pos x="32" y="45"/>
                </a:cxn>
                <a:cxn ang="0">
                  <a:pos x="32" y="45"/>
                </a:cxn>
                <a:cxn ang="0">
                  <a:pos x="32" y="44"/>
                </a:cxn>
                <a:cxn ang="0">
                  <a:pos x="32" y="42"/>
                </a:cxn>
                <a:cxn ang="0">
                  <a:pos x="32" y="41"/>
                </a:cxn>
                <a:cxn ang="0">
                  <a:pos x="32" y="39"/>
                </a:cxn>
                <a:cxn ang="0">
                  <a:pos x="32" y="36"/>
                </a:cxn>
                <a:cxn ang="0">
                  <a:pos x="32" y="33"/>
                </a:cxn>
                <a:cxn ang="0">
                  <a:pos x="31" y="30"/>
                </a:cxn>
                <a:cxn ang="0">
                  <a:pos x="31" y="28"/>
                </a:cxn>
                <a:cxn ang="0">
                  <a:pos x="28" y="20"/>
                </a:cxn>
                <a:cxn ang="0">
                  <a:pos x="23" y="14"/>
                </a:cxn>
                <a:cxn ang="0">
                  <a:pos x="17" y="10"/>
                </a:cxn>
                <a:cxn ang="0">
                  <a:pos x="12" y="4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7" y="11"/>
                </a:cxn>
                <a:cxn ang="0">
                  <a:pos x="10" y="14"/>
                </a:cxn>
                <a:cxn ang="0">
                  <a:pos x="12" y="17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3"/>
                </a:cxn>
                <a:cxn ang="0">
                  <a:pos x="16" y="25"/>
                </a:cxn>
                <a:cxn ang="0">
                  <a:pos x="17" y="26"/>
                </a:cxn>
                <a:cxn ang="0">
                  <a:pos x="19" y="33"/>
                </a:cxn>
                <a:cxn ang="0">
                  <a:pos x="20" y="41"/>
                </a:cxn>
                <a:cxn ang="0">
                  <a:pos x="20" y="48"/>
                </a:cxn>
                <a:cxn ang="0">
                  <a:pos x="22" y="55"/>
                </a:cxn>
                <a:cxn ang="0">
                  <a:pos x="23" y="55"/>
                </a:cxn>
                <a:cxn ang="0">
                  <a:pos x="23" y="58"/>
                </a:cxn>
                <a:cxn ang="0">
                  <a:pos x="23" y="61"/>
                </a:cxn>
                <a:cxn ang="0">
                  <a:pos x="23" y="64"/>
                </a:cxn>
                <a:cxn ang="0">
                  <a:pos x="23" y="67"/>
                </a:cxn>
                <a:cxn ang="0">
                  <a:pos x="25" y="67"/>
                </a:cxn>
                <a:cxn ang="0">
                  <a:pos x="26" y="67"/>
                </a:cxn>
                <a:cxn ang="0">
                  <a:pos x="26" y="67"/>
                </a:cxn>
                <a:cxn ang="0">
                  <a:pos x="28" y="66"/>
                </a:cxn>
                <a:cxn ang="0">
                  <a:pos x="28" y="63"/>
                </a:cxn>
                <a:cxn ang="0">
                  <a:pos x="28" y="61"/>
                </a:cxn>
                <a:cxn ang="0">
                  <a:pos x="28" y="58"/>
                </a:cxn>
                <a:cxn ang="0">
                  <a:pos x="29" y="57"/>
                </a:cxn>
              </a:cxnLst>
              <a:rect l="0" t="0" r="r" b="b"/>
              <a:pathLst>
                <a:path w="32" h="67">
                  <a:moveTo>
                    <a:pt x="29" y="57"/>
                  </a:moveTo>
                  <a:lnTo>
                    <a:pt x="31" y="54"/>
                  </a:lnTo>
                  <a:lnTo>
                    <a:pt x="31" y="52"/>
                  </a:lnTo>
                  <a:lnTo>
                    <a:pt x="31" y="50"/>
                  </a:lnTo>
                  <a:lnTo>
                    <a:pt x="32" y="47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2" y="42"/>
                  </a:lnTo>
                  <a:lnTo>
                    <a:pt x="32" y="41"/>
                  </a:lnTo>
                  <a:lnTo>
                    <a:pt x="32" y="39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1" y="30"/>
                  </a:lnTo>
                  <a:lnTo>
                    <a:pt x="31" y="28"/>
                  </a:lnTo>
                  <a:lnTo>
                    <a:pt x="28" y="20"/>
                  </a:lnTo>
                  <a:lnTo>
                    <a:pt x="23" y="14"/>
                  </a:lnTo>
                  <a:lnTo>
                    <a:pt x="17" y="10"/>
                  </a:lnTo>
                  <a:lnTo>
                    <a:pt x="12" y="4"/>
                  </a:lnTo>
                  <a:lnTo>
                    <a:pt x="9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11"/>
                  </a:lnTo>
                  <a:lnTo>
                    <a:pt x="10" y="14"/>
                  </a:lnTo>
                  <a:lnTo>
                    <a:pt x="12" y="17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7" y="26"/>
                  </a:lnTo>
                  <a:lnTo>
                    <a:pt x="19" y="33"/>
                  </a:lnTo>
                  <a:lnTo>
                    <a:pt x="20" y="41"/>
                  </a:lnTo>
                  <a:lnTo>
                    <a:pt x="20" y="48"/>
                  </a:lnTo>
                  <a:lnTo>
                    <a:pt x="22" y="55"/>
                  </a:lnTo>
                  <a:lnTo>
                    <a:pt x="23" y="55"/>
                  </a:lnTo>
                  <a:lnTo>
                    <a:pt x="23" y="58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3" y="67"/>
                  </a:lnTo>
                  <a:lnTo>
                    <a:pt x="25" y="67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28" y="66"/>
                  </a:lnTo>
                  <a:lnTo>
                    <a:pt x="28" y="63"/>
                  </a:lnTo>
                  <a:lnTo>
                    <a:pt x="28" y="61"/>
                  </a:lnTo>
                  <a:lnTo>
                    <a:pt x="28" y="58"/>
                  </a:lnTo>
                  <a:lnTo>
                    <a:pt x="29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6" name="Freeform 165"/>
            <p:cNvSpPr>
              <a:spLocks/>
            </p:cNvSpPr>
            <p:nvPr/>
          </p:nvSpPr>
          <p:spPr bwMode="auto">
            <a:xfrm>
              <a:off x="6962775" y="5518150"/>
              <a:ext cx="701675" cy="376238"/>
            </a:xfrm>
            <a:custGeom>
              <a:avLst/>
              <a:gdLst/>
              <a:ahLst/>
              <a:cxnLst>
                <a:cxn ang="0">
                  <a:pos x="441" y="0"/>
                </a:cxn>
                <a:cxn ang="0">
                  <a:pos x="395" y="54"/>
                </a:cxn>
                <a:cxn ang="0">
                  <a:pos x="369" y="89"/>
                </a:cxn>
                <a:cxn ang="0">
                  <a:pos x="362" y="107"/>
                </a:cxn>
                <a:cxn ang="0">
                  <a:pos x="356" y="130"/>
                </a:cxn>
                <a:cxn ang="0">
                  <a:pos x="337" y="101"/>
                </a:cxn>
                <a:cxn ang="0">
                  <a:pos x="343" y="100"/>
                </a:cxn>
                <a:cxn ang="0">
                  <a:pos x="347" y="97"/>
                </a:cxn>
                <a:cxn ang="0">
                  <a:pos x="294" y="85"/>
                </a:cxn>
                <a:cxn ang="0">
                  <a:pos x="227" y="76"/>
                </a:cxn>
                <a:cxn ang="0">
                  <a:pos x="164" y="70"/>
                </a:cxn>
                <a:cxn ang="0">
                  <a:pos x="86" y="67"/>
                </a:cxn>
                <a:cxn ang="0">
                  <a:pos x="1" y="64"/>
                </a:cxn>
                <a:cxn ang="0">
                  <a:pos x="1" y="66"/>
                </a:cxn>
                <a:cxn ang="0">
                  <a:pos x="1" y="67"/>
                </a:cxn>
                <a:cxn ang="0">
                  <a:pos x="4" y="69"/>
                </a:cxn>
                <a:cxn ang="0">
                  <a:pos x="45" y="72"/>
                </a:cxn>
                <a:cxn ang="0">
                  <a:pos x="69" y="75"/>
                </a:cxn>
                <a:cxn ang="0">
                  <a:pos x="94" y="78"/>
                </a:cxn>
                <a:cxn ang="0">
                  <a:pos x="136" y="81"/>
                </a:cxn>
                <a:cxn ang="0">
                  <a:pos x="201" y="83"/>
                </a:cxn>
                <a:cxn ang="0">
                  <a:pos x="211" y="83"/>
                </a:cxn>
                <a:cxn ang="0">
                  <a:pos x="253" y="88"/>
                </a:cxn>
                <a:cxn ang="0">
                  <a:pos x="293" y="97"/>
                </a:cxn>
                <a:cxn ang="0">
                  <a:pos x="328" y="101"/>
                </a:cxn>
                <a:cxn ang="0">
                  <a:pos x="332" y="108"/>
                </a:cxn>
                <a:cxn ang="0">
                  <a:pos x="335" y="114"/>
                </a:cxn>
                <a:cxn ang="0">
                  <a:pos x="337" y="122"/>
                </a:cxn>
                <a:cxn ang="0">
                  <a:pos x="343" y="130"/>
                </a:cxn>
                <a:cxn ang="0">
                  <a:pos x="341" y="139"/>
                </a:cxn>
                <a:cxn ang="0">
                  <a:pos x="343" y="139"/>
                </a:cxn>
                <a:cxn ang="0">
                  <a:pos x="344" y="142"/>
                </a:cxn>
                <a:cxn ang="0">
                  <a:pos x="351" y="149"/>
                </a:cxn>
                <a:cxn ang="0">
                  <a:pos x="351" y="151"/>
                </a:cxn>
                <a:cxn ang="0">
                  <a:pos x="354" y="151"/>
                </a:cxn>
                <a:cxn ang="0">
                  <a:pos x="354" y="154"/>
                </a:cxn>
                <a:cxn ang="0">
                  <a:pos x="354" y="155"/>
                </a:cxn>
                <a:cxn ang="0">
                  <a:pos x="356" y="160"/>
                </a:cxn>
                <a:cxn ang="0">
                  <a:pos x="359" y="158"/>
                </a:cxn>
                <a:cxn ang="0">
                  <a:pos x="360" y="163"/>
                </a:cxn>
                <a:cxn ang="0">
                  <a:pos x="360" y="165"/>
                </a:cxn>
                <a:cxn ang="0">
                  <a:pos x="362" y="165"/>
                </a:cxn>
                <a:cxn ang="0">
                  <a:pos x="362" y="167"/>
                </a:cxn>
                <a:cxn ang="0">
                  <a:pos x="362" y="168"/>
                </a:cxn>
                <a:cxn ang="0">
                  <a:pos x="363" y="171"/>
                </a:cxn>
                <a:cxn ang="0">
                  <a:pos x="363" y="170"/>
                </a:cxn>
                <a:cxn ang="0">
                  <a:pos x="367" y="164"/>
                </a:cxn>
                <a:cxn ang="0">
                  <a:pos x="367" y="165"/>
                </a:cxn>
                <a:cxn ang="0">
                  <a:pos x="369" y="165"/>
                </a:cxn>
                <a:cxn ang="0">
                  <a:pos x="369" y="151"/>
                </a:cxn>
                <a:cxn ang="0">
                  <a:pos x="369" y="148"/>
                </a:cxn>
                <a:cxn ang="0">
                  <a:pos x="366" y="141"/>
                </a:cxn>
                <a:cxn ang="0">
                  <a:pos x="366" y="116"/>
                </a:cxn>
                <a:cxn ang="0">
                  <a:pos x="372" y="130"/>
                </a:cxn>
                <a:cxn ang="0">
                  <a:pos x="382" y="230"/>
                </a:cxn>
                <a:cxn ang="0">
                  <a:pos x="389" y="236"/>
                </a:cxn>
                <a:cxn ang="0">
                  <a:pos x="389" y="209"/>
                </a:cxn>
                <a:cxn ang="0">
                  <a:pos x="386" y="163"/>
                </a:cxn>
                <a:cxn ang="0">
                  <a:pos x="372" y="95"/>
                </a:cxn>
                <a:cxn ang="0">
                  <a:pos x="397" y="69"/>
                </a:cxn>
                <a:cxn ang="0">
                  <a:pos x="427" y="25"/>
                </a:cxn>
                <a:cxn ang="0">
                  <a:pos x="442" y="4"/>
                </a:cxn>
              </a:cxnLst>
              <a:rect l="0" t="0" r="r" b="b"/>
              <a:pathLst>
                <a:path w="442" h="237">
                  <a:moveTo>
                    <a:pt x="439" y="1"/>
                  </a:moveTo>
                  <a:lnTo>
                    <a:pt x="441" y="1"/>
                  </a:lnTo>
                  <a:lnTo>
                    <a:pt x="441" y="1"/>
                  </a:lnTo>
                  <a:lnTo>
                    <a:pt x="441" y="1"/>
                  </a:lnTo>
                  <a:lnTo>
                    <a:pt x="441" y="0"/>
                  </a:lnTo>
                  <a:lnTo>
                    <a:pt x="430" y="10"/>
                  </a:lnTo>
                  <a:lnTo>
                    <a:pt x="422" y="20"/>
                  </a:lnTo>
                  <a:lnTo>
                    <a:pt x="413" y="32"/>
                  </a:lnTo>
                  <a:lnTo>
                    <a:pt x="404" y="42"/>
                  </a:lnTo>
                  <a:lnTo>
                    <a:pt x="395" y="54"/>
                  </a:lnTo>
                  <a:lnTo>
                    <a:pt x="386" y="66"/>
                  </a:lnTo>
                  <a:lnTo>
                    <a:pt x="378" y="78"/>
                  </a:lnTo>
                  <a:lnTo>
                    <a:pt x="369" y="89"/>
                  </a:lnTo>
                  <a:lnTo>
                    <a:pt x="369" y="89"/>
                  </a:lnTo>
                  <a:lnTo>
                    <a:pt x="369" y="89"/>
                  </a:lnTo>
                  <a:lnTo>
                    <a:pt x="367" y="89"/>
                  </a:lnTo>
                  <a:lnTo>
                    <a:pt x="367" y="89"/>
                  </a:lnTo>
                  <a:lnTo>
                    <a:pt x="364" y="94"/>
                  </a:lnTo>
                  <a:lnTo>
                    <a:pt x="362" y="101"/>
                  </a:lnTo>
                  <a:lnTo>
                    <a:pt x="362" y="107"/>
                  </a:lnTo>
                  <a:lnTo>
                    <a:pt x="360" y="114"/>
                  </a:lnTo>
                  <a:lnTo>
                    <a:pt x="359" y="117"/>
                  </a:lnTo>
                  <a:lnTo>
                    <a:pt x="359" y="122"/>
                  </a:lnTo>
                  <a:lnTo>
                    <a:pt x="357" y="126"/>
                  </a:lnTo>
                  <a:lnTo>
                    <a:pt x="356" y="130"/>
                  </a:lnTo>
                  <a:lnTo>
                    <a:pt x="351" y="123"/>
                  </a:lnTo>
                  <a:lnTo>
                    <a:pt x="347" y="116"/>
                  </a:lnTo>
                  <a:lnTo>
                    <a:pt x="343" y="110"/>
                  </a:lnTo>
                  <a:lnTo>
                    <a:pt x="337" y="102"/>
                  </a:lnTo>
                  <a:lnTo>
                    <a:pt x="337" y="101"/>
                  </a:lnTo>
                  <a:lnTo>
                    <a:pt x="337" y="100"/>
                  </a:lnTo>
                  <a:lnTo>
                    <a:pt x="337" y="100"/>
                  </a:lnTo>
                  <a:lnTo>
                    <a:pt x="338" y="98"/>
                  </a:lnTo>
                  <a:lnTo>
                    <a:pt x="341" y="98"/>
                  </a:lnTo>
                  <a:lnTo>
                    <a:pt x="343" y="100"/>
                  </a:lnTo>
                  <a:lnTo>
                    <a:pt x="345" y="100"/>
                  </a:lnTo>
                  <a:lnTo>
                    <a:pt x="347" y="98"/>
                  </a:lnTo>
                  <a:lnTo>
                    <a:pt x="347" y="98"/>
                  </a:lnTo>
                  <a:lnTo>
                    <a:pt x="347" y="97"/>
                  </a:lnTo>
                  <a:lnTo>
                    <a:pt x="347" y="97"/>
                  </a:lnTo>
                  <a:lnTo>
                    <a:pt x="347" y="95"/>
                  </a:lnTo>
                  <a:lnTo>
                    <a:pt x="334" y="92"/>
                  </a:lnTo>
                  <a:lnTo>
                    <a:pt x="321" y="89"/>
                  </a:lnTo>
                  <a:lnTo>
                    <a:pt x="307" y="88"/>
                  </a:lnTo>
                  <a:lnTo>
                    <a:pt x="294" y="85"/>
                  </a:lnTo>
                  <a:lnTo>
                    <a:pt x="280" y="83"/>
                  </a:lnTo>
                  <a:lnTo>
                    <a:pt x="266" y="82"/>
                  </a:lnTo>
                  <a:lnTo>
                    <a:pt x="253" y="79"/>
                  </a:lnTo>
                  <a:lnTo>
                    <a:pt x="240" y="78"/>
                  </a:lnTo>
                  <a:lnTo>
                    <a:pt x="227" y="76"/>
                  </a:lnTo>
                  <a:lnTo>
                    <a:pt x="214" y="75"/>
                  </a:lnTo>
                  <a:lnTo>
                    <a:pt x="202" y="73"/>
                  </a:lnTo>
                  <a:lnTo>
                    <a:pt x="189" y="72"/>
                  </a:lnTo>
                  <a:lnTo>
                    <a:pt x="176" y="70"/>
                  </a:lnTo>
                  <a:lnTo>
                    <a:pt x="164" y="70"/>
                  </a:lnTo>
                  <a:lnTo>
                    <a:pt x="151" y="69"/>
                  </a:lnTo>
                  <a:lnTo>
                    <a:pt x="138" y="69"/>
                  </a:lnTo>
                  <a:lnTo>
                    <a:pt x="120" y="69"/>
                  </a:lnTo>
                  <a:lnTo>
                    <a:pt x="104" y="67"/>
                  </a:lnTo>
                  <a:lnTo>
                    <a:pt x="86" y="67"/>
                  </a:lnTo>
                  <a:lnTo>
                    <a:pt x="70" y="66"/>
                  </a:lnTo>
                  <a:lnTo>
                    <a:pt x="53" y="66"/>
                  </a:lnTo>
                  <a:lnTo>
                    <a:pt x="35" y="64"/>
                  </a:lnTo>
                  <a:lnTo>
                    <a:pt x="19" y="64"/>
                  </a:lnTo>
                  <a:lnTo>
                    <a:pt x="1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69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15" y="70"/>
                  </a:lnTo>
                  <a:lnTo>
                    <a:pt x="25" y="70"/>
                  </a:lnTo>
                  <a:lnTo>
                    <a:pt x="35" y="70"/>
                  </a:lnTo>
                  <a:lnTo>
                    <a:pt x="45" y="72"/>
                  </a:lnTo>
                  <a:lnTo>
                    <a:pt x="50" y="72"/>
                  </a:lnTo>
                  <a:lnTo>
                    <a:pt x="54" y="73"/>
                  </a:lnTo>
                  <a:lnTo>
                    <a:pt x="59" y="75"/>
                  </a:lnTo>
                  <a:lnTo>
                    <a:pt x="63" y="75"/>
                  </a:lnTo>
                  <a:lnTo>
                    <a:pt x="69" y="75"/>
                  </a:lnTo>
                  <a:lnTo>
                    <a:pt x="76" y="76"/>
                  </a:lnTo>
                  <a:lnTo>
                    <a:pt x="82" y="76"/>
                  </a:lnTo>
                  <a:lnTo>
                    <a:pt x="88" y="78"/>
                  </a:lnTo>
                  <a:lnTo>
                    <a:pt x="91" y="78"/>
                  </a:lnTo>
                  <a:lnTo>
                    <a:pt x="94" y="78"/>
                  </a:lnTo>
                  <a:lnTo>
                    <a:pt x="95" y="78"/>
                  </a:lnTo>
                  <a:lnTo>
                    <a:pt x="98" y="78"/>
                  </a:lnTo>
                  <a:lnTo>
                    <a:pt x="111" y="79"/>
                  </a:lnTo>
                  <a:lnTo>
                    <a:pt x="124" y="81"/>
                  </a:lnTo>
                  <a:lnTo>
                    <a:pt x="136" y="81"/>
                  </a:lnTo>
                  <a:lnTo>
                    <a:pt x="149" y="82"/>
                  </a:lnTo>
                  <a:lnTo>
                    <a:pt x="162" y="82"/>
                  </a:lnTo>
                  <a:lnTo>
                    <a:pt x="174" y="82"/>
                  </a:lnTo>
                  <a:lnTo>
                    <a:pt x="187" y="83"/>
                  </a:lnTo>
                  <a:lnTo>
                    <a:pt x="201" y="83"/>
                  </a:lnTo>
                  <a:lnTo>
                    <a:pt x="201" y="83"/>
                  </a:lnTo>
                  <a:lnTo>
                    <a:pt x="201" y="83"/>
                  </a:lnTo>
                  <a:lnTo>
                    <a:pt x="201" y="83"/>
                  </a:lnTo>
                  <a:lnTo>
                    <a:pt x="202" y="83"/>
                  </a:lnTo>
                  <a:lnTo>
                    <a:pt x="211" y="83"/>
                  </a:lnTo>
                  <a:lnTo>
                    <a:pt x="220" y="83"/>
                  </a:lnTo>
                  <a:lnTo>
                    <a:pt x="228" y="85"/>
                  </a:lnTo>
                  <a:lnTo>
                    <a:pt x="237" y="85"/>
                  </a:lnTo>
                  <a:lnTo>
                    <a:pt x="244" y="86"/>
                  </a:lnTo>
                  <a:lnTo>
                    <a:pt x="253" y="88"/>
                  </a:lnTo>
                  <a:lnTo>
                    <a:pt x="262" y="91"/>
                  </a:lnTo>
                  <a:lnTo>
                    <a:pt x="271" y="92"/>
                  </a:lnTo>
                  <a:lnTo>
                    <a:pt x="278" y="94"/>
                  </a:lnTo>
                  <a:lnTo>
                    <a:pt x="285" y="95"/>
                  </a:lnTo>
                  <a:lnTo>
                    <a:pt x="293" y="97"/>
                  </a:lnTo>
                  <a:lnTo>
                    <a:pt x="300" y="98"/>
                  </a:lnTo>
                  <a:lnTo>
                    <a:pt x="306" y="98"/>
                  </a:lnTo>
                  <a:lnTo>
                    <a:pt x="313" y="100"/>
                  </a:lnTo>
                  <a:lnTo>
                    <a:pt x="321" y="101"/>
                  </a:lnTo>
                  <a:lnTo>
                    <a:pt x="328" y="101"/>
                  </a:lnTo>
                  <a:lnTo>
                    <a:pt x="329" y="102"/>
                  </a:lnTo>
                  <a:lnTo>
                    <a:pt x="331" y="104"/>
                  </a:lnTo>
                  <a:lnTo>
                    <a:pt x="332" y="105"/>
                  </a:lnTo>
                  <a:lnTo>
                    <a:pt x="334" y="107"/>
                  </a:lnTo>
                  <a:lnTo>
                    <a:pt x="332" y="108"/>
                  </a:lnTo>
                  <a:lnTo>
                    <a:pt x="332" y="108"/>
                  </a:lnTo>
                  <a:lnTo>
                    <a:pt x="332" y="108"/>
                  </a:lnTo>
                  <a:lnTo>
                    <a:pt x="332" y="110"/>
                  </a:lnTo>
                  <a:lnTo>
                    <a:pt x="334" y="113"/>
                  </a:lnTo>
                  <a:lnTo>
                    <a:pt x="335" y="114"/>
                  </a:lnTo>
                  <a:lnTo>
                    <a:pt x="337" y="117"/>
                  </a:lnTo>
                  <a:lnTo>
                    <a:pt x="338" y="120"/>
                  </a:lnTo>
                  <a:lnTo>
                    <a:pt x="338" y="120"/>
                  </a:lnTo>
                  <a:lnTo>
                    <a:pt x="337" y="120"/>
                  </a:lnTo>
                  <a:lnTo>
                    <a:pt x="337" y="122"/>
                  </a:lnTo>
                  <a:lnTo>
                    <a:pt x="335" y="122"/>
                  </a:lnTo>
                  <a:lnTo>
                    <a:pt x="338" y="123"/>
                  </a:lnTo>
                  <a:lnTo>
                    <a:pt x="341" y="124"/>
                  </a:lnTo>
                  <a:lnTo>
                    <a:pt x="343" y="127"/>
                  </a:lnTo>
                  <a:lnTo>
                    <a:pt x="343" y="130"/>
                  </a:lnTo>
                  <a:lnTo>
                    <a:pt x="341" y="132"/>
                  </a:lnTo>
                  <a:lnTo>
                    <a:pt x="341" y="135"/>
                  </a:lnTo>
                  <a:lnTo>
                    <a:pt x="341" y="136"/>
                  </a:lnTo>
                  <a:lnTo>
                    <a:pt x="340" y="139"/>
                  </a:lnTo>
                  <a:lnTo>
                    <a:pt x="341" y="139"/>
                  </a:lnTo>
                  <a:lnTo>
                    <a:pt x="341" y="139"/>
                  </a:lnTo>
                  <a:lnTo>
                    <a:pt x="341" y="139"/>
                  </a:lnTo>
                  <a:lnTo>
                    <a:pt x="341" y="141"/>
                  </a:lnTo>
                  <a:lnTo>
                    <a:pt x="341" y="139"/>
                  </a:lnTo>
                  <a:lnTo>
                    <a:pt x="343" y="139"/>
                  </a:lnTo>
                  <a:lnTo>
                    <a:pt x="343" y="139"/>
                  </a:lnTo>
                  <a:lnTo>
                    <a:pt x="343" y="139"/>
                  </a:lnTo>
                  <a:lnTo>
                    <a:pt x="344" y="141"/>
                  </a:lnTo>
                  <a:lnTo>
                    <a:pt x="344" y="141"/>
                  </a:lnTo>
                  <a:lnTo>
                    <a:pt x="344" y="142"/>
                  </a:lnTo>
                  <a:lnTo>
                    <a:pt x="344" y="143"/>
                  </a:lnTo>
                  <a:lnTo>
                    <a:pt x="345" y="145"/>
                  </a:lnTo>
                  <a:lnTo>
                    <a:pt x="348" y="146"/>
                  </a:lnTo>
                  <a:lnTo>
                    <a:pt x="350" y="148"/>
                  </a:lnTo>
                  <a:lnTo>
                    <a:pt x="351" y="149"/>
                  </a:lnTo>
                  <a:lnTo>
                    <a:pt x="351" y="149"/>
                  </a:lnTo>
                  <a:lnTo>
                    <a:pt x="351" y="149"/>
                  </a:lnTo>
                  <a:lnTo>
                    <a:pt x="351" y="151"/>
                  </a:lnTo>
                  <a:lnTo>
                    <a:pt x="351" y="151"/>
                  </a:lnTo>
                  <a:lnTo>
                    <a:pt x="351" y="151"/>
                  </a:lnTo>
                  <a:lnTo>
                    <a:pt x="351" y="149"/>
                  </a:lnTo>
                  <a:lnTo>
                    <a:pt x="351" y="149"/>
                  </a:lnTo>
                  <a:lnTo>
                    <a:pt x="353" y="149"/>
                  </a:lnTo>
                  <a:lnTo>
                    <a:pt x="354" y="149"/>
                  </a:lnTo>
                  <a:lnTo>
                    <a:pt x="354" y="151"/>
                  </a:lnTo>
                  <a:lnTo>
                    <a:pt x="354" y="152"/>
                  </a:lnTo>
                  <a:lnTo>
                    <a:pt x="356" y="154"/>
                  </a:lnTo>
                  <a:lnTo>
                    <a:pt x="356" y="154"/>
                  </a:lnTo>
                  <a:lnTo>
                    <a:pt x="356" y="154"/>
                  </a:lnTo>
                  <a:lnTo>
                    <a:pt x="354" y="154"/>
                  </a:lnTo>
                  <a:lnTo>
                    <a:pt x="354" y="154"/>
                  </a:lnTo>
                  <a:lnTo>
                    <a:pt x="354" y="154"/>
                  </a:lnTo>
                  <a:lnTo>
                    <a:pt x="354" y="154"/>
                  </a:lnTo>
                  <a:lnTo>
                    <a:pt x="354" y="155"/>
                  </a:lnTo>
                  <a:lnTo>
                    <a:pt x="354" y="155"/>
                  </a:lnTo>
                  <a:lnTo>
                    <a:pt x="356" y="157"/>
                  </a:lnTo>
                  <a:lnTo>
                    <a:pt x="356" y="157"/>
                  </a:lnTo>
                  <a:lnTo>
                    <a:pt x="356" y="158"/>
                  </a:lnTo>
                  <a:lnTo>
                    <a:pt x="356" y="160"/>
                  </a:lnTo>
                  <a:lnTo>
                    <a:pt x="356" y="160"/>
                  </a:lnTo>
                  <a:lnTo>
                    <a:pt x="357" y="158"/>
                  </a:lnTo>
                  <a:lnTo>
                    <a:pt x="357" y="158"/>
                  </a:lnTo>
                  <a:lnTo>
                    <a:pt x="357" y="158"/>
                  </a:lnTo>
                  <a:lnTo>
                    <a:pt x="357" y="160"/>
                  </a:lnTo>
                  <a:lnTo>
                    <a:pt x="359" y="158"/>
                  </a:lnTo>
                  <a:lnTo>
                    <a:pt x="360" y="160"/>
                  </a:lnTo>
                  <a:lnTo>
                    <a:pt x="360" y="160"/>
                  </a:lnTo>
                  <a:lnTo>
                    <a:pt x="360" y="160"/>
                  </a:lnTo>
                  <a:lnTo>
                    <a:pt x="360" y="161"/>
                  </a:lnTo>
                  <a:lnTo>
                    <a:pt x="360" y="163"/>
                  </a:lnTo>
                  <a:lnTo>
                    <a:pt x="360" y="163"/>
                  </a:lnTo>
                  <a:lnTo>
                    <a:pt x="360" y="164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8"/>
                  </a:lnTo>
                  <a:lnTo>
                    <a:pt x="362" y="168"/>
                  </a:lnTo>
                  <a:lnTo>
                    <a:pt x="362" y="170"/>
                  </a:lnTo>
                  <a:lnTo>
                    <a:pt x="362" y="171"/>
                  </a:lnTo>
                  <a:lnTo>
                    <a:pt x="362" y="171"/>
                  </a:lnTo>
                  <a:lnTo>
                    <a:pt x="363" y="171"/>
                  </a:lnTo>
                  <a:lnTo>
                    <a:pt x="363" y="171"/>
                  </a:lnTo>
                  <a:lnTo>
                    <a:pt x="363" y="171"/>
                  </a:lnTo>
                  <a:lnTo>
                    <a:pt x="362" y="171"/>
                  </a:lnTo>
                  <a:lnTo>
                    <a:pt x="363" y="173"/>
                  </a:lnTo>
                  <a:lnTo>
                    <a:pt x="363" y="170"/>
                  </a:lnTo>
                  <a:lnTo>
                    <a:pt x="364" y="168"/>
                  </a:lnTo>
                  <a:lnTo>
                    <a:pt x="364" y="165"/>
                  </a:lnTo>
                  <a:lnTo>
                    <a:pt x="366" y="164"/>
                  </a:lnTo>
                  <a:lnTo>
                    <a:pt x="367" y="164"/>
                  </a:lnTo>
                  <a:lnTo>
                    <a:pt x="367" y="164"/>
                  </a:lnTo>
                  <a:lnTo>
                    <a:pt x="367" y="164"/>
                  </a:lnTo>
                  <a:lnTo>
                    <a:pt x="367" y="164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9" y="165"/>
                  </a:lnTo>
                  <a:lnTo>
                    <a:pt x="369" y="163"/>
                  </a:lnTo>
                  <a:lnTo>
                    <a:pt x="369" y="158"/>
                  </a:lnTo>
                  <a:lnTo>
                    <a:pt x="369" y="155"/>
                  </a:lnTo>
                  <a:lnTo>
                    <a:pt x="369" y="152"/>
                  </a:lnTo>
                  <a:lnTo>
                    <a:pt x="369" y="151"/>
                  </a:lnTo>
                  <a:lnTo>
                    <a:pt x="369" y="151"/>
                  </a:lnTo>
                  <a:lnTo>
                    <a:pt x="367" y="151"/>
                  </a:lnTo>
                  <a:lnTo>
                    <a:pt x="367" y="151"/>
                  </a:lnTo>
                  <a:lnTo>
                    <a:pt x="367" y="149"/>
                  </a:lnTo>
                  <a:lnTo>
                    <a:pt x="369" y="148"/>
                  </a:lnTo>
                  <a:lnTo>
                    <a:pt x="369" y="148"/>
                  </a:lnTo>
                  <a:lnTo>
                    <a:pt x="369" y="146"/>
                  </a:lnTo>
                  <a:lnTo>
                    <a:pt x="367" y="145"/>
                  </a:lnTo>
                  <a:lnTo>
                    <a:pt x="367" y="142"/>
                  </a:lnTo>
                  <a:lnTo>
                    <a:pt x="366" y="141"/>
                  </a:lnTo>
                  <a:lnTo>
                    <a:pt x="366" y="138"/>
                  </a:lnTo>
                  <a:lnTo>
                    <a:pt x="366" y="132"/>
                  </a:lnTo>
                  <a:lnTo>
                    <a:pt x="366" y="126"/>
                  </a:lnTo>
                  <a:lnTo>
                    <a:pt x="366" y="122"/>
                  </a:lnTo>
                  <a:lnTo>
                    <a:pt x="366" y="116"/>
                  </a:lnTo>
                  <a:lnTo>
                    <a:pt x="366" y="111"/>
                  </a:lnTo>
                  <a:lnTo>
                    <a:pt x="367" y="107"/>
                  </a:lnTo>
                  <a:lnTo>
                    <a:pt x="367" y="104"/>
                  </a:lnTo>
                  <a:lnTo>
                    <a:pt x="367" y="100"/>
                  </a:lnTo>
                  <a:lnTo>
                    <a:pt x="372" y="130"/>
                  </a:lnTo>
                  <a:lnTo>
                    <a:pt x="375" y="161"/>
                  </a:lnTo>
                  <a:lnTo>
                    <a:pt x="379" y="192"/>
                  </a:lnTo>
                  <a:lnTo>
                    <a:pt x="382" y="223"/>
                  </a:lnTo>
                  <a:lnTo>
                    <a:pt x="382" y="225"/>
                  </a:lnTo>
                  <a:lnTo>
                    <a:pt x="382" y="230"/>
                  </a:lnTo>
                  <a:lnTo>
                    <a:pt x="383" y="234"/>
                  </a:lnTo>
                  <a:lnTo>
                    <a:pt x="386" y="237"/>
                  </a:lnTo>
                  <a:lnTo>
                    <a:pt x="388" y="237"/>
                  </a:lnTo>
                  <a:lnTo>
                    <a:pt x="388" y="236"/>
                  </a:lnTo>
                  <a:lnTo>
                    <a:pt x="389" y="236"/>
                  </a:lnTo>
                  <a:lnTo>
                    <a:pt x="389" y="236"/>
                  </a:lnTo>
                  <a:lnTo>
                    <a:pt x="389" y="228"/>
                  </a:lnTo>
                  <a:lnTo>
                    <a:pt x="389" y="223"/>
                  </a:lnTo>
                  <a:lnTo>
                    <a:pt x="389" y="215"/>
                  </a:lnTo>
                  <a:lnTo>
                    <a:pt x="389" y="209"/>
                  </a:lnTo>
                  <a:lnTo>
                    <a:pt x="389" y="208"/>
                  </a:lnTo>
                  <a:lnTo>
                    <a:pt x="389" y="196"/>
                  </a:lnTo>
                  <a:lnTo>
                    <a:pt x="389" y="184"/>
                  </a:lnTo>
                  <a:lnTo>
                    <a:pt x="388" y="174"/>
                  </a:lnTo>
                  <a:lnTo>
                    <a:pt x="386" y="163"/>
                  </a:lnTo>
                  <a:lnTo>
                    <a:pt x="383" y="146"/>
                  </a:lnTo>
                  <a:lnTo>
                    <a:pt x="381" y="132"/>
                  </a:lnTo>
                  <a:lnTo>
                    <a:pt x="376" y="116"/>
                  </a:lnTo>
                  <a:lnTo>
                    <a:pt x="373" y="101"/>
                  </a:lnTo>
                  <a:lnTo>
                    <a:pt x="372" y="95"/>
                  </a:lnTo>
                  <a:lnTo>
                    <a:pt x="373" y="91"/>
                  </a:lnTo>
                  <a:lnTo>
                    <a:pt x="376" y="86"/>
                  </a:lnTo>
                  <a:lnTo>
                    <a:pt x="381" y="83"/>
                  </a:lnTo>
                  <a:lnTo>
                    <a:pt x="389" y="76"/>
                  </a:lnTo>
                  <a:lnTo>
                    <a:pt x="397" y="69"/>
                  </a:lnTo>
                  <a:lnTo>
                    <a:pt x="404" y="60"/>
                  </a:lnTo>
                  <a:lnTo>
                    <a:pt x="410" y="51"/>
                  </a:lnTo>
                  <a:lnTo>
                    <a:pt x="416" y="42"/>
                  </a:lnTo>
                  <a:lnTo>
                    <a:pt x="422" y="34"/>
                  </a:lnTo>
                  <a:lnTo>
                    <a:pt x="427" y="25"/>
                  </a:lnTo>
                  <a:lnTo>
                    <a:pt x="433" y="15"/>
                  </a:lnTo>
                  <a:lnTo>
                    <a:pt x="435" y="12"/>
                  </a:lnTo>
                  <a:lnTo>
                    <a:pt x="438" y="9"/>
                  </a:lnTo>
                  <a:lnTo>
                    <a:pt x="439" y="7"/>
                  </a:lnTo>
                  <a:lnTo>
                    <a:pt x="442" y="4"/>
                  </a:lnTo>
                  <a:lnTo>
                    <a:pt x="442" y="3"/>
                  </a:lnTo>
                  <a:lnTo>
                    <a:pt x="441" y="3"/>
                  </a:lnTo>
                  <a:lnTo>
                    <a:pt x="441" y="3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7" name="Freeform 166"/>
            <p:cNvSpPr>
              <a:spLocks/>
            </p:cNvSpPr>
            <p:nvPr/>
          </p:nvSpPr>
          <p:spPr bwMode="auto">
            <a:xfrm>
              <a:off x="7519988" y="5757863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8" name="Freeform 167"/>
            <p:cNvSpPr>
              <a:spLocks/>
            </p:cNvSpPr>
            <p:nvPr/>
          </p:nvSpPr>
          <p:spPr bwMode="auto">
            <a:xfrm>
              <a:off x="7534275" y="5780088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9" name="Freeform 168"/>
            <p:cNvSpPr>
              <a:spLocks/>
            </p:cNvSpPr>
            <p:nvPr/>
          </p:nvSpPr>
          <p:spPr bwMode="auto">
            <a:xfrm>
              <a:off x="7519988" y="57626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0" name="Freeform 169"/>
            <p:cNvSpPr>
              <a:spLocks/>
            </p:cNvSpPr>
            <p:nvPr/>
          </p:nvSpPr>
          <p:spPr bwMode="auto">
            <a:xfrm>
              <a:off x="6557963" y="5529263"/>
              <a:ext cx="1065213" cy="284163"/>
            </a:xfrm>
            <a:custGeom>
              <a:avLst/>
              <a:gdLst/>
              <a:ahLst/>
              <a:cxnLst>
                <a:cxn ang="0">
                  <a:pos x="428" y="31"/>
                </a:cxn>
                <a:cxn ang="0">
                  <a:pos x="476" y="25"/>
                </a:cxn>
                <a:cxn ang="0">
                  <a:pos x="539" y="19"/>
                </a:cxn>
                <a:cxn ang="0">
                  <a:pos x="605" y="15"/>
                </a:cxn>
                <a:cxn ang="0">
                  <a:pos x="630" y="11"/>
                </a:cxn>
                <a:cxn ang="0">
                  <a:pos x="641" y="9"/>
                </a:cxn>
                <a:cxn ang="0">
                  <a:pos x="650" y="5"/>
                </a:cxn>
                <a:cxn ang="0">
                  <a:pos x="653" y="3"/>
                </a:cxn>
                <a:cxn ang="0">
                  <a:pos x="665" y="2"/>
                </a:cxn>
                <a:cxn ang="0">
                  <a:pos x="671" y="0"/>
                </a:cxn>
                <a:cxn ang="0">
                  <a:pos x="640" y="0"/>
                </a:cxn>
                <a:cxn ang="0">
                  <a:pos x="599" y="5"/>
                </a:cxn>
                <a:cxn ang="0">
                  <a:pos x="524" y="9"/>
                </a:cxn>
                <a:cxn ang="0">
                  <a:pos x="439" y="18"/>
                </a:cxn>
                <a:cxn ang="0">
                  <a:pos x="353" y="30"/>
                </a:cxn>
                <a:cxn ang="0">
                  <a:pos x="268" y="43"/>
                </a:cxn>
                <a:cxn ang="0">
                  <a:pos x="236" y="41"/>
                </a:cxn>
                <a:cxn ang="0">
                  <a:pos x="211" y="41"/>
                </a:cxn>
                <a:cxn ang="0">
                  <a:pos x="198" y="44"/>
                </a:cxn>
                <a:cxn ang="0">
                  <a:pos x="195" y="53"/>
                </a:cxn>
                <a:cxn ang="0">
                  <a:pos x="139" y="40"/>
                </a:cxn>
                <a:cxn ang="0">
                  <a:pos x="62" y="33"/>
                </a:cxn>
                <a:cxn ang="0">
                  <a:pos x="43" y="31"/>
                </a:cxn>
                <a:cxn ang="0">
                  <a:pos x="28" y="30"/>
                </a:cxn>
                <a:cxn ang="0">
                  <a:pos x="12" y="28"/>
                </a:cxn>
                <a:cxn ang="0">
                  <a:pos x="2" y="22"/>
                </a:cxn>
                <a:cxn ang="0">
                  <a:pos x="15" y="37"/>
                </a:cxn>
                <a:cxn ang="0">
                  <a:pos x="24" y="41"/>
                </a:cxn>
                <a:cxn ang="0">
                  <a:pos x="38" y="44"/>
                </a:cxn>
                <a:cxn ang="0">
                  <a:pos x="82" y="50"/>
                </a:cxn>
                <a:cxn ang="0">
                  <a:pos x="136" y="53"/>
                </a:cxn>
                <a:cxn ang="0">
                  <a:pos x="151" y="52"/>
                </a:cxn>
                <a:cxn ang="0">
                  <a:pos x="164" y="53"/>
                </a:cxn>
                <a:cxn ang="0">
                  <a:pos x="170" y="52"/>
                </a:cxn>
                <a:cxn ang="0">
                  <a:pos x="188" y="56"/>
                </a:cxn>
                <a:cxn ang="0">
                  <a:pos x="195" y="62"/>
                </a:cxn>
                <a:cxn ang="0">
                  <a:pos x="189" y="68"/>
                </a:cxn>
                <a:cxn ang="0">
                  <a:pos x="151" y="104"/>
                </a:cxn>
                <a:cxn ang="0">
                  <a:pos x="106" y="160"/>
                </a:cxn>
                <a:cxn ang="0">
                  <a:pos x="97" y="177"/>
                </a:cxn>
                <a:cxn ang="0">
                  <a:pos x="110" y="166"/>
                </a:cxn>
                <a:cxn ang="0">
                  <a:pos x="122" y="154"/>
                </a:cxn>
                <a:cxn ang="0">
                  <a:pos x="147" y="129"/>
                </a:cxn>
                <a:cxn ang="0">
                  <a:pos x="174" y="95"/>
                </a:cxn>
                <a:cxn ang="0">
                  <a:pos x="186" y="78"/>
                </a:cxn>
                <a:cxn ang="0">
                  <a:pos x="195" y="71"/>
                </a:cxn>
                <a:cxn ang="0">
                  <a:pos x="201" y="71"/>
                </a:cxn>
                <a:cxn ang="0">
                  <a:pos x="202" y="71"/>
                </a:cxn>
                <a:cxn ang="0">
                  <a:pos x="205" y="71"/>
                </a:cxn>
                <a:cxn ang="0">
                  <a:pos x="207" y="63"/>
                </a:cxn>
                <a:cxn ang="0">
                  <a:pos x="201" y="54"/>
                </a:cxn>
                <a:cxn ang="0">
                  <a:pos x="205" y="52"/>
                </a:cxn>
                <a:cxn ang="0">
                  <a:pos x="224" y="52"/>
                </a:cxn>
                <a:cxn ang="0">
                  <a:pos x="232" y="56"/>
                </a:cxn>
                <a:cxn ang="0">
                  <a:pos x="256" y="52"/>
                </a:cxn>
                <a:cxn ang="0">
                  <a:pos x="289" y="46"/>
                </a:cxn>
                <a:cxn ang="0">
                  <a:pos x="333" y="41"/>
                </a:cxn>
                <a:cxn ang="0">
                  <a:pos x="379" y="37"/>
                </a:cxn>
              </a:cxnLst>
              <a:rect l="0" t="0" r="r" b="b"/>
              <a:pathLst>
                <a:path w="671" h="179">
                  <a:moveTo>
                    <a:pt x="391" y="35"/>
                  </a:moveTo>
                  <a:lnTo>
                    <a:pt x="403" y="34"/>
                  </a:lnTo>
                  <a:lnTo>
                    <a:pt x="416" y="33"/>
                  </a:lnTo>
                  <a:lnTo>
                    <a:pt x="428" y="31"/>
                  </a:lnTo>
                  <a:lnTo>
                    <a:pt x="439" y="30"/>
                  </a:lnTo>
                  <a:lnTo>
                    <a:pt x="451" y="28"/>
                  </a:lnTo>
                  <a:lnTo>
                    <a:pt x="464" y="27"/>
                  </a:lnTo>
                  <a:lnTo>
                    <a:pt x="476" y="25"/>
                  </a:lnTo>
                  <a:lnTo>
                    <a:pt x="488" y="24"/>
                  </a:lnTo>
                  <a:lnTo>
                    <a:pt x="505" y="22"/>
                  </a:lnTo>
                  <a:lnTo>
                    <a:pt x="521" y="21"/>
                  </a:lnTo>
                  <a:lnTo>
                    <a:pt x="539" y="19"/>
                  </a:lnTo>
                  <a:lnTo>
                    <a:pt x="555" y="18"/>
                  </a:lnTo>
                  <a:lnTo>
                    <a:pt x="571" y="18"/>
                  </a:lnTo>
                  <a:lnTo>
                    <a:pt x="589" y="16"/>
                  </a:lnTo>
                  <a:lnTo>
                    <a:pt x="605" y="15"/>
                  </a:lnTo>
                  <a:lnTo>
                    <a:pt x="622" y="12"/>
                  </a:lnTo>
                  <a:lnTo>
                    <a:pt x="625" y="12"/>
                  </a:lnTo>
                  <a:lnTo>
                    <a:pt x="628" y="11"/>
                  </a:lnTo>
                  <a:lnTo>
                    <a:pt x="630" y="11"/>
                  </a:lnTo>
                  <a:lnTo>
                    <a:pt x="633" y="11"/>
                  </a:lnTo>
                  <a:lnTo>
                    <a:pt x="636" y="9"/>
                  </a:lnTo>
                  <a:lnTo>
                    <a:pt x="638" y="9"/>
                  </a:lnTo>
                  <a:lnTo>
                    <a:pt x="641" y="9"/>
                  </a:lnTo>
                  <a:lnTo>
                    <a:pt x="644" y="8"/>
                  </a:lnTo>
                  <a:lnTo>
                    <a:pt x="646" y="6"/>
                  </a:lnTo>
                  <a:lnTo>
                    <a:pt x="647" y="6"/>
                  </a:lnTo>
                  <a:lnTo>
                    <a:pt x="650" y="5"/>
                  </a:lnTo>
                  <a:lnTo>
                    <a:pt x="652" y="3"/>
                  </a:lnTo>
                  <a:lnTo>
                    <a:pt x="652" y="3"/>
                  </a:lnTo>
                  <a:lnTo>
                    <a:pt x="653" y="3"/>
                  </a:lnTo>
                  <a:lnTo>
                    <a:pt x="653" y="3"/>
                  </a:lnTo>
                  <a:lnTo>
                    <a:pt x="655" y="3"/>
                  </a:lnTo>
                  <a:lnTo>
                    <a:pt x="658" y="3"/>
                  </a:lnTo>
                  <a:lnTo>
                    <a:pt x="662" y="2"/>
                  </a:lnTo>
                  <a:lnTo>
                    <a:pt x="665" y="2"/>
                  </a:lnTo>
                  <a:lnTo>
                    <a:pt x="669" y="2"/>
                  </a:lnTo>
                  <a:lnTo>
                    <a:pt x="671" y="2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60" y="0"/>
                  </a:lnTo>
                  <a:lnTo>
                    <a:pt x="650" y="0"/>
                  </a:lnTo>
                  <a:lnTo>
                    <a:pt x="640" y="0"/>
                  </a:lnTo>
                  <a:lnTo>
                    <a:pt x="630" y="2"/>
                  </a:lnTo>
                  <a:lnTo>
                    <a:pt x="619" y="2"/>
                  </a:lnTo>
                  <a:lnTo>
                    <a:pt x="609" y="3"/>
                  </a:lnTo>
                  <a:lnTo>
                    <a:pt x="599" y="5"/>
                  </a:lnTo>
                  <a:lnTo>
                    <a:pt x="589" y="5"/>
                  </a:lnTo>
                  <a:lnTo>
                    <a:pt x="567" y="6"/>
                  </a:lnTo>
                  <a:lnTo>
                    <a:pt x="546" y="8"/>
                  </a:lnTo>
                  <a:lnTo>
                    <a:pt x="524" y="9"/>
                  </a:lnTo>
                  <a:lnTo>
                    <a:pt x="504" y="11"/>
                  </a:lnTo>
                  <a:lnTo>
                    <a:pt x="482" y="13"/>
                  </a:lnTo>
                  <a:lnTo>
                    <a:pt x="460" y="15"/>
                  </a:lnTo>
                  <a:lnTo>
                    <a:pt x="439" y="18"/>
                  </a:lnTo>
                  <a:lnTo>
                    <a:pt x="417" y="21"/>
                  </a:lnTo>
                  <a:lnTo>
                    <a:pt x="397" y="24"/>
                  </a:lnTo>
                  <a:lnTo>
                    <a:pt x="375" y="27"/>
                  </a:lnTo>
                  <a:lnTo>
                    <a:pt x="353" y="30"/>
                  </a:lnTo>
                  <a:lnTo>
                    <a:pt x="333" y="33"/>
                  </a:lnTo>
                  <a:lnTo>
                    <a:pt x="311" y="35"/>
                  </a:lnTo>
                  <a:lnTo>
                    <a:pt x="290" y="40"/>
                  </a:lnTo>
                  <a:lnTo>
                    <a:pt x="268" y="43"/>
                  </a:lnTo>
                  <a:lnTo>
                    <a:pt x="248" y="47"/>
                  </a:lnTo>
                  <a:lnTo>
                    <a:pt x="245" y="44"/>
                  </a:lnTo>
                  <a:lnTo>
                    <a:pt x="240" y="41"/>
                  </a:lnTo>
                  <a:lnTo>
                    <a:pt x="236" y="41"/>
                  </a:lnTo>
                  <a:lnTo>
                    <a:pt x="232" y="40"/>
                  </a:lnTo>
                  <a:lnTo>
                    <a:pt x="224" y="40"/>
                  </a:lnTo>
                  <a:lnTo>
                    <a:pt x="218" y="40"/>
                  </a:lnTo>
                  <a:lnTo>
                    <a:pt x="211" y="41"/>
                  </a:lnTo>
                  <a:lnTo>
                    <a:pt x="204" y="43"/>
                  </a:lnTo>
                  <a:lnTo>
                    <a:pt x="202" y="44"/>
                  </a:lnTo>
                  <a:lnTo>
                    <a:pt x="199" y="44"/>
                  </a:lnTo>
                  <a:lnTo>
                    <a:pt x="198" y="44"/>
                  </a:lnTo>
                  <a:lnTo>
                    <a:pt x="196" y="46"/>
                  </a:lnTo>
                  <a:lnTo>
                    <a:pt x="195" y="49"/>
                  </a:lnTo>
                  <a:lnTo>
                    <a:pt x="195" y="50"/>
                  </a:lnTo>
                  <a:lnTo>
                    <a:pt x="195" y="53"/>
                  </a:lnTo>
                  <a:lnTo>
                    <a:pt x="193" y="56"/>
                  </a:lnTo>
                  <a:lnTo>
                    <a:pt x="176" y="49"/>
                  </a:lnTo>
                  <a:lnTo>
                    <a:pt x="157" y="44"/>
                  </a:lnTo>
                  <a:lnTo>
                    <a:pt x="139" y="40"/>
                  </a:lnTo>
                  <a:lnTo>
                    <a:pt x="120" y="38"/>
                  </a:lnTo>
                  <a:lnTo>
                    <a:pt x="101" y="35"/>
                  </a:lnTo>
                  <a:lnTo>
                    <a:pt x="81" y="34"/>
                  </a:lnTo>
                  <a:lnTo>
                    <a:pt x="62" y="33"/>
                  </a:lnTo>
                  <a:lnTo>
                    <a:pt x="43" y="30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38" y="31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5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5"/>
                  </a:lnTo>
                  <a:lnTo>
                    <a:pt x="5" y="24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3" y="30"/>
                  </a:lnTo>
                  <a:lnTo>
                    <a:pt x="9" y="34"/>
                  </a:lnTo>
                  <a:lnTo>
                    <a:pt x="15" y="37"/>
                  </a:lnTo>
                  <a:lnTo>
                    <a:pt x="21" y="40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30" y="43"/>
                  </a:lnTo>
                  <a:lnTo>
                    <a:pt x="34" y="43"/>
                  </a:lnTo>
                  <a:lnTo>
                    <a:pt x="38" y="44"/>
                  </a:lnTo>
                  <a:lnTo>
                    <a:pt x="43" y="46"/>
                  </a:lnTo>
                  <a:lnTo>
                    <a:pt x="56" y="47"/>
                  </a:lnTo>
                  <a:lnTo>
                    <a:pt x="69" y="49"/>
                  </a:lnTo>
                  <a:lnTo>
                    <a:pt x="82" y="50"/>
                  </a:lnTo>
                  <a:lnTo>
                    <a:pt x="95" y="50"/>
                  </a:lnTo>
                  <a:lnTo>
                    <a:pt x="109" y="52"/>
                  </a:lnTo>
                  <a:lnTo>
                    <a:pt x="122" y="53"/>
                  </a:lnTo>
                  <a:lnTo>
                    <a:pt x="136" y="53"/>
                  </a:lnTo>
                  <a:lnTo>
                    <a:pt x="150" y="54"/>
                  </a:lnTo>
                  <a:lnTo>
                    <a:pt x="150" y="54"/>
                  </a:lnTo>
                  <a:lnTo>
                    <a:pt x="151" y="53"/>
                  </a:lnTo>
                  <a:lnTo>
                    <a:pt x="151" y="52"/>
                  </a:lnTo>
                  <a:lnTo>
                    <a:pt x="151" y="52"/>
                  </a:lnTo>
                  <a:lnTo>
                    <a:pt x="155" y="52"/>
                  </a:lnTo>
                  <a:lnTo>
                    <a:pt x="160" y="53"/>
                  </a:lnTo>
                  <a:lnTo>
                    <a:pt x="164" y="53"/>
                  </a:lnTo>
                  <a:lnTo>
                    <a:pt x="167" y="54"/>
                  </a:lnTo>
                  <a:lnTo>
                    <a:pt x="167" y="53"/>
                  </a:lnTo>
                  <a:lnTo>
                    <a:pt x="169" y="53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76" y="53"/>
                  </a:lnTo>
                  <a:lnTo>
                    <a:pt x="182" y="54"/>
                  </a:lnTo>
                  <a:lnTo>
                    <a:pt x="188" y="56"/>
                  </a:lnTo>
                  <a:lnTo>
                    <a:pt x="193" y="57"/>
                  </a:lnTo>
                  <a:lnTo>
                    <a:pt x="195" y="57"/>
                  </a:lnTo>
                  <a:lnTo>
                    <a:pt x="195" y="60"/>
                  </a:lnTo>
                  <a:lnTo>
                    <a:pt x="195" y="62"/>
                  </a:lnTo>
                  <a:lnTo>
                    <a:pt x="195" y="65"/>
                  </a:lnTo>
                  <a:lnTo>
                    <a:pt x="193" y="66"/>
                  </a:lnTo>
                  <a:lnTo>
                    <a:pt x="192" y="68"/>
                  </a:lnTo>
                  <a:lnTo>
                    <a:pt x="189" y="68"/>
                  </a:lnTo>
                  <a:lnTo>
                    <a:pt x="188" y="66"/>
                  </a:lnTo>
                  <a:lnTo>
                    <a:pt x="174" y="78"/>
                  </a:lnTo>
                  <a:lnTo>
                    <a:pt x="163" y="91"/>
                  </a:lnTo>
                  <a:lnTo>
                    <a:pt x="151" y="104"/>
                  </a:lnTo>
                  <a:lnTo>
                    <a:pt x="139" y="117"/>
                  </a:lnTo>
                  <a:lnTo>
                    <a:pt x="128" y="131"/>
                  </a:lnTo>
                  <a:lnTo>
                    <a:pt x="116" y="145"/>
                  </a:lnTo>
                  <a:lnTo>
                    <a:pt x="106" y="160"/>
                  </a:lnTo>
                  <a:lnTo>
                    <a:pt x="95" y="175"/>
                  </a:lnTo>
                  <a:lnTo>
                    <a:pt x="95" y="176"/>
                  </a:lnTo>
                  <a:lnTo>
                    <a:pt x="97" y="176"/>
                  </a:lnTo>
                  <a:lnTo>
                    <a:pt x="97" y="177"/>
                  </a:lnTo>
                  <a:lnTo>
                    <a:pt x="97" y="179"/>
                  </a:lnTo>
                  <a:lnTo>
                    <a:pt x="101" y="175"/>
                  </a:lnTo>
                  <a:lnTo>
                    <a:pt x="106" y="170"/>
                  </a:lnTo>
                  <a:lnTo>
                    <a:pt x="110" y="166"/>
                  </a:lnTo>
                  <a:lnTo>
                    <a:pt x="114" y="161"/>
                  </a:lnTo>
                  <a:lnTo>
                    <a:pt x="117" y="158"/>
                  </a:lnTo>
                  <a:lnTo>
                    <a:pt x="119" y="157"/>
                  </a:lnTo>
                  <a:lnTo>
                    <a:pt x="122" y="154"/>
                  </a:lnTo>
                  <a:lnTo>
                    <a:pt x="123" y="153"/>
                  </a:lnTo>
                  <a:lnTo>
                    <a:pt x="131" y="145"/>
                  </a:lnTo>
                  <a:lnTo>
                    <a:pt x="139" y="136"/>
                  </a:lnTo>
                  <a:lnTo>
                    <a:pt x="147" y="129"/>
                  </a:lnTo>
                  <a:lnTo>
                    <a:pt x="154" y="120"/>
                  </a:lnTo>
                  <a:lnTo>
                    <a:pt x="161" y="113"/>
                  </a:lnTo>
                  <a:lnTo>
                    <a:pt x="167" y="104"/>
                  </a:lnTo>
                  <a:lnTo>
                    <a:pt x="174" y="95"/>
                  </a:lnTo>
                  <a:lnTo>
                    <a:pt x="182" y="87"/>
                  </a:lnTo>
                  <a:lnTo>
                    <a:pt x="183" y="84"/>
                  </a:lnTo>
                  <a:lnTo>
                    <a:pt x="185" y="81"/>
                  </a:lnTo>
                  <a:lnTo>
                    <a:pt x="186" y="78"/>
                  </a:lnTo>
                  <a:lnTo>
                    <a:pt x="188" y="75"/>
                  </a:lnTo>
                  <a:lnTo>
                    <a:pt x="189" y="72"/>
                  </a:lnTo>
                  <a:lnTo>
                    <a:pt x="192" y="71"/>
                  </a:lnTo>
                  <a:lnTo>
                    <a:pt x="195" y="71"/>
                  </a:lnTo>
                  <a:lnTo>
                    <a:pt x="198" y="69"/>
                  </a:lnTo>
                  <a:lnTo>
                    <a:pt x="199" y="69"/>
                  </a:lnTo>
                  <a:lnTo>
                    <a:pt x="201" y="69"/>
                  </a:lnTo>
                  <a:lnTo>
                    <a:pt x="201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5" y="71"/>
                  </a:lnTo>
                  <a:lnTo>
                    <a:pt x="205" y="71"/>
                  </a:lnTo>
                  <a:lnTo>
                    <a:pt x="205" y="71"/>
                  </a:lnTo>
                  <a:lnTo>
                    <a:pt x="207" y="68"/>
                  </a:lnTo>
                  <a:lnTo>
                    <a:pt x="207" y="65"/>
                  </a:lnTo>
                  <a:lnTo>
                    <a:pt x="207" y="63"/>
                  </a:lnTo>
                  <a:lnTo>
                    <a:pt x="205" y="60"/>
                  </a:lnTo>
                  <a:lnTo>
                    <a:pt x="204" y="59"/>
                  </a:lnTo>
                  <a:lnTo>
                    <a:pt x="202" y="56"/>
                  </a:lnTo>
                  <a:lnTo>
                    <a:pt x="201" y="54"/>
                  </a:lnTo>
                  <a:lnTo>
                    <a:pt x="201" y="53"/>
                  </a:lnTo>
                  <a:lnTo>
                    <a:pt x="201" y="52"/>
                  </a:lnTo>
                  <a:lnTo>
                    <a:pt x="204" y="52"/>
                  </a:lnTo>
                  <a:lnTo>
                    <a:pt x="205" y="52"/>
                  </a:lnTo>
                  <a:lnTo>
                    <a:pt x="207" y="52"/>
                  </a:lnTo>
                  <a:lnTo>
                    <a:pt x="213" y="52"/>
                  </a:lnTo>
                  <a:lnTo>
                    <a:pt x="218" y="52"/>
                  </a:lnTo>
                  <a:lnTo>
                    <a:pt x="224" y="52"/>
                  </a:lnTo>
                  <a:lnTo>
                    <a:pt x="230" y="53"/>
                  </a:lnTo>
                  <a:lnTo>
                    <a:pt x="230" y="53"/>
                  </a:lnTo>
                  <a:lnTo>
                    <a:pt x="232" y="5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40" y="54"/>
                  </a:lnTo>
                  <a:lnTo>
                    <a:pt x="248" y="53"/>
                  </a:lnTo>
                  <a:lnTo>
                    <a:pt x="256" y="52"/>
                  </a:lnTo>
                  <a:lnTo>
                    <a:pt x="265" y="50"/>
                  </a:lnTo>
                  <a:lnTo>
                    <a:pt x="273" y="49"/>
                  </a:lnTo>
                  <a:lnTo>
                    <a:pt x="281" y="47"/>
                  </a:lnTo>
                  <a:lnTo>
                    <a:pt x="289" y="46"/>
                  </a:lnTo>
                  <a:lnTo>
                    <a:pt x="297" y="44"/>
                  </a:lnTo>
                  <a:lnTo>
                    <a:pt x="309" y="43"/>
                  </a:lnTo>
                  <a:lnTo>
                    <a:pt x="321" y="41"/>
                  </a:lnTo>
                  <a:lnTo>
                    <a:pt x="333" y="41"/>
                  </a:lnTo>
                  <a:lnTo>
                    <a:pt x="344" y="40"/>
                  </a:lnTo>
                  <a:lnTo>
                    <a:pt x="356" y="38"/>
                  </a:lnTo>
                  <a:lnTo>
                    <a:pt x="368" y="37"/>
                  </a:lnTo>
                  <a:lnTo>
                    <a:pt x="379" y="37"/>
                  </a:lnTo>
                  <a:lnTo>
                    <a:pt x="39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1" name="Freeform 170"/>
            <p:cNvSpPr>
              <a:spLocks/>
            </p:cNvSpPr>
            <p:nvPr/>
          </p:nvSpPr>
          <p:spPr bwMode="auto">
            <a:xfrm>
              <a:off x="7283450" y="5397500"/>
              <a:ext cx="322263" cy="79375"/>
            </a:xfrm>
            <a:custGeom>
              <a:avLst/>
              <a:gdLst/>
              <a:ahLst/>
              <a:cxnLst>
                <a:cxn ang="0">
                  <a:pos x="187" y="33"/>
                </a:cxn>
                <a:cxn ang="0">
                  <a:pos x="196" y="35"/>
                </a:cxn>
                <a:cxn ang="0">
                  <a:pos x="202" y="38"/>
                </a:cxn>
                <a:cxn ang="0">
                  <a:pos x="203" y="36"/>
                </a:cxn>
                <a:cxn ang="0">
                  <a:pos x="202" y="32"/>
                </a:cxn>
                <a:cxn ang="0">
                  <a:pos x="198" y="29"/>
                </a:cxn>
                <a:cxn ang="0">
                  <a:pos x="187" y="26"/>
                </a:cxn>
                <a:cxn ang="0">
                  <a:pos x="171" y="25"/>
                </a:cxn>
                <a:cxn ang="0">
                  <a:pos x="157" y="23"/>
                </a:cxn>
                <a:cxn ang="0">
                  <a:pos x="141" y="22"/>
                </a:cxn>
                <a:cxn ang="0">
                  <a:pos x="127" y="19"/>
                </a:cxn>
                <a:cxn ang="0">
                  <a:pos x="119" y="17"/>
                </a:cxn>
                <a:cxn ang="0">
                  <a:pos x="104" y="17"/>
                </a:cxn>
                <a:cxn ang="0">
                  <a:pos x="86" y="16"/>
                </a:cxn>
                <a:cxn ang="0">
                  <a:pos x="72" y="16"/>
                </a:cxn>
                <a:cxn ang="0">
                  <a:pos x="63" y="16"/>
                </a:cxn>
                <a:cxn ang="0">
                  <a:pos x="54" y="14"/>
                </a:cxn>
                <a:cxn ang="0">
                  <a:pos x="50" y="16"/>
                </a:cxn>
                <a:cxn ang="0">
                  <a:pos x="48" y="19"/>
                </a:cxn>
                <a:cxn ang="0">
                  <a:pos x="47" y="22"/>
                </a:cxn>
                <a:cxn ang="0">
                  <a:pos x="44" y="23"/>
                </a:cxn>
                <a:cxn ang="0">
                  <a:pos x="42" y="23"/>
                </a:cxn>
                <a:cxn ang="0">
                  <a:pos x="35" y="20"/>
                </a:cxn>
                <a:cxn ang="0">
                  <a:pos x="25" y="14"/>
                </a:cxn>
                <a:cxn ang="0">
                  <a:pos x="15" y="9"/>
                </a:cxn>
                <a:cxn ang="0">
                  <a:pos x="7" y="3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6" y="12"/>
                </a:cxn>
                <a:cxn ang="0">
                  <a:pos x="22" y="28"/>
                </a:cxn>
                <a:cxn ang="0">
                  <a:pos x="34" y="31"/>
                </a:cxn>
                <a:cxn ang="0">
                  <a:pos x="37" y="32"/>
                </a:cxn>
                <a:cxn ang="0">
                  <a:pos x="39" y="31"/>
                </a:cxn>
                <a:cxn ang="0">
                  <a:pos x="41" y="31"/>
                </a:cxn>
                <a:cxn ang="0">
                  <a:pos x="42" y="31"/>
                </a:cxn>
                <a:cxn ang="0">
                  <a:pos x="44" y="29"/>
                </a:cxn>
                <a:cxn ang="0">
                  <a:pos x="53" y="31"/>
                </a:cxn>
                <a:cxn ang="0">
                  <a:pos x="72" y="32"/>
                </a:cxn>
                <a:cxn ang="0">
                  <a:pos x="88" y="33"/>
                </a:cxn>
                <a:cxn ang="0">
                  <a:pos x="102" y="33"/>
                </a:cxn>
                <a:cxn ang="0">
                  <a:pos x="111" y="31"/>
                </a:cxn>
                <a:cxn ang="0">
                  <a:pos x="113" y="31"/>
                </a:cxn>
                <a:cxn ang="0">
                  <a:pos x="119" y="29"/>
                </a:cxn>
                <a:cxn ang="0">
                  <a:pos x="130" y="29"/>
                </a:cxn>
                <a:cxn ang="0">
                  <a:pos x="141" y="32"/>
                </a:cxn>
                <a:cxn ang="0">
                  <a:pos x="146" y="38"/>
                </a:cxn>
                <a:cxn ang="0">
                  <a:pos x="151" y="42"/>
                </a:cxn>
                <a:cxn ang="0">
                  <a:pos x="152" y="44"/>
                </a:cxn>
                <a:cxn ang="0">
                  <a:pos x="160" y="48"/>
                </a:cxn>
                <a:cxn ang="0">
                  <a:pos x="171" y="48"/>
                </a:cxn>
                <a:cxn ang="0">
                  <a:pos x="180" y="44"/>
                </a:cxn>
                <a:cxn ang="0">
                  <a:pos x="180" y="42"/>
                </a:cxn>
                <a:cxn ang="0">
                  <a:pos x="180" y="39"/>
                </a:cxn>
                <a:cxn ang="0">
                  <a:pos x="181" y="35"/>
                </a:cxn>
              </a:cxnLst>
              <a:rect l="0" t="0" r="r" b="b"/>
              <a:pathLst>
                <a:path w="203" h="50">
                  <a:moveTo>
                    <a:pt x="183" y="35"/>
                  </a:moveTo>
                  <a:lnTo>
                    <a:pt x="187" y="33"/>
                  </a:lnTo>
                  <a:lnTo>
                    <a:pt x="192" y="33"/>
                  </a:lnTo>
                  <a:lnTo>
                    <a:pt x="196" y="35"/>
                  </a:lnTo>
                  <a:lnTo>
                    <a:pt x="201" y="38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3" y="36"/>
                  </a:lnTo>
                  <a:lnTo>
                    <a:pt x="203" y="35"/>
                  </a:lnTo>
                  <a:lnTo>
                    <a:pt x="202" y="32"/>
                  </a:lnTo>
                  <a:lnTo>
                    <a:pt x="201" y="31"/>
                  </a:lnTo>
                  <a:lnTo>
                    <a:pt x="198" y="29"/>
                  </a:lnTo>
                  <a:lnTo>
                    <a:pt x="195" y="28"/>
                  </a:lnTo>
                  <a:lnTo>
                    <a:pt x="187" y="26"/>
                  </a:lnTo>
                  <a:lnTo>
                    <a:pt x="180" y="25"/>
                  </a:lnTo>
                  <a:lnTo>
                    <a:pt x="171" y="25"/>
                  </a:lnTo>
                  <a:lnTo>
                    <a:pt x="164" y="23"/>
                  </a:lnTo>
                  <a:lnTo>
                    <a:pt x="157" y="23"/>
                  </a:lnTo>
                  <a:lnTo>
                    <a:pt x="149" y="23"/>
                  </a:lnTo>
                  <a:lnTo>
                    <a:pt x="141" y="22"/>
                  </a:lnTo>
                  <a:lnTo>
                    <a:pt x="133" y="20"/>
                  </a:lnTo>
                  <a:lnTo>
                    <a:pt x="127" y="19"/>
                  </a:lnTo>
                  <a:lnTo>
                    <a:pt x="123" y="19"/>
                  </a:lnTo>
                  <a:lnTo>
                    <a:pt x="119" y="17"/>
                  </a:lnTo>
                  <a:lnTo>
                    <a:pt x="114" y="17"/>
                  </a:lnTo>
                  <a:lnTo>
                    <a:pt x="104" y="17"/>
                  </a:lnTo>
                  <a:lnTo>
                    <a:pt x="95" y="16"/>
                  </a:lnTo>
                  <a:lnTo>
                    <a:pt x="86" y="16"/>
                  </a:lnTo>
                  <a:lnTo>
                    <a:pt x="76" y="16"/>
                  </a:lnTo>
                  <a:lnTo>
                    <a:pt x="72" y="16"/>
                  </a:lnTo>
                  <a:lnTo>
                    <a:pt x="67" y="16"/>
                  </a:lnTo>
                  <a:lnTo>
                    <a:pt x="63" y="16"/>
                  </a:lnTo>
                  <a:lnTo>
                    <a:pt x="57" y="16"/>
                  </a:lnTo>
                  <a:lnTo>
                    <a:pt x="54" y="14"/>
                  </a:lnTo>
                  <a:lnTo>
                    <a:pt x="51" y="14"/>
                  </a:lnTo>
                  <a:lnTo>
                    <a:pt x="50" y="16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47" y="20"/>
                  </a:lnTo>
                  <a:lnTo>
                    <a:pt x="47" y="22"/>
                  </a:lnTo>
                  <a:lnTo>
                    <a:pt x="45" y="23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35" y="20"/>
                  </a:lnTo>
                  <a:lnTo>
                    <a:pt x="31" y="17"/>
                  </a:lnTo>
                  <a:lnTo>
                    <a:pt x="25" y="14"/>
                  </a:lnTo>
                  <a:lnTo>
                    <a:pt x="19" y="12"/>
                  </a:lnTo>
                  <a:lnTo>
                    <a:pt x="15" y="9"/>
                  </a:lnTo>
                  <a:lnTo>
                    <a:pt x="12" y="6"/>
                  </a:lnTo>
                  <a:lnTo>
                    <a:pt x="7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6" y="12"/>
                  </a:lnTo>
                  <a:lnTo>
                    <a:pt x="13" y="20"/>
                  </a:lnTo>
                  <a:lnTo>
                    <a:pt x="22" y="28"/>
                  </a:lnTo>
                  <a:lnTo>
                    <a:pt x="32" y="31"/>
                  </a:lnTo>
                  <a:lnTo>
                    <a:pt x="34" y="31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9" y="31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2" y="31"/>
                  </a:lnTo>
                  <a:lnTo>
                    <a:pt x="42" y="31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53" y="31"/>
                  </a:lnTo>
                  <a:lnTo>
                    <a:pt x="63" y="31"/>
                  </a:lnTo>
                  <a:lnTo>
                    <a:pt x="72" y="32"/>
                  </a:lnTo>
                  <a:lnTo>
                    <a:pt x="80" y="33"/>
                  </a:lnTo>
                  <a:lnTo>
                    <a:pt x="88" y="33"/>
                  </a:lnTo>
                  <a:lnTo>
                    <a:pt x="95" y="33"/>
                  </a:lnTo>
                  <a:lnTo>
                    <a:pt x="102" y="33"/>
                  </a:lnTo>
                  <a:lnTo>
                    <a:pt x="110" y="32"/>
                  </a:lnTo>
                  <a:lnTo>
                    <a:pt x="111" y="31"/>
                  </a:lnTo>
                  <a:lnTo>
                    <a:pt x="111" y="31"/>
                  </a:lnTo>
                  <a:lnTo>
                    <a:pt x="113" y="31"/>
                  </a:lnTo>
                  <a:lnTo>
                    <a:pt x="113" y="31"/>
                  </a:lnTo>
                  <a:lnTo>
                    <a:pt x="119" y="29"/>
                  </a:lnTo>
                  <a:lnTo>
                    <a:pt x="124" y="28"/>
                  </a:lnTo>
                  <a:lnTo>
                    <a:pt x="130" y="29"/>
                  </a:lnTo>
                  <a:lnTo>
                    <a:pt x="136" y="31"/>
                  </a:lnTo>
                  <a:lnTo>
                    <a:pt x="141" y="32"/>
                  </a:lnTo>
                  <a:lnTo>
                    <a:pt x="143" y="35"/>
                  </a:lnTo>
                  <a:lnTo>
                    <a:pt x="146" y="38"/>
                  </a:lnTo>
                  <a:lnTo>
                    <a:pt x="149" y="41"/>
                  </a:lnTo>
                  <a:lnTo>
                    <a:pt x="151" y="42"/>
                  </a:lnTo>
                  <a:lnTo>
                    <a:pt x="152" y="42"/>
                  </a:lnTo>
                  <a:lnTo>
                    <a:pt x="152" y="44"/>
                  </a:lnTo>
                  <a:lnTo>
                    <a:pt x="154" y="45"/>
                  </a:lnTo>
                  <a:lnTo>
                    <a:pt x="160" y="48"/>
                  </a:lnTo>
                  <a:lnTo>
                    <a:pt x="165" y="50"/>
                  </a:lnTo>
                  <a:lnTo>
                    <a:pt x="171" y="48"/>
                  </a:lnTo>
                  <a:lnTo>
                    <a:pt x="179" y="45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80" y="39"/>
                  </a:lnTo>
                  <a:lnTo>
                    <a:pt x="181" y="38"/>
                  </a:lnTo>
                  <a:lnTo>
                    <a:pt x="181" y="35"/>
                  </a:lnTo>
                  <a:lnTo>
                    <a:pt x="183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2" name="Freeform 171"/>
            <p:cNvSpPr>
              <a:spLocks/>
            </p:cNvSpPr>
            <p:nvPr/>
          </p:nvSpPr>
          <p:spPr bwMode="auto">
            <a:xfrm>
              <a:off x="7715250" y="5567363"/>
              <a:ext cx="185738" cy="222250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9" y="76"/>
                </a:cxn>
                <a:cxn ang="0">
                  <a:pos x="66" y="67"/>
                </a:cxn>
                <a:cxn ang="0">
                  <a:pos x="73" y="57"/>
                </a:cxn>
                <a:cxn ang="0">
                  <a:pos x="81" y="48"/>
                </a:cxn>
                <a:cxn ang="0">
                  <a:pos x="88" y="39"/>
                </a:cxn>
                <a:cxn ang="0">
                  <a:pos x="95" y="30"/>
                </a:cxn>
                <a:cxn ang="0">
                  <a:pos x="103" y="20"/>
                </a:cxn>
                <a:cxn ang="0">
                  <a:pos x="110" y="11"/>
                </a:cxn>
                <a:cxn ang="0">
                  <a:pos x="110" y="10"/>
                </a:cxn>
                <a:cxn ang="0">
                  <a:pos x="112" y="9"/>
                </a:cxn>
                <a:cxn ang="0">
                  <a:pos x="112" y="7"/>
                </a:cxn>
                <a:cxn ang="0">
                  <a:pos x="112" y="6"/>
                </a:cxn>
                <a:cxn ang="0">
                  <a:pos x="113" y="6"/>
                </a:cxn>
                <a:cxn ang="0">
                  <a:pos x="114" y="6"/>
                </a:cxn>
                <a:cxn ang="0">
                  <a:pos x="114" y="6"/>
                </a:cxn>
                <a:cxn ang="0">
                  <a:pos x="116" y="6"/>
                </a:cxn>
                <a:cxn ang="0">
                  <a:pos x="117" y="4"/>
                </a:cxn>
                <a:cxn ang="0">
                  <a:pos x="117" y="3"/>
                </a:cxn>
                <a:cxn ang="0">
                  <a:pos x="117" y="1"/>
                </a:cxn>
                <a:cxn ang="0">
                  <a:pos x="116" y="0"/>
                </a:cxn>
                <a:cxn ang="0">
                  <a:pos x="113" y="0"/>
                </a:cxn>
                <a:cxn ang="0">
                  <a:pos x="110" y="1"/>
                </a:cxn>
                <a:cxn ang="0">
                  <a:pos x="107" y="3"/>
                </a:cxn>
                <a:cxn ang="0">
                  <a:pos x="104" y="6"/>
                </a:cxn>
                <a:cxn ang="0">
                  <a:pos x="90" y="20"/>
                </a:cxn>
                <a:cxn ang="0">
                  <a:pos x="76" y="35"/>
                </a:cxn>
                <a:cxn ang="0">
                  <a:pos x="63" y="51"/>
                </a:cxn>
                <a:cxn ang="0">
                  <a:pos x="51" y="66"/>
                </a:cxn>
                <a:cxn ang="0">
                  <a:pos x="40" y="82"/>
                </a:cxn>
                <a:cxn ang="0">
                  <a:pos x="28" y="98"/>
                </a:cxn>
                <a:cxn ang="0">
                  <a:pos x="16" y="115"/>
                </a:cxn>
                <a:cxn ang="0">
                  <a:pos x="5" y="132"/>
                </a:cxn>
                <a:cxn ang="0">
                  <a:pos x="3" y="133"/>
                </a:cxn>
                <a:cxn ang="0">
                  <a:pos x="2" y="136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5" y="137"/>
                </a:cxn>
                <a:cxn ang="0">
                  <a:pos x="6" y="134"/>
                </a:cxn>
                <a:cxn ang="0">
                  <a:pos x="9" y="133"/>
                </a:cxn>
                <a:cxn ang="0">
                  <a:pos x="11" y="130"/>
                </a:cxn>
                <a:cxn ang="0">
                  <a:pos x="19" y="121"/>
                </a:cxn>
                <a:cxn ang="0">
                  <a:pos x="27" y="112"/>
                </a:cxn>
                <a:cxn ang="0">
                  <a:pos x="34" y="104"/>
                </a:cxn>
                <a:cxn ang="0">
                  <a:pos x="43" y="96"/>
                </a:cxn>
                <a:cxn ang="0">
                  <a:pos x="46" y="93"/>
                </a:cxn>
                <a:cxn ang="0">
                  <a:pos x="47" y="91"/>
                </a:cxn>
                <a:cxn ang="0">
                  <a:pos x="50" y="89"/>
                </a:cxn>
                <a:cxn ang="0">
                  <a:pos x="51" y="86"/>
                </a:cxn>
              </a:cxnLst>
              <a:rect l="0" t="0" r="r" b="b"/>
              <a:pathLst>
                <a:path w="117" h="140">
                  <a:moveTo>
                    <a:pt x="51" y="86"/>
                  </a:moveTo>
                  <a:lnTo>
                    <a:pt x="59" y="76"/>
                  </a:lnTo>
                  <a:lnTo>
                    <a:pt x="66" y="67"/>
                  </a:lnTo>
                  <a:lnTo>
                    <a:pt x="73" y="57"/>
                  </a:lnTo>
                  <a:lnTo>
                    <a:pt x="81" y="48"/>
                  </a:lnTo>
                  <a:lnTo>
                    <a:pt x="88" y="39"/>
                  </a:lnTo>
                  <a:lnTo>
                    <a:pt x="95" y="30"/>
                  </a:lnTo>
                  <a:lnTo>
                    <a:pt x="103" y="20"/>
                  </a:lnTo>
                  <a:lnTo>
                    <a:pt x="110" y="11"/>
                  </a:lnTo>
                  <a:lnTo>
                    <a:pt x="110" y="10"/>
                  </a:lnTo>
                  <a:lnTo>
                    <a:pt x="112" y="9"/>
                  </a:lnTo>
                  <a:lnTo>
                    <a:pt x="112" y="7"/>
                  </a:lnTo>
                  <a:lnTo>
                    <a:pt x="112" y="6"/>
                  </a:lnTo>
                  <a:lnTo>
                    <a:pt x="113" y="6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6" y="6"/>
                  </a:lnTo>
                  <a:lnTo>
                    <a:pt x="117" y="4"/>
                  </a:lnTo>
                  <a:lnTo>
                    <a:pt x="117" y="3"/>
                  </a:lnTo>
                  <a:lnTo>
                    <a:pt x="117" y="1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0" y="1"/>
                  </a:lnTo>
                  <a:lnTo>
                    <a:pt x="107" y="3"/>
                  </a:lnTo>
                  <a:lnTo>
                    <a:pt x="104" y="6"/>
                  </a:lnTo>
                  <a:lnTo>
                    <a:pt x="90" y="20"/>
                  </a:lnTo>
                  <a:lnTo>
                    <a:pt x="76" y="35"/>
                  </a:lnTo>
                  <a:lnTo>
                    <a:pt x="63" y="51"/>
                  </a:lnTo>
                  <a:lnTo>
                    <a:pt x="51" y="66"/>
                  </a:lnTo>
                  <a:lnTo>
                    <a:pt x="40" y="82"/>
                  </a:lnTo>
                  <a:lnTo>
                    <a:pt x="28" y="98"/>
                  </a:lnTo>
                  <a:lnTo>
                    <a:pt x="16" y="115"/>
                  </a:lnTo>
                  <a:lnTo>
                    <a:pt x="5" y="132"/>
                  </a:lnTo>
                  <a:lnTo>
                    <a:pt x="3" y="133"/>
                  </a:lnTo>
                  <a:lnTo>
                    <a:pt x="2" y="136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5" y="137"/>
                  </a:lnTo>
                  <a:lnTo>
                    <a:pt x="6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9" y="121"/>
                  </a:lnTo>
                  <a:lnTo>
                    <a:pt x="27" y="112"/>
                  </a:lnTo>
                  <a:lnTo>
                    <a:pt x="34" y="104"/>
                  </a:lnTo>
                  <a:lnTo>
                    <a:pt x="43" y="96"/>
                  </a:lnTo>
                  <a:lnTo>
                    <a:pt x="46" y="93"/>
                  </a:lnTo>
                  <a:lnTo>
                    <a:pt x="47" y="91"/>
                  </a:lnTo>
                  <a:lnTo>
                    <a:pt x="50" y="89"/>
                  </a:lnTo>
                  <a:lnTo>
                    <a:pt x="51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3" name="Freeform 172"/>
            <p:cNvSpPr>
              <a:spLocks/>
            </p:cNvSpPr>
            <p:nvPr/>
          </p:nvSpPr>
          <p:spPr bwMode="auto">
            <a:xfrm>
              <a:off x="7527925" y="5264150"/>
              <a:ext cx="100013" cy="4445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3" y="9"/>
                </a:cxn>
                <a:cxn ang="0">
                  <a:pos x="4" y="12"/>
                </a:cxn>
                <a:cxn ang="0">
                  <a:pos x="4" y="14"/>
                </a:cxn>
                <a:cxn ang="0">
                  <a:pos x="3" y="15"/>
                </a:cxn>
                <a:cxn ang="0">
                  <a:pos x="1" y="18"/>
                </a:cxn>
                <a:cxn ang="0">
                  <a:pos x="4" y="16"/>
                </a:cxn>
                <a:cxn ang="0">
                  <a:pos x="6" y="15"/>
                </a:cxn>
                <a:cxn ang="0">
                  <a:pos x="7" y="12"/>
                </a:cxn>
                <a:cxn ang="0">
                  <a:pos x="7" y="9"/>
                </a:cxn>
                <a:cxn ang="0">
                  <a:pos x="13" y="9"/>
                </a:cxn>
                <a:cxn ang="0">
                  <a:pos x="19" y="9"/>
                </a:cxn>
                <a:cxn ang="0">
                  <a:pos x="25" y="9"/>
                </a:cxn>
                <a:cxn ang="0">
                  <a:pos x="29" y="11"/>
                </a:cxn>
                <a:cxn ang="0">
                  <a:pos x="35" y="12"/>
                </a:cxn>
                <a:cxn ang="0">
                  <a:pos x="41" y="15"/>
                </a:cxn>
                <a:cxn ang="0">
                  <a:pos x="47" y="16"/>
                </a:cxn>
                <a:cxn ang="0">
                  <a:pos x="51" y="19"/>
                </a:cxn>
                <a:cxn ang="0">
                  <a:pos x="47" y="22"/>
                </a:cxn>
                <a:cxn ang="0">
                  <a:pos x="41" y="24"/>
                </a:cxn>
                <a:cxn ang="0">
                  <a:pos x="35" y="25"/>
                </a:cxn>
                <a:cxn ang="0">
                  <a:pos x="29" y="27"/>
                </a:cxn>
                <a:cxn ang="0">
                  <a:pos x="30" y="27"/>
                </a:cxn>
                <a:cxn ang="0">
                  <a:pos x="30" y="27"/>
                </a:cxn>
                <a:cxn ang="0">
                  <a:pos x="30" y="28"/>
                </a:cxn>
                <a:cxn ang="0">
                  <a:pos x="32" y="28"/>
                </a:cxn>
                <a:cxn ang="0">
                  <a:pos x="35" y="28"/>
                </a:cxn>
                <a:cxn ang="0">
                  <a:pos x="38" y="28"/>
                </a:cxn>
                <a:cxn ang="0">
                  <a:pos x="41" y="27"/>
                </a:cxn>
                <a:cxn ang="0">
                  <a:pos x="44" y="27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51" y="25"/>
                </a:cxn>
                <a:cxn ang="0">
                  <a:pos x="52" y="25"/>
                </a:cxn>
                <a:cxn ang="0">
                  <a:pos x="54" y="25"/>
                </a:cxn>
                <a:cxn ang="0">
                  <a:pos x="55" y="25"/>
                </a:cxn>
                <a:cxn ang="0">
                  <a:pos x="57" y="25"/>
                </a:cxn>
                <a:cxn ang="0">
                  <a:pos x="58" y="27"/>
                </a:cxn>
                <a:cxn ang="0">
                  <a:pos x="60" y="25"/>
                </a:cxn>
                <a:cxn ang="0">
                  <a:pos x="61" y="25"/>
                </a:cxn>
                <a:cxn ang="0">
                  <a:pos x="61" y="25"/>
                </a:cxn>
                <a:cxn ang="0">
                  <a:pos x="63" y="25"/>
                </a:cxn>
                <a:cxn ang="0">
                  <a:pos x="63" y="22"/>
                </a:cxn>
                <a:cxn ang="0">
                  <a:pos x="63" y="21"/>
                </a:cxn>
                <a:cxn ang="0">
                  <a:pos x="61" y="18"/>
                </a:cxn>
                <a:cxn ang="0">
                  <a:pos x="60" y="16"/>
                </a:cxn>
                <a:cxn ang="0">
                  <a:pos x="55" y="11"/>
                </a:cxn>
                <a:cxn ang="0">
                  <a:pos x="49" y="6"/>
                </a:cxn>
                <a:cxn ang="0">
                  <a:pos x="42" y="3"/>
                </a:cxn>
                <a:cxn ang="0">
                  <a:pos x="35" y="2"/>
                </a:cxn>
              </a:cxnLst>
              <a:rect l="0" t="0" r="r" b="b"/>
              <a:pathLst>
                <a:path w="63" h="28">
                  <a:moveTo>
                    <a:pt x="35" y="2"/>
                  </a:moveTo>
                  <a:lnTo>
                    <a:pt x="29" y="0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3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7" y="12"/>
                  </a:lnTo>
                  <a:lnTo>
                    <a:pt x="7" y="9"/>
                  </a:lnTo>
                  <a:lnTo>
                    <a:pt x="13" y="9"/>
                  </a:lnTo>
                  <a:lnTo>
                    <a:pt x="19" y="9"/>
                  </a:lnTo>
                  <a:lnTo>
                    <a:pt x="25" y="9"/>
                  </a:lnTo>
                  <a:lnTo>
                    <a:pt x="29" y="11"/>
                  </a:lnTo>
                  <a:lnTo>
                    <a:pt x="35" y="12"/>
                  </a:lnTo>
                  <a:lnTo>
                    <a:pt x="41" y="15"/>
                  </a:lnTo>
                  <a:lnTo>
                    <a:pt x="47" y="16"/>
                  </a:lnTo>
                  <a:lnTo>
                    <a:pt x="51" y="19"/>
                  </a:lnTo>
                  <a:lnTo>
                    <a:pt x="47" y="22"/>
                  </a:lnTo>
                  <a:lnTo>
                    <a:pt x="41" y="24"/>
                  </a:lnTo>
                  <a:lnTo>
                    <a:pt x="35" y="25"/>
                  </a:lnTo>
                  <a:lnTo>
                    <a:pt x="29" y="2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32" y="28"/>
                  </a:lnTo>
                  <a:lnTo>
                    <a:pt x="35" y="28"/>
                  </a:lnTo>
                  <a:lnTo>
                    <a:pt x="38" y="28"/>
                  </a:lnTo>
                  <a:lnTo>
                    <a:pt x="41" y="27"/>
                  </a:lnTo>
                  <a:lnTo>
                    <a:pt x="44" y="27"/>
                  </a:lnTo>
                  <a:lnTo>
                    <a:pt x="47" y="27"/>
                  </a:lnTo>
                  <a:lnTo>
                    <a:pt x="48" y="25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5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8" y="27"/>
                  </a:lnTo>
                  <a:lnTo>
                    <a:pt x="60" y="25"/>
                  </a:lnTo>
                  <a:lnTo>
                    <a:pt x="61" y="25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2"/>
                  </a:lnTo>
                  <a:lnTo>
                    <a:pt x="63" y="21"/>
                  </a:lnTo>
                  <a:lnTo>
                    <a:pt x="61" y="18"/>
                  </a:lnTo>
                  <a:lnTo>
                    <a:pt x="60" y="16"/>
                  </a:lnTo>
                  <a:lnTo>
                    <a:pt x="55" y="11"/>
                  </a:lnTo>
                  <a:lnTo>
                    <a:pt x="49" y="6"/>
                  </a:lnTo>
                  <a:lnTo>
                    <a:pt x="42" y="3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4" name="Freeform 173"/>
            <p:cNvSpPr>
              <a:spLocks/>
            </p:cNvSpPr>
            <p:nvPr/>
          </p:nvSpPr>
          <p:spPr bwMode="auto">
            <a:xfrm>
              <a:off x="7364413" y="5248275"/>
              <a:ext cx="163513" cy="98425"/>
            </a:xfrm>
            <a:custGeom>
              <a:avLst/>
              <a:gdLst/>
              <a:ahLst/>
              <a:cxnLst>
                <a:cxn ang="0">
                  <a:pos x="24" y="54"/>
                </a:cxn>
                <a:cxn ang="0">
                  <a:pos x="29" y="60"/>
                </a:cxn>
                <a:cxn ang="0">
                  <a:pos x="40" y="59"/>
                </a:cxn>
                <a:cxn ang="0">
                  <a:pos x="41" y="57"/>
                </a:cxn>
                <a:cxn ang="0">
                  <a:pos x="51" y="57"/>
                </a:cxn>
                <a:cxn ang="0">
                  <a:pos x="63" y="53"/>
                </a:cxn>
                <a:cxn ang="0">
                  <a:pos x="78" y="45"/>
                </a:cxn>
                <a:cxn ang="0">
                  <a:pos x="79" y="47"/>
                </a:cxn>
                <a:cxn ang="0">
                  <a:pos x="81" y="47"/>
                </a:cxn>
                <a:cxn ang="0">
                  <a:pos x="82" y="51"/>
                </a:cxn>
                <a:cxn ang="0">
                  <a:pos x="90" y="60"/>
                </a:cxn>
                <a:cxn ang="0">
                  <a:pos x="92" y="62"/>
                </a:cxn>
                <a:cxn ang="0">
                  <a:pos x="98" y="57"/>
                </a:cxn>
                <a:cxn ang="0">
                  <a:pos x="100" y="51"/>
                </a:cxn>
                <a:cxn ang="0">
                  <a:pos x="90" y="47"/>
                </a:cxn>
                <a:cxn ang="0">
                  <a:pos x="88" y="45"/>
                </a:cxn>
                <a:cxn ang="0">
                  <a:pos x="88" y="40"/>
                </a:cxn>
                <a:cxn ang="0">
                  <a:pos x="90" y="31"/>
                </a:cxn>
                <a:cxn ang="0">
                  <a:pos x="88" y="15"/>
                </a:cxn>
                <a:cxn ang="0">
                  <a:pos x="85" y="16"/>
                </a:cxn>
                <a:cxn ang="0">
                  <a:pos x="81" y="29"/>
                </a:cxn>
                <a:cxn ang="0">
                  <a:pos x="69" y="44"/>
                </a:cxn>
                <a:cxn ang="0">
                  <a:pos x="38" y="44"/>
                </a:cxn>
                <a:cxn ang="0">
                  <a:pos x="25" y="43"/>
                </a:cxn>
                <a:cxn ang="0">
                  <a:pos x="22" y="40"/>
                </a:cxn>
                <a:cxn ang="0">
                  <a:pos x="18" y="37"/>
                </a:cxn>
                <a:cxn ang="0">
                  <a:pos x="9" y="31"/>
                </a:cxn>
                <a:cxn ang="0">
                  <a:pos x="12" y="21"/>
                </a:cxn>
                <a:cxn ang="0">
                  <a:pos x="19" y="18"/>
                </a:cxn>
                <a:cxn ang="0">
                  <a:pos x="32" y="22"/>
                </a:cxn>
                <a:cxn ang="0">
                  <a:pos x="62" y="22"/>
                </a:cxn>
                <a:cxn ang="0">
                  <a:pos x="72" y="19"/>
                </a:cxn>
                <a:cxn ang="0">
                  <a:pos x="78" y="16"/>
                </a:cxn>
                <a:cxn ang="0">
                  <a:pos x="72" y="13"/>
                </a:cxn>
                <a:cxn ang="0">
                  <a:pos x="51" y="13"/>
                </a:cxn>
                <a:cxn ang="0">
                  <a:pos x="31" y="12"/>
                </a:cxn>
                <a:cxn ang="0">
                  <a:pos x="38" y="6"/>
                </a:cxn>
                <a:cxn ang="0">
                  <a:pos x="57" y="6"/>
                </a:cxn>
                <a:cxn ang="0">
                  <a:pos x="78" y="6"/>
                </a:cxn>
                <a:cxn ang="0">
                  <a:pos x="88" y="7"/>
                </a:cxn>
                <a:cxn ang="0">
                  <a:pos x="92" y="10"/>
                </a:cxn>
                <a:cxn ang="0">
                  <a:pos x="94" y="7"/>
                </a:cxn>
                <a:cxn ang="0">
                  <a:pos x="90" y="2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41" y="0"/>
                </a:cxn>
                <a:cxn ang="0">
                  <a:pos x="18" y="4"/>
                </a:cxn>
                <a:cxn ang="0">
                  <a:pos x="0" y="29"/>
                </a:cxn>
                <a:cxn ang="0">
                  <a:pos x="5" y="41"/>
                </a:cxn>
                <a:cxn ang="0">
                  <a:pos x="9" y="44"/>
                </a:cxn>
                <a:cxn ang="0">
                  <a:pos x="21" y="51"/>
                </a:cxn>
              </a:cxnLst>
              <a:rect l="0" t="0" r="r" b="b"/>
              <a:pathLst>
                <a:path w="103" h="62">
                  <a:moveTo>
                    <a:pt x="21" y="51"/>
                  </a:moveTo>
                  <a:lnTo>
                    <a:pt x="22" y="53"/>
                  </a:lnTo>
                  <a:lnTo>
                    <a:pt x="24" y="54"/>
                  </a:lnTo>
                  <a:lnTo>
                    <a:pt x="25" y="57"/>
                  </a:lnTo>
                  <a:lnTo>
                    <a:pt x="27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37" y="60"/>
                  </a:lnTo>
                  <a:lnTo>
                    <a:pt x="40" y="59"/>
                  </a:lnTo>
                  <a:lnTo>
                    <a:pt x="40" y="59"/>
                  </a:lnTo>
                  <a:lnTo>
                    <a:pt x="41" y="57"/>
                  </a:lnTo>
                  <a:lnTo>
                    <a:pt x="41" y="57"/>
                  </a:lnTo>
                  <a:lnTo>
                    <a:pt x="43" y="57"/>
                  </a:lnTo>
                  <a:lnTo>
                    <a:pt x="47" y="57"/>
                  </a:lnTo>
                  <a:lnTo>
                    <a:pt x="51" y="57"/>
                  </a:lnTo>
                  <a:lnTo>
                    <a:pt x="56" y="57"/>
                  </a:lnTo>
                  <a:lnTo>
                    <a:pt x="59" y="56"/>
                  </a:lnTo>
                  <a:lnTo>
                    <a:pt x="63" y="53"/>
                  </a:lnTo>
                  <a:lnTo>
                    <a:pt x="69" y="50"/>
                  </a:lnTo>
                  <a:lnTo>
                    <a:pt x="73" y="47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9" y="48"/>
                  </a:lnTo>
                  <a:lnTo>
                    <a:pt x="79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2" y="51"/>
                  </a:lnTo>
                  <a:lnTo>
                    <a:pt x="85" y="54"/>
                  </a:lnTo>
                  <a:lnTo>
                    <a:pt x="87" y="57"/>
                  </a:lnTo>
                  <a:lnTo>
                    <a:pt x="90" y="60"/>
                  </a:lnTo>
                  <a:lnTo>
                    <a:pt x="91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0"/>
                  </a:lnTo>
                  <a:lnTo>
                    <a:pt x="95" y="59"/>
                  </a:lnTo>
                  <a:lnTo>
                    <a:pt x="98" y="57"/>
                  </a:lnTo>
                  <a:lnTo>
                    <a:pt x="101" y="56"/>
                  </a:lnTo>
                  <a:lnTo>
                    <a:pt x="103" y="53"/>
                  </a:lnTo>
                  <a:lnTo>
                    <a:pt x="100" y="51"/>
                  </a:lnTo>
                  <a:lnTo>
                    <a:pt x="97" y="51"/>
                  </a:lnTo>
                  <a:lnTo>
                    <a:pt x="92" y="50"/>
                  </a:lnTo>
                  <a:lnTo>
                    <a:pt x="90" y="47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8" y="44"/>
                  </a:lnTo>
                  <a:lnTo>
                    <a:pt x="88" y="41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0" y="31"/>
                  </a:lnTo>
                  <a:lnTo>
                    <a:pt x="90" y="25"/>
                  </a:lnTo>
                  <a:lnTo>
                    <a:pt x="90" y="21"/>
                  </a:lnTo>
                  <a:lnTo>
                    <a:pt x="88" y="15"/>
                  </a:lnTo>
                  <a:lnTo>
                    <a:pt x="88" y="15"/>
                  </a:lnTo>
                  <a:lnTo>
                    <a:pt x="87" y="15"/>
                  </a:lnTo>
                  <a:lnTo>
                    <a:pt x="85" y="16"/>
                  </a:lnTo>
                  <a:lnTo>
                    <a:pt x="85" y="18"/>
                  </a:lnTo>
                  <a:lnTo>
                    <a:pt x="84" y="24"/>
                  </a:lnTo>
                  <a:lnTo>
                    <a:pt x="81" y="29"/>
                  </a:lnTo>
                  <a:lnTo>
                    <a:pt x="79" y="35"/>
                  </a:lnTo>
                  <a:lnTo>
                    <a:pt x="79" y="41"/>
                  </a:lnTo>
                  <a:lnTo>
                    <a:pt x="69" y="44"/>
                  </a:lnTo>
                  <a:lnTo>
                    <a:pt x="59" y="45"/>
                  </a:lnTo>
                  <a:lnTo>
                    <a:pt x="49" y="45"/>
                  </a:lnTo>
                  <a:lnTo>
                    <a:pt x="38" y="44"/>
                  </a:lnTo>
                  <a:lnTo>
                    <a:pt x="34" y="44"/>
                  </a:lnTo>
                  <a:lnTo>
                    <a:pt x="29" y="44"/>
                  </a:lnTo>
                  <a:lnTo>
                    <a:pt x="25" y="43"/>
                  </a:lnTo>
                  <a:lnTo>
                    <a:pt x="21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18" y="37"/>
                  </a:lnTo>
                  <a:lnTo>
                    <a:pt x="15" y="35"/>
                  </a:lnTo>
                  <a:lnTo>
                    <a:pt x="10" y="34"/>
                  </a:lnTo>
                  <a:lnTo>
                    <a:pt x="9" y="31"/>
                  </a:lnTo>
                  <a:lnTo>
                    <a:pt x="9" y="28"/>
                  </a:lnTo>
                  <a:lnTo>
                    <a:pt x="10" y="24"/>
                  </a:lnTo>
                  <a:lnTo>
                    <a:pt x="12" y="21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9" y="18"/>
                  </a:lnTo>
                  <a:lnTo>
                    <a:pt x="21" y="19"/>
                  </a:lnTo>
                  <a:lnTo>
                    <a:pt x="22" y="21"/>
                  </a:lnTo>
                  <a:lnTo>
                    <a:pt x="32" y="22"/>
                  </a:lnTo>
                  <a:lnTo>
                    <a:pt x="43" y="24"/>
                  </a:lnTo>
                  <a:lnTo>
                    <a:pt x="51" y="24"/>
                  </a:lnTo>
                  <a:lnTo>
                    <a:pt x="62" y="22"/>
                  </a:lnTo>
                  <a:lnTo>
                    <a:pt x="65" y="21"/>
                  </a:lnTo>
                  <a:lnTo>
                    <a:pt x="69" y="19"/>
                  </a:lnTo>
                  <a:lnTo>
                    <a:pt x="72" y="19"/>
                  </a:lnTo>
                  <a:lnTo>
                    <a:pt x="75" y="18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8" y="15"/>
                  </a:lnTo>
                  <a:lnTo>
                    <a:pt x="79" y="13"/>
                  </a:lnTo>
                  <a:lnTo>
                    <a:pt x="72" y="13"/>
                  </a:lnTo>
                  <a:lnTo>
                    <a:pt x="66" y="13"/>
                  </a:lnTo>
                  <a:lnTo>
                    <a:pt x="59" y="13"/>
                  </a:lnTo>
                  <a:lnTo>
                    <a:pt x="51" y="13"/>
                  </a:lnTo>
                  <a:lnTo>
                    <a:pt x="44" y="13"/>
                  </a:lnTo>
                  <a:lnTo>
                    <a:pt x="38" y="13"/>
                  </a:lnTo>
                  <a:lnTo>
                    <a:pt x="31" y="12"/>
                  </a:lnTo>
                  <a:lnTo>
                    <a:pt x="25" y="9"/>
                  </a:lnTo>
                  <a:lnTo>
                    <a:pt x="31" y="7"/>
                  </a:lnTo>
                  <a:lnTo>
                    <a:pt x="38" y="6"/>
                  </a:lnTo>
                  <a:lnTo>
                    <a:pt x="44" y="6"/>
                  </a:lnTo>
                  <a:lnTo>
                    <a:pt x="51" y="6"/>
                  </a:lnTo>
                  <a:lnTo>
                    <a:pt x="57" y="6"/>
                  </a:lnTo>
                  <a:lnTo>
                    <a:pt x="65" y="6"/>
                  </a:lnTo>
                  <a:lnTo>
                    <a:pt x="70" y="6"/>
                  </a:lnTo>
                  <a:lnTo>
                    <a:pt x="78" y="6"/>
                  </a:lnTo>
                  <a:lnTo>
                    <a:pt x="81" y="6"/>
                  </a:lnTo>
                  <a:lnTo>
                    <a:pt x="85" y="6"/>
                  </a:lnTo>
                  <a:lnTo>
                    <a:pt x="88" y="7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7"/>
                  </a:lnTo>
                  <a:lnTo>
                    <a:pt x="94" y="6"/>
                  </a:lnTo>
                  <a:lnTo>
                    <a:pt x="91" y="3"/>
                  </a:lnTo>
                  <a:lnTo>
                    <a:pt x="90" y="2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3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9" y="9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9" y="44"/>
                  </a:lnTo>
                  <a:lnTo>
                    <a:pt x="13" y="47"/>
                  </a:lnTo>
                  <a:lnTo>
                    <a:pt x="18" y="48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5" name="Freeform 174"/>
            <p:cNvSpPr>
              <a:spLocks/>
            </p:cNvSpPr>
            <p:nvPr/>
          </p:nvSpPr>
          <p:spPr bwMode="auto">
            <a:xfrm>
              <a:off x="6942138" y="5367338"/>
              <a:ext cx="277813" cy="196850"/>
            </a:xfrm>
            <a:custGeom>
              <a:avLst/>
              <a:gdLst/>
              <a:ahLst/>
              <a:cxnLst>
                <a:cxn ang="0">
                  <a:pos x="76" y="101"/>
                </a:cxn>
                <a:cxn ang="0">
                  <a:pos x="108" y="99"/>
                </a:cxn>
                <a:cxn ang="0">
                  <a:pos x="121" y="96"/>
                </a:cxn>
                <a:cxn ang="0">
                  <a:pos x="127" y="95"/>
                </a:cxn>
                <a:cxn ang="0">
                  <a:pos x="146" y="91"/>
                </a:cxn>
                <a:cxn ang="0">
                  <a:pos x="170" y="89"/>
                </a:cxn>
                <a:cxn ang="0">
                  <a:pos x="173" y="88"/>
                </a:cxn>
                <a:cxn ang="0">
                  <a:pos x="130" y="85"/>
                </a:cxn>
                <a:cxn ang="0">
                  <a:pos x="74" y="83"/>
                </a:cxn>
                <a:cxn ang="0">
                  <a:pos x="35" y="77"/>
                </a:cxn>
                <a:cxn ang="0">
                  <a:pos x="11" y="51"/>
                </a:cxn>
                <a:cxn ang="0">
                  <a:pos x="26" y="26"/>
                </a:cxn>
                <a:cxn ang="0">
                  <a:pos x="51" y="23"/>
                </a:cxn>
                <a:cxn ang="0">
                  <a:pos x="76" y="22"/>
                </a:cxn>
                <a:cxn ang="0">
                  <a:pos x="83" y="23"/>
                </a:cxn>
                <a:cxn ang="0">
                  <a:pos x="79" y="41"/>
                </a:cxn>
                <a:cxn ang="0">
                  <a:pos x="80" y="48"/>
                </a:cxn>
                <a:cxn ang="0">
                  <a:pos x="88" y="61"/>
                </a:cxn>
                <a:cxn ang="0">
                  <a:pos x="124" y="72"/>
                </a:cxn>
                <a:cxn ang="0">
                  <a:pos x="136" y="69"/>
                </a:cxn>
                <a:cxn ang="0">
                  <a:pos x="145" y="66"/>
                </a:cxn>
                <a:cxn ang="0">
                  <a:pos x="149" y="64"/>
                </a:cxn>
                <a:cxn ang="0">
                  <a:pos x="159" y="61"/>
                </a:cxn>
                <a:cxn ang="0">
                  <a:pos x="159" y="57"/>
                </a:cxn>
                <a:cxn ang="0">
                  <a:pos x="133" y="58"/>
                </a:cxn>
                <a:cxn ang="0">
                  <a:pos x="102" y="52"/>
                </a:cxn>
                <a:cxn ang="0">
                  <a:pos x="89" y="44"/>
                </a:cxn>
                <a:cxn ang="0">
                  <a:pos x="101" y="20"/>
                </a:cxn>
                <a:cxn ang="0">
                  <a:pos x="111" y="16"/>
                </a:cxn>
                <a:cxn ang="0">
                  <a:pos x="143" y="11"/>
                </a:cxn>
                <a:cxn ang="0">
                  <a:pos x="152" y="14"/>
                </a:cxn>
                <a:cxn ang="0">
                  <a:pos x="152" y="16"/>
                </a:cxn>
                <a:cxn ang="0">
                  <a:pos x="156" y="16"/>
                </a:cxn>
                <a:cxn ang="0">
                  <a:pos x="158" y="7"/>
                </a:cxn>
                <a:cxn ang="0">
                  <a:pos x="149" y="3"/>
                </a:cxn>
                <a:cxn ang="0">
                  <a:pos x="130" y="0"/>
                </a:cxn>
                <a:cxn ang="0">
                  <a:pos x="108" y="6"/>
                </a:cxn>
                <a:cxn ang="0">
                  <a:pos x="91" y="14"/>
                </a:cxn>
                <a:cxn ang="0">
                  <a:pos x="74" y="14"/>
                </a:cxn>
                <a:cxn ang="0">
                  <a:pos x="51" y="14"/>
                </a:cxn>
                <a:cxn ang="0">
                  <a:pos x="25" y="20"/>
                </a:cxn>
                <a:cxn ang="0">
                  <a:pos x="9" y="29"/>
                </a:cxn>
                <a:cxn ang="0">
                  <a:pos x="3" y="33"/>
                </a:cxn>
                <a:cxn ang="0">
                  <a:pos x="0" y="44"/>
                </a:cxn>
                <a:cxn ang="0">
                  <a:pos x="0" y="60"/>
                </a:cxn>
                <a:cxn ang="0">
                  <a:pos x="3" y="72"/>
                </a:cxn>
                <a:cxn ang="0">
                  <a:pos x="31" y="93"/>
                </a:cxn>
                <a:cxn ang="0">
                  <a:pos x="48" y="105"/>
                </a:cxn>
                <a:cxn ang="0">
                  <a:pos x="52" y="111"/>
                </a:cxn>
                <a:cxn ang="0">
                  <a:pos x="79" y="124"/>
                </a:cxn>
                <a:cxn ang="0">
                  <a:pos x="117" y="120"/>
                </a:cxn>
                <a:cxn ang="0">
                  <a:pos x="148" y="111"/>
                </a:cxn>
                <a:cxn ang="0">
                  <a:pos x="168" y="105"/>
                </a:cxn>
                <a:cxn ang="0">
                  <a:pos x="173" y="101"/>
                </a:cxn>
                <a:cxn ang="0">
                  <a:pos x="132" y="104"/>
                </a:cxn>
                <a:cxn ang="0">
                  <a:pos x="76" y="107"/>
                </a:cxn>
                <a:cxn ang="0">
                  <a:pos x="52" y="102"/>
                </a:cxn>
                <a:cxn ang="0">
                  <a:pos x="50" y="98"/>
                </a:cxn>
              </a:cxnLst>
              <a:rect l="0" t="0" r="r" b="b"/>
              <a:pathLst>
                <a:path w="175" h="124">
                  <a:moveTo>
                    <a:pt x="51" y="98"/>
                  </a:moveTo>
                  <a:lnTo>
                    <a:pt x="60" y="99"/>
                  </a:lnTo>
                  <a:lnTo>
                    <a:pt x="67" y="101"/>
                  </a:lnTo>
                  <a:lnTo>
                    <a:pt x="76" y="101"/>
                  </a:lnTo>
                  <a:lnTo>
                    <a:pt x="85" y="101"/>
                  </a:lnTo>
                  <a:lnTo>
                    <a:pt x="92" y="101"/>
                  </a:lnTo>
                  <a:lnTo>
                    <a:pt x="101" y="99"/>
                  </a:lnTo>
                  <a:lnTo>
                    <a:pt x="108" y="99"/>
                  </a:lnTo>
                  <a:lnTo>
                    <a:pt x="117" y="98"/>
                  </a:lnTo>
                  <a:lnTo>
                    <a:pt x="118" y="98"/>
                  </a:lnTo>
                  <a:lnTo>
                    <a:pt x="120" y="96"/>
                  </a:lnTo>
                  <a:lnTo>
                    <a:pt x="121" y="96"/>
                  </a:lnTo>
                  <a:lnTo>
                    <a:pt x="123" y="95"/>
                  </a:lnTo>
                  <a:lnTo>
                    <a:pt x="124" y="95"/>
                  </a:lnTo>
                  <a:lnTo>
                    <a:pt x="126" y="95"/>
                  </a:lnTo>
                  <a:lnTo>
                    <a:pt x="127" y="95"/>
                  </a:lnTo>
                  <a:lnTo>
                    <a:pt x="129" y="95"/>
                  </a:lnTo>
                  <a:lnTo>
                    <a:pt x="134" y="93"/>
                  </a:lnTo>
                  <a:lnTo>
                    <a:pt x="140" y="92"/>
                  </a:lnTo>
                  <a:lnTo>
                    <a:pt x="146" y="91"/>
                  </a:lnTo>
                  <a:lnTo>
                    <a:pt x="152" y="91"/>
                  </a:lnTo>
                  <a:lnTo>
                    <a:pt x="158" y="91"/>
                  </a:lnTo>
                  <a:lnTo>
                    <a:pt x="164" y="89"/>
                  </a:lnTo>
                  <a:lnTo>
                    <a:pt x="170" y="89"/>
                  </a:lnTo>
                  <a:lnTo>
                    <a:pt x="175" y="89"/>
                  </a:lnTo>
                  <a:lnTo>
                    <a:pt x="174" y="89"/>
                  </a:lnTo>
                  <a:lnTo>
                    <a:pt x="174" y="88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58" y="86"/>
                  </a:lnTo>
                  <a:lnTo>
                    <a:pt x="143" y="86"/>
                  </a:lnTo>
                  <a:lnTo>
                    <a:pt x="130" y="85"/>
                  </a:lnTo>
                  <a:lnTo>
                    <a:pt x="115" y="85"/>
                  </a:lnTo>
                  <a:lnTo>
                    <a:pt x="102" y="83"/>
                  </a:lnTo>
                  <a:lnTo>
                    <a:pt x="88" y="83"/>
                  </a:lnTo>
                  <a:lnTo>
                    <a:pt x="74" y="83"/>
                  </a:lnTo>
                  <a:lnTo>
                    <a:pt x="60" y="83"/>
                  </a:lnTo>
                  <a:lnTo>
                    <a:pt x="51" y="83"/>
                  </a:lnTo>
                  <a:lnTo>
                    <a:pt x="42" y="80"/>
                  </a:lnTo>
                  <a:lnTo>
                    <a:pt x="35" y="77"/>
                  </a:lnTo>
                  <a:lnTo>
                    <a:pt x="26" y="73"/>
                  </a:lnTo>
                  <a:lnTo>
                    <a:pt x="20" y="67"/>
                  </a:lnTo>
                  <a:lnTo>
                    <a:pt x="14" y="60"/>
                  </a:lnTo>
                  <a:lnTo>
                    <a:pt x="11" y="51"/>
                  </a:lnTo>
                  <a:lnTo>
                    <a:pt x="10" y="42"/>
                  </a:lnTo>
                  <a:lnTo>
                    <a:pt x="13" y="35"/>
                  </a:lnTo>
                  <a:lnTo>
                    <a:pt x="17" y="29"/>
                  </a:lnTo>
                  <a:lnTo>
                    <a:pt x="26" y="26"/>
                  </a:lnTo>
                  <a:lnTo>
                    <a:pt x="33" y="25"/>
                  </a:lnTo>
                  <a:lnTo>
                    <a:pt x="39" y="25"/>
                  </a:lnTo>
                  <a:lnTo>
                    <a:pt x="45" y="23"/>
                  </a:lnTo>
                  <a:lnTo>
                    <a:pt x="51" y="23"/>
                  </a:lnTo>
                  <a:lnTo>
                    <a:pt x="58" y="23"/>
                  </a:lnTo>
                  <a:lnTo>
                    <a:pt x="64" y="22"/>
                  </a:lnTo>
                  <a:lnTo>
                    <a:pt x="70" y="22"/>
                  </a:lnTo>
                  <a:lnTo>
                    <a:pt x="76" y="22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3" y="23"/>
                  </a:lnTo>
                  <a:lnTo>
                    <a:pt x="82" y="29"/>
                  </a:lnTo>
                  <a:lnTo>
                    <a:pt x="80" y="35"/>
                  </a:lnTo>
                  <a:lnTo>
                    <a:pt x="79" y="41"/>
                  </a:lnTo>
                  <a:lnTo>
                    <a:pt x="80" y="47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9" y="48"/>
                  </a:lnTo>
                  <a:lnTo>
                    <a:pt x="80" y="52"/>
                  </a:lnTo>
                  <a:lnTo>
                    <a:pt x="83" y="57"/>
                  </a:lnTo>
                  <a:lnTo>
                    <a:pt x="88" y="61"/>
                  </a:lnTo>
                  <a:lnTo>
                    <a:pt x="92" y="64"/>
                  </a:lnTo>
                  <a:lnTo>
                    <a:pt x="102" y="69"/>
                  </a:lnTo>
                  <a:lnTo>
                    <a:pt x="113" y="70"/>
                  </a:lnTo>
                  <a:lnTo>
                    <a:pt x="124" y="72"/>
                  </a:lnTo>
                  <a:lnTo>
                    <a:pt x="134" y="72"/>
                  </a:lnTo>
                  <a:lnTo>
                    <a:pt x="134" y="72"/>
                  </a:lnTo>
                  <a:lnTo>
                    <a:pt x="136" y="70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40" y="69"/>
                  </a:lnTo>
                  <a:lnTo>
                    <a:pt x="142" y="67"/>
                  </a:lnTo>
                  <a:lnTo>
                    <a:pt x="145" y="66"/>
                  </a:lnTo>
                  <a:lnTo>
                    <a:pt x="146" y="66"/>
                  </a:lnTo>
                  <a:lnTo>
                    <a:pt x="148" y="66"/>
                  </a:lnTo>
                  <a:lnTo>
                    <a:pt x="149" y="64"/>
                  </a:lnTo>
                  <a:lnTo>
                    <a:pt x="149" y="64"/>
                  </a:lnTo>
                  <a:lnTo>
                    <a:pt x="151" y="63"/>
                  </a:lnTo>
                  <a:lnTo>
                    <a:pt x="153" y="63"/>
                  </a:lnTo>
                  <a:lnTo>
                    <a:pt x="156" y="61"/>
                  </a:lnTo>
                  <a:lnTo>
                    <a:pt x="159" y="61"/>
                  </a:lnTo>
                  <a:lnTo>
                    <a:pt x="161" y="60"/>
                  </a:lnTo>
                  <a:lnTo>
                    <a:pt x="162" y="57"/>
                  </a:lnTo>
                  <a:lnTo>
                    <a:pt x="161" y="57"/>
                  </a:lnTo>
                  <a:lnTo>
                    <a:pt x="159" y="57"/>
                  </a:lnTo>
                  <a:lnTo>
                    <a:pt x="158" y="57"/>
                  </a:lnTo>
                  <a:lnTo>
                    <a:pt x="149" y="58"/>
                  </a:lnTo>
                  <a:lnTo>
                    <a:pt x="142" y="58"/>
                  </a:lnTo>
                  <a:lnTo>
                    <a:pt x="133" y="58"/>
                  </a:lnTo>
                  <a:lnTo>
                    <a:pt x="126" y="57"/>
                  </a:lnTo>
                  <a:lnTo>
                    <a:pt x="117" y="57"/>
                  </a:lnTo>
                  <a:lnTo>
                    <a:pt x="110" y="55"/>
                  </a:lnTo>
                  <a:lnTo>
                    <a:pt x="102" y="52"/>
                  </a:lnTo>
                  <a:lnTo>
                    <a:pt x="95" y="50"/>
                  </a:lnTo>
                  <a:lnTo>
                    <a:pt x="93" y="48"/>
                  </a:lnTo>
                  <a:lnTo>
                    <a:pt x="91" y="45"/>
                  </a:lnTo>
                  <a:lnTo>
                    <a:pt x="89" y="44"/>
                  </a:lnTo>
                  <a:lnTo>
                    <a:pt x="89" y="42"/>
                  </a:lnTo>
                  <a:lnTo>
                    <a:pt x="89" y="33"/>
                  </a:lnTo>
                  <a:lnTo>
                    <a:pt x="93" y="25"/>
                  </a:lnTo>
                  <a:lnTo>
                    <a:pt x="101" y="20"/>
                  </a:lnTo>
                  <a:lnTo>
                    <a:pt x="110" y="17"/>
                  </a:lnTo>
                  <a:lnTo>
                    <a:pt x="111" y="16"/>
                  </a:lnTo>
                  <a:lnTo>
                    <a:pt x="111" y="16"/>
                  </a:lnTo>
                  <a:lnTo>
                    <a:pt x="111" y="16"/>
                  </a:lnTo>
                  <a:lnTo>
                    <a:pt x="113" y="14"/>
                  </a:lnTo>
                  <a:lnTo>
                    <a:pt x="123" y="13"/>
                  </a:lnTo>
                  <a:lnTo>
                    <a:pt x="133" y="11"/>
                  </a:lnTo>
                  <a:lnTo>
                    <a:pt x="143" y="11"/>
                  </a:lnTo>
                  <a:lnTo>
                    <a:pt x="153" y="13"/>
                  </a:lnTo>
                  <a:lnTo>
                    <a:pt x="153" y="13"/>
                  </a:lnTo>
                  <a:lnTo>
                    <a:pt x="153" y="13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3" y="16"/>
                  </a:lnTo>
                  <a:lnTo>
                    <a:pt x="155" y="16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8" y="16"/>
                  </a:lnTo>
                  <a:lnTo>
                    <a:pt x="159" y="13"/>
                  </a:lnTo>
                  <a:lnTo>
                    <a:pt x="159" y="10"/>
                  </a:lnTo>
                  <a:lnTo>
                    <a:pt x="158" y="7"/>
                  </a:lnTo>
                  <a:lnTo>
                    <a:pt x="156" y="6"/>
                  </a:lnTo>
                  <a:lnTo>
                    <a:pt x="153" y="4"/>
                  </a:lnTo>
                  <a:lnTo>
                    <a:pt x="152" y="3"/>
                  </a:lnTo>
                  <a:lnTo>
                    <a:pt x="149" y="3"/>
                  </a:lnTo>
                  <a:lnTo>
                    <a:pt x="146" y="1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30" y="0"/>
                  </a:lnTo>
                  <a:lnTo>
                    <a:pt x="124" y="1"/>
                  </a:lnTo>
                  <a:lnTo>
                    <a:pt x="118" y="1"/>
                  </a:lnTo>
                  <a:lnTo>
                    <a:pt x="114" y="3"/>
                  </a:lnTo>
                  <a:lnTo>
                    <a:pt x="108" y="6"/>
                  </a:lnTo>
                  <a:lnTo>
                    <a:pt x="102" y="7"/>
                  </a:lnTo>
                  <a:lnTo>
                    <a:pt x="98" y="9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6" y="19"/>
                  </a:lnTo>
                  <a:lnTo>
                    <a:pt x="83" y="16"/>
                  </a:lnTo>
                  <a:lnTo>
                    <a:pt x="79" y="16"/>
                  </a:lnTo>
                  <a:lnTo>
                    <a:pt x="74" y="14"/>
                  </a:lnTo>
                  <a:lnTo>
                    <a:pt x="70" y="14"/>
                  </a:lnTo>
                  <a:lnTo>
                    <a:pt x="64" y="14"/>
                  </a:lnTo>
                  <a:lnTo>
                    <a:pt x="57" y="14"/>
                  </a:lnTo>
                  <a:lnTo>
                    <a:pt x="51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1" y="17"/>
                  </a:lnTo>
                  <a:lnTo>
                    <a:pt x="25" y="20"/>
                  </a:lnTo>
                  <a:lnTo>
                    <a:pt x="19" y="22"/>
                  </a:lnTo>
                  <a:lnTo>
                    <a:pt x="14" y="23"/>
                  </a:lnTo>
                  <a:lnTo>
                    <a:pt x="11" y="26"/>
                  </a:lnTo>
                  <a:lnTo>
                    <a:pt x="9" y="29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5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11" y="83"/>
                  </a:lnTo>
                  <a:lnTo>
                    <a:pt x="20" y="89"/>
                  </a:lnTo>
                  <a:lnTo>
                    <a:pt x="31" y="93"/>
                  </a:lnTo>
                  <a:lnTo>
                    <a:pt x="41" y="96"/>
                  </a:lnTo>
                  <a:lnTo>
                    <a:pt x="42" y="101"/>
                  </a:lnTo>
                  <a:lnTo>
                    <a:pt x="45" y="102"/>
                  </a:lnTo>
                  <a:lnTo>
                    <a:pt x="48" y="105"/>
                  </a:lnTo>
                  <a:lnTo>
                    <a:pt x="51" y="108"/>
                  </a:lnTo>
                  <a:lnTo>
                    <a:pt x="51" y="110"/>
                  </a:lnTo>
                  <a:lnTo>
                    <a:pt x="52" y="110"/>
                  </a:lnTo>
                  <a:lnTo>
                    <a:pt x="52" y="111"/>
                  </a:lnTo>
                  <a:lnTo>
                    <a:pt x="54" y="113"/>
                  </a:lnTo>
                  <a:lnTo>
                    <a:pt x="61" y="118"/>
                  </a:lnTo>
                  <a:lnTo>
                    <a:pt x="70" y="121"/>
                  </a:lnTo>
                  <a:lnTo>
                    <a:pt x="79" y="124"/>
                  </a:lnTo>
                  <a:lnTo>
                    <a:pt x="88" y="124"/>
                  </a:lnTo>
                  <a:lnTo>
                    <a:pt x="96" y="124"/>
                  </a:lnTo>
                  <a:lnTo>
                    <a:pt x="107" y="123"/>
                  </a:lnTo>
                  <a:lnTo>
                    <a:pt x="117" y="120"/>
                  </a:lnTo>
                  <a:lnTo>
                    <a:pt x="126" y="118"/>
                  </a:lnTo>
                  <a:lnTo>
                    <a:pt x="133" y="115"/>
                  </a:lnTo>
                  <a:lnTo>
                    <a:pt x="140" y="113"/>
                  </a:lnTo>
                  <a:lnTo>
                    <a:pt x="148" y="111"/>
                  </a:lnTo>
                  <a:lnTo>
                    <a:pt x="155" y="108"/>
                  </a:lnTo>
                  <a:lnTo>
                    <a:pt x="159" y="107"/>
                  </a:lnTo>
                  <a:lnTo>
                    <a:pt x="164" y="105"/>
                  </a:lnTo>
                  <a:lnTo>
                    <a:pt x="168" y="105"/>
                  </a:lnTo>
                  <a:lnTo>
                    <a:pt x="173" y="102"/>
                  </a:lnTo>
                  <a:lnTo>
                    <a:pt x="173" y="102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59" y="102"/>
                  </a:lnTo>
                  <a:lnTo>
                    <a:pt x="145" y="104"/>
                  </a:lnTo>
                  <a:lnTo>
                    <a:pt x="132" y="104"/>
                  </a:lnTo>
                  <a:lnTo>
                    <a:pt x="118" y="105"/>
                  </a:lnTo>
                  <a:lnTo>
                    <a:pt x="104" y="105"/>
                  </a:lnTo>
                  <a:lnTo>
                    <a:pt x="91" y="107"/>
                  </a:lnTo>
                  <a:lnTo>
                    <a:pt x="76" y="107"/>
                  </a:lnTo>
                  <a:lnTo>
                    <a:pt x="63" y="105"/>
                  </a:lnTo>
                  <a:lnTo>
                    <a:pt x="60" y="105"/>
                  </a:lnTo>
                  <a:lnTo>
                    <a:pt x="55" y="104"/>
                  </a:lnTo>
                  <a:lnTo>
                    <a:pt x="52" y="102"/>
                  </a:lnTo>
                  <a:lnTo>
                    <a:pt x="50" y="99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51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6" name="Freeform 175"/>
            <p:cNvSpPr>
              <a:spLocks/>
            </p:cNvSpPr>
            <p:nvPr/>
          </p:nvSpPr>
          <p:spPr bwMode="auto">
            <a:xfrm>
              <a:off x="7208838" y="5411788"/>
              <a:ext cx="74613" cy="85725"/>
            </a:xfrm>
            <a:custGeom>
              <a:avLst/>
              <a:gdLst/>
              <a:ahLst/>
              <a:cxnLst>
                <a:cxn ang="0">
                  <a:pos x="18" y="51"/>
                </a:cxn>
                <a:cxn ang="0">
                  <a:pos x="18" y="51"/>
                </a:cxn>
                <a:cxn ang="0">
                  <a:pos x="18" y="52"/>
                </a:cxn>
                <a:cxn ang="0">
                  <a:pos x="18" y="54"/>
                </a:cxn>
                <a:cxn ang="0">
                  <a:pos x="18" y="54"/>
                </a:cxn>
                <a:cxn ang="0">
                  <a:pos x="19" y="54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5" y="52"/>
                </a:cxn>
                <a:cxn ang="0">
                  <a:pos x="26" y="52"/>
                </a:cxn>
                <a:cxn ang="0">
                  <a:pos x="28" y="51"/>
                </a:cxn>
                <a:cxn ang="0">
                  <a:pos x="31" y="51"/>
                </a:cxn>
                <a:cxn ang="0">
                  <a:pos x="32" y="49"/>
                </a:cxn>
                <a:cxn ang="0">
                  <a:pos x="32" y="49"/>
                </a:cxn>
                <a:cxn ang="0">
                  <a:pos x="34" y="49"/>
                </a:cxn>
                <a:cxn ang="0">
                  <a:pos x="34" y="51"/>
                </a:cxn>
                <a:cxn ang="0">
                  <a:pos x="35" y="51"/>
                </a:cxn>
                <a:cxn ang="0">
                  <a:pos x="37" y="49"/>
                </a:cxn>
                <a:cxn ang="0">
                  <a:pos x="38" y="48"/>
                </a:cxn>
                <a:cxn ang="0">
                  <a:pos x="40" y="48"/>
                </a:cxn>
                <a:cxn ang="0">
                  <a:pos x="41" y="46"/>
                </a:cxn>
                <a:cxn ang="0">
                  <a:pos x="44" y="45"/>
                </a:cxn>
                <a:cxn ang="0">
                  <a:pos x="46" y="44"/>
                </a:cxn>
                <a:cxn ang="0">
                  <a:pos x="47" y="39"/>
                </a:cxn>
                <a:cxn ang="0">
                  <a:pos x="47" y="36"/>
                </a:cxn>
                <a:cxn ang="0">
                  <a:pos x="46" y="32"/>
                </a:cxn>
                <a:cxn ang="0">
                  <a:pos x="43" y="29"/>
                </a:cxn>
                <a:cxn ang="0">
                  <a:pos x="38" y="24"/>
                </a:cxn>
                <a:cxn ang="0">
                  <a:pos x="35" y="22"/>
                </a:cxn>
                <a:cxn ang="0">
                  <a:pos x="28" y="14"/>
                </a:cxn>
                <a:cxn ang="0">
                  <a:pos x="21" y="8"/>
                </a:cxn>
                <a:cxn ang="0">
                  <a:pos x="12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4"/>
                </a:cxn>
                <a:cxn ang="0">
                  <a:pos x="3" y="5"/>
                </a:cxn>
                <a:cxn ang="0">
                  <a:pos x="6" y="7"/>
                </a:cxn>
                <a:cxn ang="0">
                  <a:pos x="9" y="8"/>
                </a:cxn>
                <a:cxn ang="0">
                  <a:pos x="12" y="11"/>
                </a:cxn>
                <a:cxn ang="0">
                  <a:pos x="13" y="14"/>
                </a:cxn>
                <a:cxn ang="0">
                  <a:pos x="16" y="17"/>
                </a:cxn>
                <a:cxn ang="0">
                  <a:pos x="18" y="20"/>
                </a:cxn>
                <a:cxn ang="0">
                  <a:pos x="21" y="23"/>
                </a:cxn>
                <a:cxn ang="0">
                  <a:pos x="25" y="26"/>
                </a:cxn>
                <a:cxn ang="0">
                  <a:pos x="28" y="29"/>
                </a:cxn>
                <a:cxn ang="0">
                  <a:pos x="31" y="32"/>
                </a:cxn>
                <a:cxn ang="0">
                  <a:pos x="32" y="35"/>
                </a:cxn>
                <a:cxn ang="0">
                  <a:pos x="32" y="36"/>
                </a:cxn>
                <a:cxn ang="0">
                  <a:pos x="31" y="39"/>
                </a:cxn>
                <a:cxn ang="0">
                  <a:pos x="29" y="41"/>
                </a:cxn>
                <a:cxn ang="0">
                  <a:pos x="28" y="44"/>
                </a:cxn>
                <a:cxn ang="0">
                  <a:pos x="25" y="46"/>
                </a:cxn>
                <a:cxn ang="0">
                  <a:pos x="21" y="48"/>
                </a:cxn>
                <a:cxn ang="0">
                  <a:pos x="18" y="51"/>
                </a:cxn>
              </a:cxnLst>
              <a:rect l="0" t="0" r="r" b="b"/>
              <a:pathLst>
                <a:path w="47" h="54">
                  <a:moveTo>
                    <a:pt x="18" y="51"/>
                  </a:moveTo>
                  <a:lnTo>
                    <a:pt x="18" y="51"/>
                  </a:lnTo>
                  <a:lnTo>
                    <a:pt x="18" y="52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9" y="54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5" y="52"/>
                  </a:lnTo>
                  <a:lnTo>
                    <a:pt x="26" y="52"/>
                  </a:lnTo>
                  <a:lnTo>
                    <a:pt x="28" y="51"/>
                  </a:lnTo>
                  <a:lnTo>
                    <a:pt x="31" y="51"/>
                  </a:lnTo>
                  <a:lnTo>
                    <a:pt x="32" y="49"/>
                  </a:lnTo>
                  <a:lnTo>
                    <a:pt x="32" y="49"/>
                  </a:lnTo>
                  <a:lnTo>
                    <a:pt x="34" y="49"/>
                  </a:lnTo>
                  <a:lnTo>
                    <a:pt x="34" y="51"/>
                  </a:lnTo>
                  <a:lnTo>
                    <a:pt x="35" y="51"/>
                  </a:lnTo>
                  <a:lnTo>
                    <a:pt x="37" y="49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1" y="46"/>
                  </a:lnTo>
                  <a:lnTo>
                    <a:pt x="44" y="45"/>
                  </a:lnTo>
                  <a:lnTo>
                    <a:pt x="46" y="44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6" y="32"/>
                  </a:lnTo>
                  <a:lnTo>
                    <a:pt x="43" y="29"/>
                  </a:lnTo>
                  <a:lnTo>
                    <a:pt x="38" y="24"/>
                  </a:lnTo>
                  <a:lnTo>
                    <a:pt x="35" y="22"/>
                  </a:lnTo>
                  <a:lnTo>
                    <a:pt x="28" y="14"/>
                  </a:lnTo>
                  <a:lnTo>
                    <a:pt x="21" y="8"/>
                  </a:lnTo>
                  <a:lnTo>
                    <a:pt x="12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4"/>
                  </a:lnTo>
                  <a:lnTo>
                    <a:pt x="3" y="5"/>
                  </a:lnTo>
                  <a:lnTo>
                    <a:pt x="6" y="7"/>
                  </a:lnTo>
                  <a:lnTo>
                    <a:pt x="9" y="8"/>
                  </a:lnTo>
                  <a:lnTo>
                    <a:pt x="12" y="11"/>
                  </a:lnTo>
                  <a:lnTo>
                    <a:pt x="13" y="14"/>
                  </a:lnTo>
                  <a:lnTo>
                    <a:pt x="16" y="17"/>
                  </a:lnTo>
                  <a:lnTo>
                    <a:pt x="18" y="20"/>
                  </a:lnTo>
                  <a:lnTo>
                    <a:pt x="21" y="23"/>
                  </a:lnTo>
                  <a:lnTo>
                    <a:pt x="25" y="26"/>
                  </a:lnTo>
                  <a:lnTo>
                    <a:pt x="28" y="29"/>
                  </a:lnTo>
                  <a:lnTo>
                    <a:pt x="31" y="32"/>
                  </a:lnTo>
                  <a:lnTo>
                    <a:pt x="32" y="35"/>
                  </a:lnTo>
                  <a:lnTo>
                    <a:pt x="32" y="36"/>
                  </a:lnTo>
                  <a:lnTo>
                    <a:pt x="31" y="39"/>
                  </a:lnTo>
                  <a:lnTo>
                    <a:pt x="29" y="41"/>
                  </a:lnTo>
                  <a:lnTo>
                    <a:pt x="28" y="44"/>
                  </a:lnTo>
                  <a:lnTo>
                    <a:pt x="25" y="46"/>
                  </a:lnTo>
                  <a:lnTo>
                    <a:pt x="21" y="48"/>
                  </a:lnTo>
                  <a:lnTo>
                    <a:pt x="18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7" name="Freeform 176"/>
            <p:cNvSpPr>
              <a:spLocks/>
            </p:cNvSpPr>
            <p:nvPr/>
          </p:nvSpPr>
          <p:spPr bwMode="auto">
            <a:xfrm>
              <a:off x="7021513" y="5432425"/>
              <a:ext cx="52388" cy="39688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1" y="19"/>
                </a:cxn>
                <a:cxn ang="0">
                  <a:pos x="5" y="22"/>
                </a:cxn>
                <a:cxn ang="0">
                  <a:pos x="13" y="23"/>
                </a:cxn>
                <a:cxn ang="0">
                  <a:pos x="19" y="23"/>
                </a:cxn>
                <a:cxn ang="0">
                  <a:pos x="26" y="25"/>
                </a:cxn>
                <a:cxn ang="0">
                  <a:pos x="32" y="25"/>
                </a:cxn>
                <a:cxn ang="0">
                  <a:pos x="32" y="25"/>
                </a:cxn>
                <a:cxn ang="0">
                  <a:pos x="33" y="23"/>
                </a:cxn>
                <a:cxn ang="0">
                  <a:pos x="33" y="23"/>
                </a:cxn>
                <a:cxn ang="0">
                  <a:pos x="33" y="23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2" y="20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6" y="20"/>
                </a:cxn>
                <a:cxn ang="0">
                  <a:pos x="20" y="19"/>
                </a:cxn>
                <a:cxn ang="0">
                  <a:pos x="14" y="19"/>
                </a:cxn>
                <a:cxn ang="0">
                  <a:pos x="8" y="16"/>
                </a:cxn>
                <a:cxn ang="0">
                  <a:pos x="4" y="13"/>
                </a:cxn>
                <a:cxn ang="0">
                  <a:pos x="5" y="10"/>
                </a:cxn>
                <a:cxn ang="0">
                  <a:pos x="8" y="7"/>
                </a:cxn>
                <a:cxn ang="0">
                  <a:pos x="11" y="6"/>
                </a:cxn>
                <a:cxn ang="0">
                  <a:pos x="14" y="3"/>
                </a:cxn>
              </a:cxnLst>
              <a:rect l="0" t="0" r="r" b="b"/>
              <a:pathLst>
                <a:path w="33" h="25">
                  <a:moveTo>
                    <a:pt x="14" y="3"/>
                  </a:moveTo>
                  <a:lnTo>
                    <a:pt x="14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5" y="22"/>
                  </a:lnTo>
                  <a:lnTo>
                    <a:pt x="13" y="23"/>
                  </a:lnTo>
                  <a:lnTo>
                    <a:pt x="19" y="23"/>
                  </a:lnTo>
                  <a:lnTo>
                    <a:pt x="26" y="25"/>
                  </a:lnTo>
                  <a:lnTo>
                    <a:pt x="32" y="25"/>
                  </a:lnTo>
                  <a:lnTo>
                    <a:pt x="32" y="25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2" y="20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6" y="20"/>
                  </a:lnTo>
                  <a:lnTo>
                    <a:pt x="20" y="19"/>
                  </a:lnTo>
                  <a:lnTo>
                    <a:pt x="14" y="19"/>
                  </a:lnTo>
                  <a:lnTo>
                    <a:pt x="8" y="16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8" y="7"/>
                  </a:lnTo>
                  <a:lnTo>
                    <a:pt x="11" y="6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8" name="Freeform 177"/>
            <p:cNvSpPr>
              <a:spLocks/>
            </p:cNvSpPr>
            <p:nvPr/>
          </p:nvSpPr>
          <p:spPr bwMode="auto">
            <a:xfrm>
              <a:off x="7232650" y="5108575"/>
              <a:ext cx="71438" cy="63500"/>
            </a:xfrm>
            <a:custGeom>
              <a:avLst/>
              <a:gdLst/>
              <a:ahLst/>
              <a:cxnLst>
                <a:cxn ang="0">
                  <a:pos x="23" y="37"/>
                </a:cxn>
                <a:cxn ang="0">
                  <a:pos x="25" y="38"/>
                </a:cxn>
                <a:cxn ang="0">
                  <a:pos x="26" y="38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9" y="38"/>
                </a:cxn>
                <a:cxn ang="0">
                  <a:pos x="31" y="37"/>
                </a:cxn>
                <a:cxn ang="0">
                  <a:pos x="31" y="35"/>
                </a:cxn>
                <a:cxn ang="0">
                  <a:pos x="32" y="35"/>
                </a:cxn>
                <a:cxn ang="0">
                  <a:pos x="35" y="35"/>
                </a:cxn>
                <a:cxn ang="0">
                  <a:pos x="36" y="34"/>
                </a:cxn>
                <a:cxn ang="0">
                  <a:pos x="39" y="34"/>
                </a:cxn>
                <a:cxn ang="0">
                  <a:pos x="41" y="34"/>
                </a:cxn>
                <a:cxn ang="0">
                  <a:pos x="44" y="32"/>
                </a:cxn>
                <a:cxn ang="0">
                  <a:pos x="45" y="30"/>
                </a:cxn>
                <a:cxn ang="0">
                  <a:pos x="45" y="25"/>
                </a:cxn>
                <a:cxn ang="0">
                  <a:pos x="45" y="22"/>
                </a:cxn>
                <a:cxn ang="0">
                  <a:pos x="42" y="16"/>
                </a:cxn>
                <a:cxn ang="0">
                  <a:pos x="39" y="12"/>
                </a:cxn>
                <a:cxn ang="0">
                  <a:pos x="35" y="8"/>
                </a:cxn>
                <a:cxn ang="0">
                  <a:pos x="29" y="5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9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7" y="8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3" y="10"/>
                </a:cxn>
                <a:cxn ang="0">
                  <a:pos x="17" y="13"/>
                </a:cxn>
                <a:cxn ang="0">
                  <a:pos x="22" y="15"/>
                </a:cxn>
                <a:cxn ang="0">
                  <a:pos x="25" y="18"/>
                </a:cxn>
                <a:cxn ang="0">
                  <a:pos x="28" y="21"/>
                </a:cxn>
                <a:cxn ang="0">
                  <a:pos x="28" y="22"/>
                </a:cxn>
                <a:cxn ang="0">
                  <a:pos x="25" y="24"/>
                </a:cxn>
                <a:cxn ang="0">
                  <a:pos x="23" y="24"/>
                </a:cxn>
                <a:cxn ang="0">
                  <a:pos x="22" y="24"/>
                </a:cxn>
                <a:cxn ang="0">
                  <a:pos x="19" y="25"/>
                </a:cxn>
                <a:cxn ang="0">
                  <a:pos x="16" y="25"/>
                </a:cxn>
                <a:cxn ang="0">
                  <a:pos x="13" y="27"/>
                </a:cxn>
                <a:cxn ang="0">
                  <a:pos x="10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4" y="31"/>
                </a:cxn>
                <a:cxn ang="0">
                  <a:pos x="17" y="32"/>
                </a:cxn>
                <a:cxn ang="0">
                  <a:pos x="20" y="35"/>
                </a:cxn>
                <a:cxn ang="0">
                  <a:pos x="23" y="37"/>
                </a:cxn>
              </a:cxnLst>
              <a:rect l="0" t="0" r="r" b="b"/>
              <a:pathLst>
                <a:path w="45" h="40">
                  <a:moveTo>
                    <a:pt x="23" y="37"/>
                  </a:moveTo>
                  <a:lnTo>
                    <a:pt x="25" y="38"/>
                  </a:lnTo>
                  <a:lnTo>
                    <a:pt x="26" y="38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9" y="38"/>
                  </a:lnTo>
                  <a:lnTo>
                    <a:pt x="31" y="37"/>
                  </a:lnTo>
                  <a:lnTo>
                    <a:pt x="31" y="35"/>
                  </a:lnTo>
                  <a:lnTo>
                    <a:pt x="32" y="35"/>
                  </a:lnTo>
                  <a:lnTo>
                    <a:pt x="35" y="35"/>
                  </a:lnTo>
                  <a:lnTo>
                    <a:pt x="36" y="34"/>
                  </a:lnTo>
                  <a:lnTo>
                    <a:pt x="39" y="34"/>
                  </a:lnTo>
                  <a:lnTo>
                    <a:pt x="41" y="34"/>
                  </a:lnTo>
                  <a:lnTo>
                    <a:pt x="44" y="32"/>
                  </a:lnTo>
                  <a:lnTo>
                    <a:pt x="45" y="30"/>
                  </a:lnTo>
                  <a:lnTo>
                    <a:pt x="45" y="25"/>
                  </a:lnTo>
                  <a:lnTo>
                    <a:pt x="45" y="22"/>
                  </a:lnTo>
                  <a:lnTo>
                    <a:pt x="42" y="16"/>
                  </a:lnTo>
                  <a:lnTo>
                    <a:pt x="39" y="12"/>
                  </a:lnTo>
                  <a:lnTo>
                    <a:pt x="35" y="8"/>
                  </a:lnTo>
                  <a:lnTo>
                    <a:pt x="29" y="5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9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7" y="8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3" y="10"/>
                  </a:lnTo>
                  <a:lnTo>
                    <a:pt x="17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8" y="21"/>
                  </a:lnTo>
                  <a:lnTo>
                    <a:pt x="28" y="22"/>
                  </a:lnTo>
                  <a:lnTo>
                    <a:pt x="25" y="24"/>
                  </a:lnTo>
                  <a:lnTo>
                    <a:pt x="23" y="24"/>
                  </a:lnTo>
                  <a:lnTo>
                    <a:pt x="22" y="24"/>
                  </a:lnTo>
                  <a:lnTo>
                    <a:pt x="19" y="25"/>
                  </a:lnTo>
                  <a:lnTo>
                    <a:pt x="16" y="25"/>
                  </a:lnTo>
                  <a:lnTo>
                    <a:pt x="13" y="27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4" y="31"/>
                  </a:lnTo>
                  <a:lnTo>
                    <a:pt x="17" y="32"/>
                  </a:lnTo>
                  <a:lnTo>
                    <a:pt x="20" y="35"/>
                  </a:lnTo>
                  <a:lnTo>
                    <a:pt x="23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9" name="Freeform 178"/>
            <p:cNvSpPr>
              <a:spLocks/>
            </p:cNvSpPr>
            <p:nvPr/>
          </p:nvSpPr>
          <p:spPr bwMode="auto">
            <a:xfrm>
              <a:off x="6457950" y="5083175"/>
              <a:ext cx="223838" cy="115888"/>
            </a:xfrm>
            <a:custGeom>
              <a:avLst/>
              <a:gdLst/>
              <a:ahLst/>
              <a:cxnLst>
                <a:cxn ang="0">
                  <a:pos x="81" y="47"/>
                </a:cxn>
                <a:cxn ang="0">
                  <a:pos x="94" y="47"/>
                </a:cxn>
                <a:cxn ang="0">
                  <a:pos x="103" y="46"/>
                </a:cxn>
                <a:cxn ang="0">
                  <a:pos x="104" y="46"/>
                </a:cxn>
                <a:cxn ang="0">
                  <a:pos x="109" y="44"/>
                </a:cxn>
                <a:cxn ang="0">
                  <a:pos x="117" y="43"/>
                </a:cxn>
                <a:cxn ang="0">
                  <a:pos x="122" y="43"/>
                </a:cxn>
                <a:cxn ang="0">
                  <a:pos x="123" y="41"/>
                </a:cxn>
                <a:cxn ang="0">
                  <a:pos x="126" y="41"/>
                </a:cxn>
                <a:cxn ang="0">
                  <a:pos x="131" y="40"/>
                </a:cxn>
                <a:cxn ang="0">
                  <a:pos x="135" y="40"/>
                </a:cxn>
                <a:cxn ang="0">
                  <a:pos x="138" y="38"/>
                </a:cxn>
                <a:cxn ang="0">
                  <a:pos x="139" y="37"/>
                </a:cxn>
                <a:cxn ang="0">
                  <a:pos x="141" y="35"/>
                </a:cxn>
                <a:cxn ang="0">
                  <a:pos x="135" y="34"/>
                </a:cxn>
                <a:cxn ang="0">
                  <a:pos x="122" y="34"/>
                </a:cxn>
                <a:cxn ang="0">
                  <a:pos x="109" y="34"/>
                </a:cxn>
                <a:cxn ang="0">
                  <a:pos x="95" y="34"/>
                </a:cxn>
                <a:cxn ang="0">
                  <a:pos x="91" y="31"/>
                </a:cxn>
                <a:cxn ang="0">
                  <a:pos x="98" y="26"/>
                </a:cxn>
                <a:cxn ang="0">
                  <a:pos x="106" y="22"/>
                </a:cxn>
                <a:cxn ang="0">
                  <a:pos x="116" y="18"/>
                </a:cxn>
                <a:cxn ang="0">
                  <a:pos x="122" y="16"/>
                </a:cxn>
                <a:cxn ang="0">
                  <a:pos x="123" y="16"/>
                </a:cxn>
                <a:cxn ang="0">
                  <a:pos x="126" y="12"/>
                </a:cxn>
                <a:cxn ang="0">
                  <a:pos x="134" y="7"/>
                </a:cxn>
                <a:cxn ang="0">
                  <a:pos x="138" y="5"/>
                </a:cxn>
                <a:cxn ang="0">
                  <a:pos x="138" y="2"/>
                </a:cxn>
                <a:cxn ang="0">
                  <a:pos x="131" y="3"/>
                </a:cxn>
                <a:cxn ang="0">
                  <a:pos x="112" y="10"/>
                </a:cxn>
                <a:cxn ang="0">
                  <a:pos x="94" y="19"/>
                </a:cxn>
                <a:cxn ang="0">
                  <a:pos x="76" y="26"/>
                </a:cxn>
                <a:cxn ang="0">
                  <a:pos x="65" y="32"/>
                </a:cxn>
                <a:cxn ang="0">
                  <a:pos x="56" y="37"/>
                </a:cxn>
                <a:cxn ang="0">
                  <a:pos x="47" y="41"/>
                </a:cxn>
                <a:cxn ang="0">
                  <a:pos x="34" y="48"/>
                </a:cxn>
                <a:cxn ang="0">
                  <a:pos x="21" y="56"/>
                </a:cxn>
                <a:cxn ang="0">
                  <a:pos x="8" y="63"/>
                </a:cxn>
                <a:cxn ang="0">
                  <a:pos x="0" y="69"/>
                </a:cxn>
                <a:cxn ang="0">
                  <a:pos x="0" y="72"/>
                </a:cxn>
                <a:cxn ang="0">
                  <a:pos x="3" y="73"/>
                </a:cxn>
                <a:cxn ang="0">
                  <a:pos x="8" y="73"/>
                </a:cxn>
                <a:cxn ang="0">
                  <a:pos x="16" y="69"/>
                </a:cxn>
                <a:cxn ang="0">
                  <a:pos x="30" y="62"/>
                </a:cxn>
                <a:cxn ang="0">
                  <a:pos x="41" y="56"/>
                </a:cxn>
                <a:cxn ang="0">
                  <a:pos x="54" y="50"/>
                </a:cxn>
                <a:cxn ang="0">
                  <a:pos x="65" y="47"/>
                </a:cxn>
                <a:cxn ang="0">
                  <a:pos x="71" y="47"/>
                </a:cxn>
              </a:cxnLst>
              <a:rect l="0" t="0" r="r" b="b"/>
              <a:pathLst>
                <a:path w="141" h="73">
                  <a:moveTo>
                    <a:pt x="73" y="47"/>
                  </a:moveTo>
                  <a:lnTo>
                    <a:pt x="81" y="47"/>
                  </a:lnTo>
                  <a:lnTo>
                    <a:pt x="88" y="47"/>
                  </a:lnTo>
                  <a:lnTo>
                    <a:pt x="94" y="47"/>
                  </a:lnTo>
                  <a:lnTo>
                    <a:pt x="101" y="46"/>
                  </a:lnTo>
                  <a:lnTo>
                    <a:pt x="103" y="46"/>
                  </a:lnTo>
                  <a:lnTo>
                    <a:pt x="103" y="46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9" y="44"/>
                  </a:lnTo>
                  <a:lnTo>
                    <a:pt x="113" y="43"/>
                  </a:lnTo>
                  <a:lnTo>
                    <a:pt x="117" y="43"/>
                  </a:lnTo>
                  <a:lnTo>
                    <a:pt x="122" y="43"/>
                  </a:lnTo>
                  <a:lnTo>
                    <a:pt x="122" y="43"/>
                  </a:lnTo>
                  <a:lnTo>
                    <a:pt x="123" y="41"/>
                  </a:lnTo>
                  <a:lnTo>
                    <a:pt x="123" y="41"/>
                  </a:lnTo>
                  <a:lnTo>
                    <a:pt x="123" y="41"/>
                  </a:lnTo>
                  <a:lnTo>
                    <a:pt x="126" y="41"/>
                  </a:lnTo>
                  <a:lnTo>
                    <a:pt x="129" y="40"/>
                  </a:lnTo>
                  <a:lnTo>
                    <a:pt x="131" y="40"/>
                  </a:lnTo>
                  <a:lnTo>
                    <a:pt x="134" y="40"/>
                  </a:lnTo>
                  <a:lnTo>
                    <a:pt x="135" y="40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9" y="38"/>
                  </a:lnTo>
                  <a:lnTo>
                    <a:pt x="139" y="37"/>
                  </a:lnTo>
                  <a:lnTo>
                    <a:pt x="141" y="37"/>
                  </a:lnTo>
                  <a:lnTo>
                    <a:pt x="141" y="35"/>
                  </a:lnTo>
                  <a:lnTo>
                    <a:pt x="141" y="35"/>
                  </a:lnTo>
                  <a:lnTo>
                    <a:pt x="135" y="34"/>
                  </a:lnTo>
                  <a:lnTo>
                    <a:pt x="128" y="34"/>
                  </a:lnTo>
                  <a:lnTo>
                    <a:pt x="122" y="34"/>
                  </a:lnTo>
                  <a:lnTo>
                    <a:pt x="114" y="34"/>
                  </a:lnTo>
                  <a:lnTo>
                    <a:pt x="109" y="34"/>
                  </a:lnTo>
                  <a:lnTo>
                    <a:pt x="101" y="35"/>
                  </a:lnTo>
                  <a:lnTo>
                    <a:pt x="95" y="34"/>
                  </a:lnTo>
                  <a:lnTo>
                    <a:pt x="88" y="34"/>
                  </a:lnTo>
                  <a:lnTo>
                    <a:pt x="91" y="31"/>
                  </a:lnTo>
                  <a:lnTo>
                    <a:pt x="95" y="29"/>
                  </a:lnTo>
                  <a:lnTo>
                    <a:pt x="98" y="26"/>
                  </a:lnTo>
                  <a:lnTo>
                    <a:pt x="101" y="25"/>
                  </a:lnTo>
                  <a:lnTo>
                    <a:pt x="106" y="22"/>
                  </a:lnTo>
                  <a:lnTo>
                    <a:pt x="112" y="21"/>
                  </a:lnTo>
                  <a:lnTo>
                    <a:pt x="116" y="18"/>
                  </a:lnTo>
                  <a:lnTo>
                    <a:pt x="120" y="16"/>
                  </a:lnTo>
                  <a:lnTo>
                    <a:pt x="122" y="16"/>
                  </a:lnTo>
                  <a:lnTo>
                    <a:pt x="122" y="16"/>
                  </a:lnTo>
                  <a:lnTo>
                    <a:pt x="123" y="16"/>
                  </a:lnTo>
                  <a:lnTo>
                    <a:pt x="123" y="15"/>
                  </a:lnTo>
                  <a:lnTo>
                    <a:pt x="126" y="12"/>
                  </a:lnTo>
                  <a:lnTo>
                    <a:pt x="131" y="10"/>
                  </a:lnTo>
                  <a:lnTo>
                    <a:pt x="134" y="7"/>
                  </a:lnTo>
                  <a:lnTo>
                    <a:pt x="136" y="6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38" y="2"/>
                  </a:lnTo>
                  <a:lnTo>
                    <a:pt x="139" y="0"/>
                  </a:lnTo>
                  <a:lnTo>
                    <a:pt x="131" y="3"/>
                  </a:lnTo>
                  <a:lnTo>
                    <a:pt x="120" y="7"/>
                  </a:lnTo>
                  <a:lnTo>
                    <a:pt x="112" y="10"/>
                  </a:lnTo>
                  <a:lnTo>
                    <a:pt x="103" y="15"/>
                  </a:lnTo>
                  <a:lnTo>
                    <a:pt x="94" y="19"/>
                  </a:lnTo>
                  <a:lnTo>
                    <a:pt x="85" y="24"/>
                  </a:lnTo>
                  <a:lnTo>
                    <a:pt x="76" y="26"/>
                  </a:lnTo>
                  <a:lnTo>
                    <a:pt x="68" y="31"/>
                  </a:lnTo>
                  <a:lnTo>
                    <a:pt x="65" y="32"/>
                  </a:lnTo>
                  <a:lnTo>
                    <a:pt x="60" y="34"/>
                  </a:lnTo>
                  <a:lnTo>
                    <a:pt x="56" y="37"/>
                  </a:lnTo>
                  <a:lnTo>
                    <a:pt x="53" y="38"/>
                  </a:lnTo>
                  <a:lnTo>
                    <a:pt x="47" y="41"/>
                  </a:lnTo>
                  <a:lnTo>
                    <a:pt x="40" y="46"/>
                  </a:lnTo>
                  <a:lnTo>
                    <a:pt x="34" y="48"/>
                  </a:lnTo>
                  <a:lnTo>
                    <a:pt x="28" y="51"/>
                  </a:lnTo>
                  <a:lnTo>
                    <a:pt x="21" y="56"/>
                  </a:lnTo>
                  <a:lnTo>
                    <a:pt x="15" y="59"/>
                  </a:lnTo>
                  <a:lnTo>
                    <a:pt x="8" y="63"/>
                  </a:lnTo>
                  <a:lnTo>
                    <a:pt x="2" y="67"/>
                  </a:lnTo>
                  <a:lnTo>
                    <a:pt x="0" y="69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6" y="73"/>
                  </a:lnTo>
                  <a:lnTo>
                    <a:pt x="8" y="73"/>
                  </a:lnTo>
                  <a:lnTo>
                    <a:pt x="9" y="72"/>
                  </a:lnTo>
                  <a:lnTo>
                    <a:pt x="16" y="69"/>
                  </a:lnTo>
                  <a:lnTo>
                    <a:pt x="22" y="66"/>
                  </a:lnTo>
                  <a:lnTo>
                    <a:pt x="30" y="62"/>
                  </a:lnTo>
                  <a:lnTo>
                    <a:pt x="35" y="59"/>
                  </a:lnTo>
                  <a:lnTo>
                    <a:pt x="41" y="56"/>
                  </a:lnTo>
                  <a:lnTo>
                    <a:pt x="49" y="53"/>
                  </a:lnTo>
                  <a:lnTo>
                    <a:pt x="54" y="50"/>
                  </a:lnTo>
                  <a:lnTo>
                    <a:pt x="62" y="47"/>
                  </a:lnTo>
                  <a:lnTo>
                    <a:pt x="65" y="47"/>
                  </a:lnTo>
                  <a:lnTo>
                    <a:pt x="68" y="47"/>
                  </a:lnTo>
                  <a:lnTo>
                    <a:pt x="71" y="47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0" name="Freeform 179"/>
            <p:cNvSpPr>
              <a:spLocks/>
            </p:cNvSpPr>
            <p:nvPr/>
          </p:nvSpPr>
          <p:spPr bwMode="auto">
            <a:xfrm>
              <a:off x="6702425" y="5318125"/>
              <a:ext cx="63500" cy="34925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5" y="19"/>
                </a:cxn>
                <a:cxn ang="0">
                  <a:pos x="37" y="16"/>
                </a:cxn>
                <a:cxn ang="0">
                  <a:pos x="38" y="15"/>
                </a:cxn>
                <a:cxn ang="0">
                  <a:pos x="38" y="12"/>
                </a:cxn>
                <a:cxn ang="0">
                  <a:pos x="40" y="10"/>
                </a:cxn>
                <a:cxn ang="0">
                  <a:pos x="40" y="7"/>
                </a:cxn>
                <a:cxn ang="0">
                  <a:pos x="38" y="6"/>
                </a:cxn>
                <a:cxn ang="0">
                  <a:pos x="37" y="4"/>
                </a:cxn>
                <a:cxn ang="0">
                  <a:pos x="34" y="3"/>
                </a:cxn>
                <a:cxn ang="0">
                  <a:pos x="31" y="4"/>
                </a:cxn>
                <a:cxn ang="0">
                  <a:pos x="26" y="6"/>
                </a:cxn>
                <a:cxn ang="0">
                  <a:pos x="23" y="9"/>
                </a:cxn>
                <a:cxn ang="0">
                  <a:pos x="22" y="9"/>
                </a:cxn>
                <a:cxn ang="0">
                  <a:pos x="22" y="9"/>
                </a:cxn>
                <a:cxn ang="0">
                  <a:pos x="22" y="10"/>
                </a:cxn>
                <a:cxn ang="0">
                  <a:pos x="21" y="10"/>
                </a:cxn>
                <a:cxn ang="0">
                  <a:pos x="18" y="10"/>
                </a:cxn>
                <a:cxn ang="0">
                  <a:pos x="15" y="9"/>
                </a:cxn>
                <a:cxn ang="0">
                  <a:pos x="13" y="7"/>
                </a:cxn>
                <a:cxn ang="0">
                  <a:pos x="10" y="6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9"/>
                </a:cxn>
                <a:cxn ang="0">
                  <a:pos x="7" y="16"/>
                </a:cxn>
                <a:cxn ang="0">
                  <a:pos x="16" y="21"/>
                </a:cxn>
                <a:cxn ang="0">
                  <a:pos x="25" y="22"/>
                </a:cxn>
                <a:cxn ang="0">
                  <a:pos x="34" y="21"/>
                </a:cxn>
              </a:cxnLst>
              <a:rect l="0" t="0" r="r" b="b"/>
              <a:pathLst>
                <a:path w="40" h="22">
                  <a:moveTo>
                    <a:pt x="34" y="21"/>
                  </a:moveTo>
                  <a:lnTo>
                    <a:pt x="35" y="19"/>
                  </a:lnTo>
                  <a:lnTo>
                    <a:pt x="37" y="16"/>
                  </a:lnTo>
                  <a:lnTo>
                    <a:pt x="38" y="15"/>
                  </a:lnTo>
                  <a:lnTo>
                    <a:pt x="38" y="12"/>
                  </a:lnTo>
                  <a:lnTo>
                    <a:pt x="40" y="10"/>
                  </a:lnTo>
                  <a:lnTo>
                    <a:pt x="40" y="7"/>
                  </a:lnTo>
                  <a:lnTo>
                    <a:pt x="38" y="6"/>
                  </a:lnTo>
                  <a:lnTo>
                    <a:pt x="37" y="4"/>
                  </a:lnTo>
                  <a:lnTo>
                    <a:pt x="34" y="3"/>
                  </a:lnTo>
                  <a:lnTo>
                    <a:pt x="31" y="4"/>
                  </a:lnTo>
                  <a:lnTo>
                    <a:pt x="26" y="6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9"/>
                  </a:lnTo>
                  <a:lnTo>
                    <a:pt x="7" y="16"/>
                  </a:lnTo>
                  <a:lnTo>
                    <a:pt x="16" y="21"/>
                  </a:lnTo>
                  <a:lnTo>
                    <a:pt x="25" y="22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1" name="Freeform 180"/>
            <p:cNvSpPr>
              <a:spLocks/>
            </p:cNvSpPr>
            <p:nvPr/>
          </p:nvSpPr>
          <p:spPr bwMode="auto">
            <a:xfrm>
              <a:off x="6588125" y="5303838"/>
              <a:ext cx="144463" cy="123825"/>
            </a:xfrm>
            <a:custGeom>
              <a:avLst/>
              <a:gdLst/>
              <a:ahLst/>
              <a:cxnLst>
                <a:cxn ang="0">
                  <a:pos x="19" y="53"/>
                </a:cxn>
                <a:cxn ang="0">
                  <a:pos x="34" y="54"/>
                </a:cxn>
                <a:cxn ang="0">
                  <a:pos x="49" y="56"/>
                </a:cxn>
                <a:cxn ang="0">
                  <a:pos x="63" y="56"/>
                </a:cxn>
                <a:cxn ang="0">
                  <a:pos x="76" y="56"/>
                </a:cxn>
                <a:cxn ang="0">
                  <a:pos x="87" y="54"/>
                </a:cxn>
                <a:cxn ang="0">
                  <a:pos x="91" y="50"/>
                </a:cxn>
                <a:cxn ang="0">
                  <a:pos x="90" y="49"/>
                </a:cxn>
                <a:cxn ang="0">
                  <a:pos x="79" y="47"/>
                </a:cxn>
                <a:cxn ang="0">
                  <a:pos x="60" y="46"/>
                </a:cxn>
                <a:cxn ang="0">
                  <a:pos x="41" y="46"/>
                </a:cxn>
                <a:cxn ang="0">
                  <a:pos x="22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6" y="43"/>
                </a:cxn>
                <a:cxn ang="0">
                  <a:pos x="25" y="37"/>
                </a:cxn>
                <a:cxn ang="0">
                  <a:pos x="30" y="32"/>
                </a:cxn>
                <a:cxn ang="0">
                  <a:pos x="34" y="30"/>
                </a:cxn>
                <a:cxn ang="0">
                  <a:pos x="40" y="25"/>
                </a:cxn>
                <a:cxn ang="0">
                  <a:pos x="49" y="21"/>
                </a:cxn>
                <a:cxn ang="0">
                  <a:pos x="57" y="13"/>
                </a:cxn>
                <a:cxn ang="0">
                  <a:pos x="66" y="8"/>
                </a:cxn>
                <a:cxn ang="0">
                  <a:pos x="72" y="5"/>
                </a:cxn>
                <a:cxn ang="0">
                  <a:pos x="75" y="3"/>
                </a:cxn>
                <a:cxn ang="0">
                  <a:pos x="76" y="3"/>
                </a:cxn>
                <a:cxn ang="0">
                  <a:pos x="76" y="0"/>
                </a:cxn>
                <a:cxn ang="0">
                  <a:pos x="69" y="0"/>
                </a:cxn>
                <a:cxn ang="0">
                  <a:pos x="56" y="6"/>
                </a:cxn>
                <a:cxn ang="0">
                  <a:pos x="41" y="13"/>
                </a:cxn>
                <a:cxn ang="0">
                  <a:pos x="30" y="21"/>
                </a:cxn>
                <a:cxn ang="0">
                  <a:pos x="18" y="30"/>
                </a:cxn>
                <a:cxn ang="0">
                  <a:pos x="8" y="40"/>
                </a:cxn>
                <a:cxn ang="0">
                  <a:pos x="3" y="47"/>
                </a:cxn>
                <a:cxn ang="0">
                  <a:pos x="3" y="47"/>
                </a:cxn>
                <a:cxn ang="0">
                  <a:pos x="2" y="49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6"/>
                </a:cxn>
                <a:cxn ang="0">
                  <a:pos x="8" y="71"/>
                </a:cxn>
                <a:cxn ang="0">
                  <a:pos x="12" y="71"/>
                </a:cxn>
                <a:cxn ang="0">
                  <a:pos x="16" y="71"/>
                </a:cxn>
                <a:cxn ang="0">
                  <a:pos x="24" y="71"/>
                </a:cxn>
                <a:cxn ang="0">
                  <a:pos x="35" y="73"/>
                </a:cxn>
                <a:cxn ang="0">
                  <a:pos x="52" y="76"/>
                </a:cxn>
                <a:cxn ang="0">
                  <a:pos x="65" y="78"/>
                </a:cxn>
                <a:cxn ang="0">
                  <a:pos x="78" y="76"/>
                </a:cxn>
                <a:cxn ang="0">
                  <a:pos x="84" y="73"/>
                </a:cxn>
                <a:cxn ang="0">
                  <a:pos x="85" y="71"/>
                </a:cxn>
                <a:cxn ang="0">
                  <a:pos x="81" y="69"/>
                </a:cxn>
                <a:cxn ang="0">
                  <a:pos x="69" y="68"/>
                </a:cxn>
                <a:cxn ang="0">
                  <a:pos x="56" y="66"/>
                </a:cxn>
                <a:cxn ang="0">
                  <a:pos x="43" y="65"/>
                </a:cxn>
                <a:cxn ang="0">
                  <a:pos x="31" y="62"/>
                </a:cxn>
                <a:cxn ang="0">
                  <a:pos x="18" y="60"/>
                </a:cxn>
                <a:cxn ang="0">
                  <a:pos x="11" y="59"/>
                </a:cxn>
                <a:cxn ang="0">
                  <a:pos x="11" y="54"/>
                </a:cxn>
              </a:cxnLst>
              <a:rect l="0" t="0" r="r" b="b"/>
              <a:pathLst>
                <a:path w="91" h="78">
                  <a:moveTo>
                    <a:pt x="12" y="53"/>
                  </a:moveTo>
                  <a:lnTo>
                    <a:pt x="19" y="53"/>
                  </a:lnTo>
                  <a:lnTo>
                    <a:pt x="27" y="54"/>
                  </a:lnTo>
                  <a:lnTo>
                    <a:pt x="34" y="54"/>
                  </a:lnTo>
                  <a:lnTo>
                    <a:pt x="41" y="56"/>
                  </a:lnTo>
                  <a:lnTo>
                    <a:pt x="49" y="56"/>
                  </a:lnTo>
                  <a:lnTo>
                    <a:pt x="56" y="57"/>
                  </a:lnTo>
                  <a:lnTo>
                    <a:pt x="63" y="56"/>
                  </a:lnTo>
                  <a:lnTo>
                    <a:pt x="71" y="56"/>
                  </a:lnTo>
                  <a:lnTo>
                    <a:pt x="76" y="56"/>
                  </a:lnTo>
                  <a:lnTo>
                    <a:pt x="82" y="54"/>
                  </a:lnTo>
                  <a:lnTo>
                    <a:pt x="87" y="54"/>
                  </a:lnTo>
                  <a:lnTo>
                    <a:pt x="91" y="50"/>
                  </a:lnTo>
                  <a:lnTo>
                    <a:pt x="91" y="50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88" y="49"/>
                  </a:lnTo>
                  <a:lnTo>
                    <a:pt x="79" y="47"/>
                  </a:lnTo>
                  <a:lnTo>
                    <a:pt x="69" y="46"/>
                  </a:lnTo>
                  <a:lnTo>
                    <a:pt x="60" y="46"/>
                  </a:lnTo>
                  <a:lnTo>
                    <a:pt x="52" y="46"/>
                  </a:lnTo>
                  <a:lnTo>
                    <a:pt x="41" y="46"/>
                  </a:lnTo>
                  <a:lnTo>
                    <a:pt x="32" y="47"/>
                  </a:lnTo>
                  <a:lnTo>
                    <a:pt x="22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6" y="43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2" y="31"/>
                  </a:lnTo>
                  <a:lnTo>
                    <a:pt x="34" y="30"/>
                  </a:lnTo>
                  <a:lnTo>
                    <a:pt x="35" y="30"/>
                  </a:lnTo>
                  <a:lnTo>
                    <a:pt x="40" y="25"/>
                  </a:lnTo>
                  <a:lnTo>
                    <a:pt x="44" y="24"/>
                  </a:lnTo>
                  <a:lnTo>
                    <a:pt x="49" y="21"/>
                  </a:lnTo>
                  <a:lnTo>
                    <a:pt x="53" y="18"/>
                  </a:lnTo>
                  <a:lnTo>
                    <a:pt x="57" y="13"/>
                  </a:lnTo>
                  <a:lnTo>
                    <a:pt x="62" y="10"/>
                  </a:lnTo>
                  <a:lnTo>
                    <a:pt x="66" y="8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3" y="5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9" y="0"/>
                  </a:lnTo>
                  <a:lnTo>
                    <a:pt x="62" y="2"/>
                  </a:lnTo>
                  <a:lnTo>
                    <a:pt x="56" y="6"/>
                  </a:lnTo>
                  <a:lnTo>
                    <a:pt x="49" y="10"/>
                  </a:lnTo>
                  <a:lnTo>
                    <a:pt x="41" y="13"/>
                  </a:lnTo>
                  <a:lnTo>
                    <a:pt x="35" y="18"/>
                  </a:lnTo>
                  <a:lnTo>
                    <a:pt x="30" y="21"/>
                  </a:lnTo>
                  <a:lnTo>
                    <a:pt x="22" y="25"/>
                  </a:lnTo>
                  <a:lnTo>
                    <a:pt x="18" y="30"/>
                  </a:lnTo>
                  <a:lnTo>
                    <a:pt x="12" y="34"/>
                  </a:lnTo>
                  <a:lnTo>
                    <a:pt x="8" y="40"/>
                  </a:lnTo>
                  <a:lnTo>
                    <a:pt x="5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6" y="71"/>
                  </a:lnTo>
                  <a:lnTo>
                    <a:pt x="8" y="71"/>
                  </a:lnTo>
                  <a:lnTo>
                    <a:pt x="11" y="71"/>
                  </a:lnTo>
                  <a:lnTo>
                    <a:pt x="12" y="71"/>
                  </a:lnTo>
                  <a:lnTo>
                    <a:pt x="13" y="71"/>
                  </a:lnTo>
                  <a:lnTo>
                    <a:pt x="16" y="71"/>
                  </a:lnTo>
                  <a:lnTo>
                    <a:pt x="21" y="71"/>
                  </a:lnTo>
                  <a:lnTo>
                    <a:pt x="24" y="71"/>
                  </a:lnTo>
                  <a:lnTo>
                    <a:pt x="27" y="72"/>
                  </a:lnTo>
                  <a:lnTo>
                    <a:pt x="35" y="73"/>
                  </a:lnTo>
                  <a:lnTo>
                    <a:pt x="43" y="75"/>
                  </a:lnTo>
                  <a:lnTo>
                    <a:pt x="52" y="76"/>
                  </a:lnTo>
                  <a:lnTo>
                    <a:pt x="59" y="78"/>
                  </a:lnTo>
                  <a:lnTo>
                    <a:pt x="65" y="78"/>
                  </a:lnTo>
                  <a:lnTo>
                    <a:pt x="72" y="78"/>
                  </a:lnTo>
                  <a:lnTo>
                    <a:pt x="78" y="76"/>
                  </a:lnTo>
                  <a:lnTo>
                    <a:pt x="82" y="73"/>
                  </a:lnTo>
                  <a:lnTo>
                    <a:pt x="84" y="73"/>
                  </a:lnTo>
                  <a:lnTo>
                    <a:pt x="85" y="72"/>
                  </a:lnTo>
                  <a:lnTo>
                    <a:pt x="85" y="71"/>
                  </a:lnTo>
                  <a:lnTo>
                    <a:pt x="87" y="71"/>
                  </a:lnTo>
                  <a:lnTo>
                    <a:pt x="81" y="69"/>
                  </a:lnTo>
                  <a:lnTo>
                    <a:pt x="75" y="68"/>
                  </a:lnTo>
                  <a:lnTo>
                    <a:pt x="69" y="68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0" y="65"/>
                  </a:lnTo>
                  <a:lnTo>
                    <a:pt x="43" y="65"/>
                  </a:lnTo>
                  <a:lnTo>
                    <a:pt x="37" y="63"/>
                  </a:lnTo>
                  <a:lnTo>
                    <a:pt x="31" y="62"/>
                  </a:lnTo>
                  <a:lnTo>
                    <a:pt x="25" y="62"/>
                  </a:lnTo>
                  <a:lnTo>
                    <a:pt x="18" y="60"/>
                  </a:lnTo>
                  <a:lnTo>
                    <a:pt x="12" y="60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2" name="Freeform 181"/>
            <p:cNvSpPr>
              <a:spLocks/>
            </p:cNvSpPr>
            <p:nvPr/>
          </p:nvSpPr>
          <p:spPr bwMode="auto">
            <a:xfrm>
              <a:off x="6607175" y="4662488"/>
              <a:ext cx="9525" cy="153988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0" y="72"/>
                </a:cxn>
                <a:cxn ang="0">
                  <a:pos x="0" y="78"/>
                </a:cxn>
                <a:cxn ang="0">
                  <a:pos x="0" y="85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4" y="97"/>
                </a:cxn>
                <a:cxn ang="0">
                  <a:pos x="4" y="95"/>
                </a:cxn>
                <a:cxn ang="0">
                  <a:pos x="6" y="95"/>
                </a:cxn>
                <a:cxn ang="0">
                  <a:pos x="6" y="95"/>
                </a:cxn>
                <a:cxn ang="0">
                  <a:pos x="6" y="94"/>
                </a:cxn>
                <a:cxn ang="0">
                  <a:pos x="6" y="70"/>
                </a:cxn>
                <a:cxn ang="0">
                  <a:pos x="6" y="47"/>
                </a:cxn>
                <a:cxn ang="0">
                  <a:pos x="6" y="25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7"/>
                </a:cxn>
                <a:cxn ang="0">
                  <a:pos x="0" y="15"/>
                </a:cxn>
                <a:cxn ang="0">
                  <a:pos x="0" y="22"/>
                </a:cxn>
                <a:cxn ang="0">
                  <a:pos x="0" y="29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0" y="56"/>
                </a:cxn>
                <a:cxn ang="0">
                  <a:pos x="0" y="64"/>
                </a:cxn>
              </a:cxnLst>
              <a:rect l="0" t="0" r="r" b="b"/>
              <a:pathLst>
                <a:path w="6" h="97">
                  <a:moveTo>
                    <a:pt x="0" y="64"/>
                  </a:moveTo>
                  <a:lnTo>
                    <a:pt x="0" y="72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4" y="97"/>
                  </a:lnTo>
                  <a:lnTo>
                    <a:pt x="4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4"/>
                  </a:lnTo>
                  <a:lnTo>
                    <a:pt x="6" y="70"/>
                  </a:lnTo>
                  <a:lnTo>
                    <a:pt x="6" y="47"/>
                  </a:lnTo>
                  <a:lnTo>
                    <a:pt x="6" y="25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7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9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3" name="Freeform 182"/>
            <p:cNvSpPr>
              <a:spLocks/>
            </p:cNvSpPr>
            <p:nvPr/>
          </p:nvSpPr>
          <p:spPr bwMode="auto">
            <a:xfrm>
              <a:off x="6577013" y="4518025"/>
              <a:ext cx="39688" cy="150813"/>
            </a:xfrm>
            <a:custGeom>
              <a:avLst/>
              <a:gdLst/>
              <a:ahLst/>
              <a:cxnLst>
                <a:cxn ang="0">
                  <a:pos x="6" y="79"/>
                </a:cxn>
                <a:cxn ang="0">
                  <a:pos x="9" y="82"/>
                </a:cxn>
                <a:cxn ang="0">
                  <a:pos x="9" y="85"/>
                </a:cxn>
                <a:cxn ang="0">
                  <a:pos x="7" y="85"/>
                </a:cxn>
                <a:cxn ang="0">
                  <a:pos x="6" y="85"/>
                </a:cxn>
                <a:cxn ang="0">
                  <a:pos x="4" y="85"/>
                </a:cxn>
                <a:cxn ang="0">
                  <a:pos x="1" y="88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9" y="91"/>
                </a:cxn>
                <a:cxn ang="0">
                  <a:pos x="12" y="91"/>
                </a:cxn>
                <a:cxn ang="0">
                  <a:pos x="12" y="95"/>
                </a:cxn>
                <a:cxn ang="0">
                  <a:pos x="16" y="94"/>
                </a:cxn>
                <a:cxn ang="0">
                  <a:pos x="19" y="88"/>
                </a:cxn>
                <a:cxn ang="0">
                  <a:pos x="20" y="85"/>
                </a:cxn>
                <a:cxn ang="0">
                  <a:pos x="20" y="84"/>
                </a:cxn>
                <a:cxn ang="0">
                  <a:pos x="19" y="82"/>
                </a:cxn>
                <a:cxn ang="0">
                  <a:pos x="18" y="82"/>
                </a:cxn>
                <a:cxn ang="0">
                  <a:pos x="13" y="81"/>
                </a:cxn>
                <a:cxn ang="0">
                  <a:pos x="9" y="76"/>
                </a:cxn>
                <a:cxn ang="0">
                  <a:pos x="6" y="62"/>
                </a:cxn>
                <a:cxn ang="0">
                  <a:pos x="6" y="40"/>
                </a:cxn>
                <a:cxn ang="0">
                  <a:pos x="10" y="24"/>
                </a:cxn>
                <a:cxn ang="0">
                  <a:pos x="12" y="16"/>
                </a:cxn>
                <a:cxn ang="0">
                  <a:pos x="15" y="13"/>
                </a:cxn>
                <a:cxn ang="0">
                  <a:pos x="16" y="12"/>
                </a:cxn>
                <a:cxn ang="0">
                  <a:pos x="18" y="28"/>
                </a:cxn>
                <a:cxn ang="0">
                  <a:pos x="18" y="59"/>
                </a:cxn>
                <a:cxn ang="0">
                  <a:pos x="16" y="76"/>
                </a:cxn>
                <a:cxn ang="0">
                  <a:pos x="16" y="79"/>
                </a:cxn>
                <a:cxn ang="0">
                  <a:pos x="19" y="78"/>
                </a:cxn>
                <a:cxn ang="0">
                  <a:pos x="20" y="73"/>
                </a:cxn>
                <a:cxn ang="0">
                  <a:pos x="23" y="71"/>
                </a:cxn>
                <a:cxn ang="0">
                  <a:pos x="25" y="38"/>
                </a:cxn>
                <a:cxn ang="0">
                  <a:pos x="19" y="6"/>
                </a:cxn>
                <a:cxn ang="0">
                  <a:pos x="20" y="5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3" y="5"/>
                </a:cxn>
                <a:cxn ang="0">
                  <a:pos x="3" y="32"/>
                </a:cxn>
                <a:cxn ang="0">
                  <a:pos x="0" y="63"/>
                </a:cxn>
                <a:cxn ang="0">
                  <a:pos x="1" y="71"/>
                </a:cxn>
                <a:cxn ang="0">
                  <a:pos x="4" y="78"/>
                </a:cxn>
              </a:cxnLst>
              <a:rect l="0" t="0" r="r" b="b"/>
              <a:pathLst>
                <a:path w="25" h="95">
                  <a:moveTo>
                    <a:pt x="4" y="78"/>
                  </a:moveTo>
                  <a:lnTo>
                    <a:pt x="6" y="79"/>
                  </a:lnTo>
                  <a:lnTo>
                    <a:pt x="7" y="81"/>
                  </a:lnTo>
                  <a:lnTo>
                    <a:pt x="9" y="82"/>
                  </a:lnTo>
                  <a:lnTo>
                    <a:pt x="9" y="84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6" y="85"/>
                  </a:lnTo>
                  <a:lnTo>
                    <a:pt x="4" y="85"/>
                  </a:lnTo>
                  <a:lnTo>
                    <a:pt x="3" y="87"/>
                  </a:lnTo>
                  <a:lnTo>
                    <a:pt x="1" y="88"/>
                  </a:lnTo>
                  <a:lnTo>
                    <a:pt x="1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12" y="93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6" y="94"/>
                  </a:lnTo>
                  <a:lnTo>
                    <a:pt x="18" y="93"/>
                  </a:lnTo>
                  <a:lnTo>
                    <a:pt x="19" y="88"/>
                  </a:lnTo>
                  <a:lnTo>
                    <a:pt x="20" y="85"/>
                  </a:lnTo>
                  <a:lnTo>
                    <a:pt x="20" y="85"/>
                  </a:lnTo>
                  <a:lnTo>
                    <a:pt x="20" y="84"/>
                  </a:lnTo>
                  <a:lnTo>
                    <a:pt x="20" y="84"/>
                  </a:lnTo>
                  <a:lnTo>
                    <a:pt x="20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18" y="82"/>
                  </a:lnTo>
                  <a:lnTo>
                    <a:pt x="16" y="82"/>
                  </a:lnTo>
                  <a:lnTo>
                    <a:pt x="13" y="81"/>
                  </a:lnTo>
                  <a:lnTo>
                    <a:pt x="10" y="78"/>
                  </a:lnTo>
                  <a:lnTo>
                    <a:pt x="9" y="76"/>
                  </a:lnTo>
                  <a:lnTo>
                    <a:pt x="7" y="73"/>
                  </a:lnTo>
                  <a:lnTo>
                    <a:pt x="6" y="62"/>
                  </a:lnTo>
                  <a:lnTo>
                    <a:pt x="6" y="50"/>
                  </a:lnTo>
                  <a:lnTo>
                    <a:pt x="6" y="40"/>
                  </a:lnTo>
                  <a:lnTo>
                    <a:pt x="9" y="28"/>
                  </a:lnTo>
                  <a:lnTo>
                    <a:pt x="10" y="24"/>
                  </a:lnTo>
                  <a:lnTo>
                    <a:pt x="12" y="21"/>
                  </a:lnTo>
                  <a:lnTo>
                    <a:pt x="12" y="16"/>
                  </a:lnTo>
                  <a:lnTo>
                    <a:pt x="13" y="13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8" y="28"/>
                  </a:lnTo>
                  <a:lnTo>
                    <a:pt x="19" y="44"/>
                  </a:lnTo>
                  <a:lnTo>
                    <a:pt x="18" y="59"/>
                  </a:lnTo>
                  <a:lnTo>
                    <a:pt x="16" y="75"/>
                  </a:lnTo>
                  <a:lnTo>
                    <a:pt x="16" y="76"/>
                  </a:lnTo>
                  <a:lnTo>
                    <a:pt x="16" y="78"/>
                  </a:lnTo>
                  <a:lnTo>
                    <a:pt x="16" y="79"/>
                  </a:lnTo>
                  <a:lnTo>
                    <a:pt x="18" y="79"/>
                  </a:lnTo>
                  <a:lnTo>
                    <a:pt x="19" y="78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22" y="71"/>
                  </a:lnTo>
                  <a:lnTo>
                    <a:pt x="23" y="71"/>
                  </a:lnTo>
                  <a:lnTo>
                    <a:pt x="25" y="54"/>
                  </a:lnTo>
                  <a:lnTo>
                    <a:pt x="25" y="38"/>
                  </a:lnTo>
                  <a:lnTo>
                    <a:pt x="23" y="22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7" y="18"/>
                  </a:lnTo>
                  <a:lnTo>
                    <a:pt x="3" y="32"/>
                  </a:lnTo>
                  <a:lnTo>
                    <a:pt x="0" y="49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4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4" name="Freeform 183"/>
            <p:cNvSpPr>
              <a:spLocks noEditPoints="1"/>
            </p:cNvSpPr>
            <p:nvPr/>
          </p:nvSpPr>
          <p:spPr bwMode="auto">
            <a:xfrm>
              <a:off x="6869113" y="4513263"/>
              <a:ext cx="82550" cy="293688"/>
            </a:xfrm>
            <a:custGeom>
              <a:avLst/>
              <a:gdLst/>
              <a:ahLst/>
              <a:cxnLst>
                <a:cxn ang="0">
                  <a:pos x="8" y="183"/>
                </a:cxn>
                <a:cxn ang="0">
                  <a:pos x="37" y="182"/>
                </a:cxn>
                <a:cxn ang="0">
                  <a:pos x="50" y="179"/>
                </a:cxn>
                <a:cxn ang="0">
                  <a:pos x="49" y="176"/>
                </a:cxn>
                <a:cxn ang="0">
                  <a:pos x="24" y="175"/>
                </a:cxn>
                <a:cxn ang="0">
                  <a:pos x="15" y="175"/>
                </a:cxn>
                <a:cxn ang="0">
                  <a:pos x="19" y="142"/>
                </a:cxn>
                <a:cxn ang="0">
                  <a:pos x="18" y="100"/>
                </a:cxn>
                <a:cxn ang="0">
                  <a:pos x="17" y="88"/>
                </a:cxn>
                <a:cxn ang="0">
                  <a:pos x="18" y="84"/>
                </a:cxn>
                <a:cxn ang="0">
                  <a:pos x="22" y="84"/>
                </a:cxn>
                <a:cxn ang="0">
                  <a:pos x="31" y="84"/>
                </a:cxn>
                <a:cxn ang="0">
                  <a:pos x="34" y="126"/>
                </a:cxn>
                <a:cxn ang="0">
                  <a:pos x="33" y="161"/>
                </a:cxn>
                <a:cxn ang="0">
                  <a:pos x="36" y="170"/>
                </a:cxn>
                <a:cxn ang="0">
                  <a:pos x="40" y="166"/>
                </a:cxn>
                <a:cxn ang="0">
                  <a:pos x="40" y="153"/>
                </a:cxn>
                <a:cxn ang="0">
                  <a:pos x="40" y="122"/>
                </a:cxn>
                <a:cxn ang="0">
                  <a:pos x="38" y="112"/>
                </a:cxn>
                <a:cxn ang="0">
                  <a:pos x="38" y="88"/>
                </a:cxn>
                <a:cxn ang="0">
                  <a:pos x="43" y="75"/>
                </a:cxn>
                <a:cxn ang="0">
                  <a:pos x="43" y="71"/>
                </a:cxn>
                <a:cxn ang="0">
                  <a:pos x="33" y="76"/>
                </a:cxn>
                <a:cxn ang="0">
                  <a:pos x="28" y="72"/>
                </a:cxn>
                <a:cxn ang="0">
                  <a:pos x="28" y="68"/>
                </a:cxn>
                <a:cxn ang="0">
                  <a:pos x="31" y="56"/>
                </a:cxn>
                <a:cxn ang="0">
                  <a:pos x="37" y="47"/>
                </a:cxn>
                <a:cxn ang="0">
                  <a:pos x="41" y="28"/>
                </a:cxn>
                <a:cxn ang="0">
                  <a:pos x="34" y="8"/>
                </a:cxn>
                <a:cxn ang="0">
                  <a:pos x="25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2" y="6"/>
                </a:cxn>
                <a:cxn ang="0">
                  <a:pos x="11" y="35"/>
                </a:cxn>
                <a:cxn ang="0">
                  <a:pos x="15" y="65"/>
                </a:cxn>
                <a:cxn ang="0">
                  <a:pos x="19" y="66"/>
                </a:cxn>
                <a:cxn ang="0">
                  <a:pos x="22" y="72"/>
                </a:cxn>
                <a:cxn ang="0">
                  <a:pos x="21" y="78"/>
                </a:cxn>
                <a:cxn ang="0">
                  <a:pos x="17" y="76"/>
                </a:cxn>
                <a:cxn ang="0">
                  <a:pos x="11" y="82"/>
                </a:cxn>
                <a:cxn ang="0">
                  <a:pos x="9" y="115"/>
                </a:cxn>
                <a:cxn ang="0">
                  <a:pos x="6" y="158"/>
                </a:cxn>
                <a:cxn ang="0">
                  <a:pos x="3" y="178"/>
                </a:cxn>
                <a:cxn ang="0">
                  <a:pos x="2" y="183"/>
                </a:cxn>
                <a:cxn ang="0">
                  <a:pos x="21" y="56"/>
                </a:cxn>
                <a:cxn ang="0">
                  <a:pos x="19" y="41"/>
                </a:cxn>
                <a:cxn ang="0">
                  <a:pos x="22" y="13"/>
                </a:cxn>
                <a:cxn ang="0">
                  <a:pos x="27" y="11"/>
                </a:cxn>
                <a:cxn ang="0">
                  <a:pos x="31" y="25"/>
                </a:cxn>
                <a:cxn ang="0">
                  <a:pos x="28" y="53"/>
                </a:cxn>
                <a:cxn ang="0">
                  <a:pos x="24" y="55"/>
                </a:cxn>
                <a:cxn ang="0">
                  <a:pos x="22" y="59"/>
                </a:cxn>
              </a:cxnLst>
              <a:rect l="0" t="0" r="r" b="b"/>
              <a:pathLst>
                <a:path w="52" h="185">
                  <a:moveTo>
                    <a:pt x="8" y="185"/>
                  </a:move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9" y="183"/>
                  </a:lnTo>
                  <a:lnTo>
                    <a:pt x="19" y="183"/>
                  </a:lnTo>
                  <a:lnTo>
                    <a:pt x="28" y="182"/>
                  </a:lnTo>
                  <a:lnTo>
                    <a:pt x="37" y="182"/>
                  </a:lnTo>
                  <a:lnTo>
                    <a:pt x="47" y="180"/>
                  </a:lnTo>
                  <a:lnTo>
                    <a:pt x="49" y="180"/>
                  </a:lnTo>
                  <a:lnTo>
                    <a:pt x="50" y="179"/>
                  </a:lnTo>
                  <a:lnTo>
                    <a:pt x="50" y="179"/>
                  </a:lnTo>
                  <a:lnTo>
                    <a:pt x="52" y="179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6"/>
                  </a:lnTo>
                  <a:lnTo>
                    <a:pt x="47" y="176"/>
                  </a:lnTo>
                  <a:lnTo>
                    <a:pt x="40" y="175"/>
                  </a:lnTo>
                  <a:lnTo>
                    <a:pt x="33" y="175"/>
                  </a:lnTo>
                  <a:lnTo>
                    <a:pt x="24" y="175"/>
                  </a:lnTo>
                  <a:lnTo>
                    <a:pt x="17" y="176"/>
                  </a:lnTo>
                  <a:lnTo>
                    <a:pt x="17" y="176"/>
                  </a:lnTo>
                  <a:lnTo>
                    <a:pt x="15" y="175"/>
                  </a:lnTo>
                  <a:lnTo>
                    <a:pt x="15" y="175"/>
                  </a:lnTo>
                  <a:lnTo>
                    <a:pt x="15" y="173"/>
                  </a:lnTo>
                  <a:lnTo>
                    <a:pt x="18" y="163"/>
                  </a:lnTo>
                  <a:lnTo>
                    <a:pt x="19" y="153"/>
                  </a:lnTo>
                  <a:lnTo>
                    <a:pt x="19" y="142"/>
                  </a:lnTo>
                  <a:lnTo>
                    <a:pt x="19" y="132"/>
                  </a:lnTo>
                  <a:lnTo>
                    <a:pt x="19" y="122"/>
                  </a:lnTo>
                  <a:lnTo>
                    <a:pt x="19" y="110"/>
                  </a:lnTo>
                  <a:lnTo>
                    <a:pt x="18" y="100"/>
                  </a:lnTo>
                  <a:lnTo>
                    <a:pt x="18" y="90"/>
                  </a:lnTo>
                  <a:lnTo>
                    <a:pt x="17" y="90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7" y="87"/>
                  </a:lnTo>
                  <a:lnTo>
                    <a:pt x="18" y="85"/>
                  </a:lnTo>
                  <a:lnTo>
                    <a:pt x="18" y="84"/>
                  </a:lnTo>
                  <a:lnTo>
                    <a:pt x="18" y="82"/>
                  </a:lnTo>
                  <a:lnTo>
                    <a:pt x="19" y="82"/>
                  </a:lnTo>
                  <a:lnTo>
                    <a:pt x="21" y="84"/>
                  </a:lnTo>
                  <a:lnTo>
                    <a:pt x="22" y="84"/>
                  </a:lnTo>
                  <a:lnTo>
                    <a:pt x="22" y="85"/>
                  </a:lnTo>
                  <a:lnTo>
                    <a:pt x="25" y="85"/>
                  </a:lnTo>
                  <a:lnTo>
                    <a:pt x="28" y="84"/>
                  </a:lnTo>
                  <a:lnTo>
                    <a:pt x="31" y="84"/>
                  </a:lnTo>
                  <a:lnTo>
                    <a:pt x="34" y="84"/>
                  </a:lnTo>
                  <a:lnTo>
                    <a:pt x="34" y="98"/>
                  </a:lnTo>
                  <a:lnTo>
                    <a:pt x="34" y="112"/>
                  </a:lnTo>
                  <a:lnTo>
                    <a:pt x="34" y="126"/>
                  </a:lnTo>
                  <a:lnTo>
                    <a:pt x="33" y="141"/>
                  </a:lnTo>
                  <a:lnTo>
                    <a:pt x="33" y="148"/>
                  </a:lnTo>
                  <a:lnTo>
                    <a:pt x="33" y="154"/>
                  </a:lnTo>
                  <a:lnTo>
                    <a:pt x="33" y="161"/>
                  </a:lnTo>
                  <a:lnTo>
                    <a:pt x="34" y="169"/>
                  </a:lnTo>
                  <a:lnTo>
                    <a:pt x="34" y="170"/>
                  </a:lnTo>
                  <a:lnTo>
                    <a:pt x="36" y="170"/>
                  </a:lnTo>
                  <a:lnTo>
                    <a:pt x="36" y="170"/>
                  </a:lnTo>
                  <a:lnTo>
                    <a:pt x="37" y="170"/>
                  </a:lnTo>
                  <a:lnTo>
                    <a:pt x="38" y="170"/>
                  </a:lnTo>
                  <a:lnTo>
                    <a:pt x="40" y="167"/>
                  </a:lnTo>
                  <a:lnTo>
                    <a:pt x="40" y="166"/>
                  </a:lnTo>
                  <a:lnTo>
                    <a:pt x="40" y="164"/>
                  </a:lnTo>
                  <a:lnTo>
                    <a:pt x="40" y="161"/>
                  </a:lnTo>
                  <a:lnTo>
                    <a:pt x="40" y="157"/>
                  </a:lnTo>
                  <a:lnTo>
                    <a:pt x="40" y="153"/>
                  </a:lnTo>
                  <a:lnTo>
                    <a:pt x="40" y="148"/>
                  </a:lnTo>
                  <a:lnTo>
                    <a:pt x="40" y="139"/>
                  </a:lnTo>
                  <a:lnTo>
                    <a:pt x="40" y="131"/>
                  </a:lnTo>
                  <a:lnTo>
                    <a:pt x="40" y="122"/>
                  </a:lnTo>
                  <a:lnTo>
                    <a:pt x="40" y="113"/>
                  </a:lnTo>
                  <a:lnTo>
                    <a:pt x="40" y="113"/>
                  </a:lnTo>
                  <a:lnTo>
                    <a:pt x="40" y="112"/>
                  </a:lnTo>
                  <a:lnTo>
                    <a:pt x="38" y="112"/>
                  </a:lnTo>
                  <a:lnTo>
                    <a:pt x="38" y="112"/>
                  </a:lnTo>
                  <a:lnTo>
                    <a:pt x="38" y="104"/>
                  </a:lnTo>
                  <a:lnTo>
                    <a:pt x="38" y="96"/>
                  </a:lnTo>
                  <a:lnTo>
                    <a:pt x="38" y="88"/>
                  </a:lnTo>
                  <a:lnTo>
                    <a:pt x="40" y="81"/>
                  </a:lnTo>
                  <a:lnTo>
                    <a:pt x="40" y="79"/>
                  </a:lnTo>
                  <a:lnTo>
                    <a:pt x="41" y="76"/>
                  </a:lnTo>
                  <a:lnTo>
                    <a:pt x="43" y="75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3" y="72"/>
                  </a:lnTo>
                  <a:lnTo>
                    <a:pt x="43" y="71"/>
                  </a:lnTo>
                  <a:lnTo>
                    <a:pt x="41" y="71"/>
                  </a:lnTo>
                  <a:lnTo>
                    <a:pt x="38" y="72"/>
                  </a:lnTo>
                  <a:lnTo>
                    <a:pt x="36" y="74"/>
                  </a:lnTo>
                  <a:lnTo>
                    <a:pt x="33" y="76"/>
                  </a:lnTo>
                  <a:lnTo>
                    <a:pt x="30" y="76"/>
                  </a:lnTo>
                  <a:lnTo>
                    <a:pt x="28" y="75"/>
                  </a:lnTo>
                  <a:lnTo>
                    <a:pt x="28" y="74"/>
                  </a:lnTo>
                  <a:lnTo>
                    <a:pt x="28" y="72"/>
                  </a:lnTo>
                  <a:lnTo>
                    <a:pt x="28" y="69"/>
                  </a:lnTo>
                  <a:lnTo>
                    <a:pt x="28" y="69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0" y="65"/>
                  </a:lnTo>
                  <a:lnTo>
                    <a:pt x="30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4" y="55"/>
                  </a:lnTo>
                  <a:lnTo>
                    <a:pt x="36" y="52"/>
                  </a:lnTo>
                  <a:lnTo>
                    <a:pt x="37" y="47"/>
                  </a:lnTo>
                  <a:lnTo>
                    <a:pt x="37" y="44"/>
                  </a:lnTo>
                  <a:lnTo>
                    <a:pt x="38" y="41"/>
                  </a:lnTo>
                  <a:lnTo>
                    <a:pt x="40" y="35"/>
                  </a:lnTo>
                  <a:lnTo>
                    <a:pt x="41" y="28"/>
                  </a:lnTo>
                  <a:lnTo>
                    <a:pt x="41" y="22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34" y="8"/>
                  </a:lnTo>
                  <a:lnTo>
                    <a:pt x="31" y="3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5" y="21"/>
                  </a:lnTo>
                  <a:lnTo>
                    <a:pt x="11" y="35"/>
                  </a:lnTo>
                  <a:lnTo>
                    <a:pt x="11" y="50"/>
                  </a:lnTo>
                  <a:lnTo>
                    <a:pt x="14" y="65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17" y="65"/>
                  </a:lnTo>
                  <a:lnTo>
                    <a:pt x="18" y="65"/>
                  </a:lnTo>
                  <a:lnTo>
                    <a:pt x="19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2" y="72"/>
                  </a:lnTo>
                  <a:lnTo>
                    <a:pt x="22" y="75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19" y="78"/>
                  </a:lnTo>
                  <a:lnTo>
                    <a:pt x="18" y="76"/>
                  </a:lnTo>
                  <a:lnTo>
                    <a:pt x="17" y="76"/>
                  </a:lnTo>
                  <a:lnTo>
                    <a:pt x="15" y="76"/>
                  </a:lnTo>
                  <a:lnTo>
                    <a:pt x="14" y="78"/>
                  </a:lnTo>
                  <a:lnTo>
                    <a:pt x="12" y="81"/>
                  </a:lnTo>
                  <a:lnTo>
                    <a:pt x="11" y="82"/>
                  </a:lnTo>
                  <a:lnTo>
                    <a:pt x="11" y="85"/>
                  </a:lnTo>
                  <a:lnTo>
                    <a:pt x="11" y="88"/>
                  </a:lnTo>
                  <a:lnTo>
                    <a:pt x="11" y="101"/>
                  </a:lnTo>
                  <a:lnTo>
                    <a:pt x="9" y="115"/>
                  </a:lnTo>
                  <a:lnTo>
                    <a:pt x="6" y="128"/>
                  </a:lnTo>
                  <a:lnTo>
                    <a:pt x="6" y="139"/>
                  </a:lnTo>
                  <a:lnTo>
                    <a:pt x="6" y="150"/>
                  </a:lnTo>
                  <a:lnTo>
                    <a:pt x="6" y="158"/>
                  </a:lnTo>
                  <a:lnTo>
                    <a:pt x="6" y="167"/>
                  </a:lnTo>
                  <a:lnTo>
                    <a:pt x="6" y="178"/>
                  </a:lnTo>
                  <a:lnTo>
                    <a:pt x="5" y="178"/>
                  </a:lnTo>
                  <a:lnTo>
                    <a:pt x="3" y="178"/>
                  </a:lnTo>
                  <a:lnTo>
                    <a:pt x="2" y="179"/>
                  </a:lnTo>
                  <a:lnTo>
                    <a:pt x="0" y="179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5" y="185"/>
                  </a:lnTo>
                  <a:lnTo>
                    <a:pt x="8" y="185"/>
                  </a:lnTo>
                  <a:close/>
                  <a:moveTo>
                    <a:pt x="22" y="59"/>
                  </a:moveTo>
                  <a:lnTo>
                    <a:pt x="21" y="56"/>
                  </a:lnTo>
                  <a:lnTo>
                    <a:pt x="19" y="55"/>
                  </a:lnTo>
                  <a:lnTo>
                    <a:pt x="19" y="52"/>
                  </a:lnTo>
                  <a:lnTo>
                    <a:pt x="19" y="50"/>
                  </a:lnTo>
                  <a:lnTo>
                    <a:pt x="19" y="41"/>
                  </a:lnTo>
                  <a:lnTo>
                    <a:pt x="21" y="33"/>
                  </a:lnTo>
                  <a:lnTo>
                    <a:pt x="22" y="24"/>
                  </a:lnTo>
                  <a:lnTo>
                    <a:pt x="22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4" y="12"/>
                  </a:lnTo>
                  <a:lnTo>
                    <a:pt x="25" y="11"/>
                  </a:lnTo>
                  <a:lnTo>
                    <a:pt x="27" y="11"/>
                  </a:lnTo>
                  <a:lnTo>
                    <a:pt x="28" y="12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31" y="25"/>
                  </a:lnTo>
                  <a:lnTo>
                    <a:pt x="31" y="34"/>
                  </a:lnTo>
                  <a:lnTo>
                    <a:pt x="30" y="44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7" y="53"/>
                  </a:lnTo>
                  <a:lnTo>
                    <a:pt x="27" y="53"/>
                  </a:lnTo>
                  <a:lnTo>
                    <a:pt x="25" y="53"/>
                  </a:lnTo>
                  <a:lnTo>
                    <a:pt x="24" y="55"/>
                  </a:lnTo>
                  <a:lnTo>
                    <a:pt x="24" y="56"/>
                  </a:lnTo>
                  <a:lnTo>
                    <a:pt x="24" y="57"/>
                  </a:lnTo>
                  <a:lnTo>
                    <a:pt x="24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pic>
        <p:nvPicPr>
          <p:cNvPr id="195" name="Picture 11" descr="C:\Users\luiguiok\AppData\Local\Microsoft\Windows\Temporary Internet Files\Content.IE5\F4WJ9UG4\MC900233101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3010904"/>
            <a:ext cx="960560" cy="813493"/>
          </a:xfrm>
          <a:prstGeom prst="rect">
            <a:avLst/>
          </a:prstGeom>
          <a:noFill/>
        </p:spPr>
      </p:pic>
      <p:pic>
        <p:nvPicPr>
          <p:cNvPr id="196" name="Picture 184" descr="C:\Users\luiguiok\AppData\Local\Microsoft\Windows\Temporary Internet Files\Content.IE5\F4WJ9UG4\MC900440384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80112" y="5459176"/>
            <a:ext cx="648072" cy="648072"/>
          </a:xfrm>
          <a:prstGeom prst="rect">
            <a:avLst/>
          </a:prstGeom>
          <a:noFill/>
        </p:spPr>
      </p:pic>
      <p:sp>
        <p:nvSpPr>
          <p:cNvPr id="197" name="196 CuadroTexto"/>
          <p:cNvSpPr txBox="1"/>
          <p:nvPr/>
        </p:nvSpPr>
        <p:spPr>
          <a:xfrm>
            <a:off x="4716016" y="374549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Productos/Promociones</a:t>
            </a:r>
          </a:p>
        </p:txBody>
      </p:sp>
      <p:sp>
        <p:nvSpPr>
          <p:cNvPr id="198" name="197 CuadroTexto"/>
          <p:cNvSpPr txBox="1"/>
          <p:nvPr/>
        </p:nvSpPr>
        <p:spPr>
          <a:xfrm>
            <a:off x="5076056" y="495512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Clientes</a:t>
            </a:r>
          </a:p>
        </p:txBody>
      </p:sp>
      <p:sp>
        <p:nvSpPr>
          <p:cNvPr id="199" name="198 CuadroTexto"/>
          <p:cNvSpPr txBox="1"/>
          <p:nvPr/>
        </p:nvSpPr>
        <p:spPr>
          <a:xfrm>
            <a:off x="5220072" y="609329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Tarjeta Cliente Distinguido</a:t>
            </a:r>
          </a:p>
        </p:txBody>
      </p:sp>
      <p:grpSp>
        <p:nvGrpSpPr>
          <p:cNvPr id="200" name="199 Grupo"/>
          <p:cNvGrpSpPr/>
          <p:nvPr/>
        </p:nvGrpSpPr>
        <p:grpSpPr>
          <a:xfrm>
            <a:off x="7308304" y="1825079"/>
            <a:ext cx="1368152" cy="1080318"/>
            <a:chOff x="6372200" y="1052736"/>
            <a:chExt cx="2232248" cy="1800398"/>
          </a:xfrm>
        </p:grpSpPr>
        <p:pic>
          <p:nvPicPr>
            <p:cNvPr id="201" name="Picture 2" descr="C:\Users\luiguiok\AppData\Local\Microsoft\Windows\Temporary Internet Files\Content.IE5\F4WJ9UG4\MC900441376[1]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092280" y="1052736"/>
              <a:ext cx="1512168" cy="1512168"/>
            </a:xfrm>
            <a:prstGeom prst="rect">
              <a:avLst/>
            </a:prstGeom>
            <a:noFill/>
          </p:spPr>
        </p:pic>
        <p:grpSp>
          <p:nvGrpSpPr>
            <p:cNvPr id="202" name="162 Grupo"/>
            <p:cNvGrpSpPr/>
            <p:nvPr/>
          </p:nvGrpSpPr>
          <p:grpSpPr>
            <a:xfrm>
              <a:off x="7092281" y="1556792"/>
              <a:ext cx="504056" cy="1098873"/>
              <a:chOff x="6326188" y="3570288"/>
              <a:chExt cx="506413" cy="1458913"/>
            </a:xfrm>
          </p:grpSpPr>
          <p:sp>
            <p:nvSpPr>
              <p:cNvPr id="421" name="Freeform 22"/>
              <p:cNvSpPr>
                <a:spLocks/>
              </p:cNvSpPr>
              <p:nvPr/>
            </p:nvSpPr>
            <p:spPr bwMode="auto">
              <a:xfrm>
                <a:off x="6515100" y="3892550"/>
                <a:ext cx="150813" cy="5016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6" y="631"/>
                  </a:cxn>
                  <a:cxn ang="0">
                    <a:pos x="192" y="620"/>
                  </a:cxn>
                  <a:cxn ang="0">
                    <a:pos x="2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2" h="631">
                    <a:moveTo>
                      <a:pt x="0" y="0"/>
                    </a:moveTo>
                    <a:lnTo>
                      <a:pt x="176" y="631"/>
                    </a:lnTo>
                    <a:lnTo>
                      <a:pt x="192" y="62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2" name="Freeform 26"/>
              <p:cNvSpPr>
                <a:spLocks/>
              </p:cNvSpPr>
              <p:nvPr/>
            </p:nvSpPr>
            <p:spPr bwMode="auto">
              <a:xfrm>
                <a:off x="6499225" y="4013200"/>
                <a:ext cx="166688" cy="3921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12" y="485"/>
                  </a:cxn>
                  <a:cxn ang="0">
                    <a:pos x="196" y="494"/>
                  </a:cxn>
                  <a:cxn ang="0">
                    <a:pos x="0" y="22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212" h="494">
                    <a:moveTo>
                      <a:pt x="16" y="0"/>
                    </a:moveTo>
                    <a:lnTo>
                      <a:pt x="212" y="485"/>
                    </a:lnTo>
                    <a:lnTo>
                      <a:pt x="196" y="494"/>
                    </a:lnTo>
                    <a:lnTo>
                      <a:pt x="0" y="2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3" name="Freeform 27"/>
              <p:cNvSpPr>
                <a:spLocks/>
              </p:cNvSpPr>
              <p:nvPr/>
            </p:nvSpPr>
            <p:spPr bwMode="auto">
              <a:xfrm>
                <a:off x="6672263" y="3827463"/>
                <a:ext cx="139700" cy="601663"/>
              </a:xfrm>
              <a:custGeom>
                <a:avLst/>
                <a:gdLst/>
                <a:ahLst/>
                <a:cxnLst>
                  <a:cxn ang="0">
                    <a:pos x="153" y="1"/>
                  </a:cxn>
                  <a:cxn ang="0">
                    <a:pos x="0" y="758"/>
                  </a:cxn>
                  <a:cxn ang="0">
                    <a:pos x="17" y="752"/>
                  </a:cxn>
                  <a:cxn ang="0">
                    <a:pos x="176" y="0"/>
                  </a:cxn>
                  <a:cxn ang="0">
                    <a:pos x="153" y="1"/>
                  </a:cxn>
                  <a:cxn ang="0">
                    <a:pos x="153" y="1"/>
                  </a:cxn>
                </a:cxnLst>
                <a:rect l="0" t="0" r="r" b="b"/>
                <a:pathLst>
                  <a:path w="176" h="758">
                    <a:moveTo>
                      <a:pt x="153" y="1"/>
                    </a:moveTo>
                    <a:lnTo>
                      <a:pt x="0" y="758"/>
                    </a:lnTo>
                    <a:lnTo>
                      <a:pt x="17" y="752"/>
                    </a:lnTo>
                    <a:lnTo>
                      <a:pt x="176" y="0"/>
                    </a:lnTo>
                    <a:lnTo>
                      <a:pt x="153" y="1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4" name="Freeform 29"/>
              <p:cNvSpPr>
                <a:spLocks/>
              </p:cNvSpPr>
              <p:nvPr/>
            </p:nvSpPr>
            <p:spPr bwMode="auto">
              <a:xfrm>
                <a:off x="6669088" y="3922713"/>
                <a:ext cx="163513" cy="511175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0" y="639"/>
                  </a:cxn>
                  <a:cxn ang="0">
                    <a:pos x="22" y="644"/>
                  </a:cxn>
                  <a:cxn ang="0">
                    <a:pos x="205" y="15"/>
                  </a:cxn>
                  <a:cxn ang="0">
                    <a:pos x="191" y="0"/>
                  </a:cxn>
                  <a:cxn ang="0">
                    <a:pos x="191" y="0"/>
                  </a:cxn>
                </a:cxnLst>
                <a:rect l="0" t="0" r="r" b="b"/>
                <a:pathLst>
                  <a:path w="205" h="644">
                    <a:moveTo>
                      <a:pt x="191" y="0"/>
                    </a:moveTo>
                    <a:lnTo>
                      <a:pt x="0" y="639"/>
                    </a:lnTo>
                    <a:lnTo>
                      <a:pt x="22" y="644"/>
                    </a:lnTo>
                    <a:lnTo>
                      <a:pt x="205" y="15"/>
                    </a:lnTo>
                    <a:lnTo>
                      <a:pt x="191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5" name="Freeform 30"/>
              <p:cNvSpPr>
                <a:spLocks/>
              </p:cNvSpPr>
              <p:nvPr/>
            </p:nvSpPr>
            <p:spPr bwMode="auto">
              <a:xfrm>
                <a:off x="6578600" y="3760788"/>
                <a:ext cx="107950" cy="63023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21" y="792"/>
                  </a:cxn>
                  <a:cxn ang="0">
                    <a:pos x="135" y="794"/>
                  </a:cxn>
                  <a:cxn ang="0">
                    <a:pos x="18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135" h="794">
                    <a:moveTo>
                      <a:pt x="0" y="3"/>
                    </a:moveTo>
                    <a:lnTo>
                      <a:pt x="121" y="792"/>
                    </a:lnTo>
                    <a:lnTo>
                      <a:pt x="135" y="794"/>
                    </a:lnTo>
                    <a:lnTo>
                      <a:pt x="18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6" name="Freeform 31"/>
              <p:cNvSpPr>
                <a:spLocks/>
              </p:cNvSpPr>
              <p:nvPr/>
            </p:nvSpPr>
            <p:spPr bwMode="auto">
              <a:xfrm>
                <a:off x="6529388" y="3673475"/>
                <a:ext cx="144463" cy="7127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58" y="868"/>
                  </a:cxn>
                  <a:cxn ang="0">
                    <a:pos x="184" y="899"/>
                  </a:cxn>
                  <a:cxn ang="0">
                    <a:pos x="20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84" h="899">
                    <a:moveTo>
                      <a:pt x="0" y="8"/>
                    </a:moveTo>
                    <a:lnTo>
                      <a:pt x="158" y="868"/>
                    </a:lnTo>
                    <a:lnTo>
                      <a:pt x="184" y="899"/>
                    </a:lnTo>
                    <a:lnTo>
                      <a:pt x="20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0F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7" name="Freeform 32"/>
              <p:cNvSpPr>
                <a:spLocks/>
              </p:cNvSpPr>
              <p:nvPr/>
            </p:nvSpPr>
            <p:spPr bwMode="auto">
              <a:xfrm>
                <a:off x="6624638" y="3581400"/>
                <a:ext cx="52388" cy="77470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8" y="978"/>
                  </a:cxn>
                  <a:cxn ang="0">
                    <a:pos x="66" y="972"/>
                  </a:cxn>
                  <a:cxn ang="0">
                    <a:pos x="18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66" h="978">
                    <a:moveTo>
                      <a:pt x="0" y="1"/>
                    </a:moveTo>
                    <a:lnTo>
                      <a:pt x="48" y="978"/>
                    </a:lnTo>
                    <a:lnTo>
                      <a:pt x="66" y="972"/>
                    </a:lnTo>
                    <a:lnTo>
                      <a:pt x="18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0F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8" name="Freeform 33"/>
              <p:cNvSpPr>
                <a:spLocks/>
              </p:cNvSpPr>
              <p:nvPr/>
            </p:nvSpPr>
            <p:spPr bwMode="auto">
              <a:xfrm>
                <a:off x="6672263" y="3570288"/>
                <a:ext cx="109538" cy="830263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0" y="1046"/>
                  </a:cxn>
                  <a:cxn ang="0">
                    <a:pos x="21" y="1043"/>
                  </a:cxn>
                  <a:cxn ang="0">
                    <a:pos x="138" y="0"/>
                  </a:cxn>
                  <a:cxn ang="0">
                    <a:pos x="112" y="0"/>
                  </a:cxn>
                  <a:cxn ang="0">
                    <a:pos x="112" y="0"/>
                  </a:cxn>
                </a:cxnLst>
                <a:rect l="0" t="0" r="r" b="b"/>
                <a:pathLst>
                  <a:path w="138" h="1046">
                    <a:moveTo>
                      <a:pt x="112" y="0"/>
                    </a:moveTo>
                    <a:lnTo>
                      <a:pt x="0" y="1046"/>
                    </a:lnTo>
                    <a:lnTo>
                      <a:pt x="21" y="1043"/>
                    </a:lnTo>
                    <a:lnTo>
                      <a:pt x="138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B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9" name="Freeform 34"/>
              <p:cNvSpPr>
                <a:spLocks/>
              </p:cNvSpPr>
              <p:nvPr/>
            </p:nvSpPr>
            <p:spPr bwMode="auto">
              <a:xfrm>
                <a:off x="6669088" y="3570288"/>
                <a:ext cx="49213" cy="865188"/>
              </a:xfrm>
              <a:custGeom>
                <a:avLst/>
                <a:gdLst/>
                <a:ahLst/>
                <a:cxnLst>
                  <a:cxn ang="0">
                    <a:pos x="41" y="1"/>
                  </a:cxn>
                  <a:cxn ang="0">
                    <a:pos x="0" y="1090"/>
                  </a:cxn>
                  <a:cxn ang="0">
                    <a:pos x="17" y="1090"/>
                  </a:cxn>
                  <a:cxn ang="0">
                    <a:pos x="63" y="0"/>
                  </a:cxn>
                  <a:cxn ang="0">
                    <a:pos x="41" y="1"/>
                  </a:cxn>
                  <a:cxn ang="0">
                    <a:pos x="41" y="1"/>
                  </a:cxn>
                </a:cxnLst>
                <a:rect l="0" t="0" r="r" b="b"/>
                <a:pathLst>
                  <a:path w="63" h="1090">
                    <a:moveTo>
                      <a:pt x="41" y="1"/>
                    </a:moveTo>
                    <a:lnTo>
                      <a:pt x="0" y="1090"/>
                    </a:lnTo>
                    <a:lnTo>
                      <a:pt x="17" y="1090"/>
                    </a:lnTo>
                    <a:lnTo>
                      <a:pt x="63" y="0"/>
                    </a:lnTo>
                    <a:lnTo>
                      <a:pt x="41" y="1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0F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30" name="Freeform 35"/>
              <p:cNvSpPr>
                <a:spLocks/>
              </p:cNvSpPr>
              <p:nvPr/>
            </p:nvSpPr>
            <p:spPr bwMode="auto">
              <a:xfrm>
                <a:off x="6326188" y="4348163"/>
                <a:ext cx="423863" cy="681038"/>
              </a:xfrm>
              <a:custGeom>
                <a:avLst/>
                <a:gdLst/>
                <a:ahLst/>
                <a:cxnLst>
                  <a:cxn ang="0">
                    <a:pos x="50" y="856"/>
                  </a:cxn>
                  <a:cxn ang="0">
                    <a:pos x="22" y="853"/>
                  </a:cxn>
                  <a:cxn ang="0">
                    <a:pos x="1" y="845"/>
                  </a:cxn>
                  <a:cxn ang="0">
                    <a:pos x="13" y="819"/>
                  </a:cxn>
                  <a:cxn ang="0">
                    <a:pos x="27" y="789"/>
                  </a:cxn>
                  <a:cxn ang="0">
                    <a:pos x="50" y="773"/>
                  </a:cxn>
                  <a:cxn ang="0">
                    <a:pos x="110" y="766"/>
                  </a:cxn>
                  <a:cxn ang="0">
                    <a:pos x="167" y="748"/>
                  </a:cxn>
                  <a:cxn ang="0">
                    <a:pos x="222" y="721"/>
                  </a:cxn>
                  <a:cxn ang="0">
                    <a:pos x="272" y="685"/>
                  </a:cxn>
                  <a:cxn ang="0">
                    <a:pos x="316" y="643"/>
                  </a:cxn>
                  <a:cxn ang="0">
                    <a:pos x="356" y="591"/>
                  </a:cxn>
                  <a:cxn ang="0">
                    <a:pos x="389" y="534"/>
                  </a:cxn>
                  <a:cxn ang="0">
                    <a:pos x="414" y="472"/>
                  </a:cxn>
                  <a:cxn ang="0">
                    <a:pos x="431" y="406"/>
                  </a:cxn>
                  <a:cxn ang="0">
                    <a:pos x="441" y="335"/>
                  </a:cxn>
                  <a:cxn ang="0">
                    <a:pos x="442" y="282"/>
                  </a:cxn>
                  <a:cxn ang="0">
                    <a:pos x="441" y="250"/>
                  </a:cxn>
                  <a:cxn ang="0">
                    <a:pos x="437" y="220"/>
                  </a:cxn>
                  <a:cxn ang="0">
                    <a:pos x="434" y="190"/>
                  </a:cxn>
                  <a:cxn ang="0">
                    <a:pos x="429" y="161"/>
                  </a:cxn>
                  <a:cxn ang="0">
                    <a:pos x="423" y="133"/>
                  </a:cxn>
                  <a:cxn ang="0">
                    <a:pos x="414" y="105"/>
                  </a:cxn>
                  <a:cxn ang="0">
                    <a:pos x="404" y="79"/>
                  </a:cxn>
                  <a:cxn ang="0">
                    <a:pos x="393" y="54"/>
                  </a:cxn>
                  <a:cxn ang="0">
                    <a:pos x="380" y="29"/>
                  </a:cxn>
                  <a:cxn ang="0">
                    <a:pos x="365" y="6"/>
                  </a:cxn>
                  <a:cxn ang="0">
                    <a:pos x="378" y="1"/>
                  </a:cxn>
                  <a:cxn ang="0">
                    <a:pos x="408" y="1"/>
                  </a:cxn>
                  <a:cxn ang="0">
                    <a:pos x="426" y="1"/>
                  </a:cxn>
                  <a:cxn ang="0">
                    <a:pos x="448" y="0"/>
                  </a:cxn>
                  <a:cxn ang="0">
                    <a:pos x="468" y="0"/>
                  </a:cxn>
                  <a:cxn ang="0">
                    <a:pos x="489" y="0"/>
                  </a:cxn>
                  <a:cxn ang="0">
                    <a:pos x="513" y="0"/>
                  </a:cxn>
                  <a:cxn ang="0">
                    <a:pos x="533" y="5"/>
                  </a:cxn>
                  <a:cxn ang="0">
                    <a:pos x="527" y="33"/>
                  </a:cxn>
                  <a:cxn ang="0">
                    <a:pos x="522" y="62"/>
                  </a:cxn>
                  <a:cxn ang="0">
                    <a:pos x="518" y="90"/>
                  </a:cxn>
                  <a:cxn ang="0">
                    <a:pos x="516" y="120"/>
                  </a:cxn>
                  <a:cxn ang="0">
                    <a:pos x="513" y="148"/>
                  </a:cxn>
                  <a:cxn ang="0">
                    <a:pos x="512" y="177"/>
                  </a:cxn>
                  <a:cxn ang="0">
                    <a:pos x="511" y="206"/>
                  </a:cxn>
                  <a:cxn ang="0">
                    <a:pos x="511" y="237"/>
                  </a:cxn>
                  <a:cxn ang="0">
                    <a:pos x="511" y="269"/>
                  </a:cxn>
                  <a:cxn ang="0">
                    <a:pos x="511" y="300"/>
                  </a:cxn>
                  <a:cxn ang="0">
                    <a:pos x="508" y="359"/>
                  </a:cxn>
                  <a:cxn ang="0">
                    <a:pos x="499" y="440"/>
                  </a:cxn>
                  <a:cxn ang="0">
                    <a:pos x="479" y="515"/>
                  </a:cxn>
                  <a:cxn ang="0">
                    <a:pos x="452" y="585"/>
                  </a:cxn>
                  <a:cxn ang="0">
                    <a:pos x="417" y="650"/>
                  </a:cxn>
                  <a:cxn ang="0">
                    <a:pos x="374" y="707"/>
                  </a:cxn>
                  <a:cxn ang="0">
                    <a:pos x="325" y="757"/>
                  </a:cxn>
                  <a:cxn ang="0">
                    <a:pos x="271" y="798"/>
                  </a:cxn>
                  <a:cxn ang="0">
                    <a:pos x="213" y="828"/>
                  </a:cxn>
                  <a:cxn ang="0">
                    <a:pos x="150" y="849"/>
                  </a:cxn>
                  <a:cxn ang="0">
                    <a:pos x="84" y="858"/>
                  </a:cxn>
                </a:cxnLst>
                <a:rect l="0" t="0" r="r" b="b"/>
                <a:pathLst>
                  <a:path w="534" h="858">
                    <a:moveTo>
                      <a:pt x="74" y="858"/>
                    </a:moveTo>
                    <a:lnTo>
                      <a:pt x="70" y="858"/>
                    </a:lnTo>
                    <a:lnTo>
                      <a:pt x="65" y="858"/>
                    </a:lnTo>
                    <a:lnTo>
                      <a:pt x="60" y="856"/>
                    </a:lnTo>
                    <a:lnTo>
                      <a:pt x="55" y="856"/>
                    </a:lnTo>
                    <a:lnTo>
                      <a:pt x="50" y="856"/>
                    </a:lnTo>
                    <a:lnTo>
                      <a:pt x="45" y="856"/>
                    </a:lnTo>
                    <a:lnTo>
                      <a:pt x="40" y="855"/>
                    </a:lnTo>
                    <a:lnTo>
                      <a:pt x="37" y="855"/>
                    </a:lnTo>
                    <a:lnTo>
                      <a:pt x="32" y="854"/>
                    </a:lnTo>
                    <a:lnTo>
                      <a:pt x="27" y="854"/>
                    </a:lnTo>
                    <a:lnTo>
                      <a:pt x="22" y="853"/>
                    </a:lnTo>
                    <a:lnTo>
                      <a:pt x="17" y="853"/>
                    </a:lnTo>
                    <a:lnTo>
                      <a:pt x="12" y="851"/>
                    </a:lnTo>
                    <a:lnTo>
                      <a:pt x="8" y="851"/>
                    </a:lnTo>
                    <a:lnTo>
                      <a:pt x="4" y="850"/>
                    </a:lnTo>
                    <a:lnTo>
                      <a:pt x="0" y="849"/>
                    </a:lnTo>
                    <a:lnTo>
                      <a:pt x="1" y="845"/>
                    </a:lnTo>
                    <a:lnTo>
                      <a:pt x="2" y="842"/>
                    </a:lnTo>
                    <a:lnTo>
                      <a:pt x="5" y="838"/>
                    </a:lnTo>
                    <a:lnTo>
                      <a:pt x="7" y="833"/>
                    </a:lnTo>
                    <a:lnTo>
                      <a:pt x="8" y="828"/>
                    </a:lnTo>
                    <a:lnTo>
                      <a:pt x="11" y="823"/>
                    </a:lnTo>
                    <a:lnTo>
                      <a:pt x="13" y="819"/>
                    </a:lnTo>
                    <a:lnTo>
                      <a:pt x="16" y="815"/>
                    </a:lnTo>
                    <a:lnTo>
                      <a:pt x="18" y="809"/>
                    </a:lnTo>
                    <a:lnTo>
                      <a:pt x="21" y="804"/>
                    </a:lnTo>
                    <a:lnTo>
                      <a:pt x="22" y="799"/>
                    </a:lnTo>
                    <a:lnTo>
                      <a:pt x="26" y="794"/>
                    </a:lnTo>
                    <a:lnTo>
                      <a:pt x="27" y="789"/>
                    </a:lnTo>
                    <a:lnTo>
                      <a:pt x="29" y="784"/>
                    </a:lnTo>
                    <a:lnTo>
                      <a:pt x="32" y="779"/>
                    </a:lnTo>
                    <a:lnTo>
                      <a:pt x="34" y="775"/>
                    </a:lnTo>
                    <a:lnTo>
                      <a:pt x="37" y="775"/>
                    </a:lnTo>
                    <a:lnTo>
                      <a:pt x="39" y="775"/>
                    </a:lnTo>
                    <a:lnTo>
                      <a:pt x="50" y="773"/>
                    </a:lnTo>
                    <a:lnTo>
                      <a:pt x="60" y="773"/>
                    </a:lnTo>
                    <a:lnTo>
                      <a:pt x="70" y="772"/>
                    </a:lnTo>
                    <a:lnTo>
                      <a:pt x="81" y="772"/>
                    </a:lnTo>
                    <a:lnTo>
                      <a:pt x="90" y="770"/>
                    </a:lnTo>
                    <a:lnTo>
                      <a:pt x="100" y="768"/>
                    </a:lnTo>
                    <a:lnTo>
                      <a:pt x="110" y="766"/>
                    </a:lnTo>
                    <a:lnTo>
                      <a:pt x="121" y="765"/>
                    </a:lnTo>
                    <a:lnTo>
                      <a:pt x="131" y="761"/>
                    </a:lnTo>
                    <a:lnTo>
                      <a:pt x="139" y="759"/>
                    </a:lnTo>
                    <a:lnTo>
                      <a:pt x="149" y="755"/>
                    </a:lnTo>
                    <a:lnTo>
                      <a:pt x="159" y="751"/>
                    </a:lnTo>
                    <a:lnTo>
                      <a:pt x="167" y="748"/>
                    </a:lnTo>
                    <a:lnTo>
                      <a:pt x="177" y="744"/>
                    </a:lnTo>
                    <a:lnTo>
                      <a:pt x="187" y="740"/>
                    </a:lnTo>
                    <a:lnTo>
                      <a:pt x="195" y="737"/>
                    </a:lnTo>
                    <a:lnTo>
                      <a:pt x="204" y="732"/>
                    </a:lnTo>
                    <a:lnTo>
                      <a:pt x="214" y="727"/>
                    </a:lnTo>
                    <a:lnTo>
                      <a:pt x="222" y="721"/>
                    </a:lnTo>
                    <a:lnTo>
                      <a:pt x="231" y="716"/>
                    </a:lnTo>
                    <a:lnTo>
                      <a:pt x="239" y="710"/>
                    </a:lnTo>
                    <a:lnTo>
                      <a:pt x="248" y="705"/>
                    </a:lnTo>
                    <a:lnTo>
                      <a:pt x="255" y="699"/>
                    </a:lnTo>
                    <a:lnTo>
                      <a:pt x="264" y="693"/>
                    </a:lnTo>
                    <a:lnTo>
                      <a:pt x="272" y="685"/>
                    </a:lnTo>
                    <a:lnTo>
                      <a:pt x="280" y="678"/>
                    </a:lnTo>
                    <a:lnTo>
                      <a:pt x="287" y="672"/>
                    </a:lnTo>
                    <a:lnTo>
                      <a:pt x="296" y="665"/>
                    </a:lnTo>
                    <a:lnTo>
                      <a:pt x="302" y="657"/>
                    </a:lnTo>
                    <a:lnTo>
                      <a:pt x="309" y="650"/>
                    </a:lnTo>
                    <a:lnTo>
                      <a:pt x="316" y="643"/>
                    </a:lnTo>
                    <a:lnTo>
                      <a:pt x="325" y="634"/>
                    </a:lnTo>
                    <a:lnTo>
                      <a:pt x="331" y="625"/>
                    </a:lnTo>
                    <a:lnTo>
                      <a:pt x="337" y="618"/>
                    </a:lnTo>
                    <a:lnTo>
                      <a:pt x="343" y="608"/>
                    </a:lnTo>
                    <a:lnTo>
                      <a:pt x="349" y="600"/>
                    </a:lnTo>
                    <a:lnTo>
                      <a:pt x="356" y="591"/>
                    </a:lnTo>
                    <a:lnTo>
                      <a:pt x="362" y="581"/>
                    </a:lnTo>
                    <a:lnTo>
                      <a:pt x="368" y="573"/>
                    </a:lnTo>
                    <a:lnTo>
                      <a:pt x="373" y="563"/>
                    </a:lnTo>
                    <a:lnTo>
                      <a:pt x="378" y="553"/>
                    </a:lnTo>
                    <a:lnTo>
                      <a:pt x="384" y="544"/>
                    </a:lnTo>
                    <a:lnTo>
                      <a:pt x="389" y="534"/>
                    </a:lnTo>
                    <a:lnTo>
                      <a:pt x="393" y="524"/>
                    </a:lnTo>
                    <a:lnTo>
                      <a:pt x="397" y="513"/>
                    </a:lnTo>
                    <a:lnTo>
                      <a:pt x="402" y="503"/>
                    </a:lnTo>
                    <a:lnTo>
                      <a:pt x="407" y="494"/>
                    </a:lnTo>
                    <a:lnTo>
                      <a:pt x="411" y="484"/>
                    </a:lnTo>
                    <a:lnTo>
                      <a:pt x="414" y="472"/>
                    </a:lnTo>
                    <a:lnTo>
                      <a:pt x="418" y="461"/>
                    </a:lnTo>
                    <a:lnTo>
                      <a:pt x="422" y="450"/>
                    </a:lnTo>
                    <a:lnTo>
                      <a:pt x="424" y="439"/>
                    </a:lnTo>
                    <a:lnTo>
                      <a:pt x="426" y="428"/>
                    </a:lnTo>
                    <a:lnTo>
                      <a:pt x="429" y="417"/>
                    </a:lnTo>
                    <a:lnTo>
                      <a:pt x="431" y="406"/>
                    </a:lnTo>
                    <a:lnTo>
                      <a:pt x="434" y="395"/>
                    </a:lnTo>
                    <a:lnTo>
                      <a:pt x="436" y="382"/>
                    </a:lnTo>
                    <a:lnTo>
                      <a:pt x="437" y="370"/>
                    </a:lnTo>
                    <a:lnTo>
                      <a:pt x="439" y="358"/>
                    </a:lnTo>
                    <a:lnTo>
                      <a:pt x="440" y="347"/>
                    </a:lnTo>
                    <a:lnTo>
                      <a:pt x="441" y="335"/>
                    </a:lnTo>
                    <a:lnTo>
                      <a:pt x="441" y="322"/>
                    </a:lnTo>
                    <a:lnTo>
                      <a:pt x="442" y="310"/>
                    </a:lnTo>
                    <a:lnTo>
                      <a:pt x="442" y="299"/>
                    </a:lnTo>
                    <a:lnTo>
                      <a:pt x="442" y="293"/>
                    </a:lnTo>
                    <a:lnTo>
                      <a:pt x="442" y="288"/>
                    </a:lnTo>
                    <a:lnTo>
                      <a:pt x="442" y="282"/>
                    </a:lnTo>
                    <a:lnTo>
                      <a:pt x="442" y="276"/>
                    </a:lnTo>
                    <a:lnTo>
                      <a:pt x="441" y="271"/>
                    </a:lnTo>
                    <a:lnTo>
                      <a:pt x="441" y="266"/>
                    </a:lnTo>
                    <a:lnTo>
                      <a:pt x="441" y="260"/>
                    </a:lnTo>
                    <a:lnTo>
                      <a:pt x="441" y="255"/>
                    </a:lnTo>
                    <a:lnTo>
                      <a:pt x="441" y="250"/>
                    </a:lnTo>
                    <a:lnTo>
                      <a:pt x="440" y="245"/>
                    </a:lnTo>
                    <a:lnTo>
                      <a:pt x="440" y="239"/>
                    </a:lnTo>
                    <a:lnTo>
                      <a:pt x="440" y="236"/>
                    </a:lnTo>
                    <a:lnTo>
                      <a:pt x="439" y="230"/>
                    </a:lnTo>
                    <a:lnTo>
                      <a:pt x="439" y="225"/>
                    </a:lnTo>
                    <a:lnTo>
                      <a:pt x="437" y="220"/>
                    </a:lnTo>
                    <a:lnTo>
                      <a:pt x="437" y="215"/>
                    </a:lnTo>
                    <a:lnTo>
                      <a:pt x="437" y="210"/>
                    </a:lnTo>
                    <a:lnTo>
                      <a:pt x="436" y="205"/>
                    </a:lnTo>
                    <a:lnTo>
                      <a:pt x="435" y="199"/>
                    </a:lnTo>
                    <a:lnTo>
                      <a:pt x="435" y="195"/>
                    </a:lnTo>
                    <a:lnTo>
                      <a:pt x="434" y="190"/>
                    </a:lnTo>
                    <a:lnTo>
                      <a:pt x="434" y="186"/>
                    </a:lnTo>
                    <a:lnTo>
                      <a:pt x="433" y="181"/>
                    </a:lnTo>
                    <a:lnTo>
                      <a:pt x="433" y="176"/>
                    </a:lnTo>
                    <a:lnTo>
                      <a:pt x="431" y="170"/>
                    </a:lnTo>
                    <a:lnTo>
                      <a:pt x="430" y="166"/>
                    </a:lnTo>
                    <a:lnTo>
                      <a:pt x="429" y="161"/>
                    </a:lnTo>
                    <a:lnTo>
                      <a:pt x="429" y="156"/>
                    </a:lnTo>
                    <a:lnTo>
                      <a:pt x="426" y="151"/>
                    </a:lnTo>
                    <a:lnTo>
                      <a:pt x="426" y="147"/>
                    </a:lnTo>
                    <a:lnTo>
                      <a:pt x="425" y="142"/>
                    </a:lnTo>
                    <a:lnTo>
                      <a:pt x="424" y="138"/>
                    </a:lnTo>
                    <a:lnTo>
                      <a:pt x="423" y="133"/>
                    </a:lnTo>
                    <a:lnTo>
                      <a:pt x="422" y="128"/>
                    </a:lnTo>
                    <a:lnTo>
                      <a:pt x="420" y="123"/>
                    </a:lnTo>
                    <a:lnTo>
                      <a:pt x="419" y="118"/>
                    </a:lnTo>
                    <a:lnTo>
                      <a:pt x="417" y="114"/>
                    </a:lnTo>
                    <a:lnTo>
                      <a:pt x="415" y="110"/>
                    </a:lnTo>
                    <a:lnTo>
                      <a:pt x="414" y="105"/>
                    </a:lnTo>
                    <a:lnTo>
                      <a:pt x="413" y="101"/>
                    </a:lnTo>
                    <a:lnTo>
                      <a:pt x="411" y="96"/>
                    </a:lnTo>
                    <a:lnTo>
                      <a:pt x="409" y="93"/>
                    </a:lnTo>
                    <a:lnTo>
                      <a:pt x="408" y="88"/>
                    </a:lnTo>
                    <a:lnTo>
                      <a:pt x="406" y="84"/>
                    </a:lnTo>
                    <a:lnTo>
                      <a:pt x="404" y="79"/>
                    </a:lnTo>
                    <a:lnTo>
                      <a:pt x="402" y="74"/>
                    </a:lnTo>
                    <a:lnTo>
                      <a:pt x="401" y="71"/>
                    </a:lnTo>
                    <a:lnTo>
                      <a:pt x="400" y="67"/>
                    </a:lnTo>
                    <a:lnTo>
                      <a:pt x="397" y="62"/>
                    </a:lnTo>
                    <a:lnTo>
                      <a:pt x="395" y="59"/>
                    </a:lnTo>
                    <a:lnTo>
                      <a:pt x="393" y="54"/>
                    </a:lnTo>
                    <a:lnTo>
                      <a:pt x="391" y="50"/>
                    </a:lnTo>
                    <a:lnTo>
                      <a:pt x="389" y="45"/>
                    </a:lnTo>
                    <a:lnTo>
                      <a:pt x="386" y="41"/>
                    </a:lnTo>
                    <a:lnTo>
                      <a:pt x="385" y="38"/>
                    </a:lnTo>
                    <a:lnTo>
                      <a:pt x="382" y="34"/>
                    </a:lnTo>
                    <a:lnTo>
                      <a:pt x="380" y="29"/>
                    </a:lnTo>
                    <a:lnTo>
                      <a:pt x="378" y="26"/>
                    </a:lnTo>
                    <a:lnTo>
                      <a:pt x="375" y="21"/>
                    </a:lnTo>
                    <a:lnTo>
                      <a:pt x="373" y="17"/>
                    </a:lnTo>
                    <a:lnTo>
                      <a:pt x="370" y="13"/>
                    </a:lnTo>
                    <a:lnTo>
                      <a:pt x="368" y="10"/>
                    </a:lnTo>
                    <a:lnTo>
                      <a:pt x="365" y="6"/>
                    </a:lnTo>
                    <a:lnTo>
                      <a:pt x="363" y="2"/>
                    </a:lnTo>
                    <a:lnTo>
                      <a:pt x="364" y="2"/>
                    </a:lnTo>
                    <a:lnTo>
                      <a:pt x="368" y="2"/>
                    </a:lnTo>
                    <a:lnTo>
                      <a:pt x="370" y="2"/>
                    </a:lnTo>
                    <a:lnTo>
                      <a:pt x="374" y="2"/>
                    </a:lnTo>
                    <a:lnTo>
                      <a:pt x="378" y="1"/>
                    </a:lnTo>
                    <a:lnTo>
                      <a:pt x="382" y="1"/>
                    </a:lnTo>
                    <a:lnTo>
                      <a:pt x="387" y="1"/>
                    </a:lnTo>
                    <a:lnTo>
                      <a:pt x="393" y="1"/>
                    </a:lnTo>
                    <a:lnTo>
                      <a:pt x="398" y="1"/>
                    </a:lnTo>
                    <a:lnTo>
                      <a:pt x="404" y="1"/>
                    </a:lnTo>
                    <a:lnTo>
                      <a:pt x="408" y="1"/>
                    </a:lnTo>
                    <a:lnTo>
                      <a:pt x="411" y="1"/>
                    </a:lnTo>
                    <a:lnTo>
                      <a:pt x="414" y="1"/>
                    </a:lnTo>
                    <a:lnTo>
                      <a:pt x="417" y="1"/>
                    </a:lnTo>
                    <a:lnTo>
                      <a:pt x="420" y="1"/>
                    </a:lnTo>
                    <a:lnTo>
                      <a:pt x="424" y="1"/>
                    </a:lnTo>
                    <a:lnTo>
                      <a:pt x="426" y="1"/>
                    </a:lnTo>
                    <a:lnTo>
                      <a:pt x="430" y="1"/>
                    </a:lnTo>
                    <a:lnTo>
                      <a:pt x="434" y="1"/>
                    </a:lnTo>
                    <a:lnTo>
                      <a:pt x="437" y="1"/>
                    </a:lnTo>
                    <a:lnTo>
                      <a:pt x="441" y="1"/>
                    </a:lnTo>
                    <a:lnTo>
                      <a:pt x="445" y="1"/>
                    </a:lnTo>
                    <a:lnTo>
                      <a:pt x="448" y="0"/>
                    </a:lnTo>
                    <a:lnTo>
                      <a:pt x="451" y="0"/>
                    </a:lnTo>
                    <a:lnTo>
                      <a:pt x="455" y="0"/>
                    </a:lnTo>
                    <a:lnTo>
                      <a:pt x="458" y="0"/>
                    </a:lnTo>
                    <a:lnTo>
                      <a:pt x="462" y="0"/>
                    </a:lnTo>
                    <a:lnTo>
                      <a:pt x="466" y="0"/>
                    </a:lnTo>
                    <a:lnTo>
                      <a:pt x="468" y="0"/>
                    </a:lnTo>
                    <a:lnTo>
                      <a:pt x="472" y="0"/>
                    </a:lnTo>
                    <a:lnTo>
                      <a:pt x="475" y="0"/>
                    </a:lnTo>
                    <a:lnTo>
                      <a:pt x="478" y="0"/>
                    </a:lnTo>
                    <a:lnTo>
                      <a:pt x="481" y="0"/>
                    </a:lnTo>
                    <a:lnTo>
                      <a:pt x="485" y="0"/>
                    </a:lnTo>
                    <a:lnTo>
                      <a:pt x="489" y="0"/>
                    </a:lnTo>
                    <a:lnTo>
                      <a:pt x="491" y="0"/>
                    </a:lnTo>
                    <a:lnTo>
                      <a:pt x="495" y="0"/>
                    </a:lnTo>
                    <a:lnTo>
                      <a:pt x="499" y="0"/>
                    </a:lnTo>
                    <a:lnTo>
                      <a:pt x="503" y="0"/>
                    </a:lnTo>
                    <a:lnTo>
                      <a:pt x="510" y="0"/>
                    </a:lnTo>
                    <a:lnTo>
                      <a:pt x="513" y="0"/>
                    </a:lnTo>
                    <a:lnTo>
                      <a:pt x="519" y="0"/>
                    </a:lnTo>
                    <a:lnTo>
                      <a:pt x="523" y="0"/>
                    </a:lnTo>
                    <a:lnTo>
                      <a:pt x="528" y="0"/>
                    </a:lnTo>
                    <a:lnTo>
                      <a:pt x="530" y="0"/>
                    </a:lnTo>
                    <a:lnTo>
                      <a:pt x="534" y="0"/>
                    </a:lnTo>
                    <a:lnTo>
                      <a:pt x="533" y="5"/>
                    </a:lnTo>
                    <a:lnTo>
                      <a:pt x="532" y="10"/>
                    </a:lnTo>
                    <a:lnTo>
                      <a:pt x="530" y="15"/>
                    </a:lnTo>
                    <a:lnTo>
                      <a:pt x="530" y="19"/>
                    </a:lnTo>
                    <a:lnTo>
                      <a:pt x="529" y="23"/>
                    </a:lnTo>
                    <a:lnTo>
                      <a:pt x="528" y="28"/>
                    </a:lnTo>
                    <a:lnTo>
                      <a:pt x="527" y="33"/>
                    </a:lnTo>
                    <a:lnTo>
                      <a:pt x="527" y="38"/>
                    </a:lnTo>
                    <a:lnTo>
                      <a:pt x="525" y="43"/>
                    </a:lnTo>
                    <a:lnTo>
                      <a:pt x="524" y="48"/>
                    </a:lnTo>
                    <a:lnTo>
                      <a:pt x="523" y="52"/>
                    </a:lnTo>
                    <a:lnTo>
                      <a:pt x="523" y="57"/>
                    </a:lnTo>
                    <a:lnTo>
                      <a:pt x="522" y="62"/>
                    </a:lnTo>
                    <a:lnTo>
                      <a:pt x="522" y="67"/>
                    </a:lnTo>
                    <a:lnTo>
                      <a:pt x="521" y="72"/>
                    </a:lnTo>
                    <a:lnTo>
                      <a:pt x="521" y="77"/>
                    </a:lnTo>
                    <a:lnTo>
                      <a:pt x="519" y="81"/>
                    </a:lnTo>
                    <a:lnTo>
                      <a:pt x="519" y="85"/>
                    </a:lnTo>
                    <a:lnTo>
                      <a:pt x="518" y="90"/>
                    </a:lnTo>
                    <a:lnTo>
                      <a:pt x="518" y="95"/>
                    </a:lnTo>
                    <a:lnTo>
                      <a:pt x="518" y="100"/>
                    </a:lnTo>
                    <a:lnTo>
                      <a:pt x="517" y="105"/>
                    </a:lnTo>
                    <a:lnTo>
                      <a:pt x="517" y="110"/>
                    </a:lnTo>
                    <a:lnTo>
                      <a:pt x="517" y="115"/>
                    </a:lnTo>
                    <a:lnTo>
                      <a:pt x="516" y="120"/>
                    </a:lnTo>
                    <a:lnTo>
                      <a:pt x="516" y="125"/>
                    </a:lnTo>
                    <a:lnTo>
                      <a:pt x="514" y="129"/>
                    </a:lnTo>
                    <a:lnTo>
                      <a:pt x="514" y="134"/>
                    </a:lnTo>
                    <a:lnTo>
                      <a:pt x="514" y="138"/>
                    </a:lnTo>
                    <a:lnTo>
                      <a:pt x="513" y="143"/>
                    </a:lnTo>
                    <a:lnTo>
                      <a:pt x="513" y="148"/>
                    </a:lnTo>
                    <a:lnTo>
                      <a:pt x="513" y="154"/>
                    </a:lnTo>
                    <a:lnTo>
                      <a:pt x="513" y="157"/>
                    </a:lnTo>
                    <a:lnTo>
                      <a:pt x="513" y="162"/>
                    </a:lnTo>
                    <a:lnTo>
                      <a:pt x="512" y="167"/>
                    </a:lnTo>
                    <a:lnTo>
                      <a:pt x="512" y="172"/>
                    </a:lnTo>
                    <a:lnTo>
                      <a:pt x="512" y="177"/>
                    </a:lnTo>
                    <a:lnTo>
                      <a:pt x="512" y="182"/>
                    </a:lnTo>
                    <a:lnTo>
                      <a:pt x="512" y="187"/>
                    </a:lnTo>
                    <a:lnTo>
                      <a:pt x="512" y="192"/>
                    </a:lnTo>
                    <a:lnTo>
                      <a:pt x="511" y="197"/>
                    </a:lnTo>
                    <a:lnTo>
                      <a:pt x="511" y="201"/>
                    </a:lnTo>
                    <a:lnTo>
                      <a:pt x="511" y="206"/>
                    </a:lnTo>
                    <a:lnTo>
                      <a:pt x="511" y="211"/>
                    </a:lnTo>
                    <a:lnTo>
                      <a:pt x="511" y="216"/>
                    </a:lnTo>
                    <a:lnTo>
                      <a:pt x="511" y="222"/>
                    </a:lnTo>
                    <a:lnTo>
                      <a:pt x="511" y="227"/>
                    </a:lnTo>
                    <a:lnTo>
                      <a:pt x="511" y="232"/>
                    </a:lnTo>
                    <a:lnTo>
                      <a:pt x="511" y="237"/>
                    </a:lnTo>
                    <a:lnTo>
                      <a:pt x="511" y="242"/>
                    </a:lnTo>
                    <a:lnTo>
                      <a:pt x="511" y="248"/>
                    </a:lnTo>
                    <a:lnTo>
                      <a:pt x="511" y="253"/>
                    </a:lnTo>
                    <a:lnTo>
                      <a:pt x="511" y="258"/>
                    </a:lnTo>
                    <a:lnTo>
                      <a:pt x="511" y="263"/>
                    </a:lnTo>
                    <a:lnTo>
                      <a:pt x="511" y="269"/>
                    </a:lnTo>
                    <a:lnTo>
                      <a:pt x="511" y="274"/>
                    </a:lnTo>
                    <a:lnTo>
                      <a:pt x="511" y="278"/>
                    </a:lnTo>
                    <a:lnTo>
                      <a:pt x="511" y="285"/>
                    </a:lnTo>
                    <a:lnTo>
                      <a:pt x="511" y="289"/>
                    </a:lnTo>
                    <a:lnTo>
                      <a:pt x="511" y="296"/>
                    </a:lnTo>
                    <a:lnTo>
                      <a:pt x="511" y="300"/>
                    </a:lnTo>
                    <a:lnTo>
                      <a:pt x="511" y="307"/>
                    </a:lnTo>
                    <a:lnTo>
                      <a:pt x="511" y="313"/>
                    </a:lnTo>
                    <a:lnTo>
                      <a:pt x="511" y="319"/>
                    </a:lnTo>
                    <a:lnTo>
                      <a:pt x="510" y="332"/>
                    </a:lnTo>
                    <a:lnTo>
                      <a:pt x="510" y="346"/>
                    </a:lnTo>
                    <a:lnTo>
                      <a:pt x="508" y="359"/>
                    </a:lnTo>
                    <a:lnTo>
                      <a:pt x="508" y="374"/>
                    </a:lnTo>
                    <a:lnTo>
                      <a:pt x="506" y="386"/>
                    </a:lnTo>
                    <a:lnTo>
                      <a:pt x="505" y="399"/>
                    </a:lnTo>
                    <a:lnTo>
                      <a:pt x="502" y="413"/>
                    </a:lnTo>
                    <a:lnTo>
                      <a:pt x="501" y="426"/>
                    </a:lnTo>
                    <a:lnTo>
                      <a:pt x="499" y="440"/>
                    </a:lnTo>
                    <a:lnTo>
                      <a:pt x="496" y="452"/>
                    </a:lnTo>
                    <a:lnTo>
                      <a:pt x="492" y="465"/>
                    </a:lnTo>
                    <a:lnTo>
                      <a:pt x="490" y="478"/>
                    </a:lnTo>
                    <a:lnTo>
                      <a:pt x="486" y="490"/>
                    </a:lnTo>
                    <a:lnTo>
                      <a:pt x="483" y="503"/>
                    </a:lnTo>
                    <a:lnTo>
                      <a:pt x="479" y="515"/>
                    </a:lnTo>
                    <a:lnTo>
                      <a:pt x="475" y="528"/>
                    </a:lnTo>
                    <a:lnTo>
                      <a:pt x="470" y="540"/>
                    </a:lnTo>
                    <a:lnTo>
                      <a:pt x="467" y="551"/>
                    </a:lnTo>
                    <a:lnTo>
                      <a:pt x="462" y="563"/>
                    </a:lnTo>
                    <a:lnTo>
                      <a:pt x="457" y="574"/>
                    </a:lnTo>
                    <a:lnTo>
                      <a:pt x="452" y="585"/>
                    </a:lnTo>
                    <a:lnTo>
                      <a:pt x="446" y="597"/>
                    </a:lnTo>
                    <a:lnTo>
                      <a:pt x="441" y="608"/>
                    </a:lnTo>
                    <a:lnTo>
                      <a:pt x="435" y="619"/>
                    </a:lnTo>
                    <a:lnTo>
                      <a:pt x="429" y="629"/>
                    </a:lnTo>
                    <a:lnTo>
                      <a:pt x="423" y="640"/>
                    </a:lnTo>
                    <a:lnTo>
                      <a:pt x="417" y="650"/>
                    </a:lnTo>
                    <a:lnTo>
                      <a:pt x="409" y="661"/>
                    </a:lnTo>
                    <a:lnTo>
                      <a:pt x="403" y="671"/>
                    </a:lnTo>
                    <a:lnTo>
                      <a:pt x="396" y="680"/>
                    </a:lnTo>
                    <a:lnTo>
                      <a:pt x="390" y="690"/>
                    </a:lnTo>
                    <a:lnTo>
                      <a:pt x="382" y="699"/>
                    </a:lnTo>
                    <a:lnTo>
                      <a:pt x="374" y="707"/>
                    </a:lnTo>
                    <a:lnTo>
                      <a:pt x="367" y="717"/>
                    </a:lnTo>
                    <a:lnTo>
                      <a:pt x="358" y="726"/>
                    </a:lnTo>
                    <a:lnTo>
                      <a:pt x="351" y="734"/>
                    </a:lnTo>
                    <a:lnTo>
                      <a:pt x="342" y="742"/>
                    </a:lnTo>
                    <a:lnTo>
                      <a:pt x="334" y="750"/>
                    </a:lnTo>
                    <a:lnTo>
                      <a:pt x="325" y="757"/>
                    </a:lnTo>
                    <a:lnTo>
                      <a:pt x="316" y="765"/>
                    </a:lnTo>
                    <a:lnTo>
                      <a:pt x="308" y="772"/>
                    </a:lnTo>
                    <a:lnTo>
                      <a:pt x="299" y="779"/>
                    </a:lnTo>
                    <a:lnTo>
                      <a:pt x="290" y="786"/>
                    </a:lnTo>
                    <a:lnTo>
                      <a:pt x="281" y="792"/>
                    </a:lnTo>
                    <a:lnTo>
                      <a:pt x="271" y="798"/>
                    </a:lnTo>
                    <a:lnTo>
                      <a:pt x="261" y="804"/>
                    </a:lnTo>
                    <a:lnTo>
                      <a:pt x="252" y="809"/>
                    </a:lnTo>
                    <a:lnTo>
                      <a:pt x="243" y="815"/>
                    </a:lnTo>
                    <a:lnTo>
                      <a:pt x="233" y="820"/>
                    </a:lnTo>
                    <a:lnTo>
                      <a:pt x="224" y="825"/>
                    </a:lnTo>
                    <a:lnTo>
                      <a:pt x="213" y="828"/>
                    </a:lnTo>
                    <a:lnTo>
                      <a:pt x="203" y="833"/>
                    </a:lnTo>
                    <a:lnTo>
                      <a:pt x="192" y="837"/>
                    </a:lnTo>
                    <a:lnTo>
                      <a:pt x="182" y="841"/>
                    </a:lnTo>
                    <a:lnTo>
                      <a:pt x="171" y="843"/>
                    </a:lnTo>
                    <a:lnTo>
                      <a:pt x="161" y="847"/>
                    </a:lnTo>
                    <a:lnTo>
                      <a:pt x="150" y="849"/>
                    </a:lnTo>
                    <a:lnTo>
                      <a:pt x="139" y="850"/>
                    </a:lnTo>
                    <a:lnTo>
                      <a:pt x="128" y="853"/>
                    </a:lnTo>
                    <a:lnTo>
                      <a:pt x="118" y="854"/>
                    </a:lnTo>
                    <a:lnTo>
                      <a:pt x="107" y="855"/>
                    </a:lnTo>
                    <a:lnTo>
                      <a:pt x="95" y="856"/>
                    </a:lnTo>
                    <a:lnTo>
                      <a:pt x="84" y="858"/>
                    </a:lnTo>
                    <a:lnTo>
                      <a:pt x="74" y="858"/>
                    </a:lnTo>
                    <a:lnTo>
                      <a:pt x="74" y="858"/>
                    </a:lnTo>
                    <a:close/>
                  </a:path>
                </a:pathLst>
              </a:custGeom>
              <a:solidFill>
                <a:srgbClr val="E3FF3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31" name="Freeform 38"/>
              <p:cNvSpPr>
                <a:spLocks/>
              </p:cNvSpPr>
              <p:nvPr/>
            </p:nvSpPr>
            <p:spPr bwMode="auto">
              <a:xfrm>
                <a:off x="6613525" y="4329113"/>
                <a:ext cx="138113" cy="41275"/>
              </a:xfrm>
              <a:custGeom>
                <a:avLst/>
                <a:gdLst/>
                <a:ahLst/>
                <a:cxnLst>
                  <a:cxn ang="0">
                    <a:pos x="91" y="53"/>
                  </a:cxn>
                  <a:cxn ang="0">
                    <a:pos x="100" y="52"/>
                  </a:cxn>
                  <a:cxn ang="0">
                    <a:pos x="108" y="52"/>
                  </a:cxn>
                  <a:cxn ang="0">
                    <a:pos x="117" y="51"/>
                  </a:cxn>
                  <a:cxn ang="0">
                    <a:pos x="124" y="49"/>
                  </a:cxn>
                  <a:cxn ang="0">
                    <a:pos x="132" y="48"/>
                  </a:cxn>
                  <a:cxn ang="0">
                    <a:pos x="139" y="47"/>
                  </a:cxn>
                  <a:cxn ang="0">
                    <a:pos x="145" y="46"/>
                  </a:cxn>
                  <a:cxn ang="0">
                    <a:pos x="154" y="43"/>
                  </a:cxn>
                  <a:cxn ang="0">
                    <a:pos x="163" y="38"/>
                  </a:cxn>
                  <a:cxn ang="0">
                    <a:pos x="170" y="33"/>
                  </a:cxn>
                  <a:cxn ang="0">
                    <a:pos x="172" y="29"/>
                  </a:cxn>
                  <a:cxn ang="0">
                    <a:pos x="172" y="24"/>
                  </a:cxn>
                  <a:cxn ang="0">
                    <a:pos x="170" y="18"/>
                  </a:cxn>
                  <a:cxn ang="0">
                    <a:pos x="163" y="13"/>
                  </a:cxn>
                  <a:cxn ang="0">
                    <a:pos x="154" y="9"/>
                  </a:cxn>
                  <a:cxn ang="0">
                    <a:pos x="145" y="5"/>
                  </a:cxn>
                  <a:cxn ang="0">
                    <a:pos x="139" y="4"/>
                  </a:cxn>
                  <a:cxn ang="0">
                    <a:pos x="132" y="3"/>
                  </a:cxn>
                  <a:cxn ang="0">
                    <a:pos x="124" y="2"/>
                  </a:cxn>
                  <a:cxn ang="0">
                    <a:pos x="117" y="0"/>
                  </a:cxn>
                  <a:cxn ang="0">
                    <a:pos x="108" y="0"/>
                  </a:cxn>
                  <a:cxn ang="0">
                    <a:pos x="100" y="0"/>
                  </a:cxn>
                  <a:cxn ang="0">
                    <a:pos x="91" y="0"/>
                  </a:cxn>
                  <a:cxn ang="0">
                    <a:pos x="83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7" y="0"/>
                  </a:cxn>
                  <a:cxn ang="0">
                    <a:pos x="49" y="2"/>
                  </a:cxn>
                  <a:cxn ang="0">
                    <a:pos x="41" y="3"/>
                  </a:cxn>
                  <a:cxn ang="0">
                    <a:pos x="35" y="4"/>
                  </a:cxn>
                  <a:cxn ang="0">
                    <a:pos x="28" y="5"/>
                  </a:cxn>
                  <a:cxn ang="0">
                    <a:pos x="23" y="8"/>
                  </a:cxn>
                  <a:cxn ang="0">
                    <a:pos x="17" y="9"/>
                  </a:cxn>
                  <a:cxn ang="0">
                    <a:pos x="9" y="13"/>
                  </a:cxn>
                  <a:cxn ang="0">
                    <a:pos x="3" y="18"/>
                  </a:cxn>
                  <a:cxn ang="0">
                    <a:pos x="0" y="24"/>
                  </a:cxn>
                  <a:cxn ang="0">
                    <a:pos x="0" y="29"/>
                  </a:cxn>
                  <a:cxn ang="0">
                    <a:pos x="3" y="33"/>
                  </a:cxn>
                  <a:cxn ang="0">
                    <a:pos x="9" y="38"/>
                  </a:cxn>
                  <a:cxn ang="0">
                    <a:pos x="17" y="41"/>
                  </a:cxn>
                  <a:cxn ang="0">
                    <a:pos x="23" y="43"/>
                  </a:cxn>
                  <a:cxn ang="0">
                    <a:pos x="28" y="46"/>
                  </a:cxn>
                  <a:cxn ang="0">
                    <a:pos x="35" y="47"/>
                  </a:cxn>
                  <a:cxn ang="0">
                    <a:pos x="41" y="48"/>
                  </a:cxn>
                  <a:cxn ang="0">
                    <a:pos x="49" y="49"/>
                  </a:cxn>
                  <a:cxn ang="0">
                    <a:pos x="57" y="51"/>
                  </a:cxn>
                  <a:cxn ang="0">
                    <a:pos x="64" y="52"/>
                  </a:cxn>
                  <a:cxn ang="0">
                    <a:pos x="74" y="52"/>
                  </a:cxn>
                  <a:cxn ang="0">
                    <a:pos x="83" y="53"/>
                  </a:cxn>
                  <a:cxn ang="0">
                    <a:pos x="88" y="53"/>
                  </a:cxn>
                </a:cxnLst>
                <a:rect l="0" t="0" r="r" b="b"/>
                <a:pathLst>
                  <a:path w="173" h="53">
                    <a:moveTo>
                      <a:pt x="88" y="53"/>
                    </a:moveTo>
                    <a:lnTo>
                      <a:pt x="91" y="53"/>
                    </a:lnTo>
                    <a:lnTo>
                      <a:pt x="96" y="53"/>
                    </a:lnTo>
                    <a:lnTo>
                      <a:pt x="100" y="52"/>
                    </a:lnTo>
                    <a:lnTo>
                      <a:pt x="105" y="52"/>
                    </a:lnTo>
                    <a:lnTo>
                      <a:pt x="108" y="52"/>
                    </a:lnTo>
                    <a:lnTo>
                      <a:pt x="112" y="51"/>
                    </a:lnTo>
                    <a:lnTo>
                      <a:pt x="117" y="51"/>
                    </a:lnTo>
                    <a:lnTo>
                      <a:pt x="121" y="51"/>
                    </a:lnTo>
                    <a:lnTo>
                      <a:pt x="124" y="49"/>
                    </a:lnTo>
                    <a:lnTo>
                      <a:pt x="128" y="48"/>
                    </a:lnTo>
                    <a:lnTo>
                      <a:pt x="132" y="48"/>
                    </a:lnTo>
                    <a:lnTo>
                      <a:pt x="135" y="48"/>
                    </a:lnTo>
                    <a:lnTo>
                      <a:pt x="139" y="47"/>
                    </a:lnTo>
                    <a:lnTo>
                      <a:pt x="141" y="46"/>
                    </a:lnTo>
                    <a:lnTo>
                      <a:pt x="145" y="46"/>
                    </a:lnTo>
                    <a:lnTo>
                      <a:pt x="148" y="46"/>
                    </a:lnTo>
                    <a:lnTo>
                      <a:pt x="154" y="43"/>
                    </a:lnTo>
                    <a:lnTo>
                      <a:pt x="159" y="41"/>
                    </a:lnTo>
                    <a:lnTo>
                      <a:pt x="163" y="38"/>
                    </a:lnTo>
                    <a:lnTo>
                      <a:pt x="167" y="37"/>
                    </a:lnTo>
                    <a:lnTo>
                      <a:pt x="170" y="33"/>
                    </a:lnTo>
                    <a:lnTo>
                      <a:pt x="172" y="31"/>
                    </a:lnTo>
                    <a:lnTo>
                      <a:pt x="172" y="29"/>
                    </a:lnTo>
                    <a:lnTo>
                      <a:pt x="173" y="26"/>
                    </a:lnTo>
                    <a:lnTo>
                      <a:pt x="172" y="24"/>
                    </a:lnTo>
                    <a:lnTo>
                      <a:pt x="172" y="20"/>
                    </a:lnTo>
                    <a:lnTo>
                      <a:pt x="170" y="18"/>
                    </a:lnTo>
                    <a:lnTo>
                      <a:pt x="167" y="16"/>
                    </a:lnTo>
                    <a:lnTo>
                      <a:pt x="163" y="13"/>
                    </a:lnTo>
                    <a:lnTo>
                      <a:pt x="159" y="11"/>
                    </a:lnTo>
                    <a:lnTo>
                      <a:pt x="154" y="9"/>
                    </a:lnTo>
                    <a:lnTo>
                      <a:pt x="148" y="8"/>
                    </a:lnTo>
                    <a:lnTo>
                      <a:pt x="145" y="5"/>
                    </a:lnTo>
                    <a:lnTo>
                      <a:pt x="141" y="5"/>
                    </a:lnTo>
                    <a:lnTo>
                      <a:pt x="139" y="4"/>
                    </a:lnTo>
                    <a:lnTo>
                      <a:pt x="135" y="4"/>
                    </a:lnTo>
                    <a:lnTo>
                      <a:pt x="132" y="3"/>
                    </a:lnTo>
                    <a:lnTo>
                      <a:pt x="128" y="3"/>
                    </a:lnTo>
                    <a:lnTo>
                      <a:pt x="124" y="2"/>
                    </a:lnTo>
                    <a:lnTo>
                      <a:pt x="121" y="2"/>
                    </a:lnTo>
                    <a:lnTo>
                      <a:pt x="117" y="0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105" y="0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57" y="0"/>
                    </a:lnTo>
                    <a:lnTo>
                      <a:pt x="53" y="2"/>
                    </a:lnTo>
                    <a:lnTo>
                      <a:pt x="49" y="2"/>
                    </a:lnTo>
                    <a:lnTo>
                      <a:pt x="45" y="3"/>
                    </a:lnTo>
                    <a:lnTo>
                      <a:pt x="41" y="3"/>
                    </a:lnTo>
                    <a:lnTo>
                      <a:pt x="39" y="4"/>
                    </a:lnTo>
                    <a:lnTo>
                      <a:pt x="35" y="4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5" y="8"/>
                    </a:lnTo>
                    <a:lnTo>
                      <a:pt x="23" y="8"/>
                    </a:lnTo>
                    <a:lnTo>
                      <a:pt x="19" y="9"/>
                    </a:lnTo>
                    <a:lnTo>
                      <a:pt x="17" y="9"/>
                    </a:lnTo>
                    <a:lnTo>
                      <a:pt x="14" y="11"/>
                    </a:lnTo>
                    <a:lnTo>
                      <a:pt x="9" y="13"/>
                    </a:lnTo>
                    <a:lnTo>
                      <a:pt x="7" y="16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2" y="31"/>
                    </a:lnTo>
                    <a:lnTo>
                      <a:pt x="3" y="33"/>
                    </a:lnTo>
                    <a:lnTo>
                      <a:pt x="7" y="37"/>
                    </a:lnTo>
                    <a:lnTo>
                      <a:pt x="9" y="38"/>
                    </a:lnTo>
                    <a:lnTo>
                      <a:pt x="14" y="41"/>
                    </a:lnTo>
                    <a:lnTo>
                      <a:pt x="17" y="41"/>
                    </a:lnTo>
                    <a:lnTo>
                      <a:pt x="19" y="43"/>
                    </a:lnTo>
                    <a:lnTo>
                      <a:pt x="23" y="43"/>
                    </a:lnTo>
                    <a:lnTo>
                      <a:pt x="25" y="46"/>
                    </a:lnTo>
                    <a:lnTo>
                      <a:pt x="28" y="46"/>
                    </a:lnTo>
                    <a:lnTo>
                      <a:pt x="31" y="46"/>
                    </a:lnTo>
                    <a:lnTo>
                      <a:pt x="35" y="47"/>
                    </a:lnTo>
                    <a:lnTo>
                      <a:pt x="39" y="48"/>
                    </a:lnTo>
                    <a:lnTo>
                      <a:pt x="41" y="48"/>
                    </a:lnTo>
                    <a:lnTo>
                      <a:pt x="45" y="48"/>
                    </a:lnTo>
                    <a:lnTo>
                      <a:pt x="49" y="49"/>
                    </a:lnTo>
                    <a:lnTo>
                      <a:pt x="53" y="51"/>
                    </a:lnTo>
                    <a:lnTo>
                      <a:pt x="57" y="51"/>
                    </a:lnTo>
                    <a:lnTo>
                      <a:pt x="61" y="51"/>
                    </a:lnTo>
                    <a:lnTo>
                      <a:pt x="64" y="52"/>
                    </a:lnTo>
                    <a:lnTo>
                      <a:pt x="69" y="52"/>
                    </a:lnTo>
                    <a:lnTo>
                      <a:pt x="74" y="52"/>
                    </a:lnTo>
                    <a:lnTo>
                      <a:pt x="78" y="53"/>
                    </a:lnTo>
                    <a:lnTo>
                      <a:pt x="83" y="53"/>
                    </a:lnTo>
                    <a:lnTo>
                      <a:pt x="88" y="53"/>
                    </a:lnTo>
                    <a:lnTo>
                      <a:pt x="88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grpSp>
          <p:nvGrpSpPr>
            <p:cNvPr id="203" name="384 Grupo"/>
            <p:cNvGrpSpPr/>
            <p:nvPr/>
          </p:nvGrpSpPr>
          <p:grpSpPr>
            <a:xfrm>
              <a:off x="6372200" y="2276872"/>
              <a:ext cx="936625" cy="576262"/>
              <a:chOff x="6804025" y="3716338"/>
              <a:chExt cx="936625" cy="576262"/>
            </a:xfrm>
          </p:grpSpPr>
          <p:sp>
            <p:nvSpPr>
              <p:cNvPr id="204" name="AutoShape 59"/>
              <p:cNvSpPr>
                <a:spLocks noChangeAspect="1" noChangeArrowheads="1" noTextEdit="1"/>
              </p:cNvSpPr>
              <p:nvPr/>
            </p:nvSpPr>
            <p:spPr bwMode="auto">
              <a:xfrm>
                <a:off x="6804025" y="3716338"/>
                <a:ext cx="936625" cy="576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05" name="Freeform 61"/>
              <p:cNvSpPr>
                <a:spLocks/>
              </p:cNvSpPr>
              <p:nvPr/>
            </p:nvSpPr>
            <p:spPr bwMode="auto">
              <a:xfrm>
                <a:off x="6972300" y="4170363"/>
                <a:ext cx="228600" cy="58737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575" y="118"/>
                  </a:cxn>
                  <a:cxn ang="0">
                    <a:pos x="564" y="0"/>
                  </a:cxn>
                  <a:cxn ang="0">
                    <a:pos x="20" y="64"/>
                  </a:cxn>
                  <a:cxn ang="0">
                    <a:pos x="0" y="146"/>
                  </a:cxn>
                </a:cxnLst>
                <a:rect l="0" t="0" r="r" b="b"/>
                <a:pathLst>
                  <a:path w="575" h="146">
                    <a:moveTo>
                      <a:pt x="0" y="146"/>
                    </a:moveTo>
                    <a:lnTo>
                      <a:pt x="575" y="118"/>
                    </a:lnTo>
                    <a:lnTo>
                      <a:pt x="564" y="0"/>
                    </a:lnTo>
                    <a:lnTo>
                      <a:pt x="20" y="64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A0BA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06" name="Freeform 63"/>
              <p:cNvSpPr>
                <a:spLocks/>
              </p:cNvSpPr>
              <p:nvPr/>
            </p:nvSpPr>
            <p:spPr bwMode="auto">
              <a:xfrm>
                <a:off x="6804025" y="4044950"/>
                <a:ext cx="109538" cy="169862"/>
              </a:xfrm>
              <a:custGeom>
                <a:avLst/>
                <a:gdLst/>
                <a:ahLst/>
                <a:cxnLst>
                  <a:cxn ang="0">
                    <a:pos x="36" y="5"/>
                  </a:cxn>
                  <a:cxn ang="0">
                    <a:pos x="135" y="0"/>
                  </a:cxn>
                  <a:cxn ang="0">
                    <a:pos x="234" y="5"/>
                  </a:cxn>
                  <a:cxn ang="0">
                    <a:pos x="247" y="57"/>
                  </a:cxn>
                  <a:cxn ang="0">
                    <a:pos x="257" y="106"/>
                  </a:cxn>
                  <a:cxn ang="0">
                    <a:pos x="264" y="153"/>
                  </a:cxn>
                  <a:cxn ang="0">
                    <a:pos x="269" y="199"/>
                  </a:cxn>
                  <a:cxn ang="0">
                    <a:pos x="272" y="245"/>
                  </a:cxn>
                  <a:cxn ang="0">
                    <a:pos x="273" y="292"/>
                  </a:cxn>
                  <a:cxn ang="0">
                    <a:pos x="275" y="341"/>
                  </a:cxn>
                  <a:cxn ang="0">
                    <a:pos x="275" y="394"/>
                  </a:cxn>
                  <a:cxn ang="0">
                    <a:pos x="159" y="427"/>
                  </a:cxn>
                  <a:cxn ang="0">
                    <a:pos x="0" y="401"/>
                  </a:cxn>
                  <a:cxn ang="0">
                    <a:pos x="1" y="286"/>
                  </a:cxn>
                  <a:cxn ang="0">
                    <a:pos x="16" y="96"/>
                  </a:cxn>
                  <a:cxn ang="0">
                    <a:pos x="36" y="5"/>
                  </a:cxn>
                </a:cxnLst>
                <a:rect l="0" t="0" r="r" b="b"/>
                <a:pathLst>
                  <a:path w="275" h="427">
                    <a:moveTo>
                      <a:pt x="36" y="5"/>
                    </a:moveTo>
                    <a:lnTo>
                      <a:pt x="135" y="0"/>
                    </a:lnTo>
                    <a:lnTo>
                      <a:pt x="234" y="5"/>
                    </a:lnTo>
                    <a:lnTo>
                      <a:pt x="247" y="57"/>
                    </a:lnTo>
                    <a:lnTo>
                      <a:pt x="257" y="106"/>
                    </a:lnTo>
                    <a:lnTo>
                      <a:pt x="264" y="153"/>
                    </a:lnTo>
                    <a:lnTo>
                      <a:pt x="269" y="199"/>
                    </a:lnTo>
                    <a:lnTo>
                      <a:pt x="272" y="245"/>
                    </a:lnTo>
                    <a:lnTo>
                      <a:pt x="273" y="292"/>
                    </a:lnTo>
                    <a:lnTo>
                      <a:pt x="275" y="341"/>
                    </a:lnTo>
                    <a:lnTo>
                      <a:pt x="275" y="394"/>
                    </a:lnTo>
                    <a:lnTo>
                      <a:pt x="159" y="427"/>
                    </a:lnTo>
                    <a:lnTo>
                      <a:pt x="0" y="401"/>
                    </a:lnTo>
                    <a:lnTo>
                      <a:pt x="1" y="286"/>
                    </a:lnTo>
                    <a:lnTo>
                      <a:pt x="16" y="96"/>
                    </a:lnTo>
                    <a:lnTo>
                      <a:pt x="36" y="5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07" name="Freeform 64"/>
              <p:cNvSpPr>
                <a:spLocks/>
              </p:cNvSpPr>
              <p:nvPr/>
            </p:nvSpPr>
            <p:spPr bwMode="auto">
              <a:xfrm>
                <a:off x="6804025" y="4062413"/>
                <a:ext cx="66675" cy="133350"/>
              </a:xfrm>
              <a:custGeom>
                <a:avLst/>
                <a:gdLst/>
                <a:ahLst/>
                <a:cxnLst>
                  <a:cxn ang="0">
                    <a:pos x="24" y="4"/>
                  </a:cxn>
                  <a:cxn ang="0">
                    <a:pos x="85" y="0"/>
                  </a:cxn>
                  <a:cxn ang="0">
                    <a:pos x="160" y="6"/>
                  </a:cxn>
                  <a:cxn ang="0">
                    <a:pos x="165" y="88"/>
                  </a:cxn>
                  <a:cxn ang="0">
                    <a:pos x="166" y="175"/>
                  </a:cxn>
                  <a:cxn ang="0">
                    <a:pos x="165" y="258"/>
                  </a:cxn>
                  <a:cxn ang="0">
                    <a:pos x="160" y="335"/>
                  </a:cxn>
                  <a:cxn ang="0">
                    <a:pos x="140" y="335"/>
                  </a:cxn>
                  <a:cxn ang="0">
                    <a:pos x="120" y="334"/>
                  </a:cxn>
                  <a:cxn ang="0">
                    <a:pos x="98" y="332"/>
                  </a:cxn>
                  <a:cxn ang="0">
                    <a:pos x="78" y="331"/>
                  </a:cxn>
                  <a:cxn ang="0">
                    <a:pos x="57" y="329"/>
                  </a:cxn>
                  <a:cxn ang="0">
                    <a:pos x="38" y="327"/>
                  </a:cxn>
                  <a:cxn ang="0">
                    <a:pos x="18" y="325"/>
                  </a:cxn>
                  <a:cxn ang="0">
                    <a:pos x="0" y="323"/>
                  </a:cxn>
                  <a:cxn ang="0">
                    <a:pos x="0" y="238"/>
                  </a:cxn>
                  <a:cxn ang="0">
                    <a:pos x="3" y="162"/>
                  </a:cxn>
                  <a:cxn ang="0">
                    <a:pos x="10" y="87"/>
                  </a:cxn>
                  <a:cxn ang="0">
                    <a:pos x="24" y="4"/>
                  </a:cxn>
                </a:cxnLst>
                <a:rect l="0" t="0" r="r" b="b"/>
                <a:pathLst>
                  <a:path w="166" h="335">
                    <a:moveTo>
                      <a:pt x="24" y="4"/>
                    </a:moveTo>
                    <a:lnTo>
                      <a:pt x="85" y="0"/>
                    </a:lnTo>
                    <a:lnTo>
                      <a:pt x="160" y="6"/>
                    </a:lnTo>
                    <a:lnTo>
                      <a:pt x="165" y="88"/>
                    </a:lnTo>
                    <a:lnTo>
                      <a:pt x="166" y="175"/>
                    </a:lnTo>
                    <a:lnTo>
                      <a:pt x="165" y="258"/>
                    </a:lnTo>
                    <a:lnTo>
                      <a:pt x="160" y="335"/>
                    </a:lnTo>
                    <a:lnTo>
                      <a:pt x="140" y="335"/>
                    </a:lnTo>
                    <a:lnTo>
                      <a:pt x="120" y="334"/>
                    </a:lnTo>
                    <a:lnTo>
                      <a:pt x="98" y="332"/>
                    </a:lnTo>
                    <a:lnTo>
                      <a:pt x="78" y="331"/>
                    </a:lnTo>
                    <a:lnTo>
                      <a:pt x="57" y="329"/>
                    </a:lnTo>
                    <a:lnTo>
                      <a:pt x="38" y="327"/>
                    </a:lnTo>
                    <a:lnTo>
                      <a:pt x="18" y="325"/>
                    </a:lnTo>
                    <a:lnTo>
                      <a:pt x="0" y="323"/>
                    </a:lnTo>
                    <a:lnTo>
                      <a:pt x="0" y="238"/>
                    </a:lnTo>
                    <a:lnTo>
                      <a:pt x="3" y="162"/>
                    </a:lnTo>
                    <a:lnTo>
                      <a:pt x="10" y="87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08" name="Freeform 65"/>
              <p:cNvSpPr>
                <a:spLocks/>
              </p:cNvSpPr>
              <p:nvPr/>
            </p:nvSpPr>
            <p:spPr bwMode="auto">
              <a:xfrm>
                <a:off x="6805613" y="4062413"/>
                <a:ext cx="63500" cy="125412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29" y="3"/>
                  </a:cxn>
                  <a:cxn ang="0">
                    <a:pos x="37" y="3"/>
                  </a:cxn>
                  <a:cxn ang="0">
                    <a:pos x="45" y="2"/>
                  </a:cxn>
                  <a:cxn ang="0">
                    <a:pos x="52" y="2"/>
                  </a:cxn>
                  <a:cxn ang="0">
                    <a:pos x="59" y="1"/>
                  </a:cxn>
                  <a:cxn ang="0">
                    <a:pos x="66" y="1"/>
                  </a:cxn>
                  <a:cxn ang="0">
                    <a:pos x="74" y="0"/>
                  </a:cxn>
                  <a:cxn ang="0">
                    <a:pos x="81" y="0"/>
                  </a:cxn>
                  <a:cxn ang="0">
                    <a:pos x="91" y="1"/>
                  </a:cxn>
                  <a:cxn ang="0">
                    <a:pos x="99" y="1"/>
                  </a:cxn>
                  <a:cxn ang="0">
                    <a:pos x="108" y="2"/>
                  </a:cxn>
                  <a:cxn ang="0">
                    <a:pos x="117" y="2"/>
                  </a:cxn>
                  <a:cxn ang="0">
                    <a:pos x="126" y="3"/>
                  </a:cxn>
                  <a:cxn ang="0">
                    <a:pos x="134" y="4"/>
                  </a:cxn>
                  <a:cxn ang="0">
                    <a:pos x="144" y="4"/>
                  </a:cxn>
                  <a:cxn ang="0">
                    <a:pos x="153" y="6"/>
                  </a:cxn>
                  <a:cxn ang="0">
                    <a:pos x="157" y="84"/>
                  </a:cxn>
                  <a:cxn ang="0">
                    <a:pos x="159" y="163"/>
                  </a:cxn>
                  <a:cxn ang="0">
                    <a:pos x="157" y="242"/>
                  </a:cxn>
                  <a:cxn ang="0">
                    <a:pos x="153" y="315"/>
                  </a:cxn>
                  <a:cxn ang="0">
                    <a:pos x="133" y="315"/>
                  </a:cxn>
                  <a:cxn ang="0">
                    <a:pos x="114" y="314"/>
                  </a:cxn>
                  <a:cxn ang="0">
                    <a:pos x="94" y="312"/>
                  </a:cxn>
                  <a:cxn ang="0">
                    <a:pos x="74" y="311"/>
                  </a:cxn>
                  <a:cxn ang="0">
                    <a:pos x="55" y="309"/>
                  </a:cxn>
                  <a:cxn ang="0">
                    <a:pos x="36" y="306"/>
                  </a:cxn>
                  <a:cxn ang="0">
                    <a:pos x="17" y="305"/>
                  </a:cxn>
                  <a:cxn ang="0">
                    <a:pos x="0" y="303"/>
                  </a:cxn>
                  <a:cxn ang="0">
                    <a:pos x="0" y="224"/>
                  </a:cxn>
                  <a:cxn ang="0">
                    <a:pos x="2" y="152"/>
                  </a:cxn>
                  <a:cxn ang="0">
                    <a:pos x="8" y="83"/>
                  </a:cxn>
                  <a:cxn ang="0">
                    <a:pos x="22" y="4"/>
                  </a:cxn>
                </a:cxnLst>
                <a:rect l="0" t="0" r="r" b="b"/>
                <a:pathLst>
                  <a:path w="159" h="315">
                    <a:moveTo>
                      <a:pt x="22" y="4"/>
                    </a:moveTo>
                    <a:lnTo>
                      <a:pt x="29" y="3"/>
                    </a:lnTo>
                    <a:lnTo>
                      <a:pt x="37" y="3"/>
                    </a:lnTo>
                    <a:lnTo>
                      <a:pt x="45" y="2"/>
                    </a:lnTo>
                    <a:lnTo>
                      <a:pt x="52" y="2"/>
                    </a:lnTo>
                    <a:lnTo>
                      <a:pt x="59" y="1"/>
                    </a:lnTo>
                    <a:lnTo>
                      <a:pt x="66" y="1"/>
                    </a:lnTo>
                    <a:lnTo>
                      <a:pt x="74" y="0"/>
                    </a:lnTo>
                    <a:lnTo>
                      <a:pt x="81" y="0"/>
                    </a:lnTo>
                    <a:lnTo>
                      <a:pt x="91" y="1"/>
                    </a:lnTo>
                    <a:lnTo>
                      <a:pt x="99" y="1"/>
                    </a:lnTo>
                    <a:lnTo>
                      <a:pt x="108" y="2"/>
                    </a:lnTo>
                    <a:lnTo>
                      <a:pt x="117" y="2"/>
                    </a:lnTo>
                    <a:lnTo>
                      <a:pt x="126" y="3"/>
                    </a:lnTo>
                    <a:lnTo>
                      <a:pt x="134" y="4"/>
                    </a:lnTo>
                    <a:lnTo>
                      <a:pt x="144" y="4"/>
                    </a:lnTo>
                    <a:lnTo>
                      <a:pt x="153" y="6"/>
                    </a:lnTo>
                    <a:lnTo>
                      <a:pt x="157" y="84"/>
                    </a:lnTo>
                    <a:lnTo>
                      <a:pt x="159" y="163"/>
                    </a:lnTo>
                    <a:lnTo>
                      <a:pt x="157" y="242"/>
                    </a:lnTo>
                    <a:lnTo>
                      <a:pt x="153" y="315"/>
                    </a:lnTo>
                    <a:lnTo>
                      <a:pt x="133" y="315"/>
                    </a:lnTo>
                    <a:lnTo>
                      <a:pt x="114" y="314"/>
                    </a:lnTo>
                    <a:lnTo>
                      <a:pt x="94" y="312"/>
                    </a:lnTo>
                    <a:lnTo>
                      <a:pt x="74" y="311"/>
                    </a:lnTo>
                    <a:lnTo>
                      <a:pt x="55" y="309"/>
                    </a:lnTo>
                    <a:lnTo>
                      <a:pt x="36" y="306"/>
                    </a:lnTo>
                    <a:lnTo>
                      <a:pt x="17" y="305"/>
                    </a:lnTo>
                    <a:lnTo>
                      <a:pt x="0" y="303"/>
                    </a:lnTo>
                    <a:lnTo>
                      <a:pt x="0" y="224"/>
                    </a:lnTo>
                    <a:lnTo>
                      <a:pt x="2" y="152"/>
                    </a:lnTo>
                    <a:lnTo>
                      <a:pt x="8" y="83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9B77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09" name="Freeform 66"/>
              <p:cNvSpPr>
                <a:spLocks/>
              </p:cNvSpPr>
              <p:nvPr/>
            </p:nvSpPr>
            <p:spPr bwMode="auto">
              <a:xfrm>
                <a:off x="6805613" y="4062413"/>
                <a:ext cx="61913" cy="115887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29" y="3"/>
                  </a:cxn>
                  <a:cxn ang="0">
                    <a:pos x="36" y="3"/>
                  </a:cxn>
                  <a:cxn ang="0">
                    <a:pos x="44" y="2"/>
                  </a:cxn>
                  <a:cxn ang="0">
                    <a:pos x="51" y="2"/>
                  </a:cxn>
                  <a:cxn ang="0">
                    <a:pos x="58" y="1"/>
                  </a:cxn>
                  <a:cxn ang="0">
                    <a:pos x="65" y="1"/>
                  </a:cxn>
                  <a:cxn ang="0">
                    <a:pos x="72" y="0"/>
                  </a:cxn>
                  <a:cxn ang="0">
                    <a:pos x="79" y="0"/>
                  </a:cxn>
                  <a:cxn ang="0">
                    <a:pos x="87" y="1"/>
                  </a:cxn>
                  <a:cxn ang="0">
                    <a:pos x="96" y="1"/>
                  </a:cxn>
                  <a:cxn ang="0">
                    <a:pos x="105" y="2"/>
                  </a:cxn>
                  <a:cxn ang="0">
                    <a:pos x="113" y="2"/>
                  </a:cxn>
                  <a:cxn ang="0">
                    <a:pos x="123" y="3"/>
                  </a:cxn>
                  <a:cxn ang="0">
                    <a:pos x="131" y="4"/>
                  </a:cxn>
                  <a:cxn ang="0">
                    <a:pos x="141" y="4"/>
                  </a:cxn>
                  <a:cxn ang="0">
                    <a:pos x="149" y="6"/>
                  </a:cxn>
                  <a:cxn ang="0">
                    <a:pos x="152" y="78"/>
                  </a:cxn>
                  <a:cxn ang="0">
                    <a:pos x="154" y="152"/>
                  </a:cxn>
                  <a:cxn ang="0">
                    <a:pos x="152" y="226"/>
                  </a:cxn>
                  <a:cxn ang="0">
                    <a:pos x="149" y="293"/>
                  </a:cxn>
                  <a:cxn ang="0">
                    <a:pos x="130" y="293"/>
                  </a:cxn>
                  <a:cxn ang="0">
                    <a:pos x="111" y="293"/>
                  </a:cxn>
                  <a:cxn ang="0">
                    <a:pos x="91" y="292"/>
                  </a:cxn>
                  <a:cxn ang="0">
                    <a:pos x="72" y="291"/>
                  </a:cxn>
                  <a:cxn ang="0">
                    <a:pos x="53" y="290"/>
                  </a:cxn>
                  <a:cxn ang="0">
                    <a:pos x="35" y="287"/>
                  </a:cxn>
                  <a:cxn ang="0">
                    <a:pos x="17" y="286"/>
                  </a:cxn>
                  <a:cxn ang="0">
                    <a:pos x="0" y="284"/>
                  </a:cxn>
                  <a:cxn ang="0">
                    <a:pos x="0" y="209"/>
                  </a:cxn>
                  <a:cxn ang="0">
                    <a:pos x="2" y="143"/>
                  </a:cxn>
                  <a:cxn ang="0">
                    <a:pos x="9" y="77"/>
                  </a:cxn>
                  <a:cxn ang="0">
                    <a:pos x="22" y="4"/>
                  </a:cxn>
                </a:cxnLst>
                <a:rect l="0" t="0" r="r" b="b"/>
                <a:pathLst>
                  <a:path w="154" h="293">
                    <a:moveTo>
                      <a:pt x="22" y="4"/>
                    </a:moveTo>
                    <a:lnTo>
                      <a:pt x="29" y="3"/>
                    </a:lnTo>
                    <a:lnTo>
                      <a:pt x="36" y="3"/>
                    </a:lnTo>
                    <a:lnTo>
                      <a:pt x="44" y="2"/>
                    </a:lnTo>
                    <a:lnTo>
                      <a:pt x="51" y="2"/>
                    </a:lnTo>
                    <a:lnTo>
                      <a:pt x="58" y="1"/>
                    </a:lnTo>
                    <a:lnTo>
                      <a:pt x="65" y="1"/>
                    </a:lnTo>
                    <a:lnTo>
                      <a:pt x="72" y="0"/>
                    </a:lnTo>
                    <a:lnTo>
                      <a:pt x="79" y="0"/>
                    </a:lnTo>
                    <a:lnTo>
                      <a:pt x="87" y="1"/>
                    </a:lnTo>
                    <a:lnTo>
                      <a:pt x="96" y="1"/>
                    </a:lnTo>
                    <a:lnTo>
                      <a:pt x="105" y="2"/>
                    </a:lnTo>
                    <a:lnTo>
                      <a:pt x="113" y="2"/>
                    </a:lnTo>
                    <a:lnTo>
                      <a:pt x="123" y="3"/>
                    </a:lnTo>
                    <a:lnTo>
                      <a:pt x="131" y="4"/>
                    </a:lnTo>
                    <a:lnTo>
                      <a:pt x="141" y="4"/>
                    </a:lnTo>
                    <a:lnTo>
                      <a:pt x="149" y="6"/>
                    </a:lnTo>
                    <a:lnTo>
                      <a:pt x="152" y="78"/>
                    </a:lnTo>
                    <a:lnTo>
                      <a:pt x="154" y="152"/>
                    </a:lnTo>
                    <a:lnTo>
                      <a:pt x="152" y="226"/>
                    </a:lnTo>
                    <a:lnTo>
                      <a:pt x="149" y="293"/>
                    </a:lnTo>
                    <a:lnTo>
                      <a:pt x="130" y="293"/>
                    </a:lnTo>
                    <a:lnTo>
                      <a:pt x="111" y="293"/>
                    </a:lnTo>
                    <a:lnTo>
                      <a:pt x="91" y="292"/>
                    </a:lnTo>
                    <a:lnTo>
                      <a:pt x="72" y="291"/>
                    </a:lnTo>
                    <a:lnTo>
                      <a:pt x="53" y="290"/>
                    </a:lnTo>
                    <a:lnTo>
                      <a:pt x="35" y="287"/>
                    </a:lnTo>
                    <a:lnTo>
                      <a:pt x="17" y="286"/>
                    </a:lnTo>
                    <a:lnTo>
                      <a:pt x="0" y="284"/>
                    </a:lnTo>
                    <a:lnTo>
                      <a:pt x="0" y="209"/>
                    </a:lnTo>
                    <a:lnTo>
                      <a:pt x="2" y="143"/>
                    </a:lnTo>
                    <a:lnTo>
                      <a:pt x="9" y="77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A07F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10" name="Freeform 67"/>
              <p:cNvSpPr>
                <a:spLocks/>
              </p:cNvSpPr>
              <p:nvPr/>
            </p:nvSpPr>
            <p:spPr bwMode="auto">
              <a:xfrm>
                <a:off x="6807200" y="4062413"/>
                <a:ext cx="57150" cy="1079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28" y="4"/>
                  </a:cxn>
                  <a:cxn ang="0">
                    <a:pos x="34" y="3"/>
                  </a:cxn>
                  <a:cxn ang="0">
                    <a:pos x="42" y="3"/>
                  </a:cxn>
                  <a:cxn ang="0">
                    <a:pos x="49" y="2"/>
                  </a:cxn>
                  <a:cxn ang="0">
                    <a:pos x="56" y="1"/>
                  </a:cxn>
                  <a:cxn ang="0">
                    <a:pos x="63" y="1"/>
                  </a:cxn>
                  <a:cxn ang="0">
                    <a:pos x="69" y="0"/>
                  </a:cxn>
                  <a:cxn ang="0">
                    <a:pos x="76" y="0"/>
                  </a:cxn>
                  <a:cxn ang="0">
                    <a:pos x="84" y="1"/>
                  </a:cxn>
                  <a:cxn ang="0">
                    <a:pos x="92" y="1"/>
                  </a:cxn>
                  <a:cxn ang="0">
                    <a:pos x="101" y="2"/>
                  </a:cxn>
                  <a:cxn ang="0">
                    <a:pos x="109" y="2"/>
                  </a:cxn>
                  <a:cxn ang="0">
                    <a:pos x="117" y="3"/>
                  </a:cxn>
                  <a:cxn ang="0">
                    <a:pos x="125" y="4"/>
                  </a:cxn>
                  <a:cxn ang="0">
                    <a:pos x="134" y="4"/>
                  </a:cxn>
                  <a:cxn ang="0">
                    <a:pos x="142" y="6"/>
                  </a:cxn>
                  <a:cxn ang="0">
                    <a:pos x="146" y="73"/>
                  </a:cxn>
                  <a:cxn ang="0">
                    <a:pos x="147" y="142"/>
                  </a:cxn>
                  <a:cxn ang="0">
                    <a:pos x="146" y="210"/>
                  </a:cxn>
                  <a:cxn ang="0">
                    <a:pos x="142" y="273"/>
                  </a:cxn>
                  <a:cxn ang="0">
                    <a:pos x="124" y="273"/>
                  </a:cxn>
                  <a:cxn ang="0">
                    <a:pos x="107" y="273"/>
                  </a:cxn>
                  <a:cxn ang="0">
                    <a:pos x="88" y="272"/>
                  </a:cxn>
                  <a:cxn ang="0">
                    <a:pos x="70" y="271"/>
                  </a:cxn>
                  <a:cxn ang="0">
                    <a:pos x="52" y="270"/>
                  </a:cxn>
                  <a:cxn ang="0">
                    <a:pos x="34" y="269"/>
                  </a:cxn>
                  <a:cxn ang="0">
                    <a:pos x="17" y="266"/>
                  </a:cxn>
                  <a:cxn ang="0">
                    <a:pos x="0" y="265"/>
                  </a:cxn>
                  <a:cxn ang="0">
                    <a:pos x="0" y="195"/>
                  </a:cxn>
                  <a:cxn ang="0">
                    <a:pos x="2" y="134"/>
                  </a:cxn>
                  <a:cxn ang="0">
                    <a:pos x="8" y="72"/>
                  </a:cxn>
                  <a:cxn ang="0">
                    <a:pos x="21" y="4"/>
                  </a:cxn>
                </a:cxnLst>
                <a:rect l="0" t="0" r="r" b="b"/>
                <a:pathLst>
                  <a:path w="147" h="273">
                    <a:moveTo>
                      <a:pt x="21" y="4"/>
                    </a:moveTo>
                    <a:lnTo>
                      <a:pt x="28" y="4"/>
                    </a:lnTo>
                    <a:lnTo>
                      <a:pt x="34" y="3"/>
                    </a:lnTo>
                    <a:lnTo>
                      <a:pt x="42" y="3"/>
                    </a:lnTo>
                    <a:lnTo>
                      <a:pt x="49" y="2"/>
                    </a:lnTo>
                    <a:lnTo>
                      <a:pt x="56" y="1"/>
                    </a:lnTo>
                    <a:lnTo>
                      <a:pt x="63" y="1"/>
                    </a:lnTo>
                    <a:lnTo>
                      <a:pt x="69" y="0"/>
                    </a:lnTo>
                    <a:lnTo>
                      <a:pt x="76" y="0"/>
                    </a:lnTo>
                    <a:lnTo>
                      <a:pt x="84" y="1"/>
                    </a:lnTo>
                    <a:lnTo>
                      <a:pt x="92" y="1"/>
                    </a:lnTo>
                    <a:lnTo>
                      <a:pt x="101" y="2"/>
                    </a:lnTo>
                    <a:lnTo>
                      <a:pt x="109" y="2"/>
                    </a:lnTo>
                    <a:lnTo>
                      <a:pt x="117" y="3"/>
                    </a:lnTo>
                    <a:lnTo>
                      <a:pt x="125" y="4"/>
                    </a:lnTo>
                    <a:lnTo>
                      <a:pt x="134" y="4"/>
                    </a:lnTo>
                    <a:lnTo>
                      <a:pt x="142" y="6"/>
                    </a:lnTo>
                    <a:lnTo>
                      <a:pt x="146" y="73"/>
                    </a:lnTo>
                    <a:lnTo>
                      <a:pt x="147" y="142"/>
                    </a:lnTo>
                    <a:lnTo>
                      <a:pt x="146" y="210"/>
                    </a:lnTo>
                    <a:lnTo>
                      <a:pt x="142" y="273"/>
                    </a:lnTo>
                    <a:lnTo>
                      <a:pt x="124" y="273"/>
                    </a:lnTo>
                    <a:lnTo>
                      <a:pt x="107" y="273"/>
                    </a:lnTo>
                    <a:lnTo>
                      <a:pt x="88" y="272"/>
                    </a:lnTo>
                    <a:lnTo>
                      <a:pt x="70" y="271"/>
                    </a:lnTo>
                    <a:lnTo>
                      <a:pt x="52" y="270"/>
                    </a:lnTo>
                    <a:lnTo>
                      <a:pt x="34" y="269"/>
                    </a:lnTo>
                    <a:lnTo>
                      <a:pt x="17" y="266"/>
                    </a:lnTo>
                    <a:lnTo>
                      <a:pt x="0" y="265"/>
                    </a:lnTo>
                    <a:lnTo>
                      <a:pt x="0" y="195"/>
                    </a:lnTo>
                    <a:lnTo>
                      <a:pt x="2" y="134"/>
                    </a:lnTo>
                    <a:lnTo>
                      <a:pt x="8" y="72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A589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11" name="Freeform 68"/>
              <p:cNvSpPr>
                <a:spLocks/>
              </p:cNvSpPr>
              <p:nvPr/>
            </p:nvSpPr>
            <p:spPr bwMode="auto">
              <a:xfrm>
                <a:off x="6807200" y="4062413"/>
                <a:ext cx="55563" cy="100012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26" y="4"/>
                  </a:cxn>
                  <a:cxn ang="0">
                    <a:pos x="32" y="3"/>
                  </a:cxn>
                  <a:cxn ang="0">
                    <a:pos x="40" y="3"/>
                  </a:cxn>
                  <a:cxn ang="0">
                    <a:pos x="47" y="2"/>
                  </a:cxn>
                  <a:cxn ang="0">
                    <a:pos x="53" y="1"/>
                  </a:cxn>
                  <a:cxn ang="0">
                    <a:pos x="60" y="1"/>
                  </a:cxn>
                  <a:cxn ang="0">
                    <a:pos x="66" y="0"/>
                  </a:cxn>
                  <a:cxn ang="0">
                    <a:pos x="73" y="0"/>
                  </a:cxn>
                  <a:cxn ang="0">
                    <a:pos x="81" y="1"/>
                  </a:cxn>
                  <a:cxn ang="0">
                    <a:pos x="89" y="1"/>
                  </a:cxn>
                  <a:cxn ang="0">
                    <a:pos x="96" y="2"/>
                  </a:cxn>
                  <a:cxn ang="0">
                    <a:pos x="105" y="2"/>
                  </a:cxn>
                  <a:cxn ang="0">
                    <a:pos x="113" y="3"/>
                  </a:cxn>
                  <a:cxn ang="0">
                    <a:pos x="121" y="4"/>
                  </a:cxn>
                  <a:cxn ang="0">
                    <a:pos x="128" y="4"/>
                  </a:cxn>
                  <a:cxn ang="0">
                    <a:pos x="137" y="6"/>
                  </a:cxn>
                  <a:cxn ang="0">
                    <a:pos x="139" y="67"/>
                  </a:cxn>
                  <a:cxn ang="0">
                    <a:pos x="140" y="131"/>
                  </a:cxn>
                  <a:cxn ang="0">
                    <a:pos x="139" y="194"/>
                  </a:cxn>
                  <a:cxn ang="0">
                    <a:pos x="137" y="253"/>
                  </a:cxn>
                  <a:cxn ang="0">
                    <a:pos x="119" y="253"/>
                  </a:cxn>
                  <a:cxn ang="0">
                    <a:pos x="102" y="253"/>
                  </a:cxn>
                  <a:cxn ang="0">
                    <a:pos x="84" y="252"/>
                  </a:cxn>
                  <a:cxn ang="0">
                    <a:pos x="67" y="251"/>
                  </a:cxn>
                  <a:cxn ang="0">
                    <a:pos x="49" y="250"/>
                  </a:cxn>
                  <a:cxn ang="0">
                    <a:pos x="32" y="248"/>
                  </a:cxn>
                  <a:cxn ang="0">
                    <a:pos x="16" y="247"/>
                  </a:cxn>
                  <a:cxn ang="0">
                    <a:pos x="0" y="246"/>
                  </a:cxn>
                  <a:cxn ang="0">
                    <a:pos x="0" y="182"/>
                  </a:cxn>
                  <a:cxn ang="0">
                    <a:pos x="2" y="124"/>
                  </a:cxn>
                  <a:cxn ang="0">
                    <a:pos x="8" y="67"/>
                  </a:cxn>
                  <a:cxn ang="0">
                    <a:pos x="19" y="4"/>
                  </a:cxn>
                </a:cxnLst>
                <a:rect l="0" t="0" r="r" b="b"/>
                <a:pathLst>
                  <a:path w="140" h="253">
                    <a:moveTo>
                      <a:pt x="19" y="4"/>
                    </a:moveTo>
                    <a:lnTo>
                      <a:pt x="26" y="4"/>
                    </a:lnTo>
                    <a:lnTo>
                      <a:pt x="32" y="3"/>
                    </a:lnTo>
                    <a:lnTo>
                      <a:pt x="40" y="3"/>
                    </a:lnTo>
                    <a:lnTo>
                      <a:pt x="47" y="2"/>
                    </a:lnTo>
                    <a:lnTo>
                      <a:pt x="53" y="1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81" y="1"/>
                    </a:lnTo>
                    <a:lnTo>
                      <a:pt x="89" y="1"/>
                    </a:lnTo>
                    <a:lnTo>
                      <a:pt x="96" y="2"/>
                    </a:lnTo>
                    <a:lnTo>
                      <a:pt x="105" y="2"/>
                    </a:lnTo>
                    <a:lnTo>
                      <a:pt x="113" y="3"/>
                    </a:lnTo>
                    <a:lnTo>
                      <a:pt x="121" y="4"/>
                    </a:lnTo>
                    <a:lnTo>
                      <a:pt x="128" y="4"/>
                    </a:lnTo>
                    <a:lnTo>
                      <a:pt x="137" y="6"/>
                    </a:lnTo>
                    <a:lnTo>
                      <a:pt x="139" y="67"/>
                    </a:lnTo>
                    <a:lnTo>
                      <a:pt x="140" y="131"/>
                    </a:lnTo>
                    <a:lnTo>
                      <a:pt x="139" y="194"/>
                    </a:lnTo>
                    <a:lnTo>
                      <a:pt x="137" y="253"/>
                    </a:lnTo>
                    <a:lnTo>
                      <a:pt x="119" y="253"/>
                    </a:lnTo>
                    <a:lnTo>
                      <a:pt x="102" y="253"/>
                    </a:lnTo>
                    <a:lnTo>
                      <a:pt x="84" y="252"/>
                    </a:lnTo>
                    <a:lnTo>
                      <a:pt x="67" y="251"/>
                    </a:lnTo>
                    <a:lnTo>
                      <a:pt x="49" y="250"/>
                    </a:lnTo>
                    <a:lnTo>
                      <a:pt x="32" y="248"/>
                    </a:lnTo>
                    <a:lnTo>
                      <a:pt x="16" y="247"/>
                    </a:lnTo>
                    <a:lnTo>
                      <a:pt x="0" y="246"/>
                    </a:lnTo>
                    <a:lnTo>
                      <a:pt x="0" y="182"/>
                    </a:lnTo>
                    <a:lnTo>
                      <a:pt x="2" y="124"/>
                    </a:lnTo>
                    <a:lnTo>
                      <a:pt x="8" y="67"/>
                    </a:lnTo>
                    <a:lnTo>
                      <a:pt x="19" y="4"/>
                    </a:lnTo>
                    <a:close/>
                  </a:path>
                </a:pathLst>
              </a:custGeom>
              <a:solidFill>
                <a:srgbClr val="AA91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12" name="Freeform 69"/>
              <p:cNvSpPr>
                <a:spLocks/>
              </p:cNvSpPr>
              <p:nvPr/>
            </p:nvSpPr>
            <p:spPr bwMode="auto">
              <a:xfrm>
                <a:off x="6808788" y="4062413"/>
                <a:ext cx="52388" cy="9207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25" y="4"/>
                  </a:cxn>
                  <a:cxn ang="0">
                    <a:pos x="31" y="3"/>
                  </a:cxn>
                  <a:cxn ang="0">
                    <a:pos x="38" y="3"/>
                  </a:cxn>
                  <a:cxn ang="0">
                    <a:pos x="44" y="2"/>
                  </a:cxn>
                  <a:cxn ang="0">
                    <a:pos x="50" y="2"/>
                  </a:cxn>
                  <a:cxn ang="0">
                    <a:pos x="55" y="1"/>
                  </a:cxn>
                  <a:cxn ang="0">
                    <a:pos x="63" y="1"/>
                  </a:cxn>
                  <a:cxn ang="0">
                    <a:pos x="68" y="0"/>
                  </a:cxn>
                  <a:cxn ang="0">
                    <a:pos x="76" y="1"/>
                  </a:cxn>
                  <a:cxn ang="0">
                    <a:pos x="84" y="1"/>
                  </a:cxn>
                  <a:cxn ang="0">
                    <a:pos x="91" y="2"/>
                  </a:cxn>
                  <a:cxn ang="0">
                    <a:pos x="99" y="2"/>
                  </a:cxn>
                  <a:cxn ang="0">
                    <a:pos x="106" y="3"/>
                  </a:cxn>
                  <a:cxn ang="0">
                    <a:pos x="115" y="4"/>
                  </a:cxn>
                  <a:cxn ang="0">
                    <a:pos x="122" y="4"/>
                  </a:cxn>
                  <a:cxn ang="0">
                    <a:pos x="130" y="6"/>
                  </a:cxn>
                  <a:cxn ang="0">
                    <a:pos x="132" y="61"/>
                  </a:cxn>
                  <a:cxn ang="0">
                    <a:pos x="132" y="120"/>
                  </a:cxn>
                  <a:cxn ang="0">
                    <a:pos x="132" y="179"/>
                  </a:cxn>
                  <a:cxn ang="0">
                    <a:pos x="130" y="233"/>
                  </a:cxn>
                  <a:cxn ang="0">
                    <a:pos x="113" y="233"/>
                  </a:cxn>
                  <a:cxn ang="0">
                    <a:pos x="97" y="233"/>
                  </a:cxn>
                  <a:cxn ang="0">
                    <a:pos x="80" y="232"/>
                  </a:cxn>
                  <a:cxn ang="0">
                    <a:pos x="64" y="232"/>
                  </a:cxn>
                  <a:cxn ang="0">
                    <a:pos x="47" y="231"/>
                  </a:cxn>
                  <a:cxn ang="0">
                    <a:pos x="31" y="229"/>
                  </a:cxn>
                  <a:cxn ang="0">
                    <a:pos x="15" y="228"/>
                  </a:cxn>
                  <a:cxn ang="0">
                    <a:pos x="0" y="227"/>
                  </a:cxn>
                  <a:cxn ang="0">
                    <a:pos x="0" y="168"/>
                  </a:cxn>
                  <a:cxn ang="0">
                    <a:pos x="1" y="115"/>
                  </a:cxn>
                  <a:cxn ang="0">
                    <a:pos x="6" y="62"/>
                  </a:cxn>
                  <a:cxn ang="0">
                    <a:pos x="18" y="4"/>
                  </a:cxn>
                </a:cxnLst>
                <a:rect l="0" t="0" r="r" b="b"/>
                <a:pathLst>
                  <a:path w="132" h="233">
                    <a:moveTo>
                      <a:pt x="18" y="4"/>
                    </a:moveTo>
                    <a:lnTo>
                      <a:pt x="25" y="4"/>
                    </a:lnTo>
                    <a:lnTo>
                      <a:pt x="31" y="3"/>
                    </a:lnTo>
                    <a:lnTo>
                      <a:pt x="38" y="3"/>
                    </a:lnTo>
                    <a:lnTo>
                      <a:pt x="44" y="2"/>
                    </a:lnTo>
                    <a:lnTo>
                      <a:pt x="50" y="2"/>
                    </a:lnTo>
                    <a:lnTo>
                      <a:pt x="55" y="1"/>
                    </a:lnTo>
                    <a:lnTo>
                      <a:pt x="63" y="1"/>
                    </a:lnTo>
                    <a:lnTo>
                      <a:pt x="68" y="0"/>
                    </a:lnTo>
                    <a:lnTo>
                      <a:pt x="76" y="1"/>
                    </a:lnTo>
                    <a:lnTo>
                      <a:pt x="84" y="1"/>
                    </a:lnTo>
                    <a:lnTo>
                      <a:pt x="91" y="2"/>
                    </a:lnTo>
                    <a:lnTo>
                      <a:pt x="99" y="2"/>
                    </a:lnTo>
                    <a:lnTo>
                      <a:pt x="106" y="3"/>
                    </a:lnTo>
                    <a:lnTo>
                      <a:pt x="115" y="4"/>
                    </a:lnTo>
                    <a:lnTo>
                      <a:pt x="122" y="4"/>
                    </a:lnTo>
                    <a:lnTo>
                      <a:pt x="130" y="6"/>
                    </a:lnTo>
                    <a:lnTo>
                      <a:pt x="132" y="61"/>
                    </a:lnTo>
                    <a:lnTo>
                      <a:pt x="132" y="120"/>
                    </a:lnTo>
                    <a:lnTo>
                      <a:pt x="132" y="179"/>
                    </a:lnTo>
                    <a:lnTo>
                      <a:pt x="130" y="233"/>
                    </a:lnTo>
                    <a:lnTo>
                      <a:pt x="113" y="233"/>
                    </a:lnTo>
                    <a:lnTo>
                      <a:pt x="97" y="233"/>
                    </a:lnTo>
                    <a:lnTo>
                      <a:pt x="80" y="232"/>
                    </a:lnTo>
                    <a:lnTo>
                      <a:pt x="64" y="232"/>
                    </a:lnTo>
                    <a:lnTo>
                      <a:pt x="47" y="231"/>
                    </a:lnTo>
                    <a:lnTo>
                      <a:pt x="31" y="229"/>
                    </a:lnTo>
                    <a:lnTo>
                      <a:pt x="15" y="228"/>
                    </a:lnTo>
                    <a:lnTo>
                      <a:pt x="0" y="227"/>
                    </a:lnTo>
                    <a:lnTo>
                      <a:pt x="0" y="168"/>
                    </a:lnTo>
                    <a:lnTo>
                      <a:pt x="1" y="115"/>
                    </a:lnTo>
                    <a:lnTo>
                      <a:pt x="6" y="62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AF9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13" name="Freeform 70"/>
              <p:cNvSpPr>
                <a:spLocks/>
              </p:cNvSpPr>
              <p:nvPr/>
            </p:nvSpPr>
            <p:spPr bwMode="auto">
              <a:xfrm>
                <a:off x="6808788" y="4062413"/>
                <a:ext cx="50800" cy="84137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4" y="3"/>
                  </a:cxn>
                  <a:cxn ang="0">
                    <a:pos x="30" y="2"/>
                  </a:cxn>
                  <a:cxn ang="0">
                    <a:pos x="36" y="2"/>
                  </a:cxn>
                  <a:cxn ang="0">
                    <a:pos x="43" y="1"/>
                  </a:cxn>
                  <a:cxn ang="0">
                    <a:pos x="49" y="1"/>
                  </a:cxn>
                  <a:cxn ang="0">
                    <a:pos x="54" y="1"/>
                  </a:cxn>
                  <a:cxn ang="0">
                    <a:pos x="60" y="0"/>
                  </a:cxn>
                  <a:cxn ang="0">
                    <a:pos x="66" y="0"/>
                  </a:cxn>
                  <a:cxn ang="0">
                    <a:pos x="73" y="0"/>
                  </a:cxn>
                  <a:cxn ang="0">
                    <a:pos x="82" y="1"/>
                  </a:cxn>
                  <a:cxn ang="0">
                    <a:pos x="89" y="1"/>
                  </a:cxn>
                  <a:cxn ang="0">
                    <a:pos x="96" y="1"/>
                  </a:cxn>
                  <a:cxn ang="0">
                    <a:pos x="103" y="2"/>
                  </a:cxn>
                  <a:cxn ang="0">
                    <a:pos x="110" y="2"/>
                  </a:cxn>
                  <a:cxn ang="0">
                    <a:pos x="117" y="3"/>
                  </a:cxn>
                  <a:cxn ang="0">
                    <a:pos x="124" y="3"/>
                  </a:cxn>
                  <a:cxn ang="0">
                    <a:pos x="127" y="56"/>
                  </a:cxn>
                  <a:cxn ang="0">
                    <a:pos x="127" y="109"/>
                  </a:cxn>
                  <a:cxn ang="0">
                    <a:pos x="127" y="161"/>
                  </a:cxn>
                  <a:cxn ang="0">
                    <a:pos x="124" y="211"/>
                  </a:cxn>
                  <a:cxn ang="0">
                    <a:pos x="109" y="211"/>
                  </a:cxn>
                  <a:cxn ang="0">
                    <a:pos x="92" y="211"/>
                  </a:cxn>
                  <a:cxn ang="0">
                    <a:pos x="77" y="211"/>
                  </a:cxn>
                  <a:cxn ang="0">
                    <a:pos x="62" y="209"/>
                  </a:cxn>
                  <a:cxn ang="0">
                    <a:pos x="45" y="209"/>
                  </a:cxn>
                  <a:cxn ang="0">
                    <a:pos x="30" y="208"/>
                  </a:cxn>
                  <a:cxn ang="0">
                    <a:pos x="15" y="207"/>
                  </a:cxn>
                  <a:cxn ang="0">
                    <a:pos x="0" y="206"/>
                  </a:cxn>
                  <a:cxn ang="0">
                    <a:pos x="0" y="153"/>
                  </a:cxn>
                  <a:cxn ang="0">
                    <a:pos x="1" y="104"/>
                  </a:cxn>
                  <a:cxn ang="0">
                    <a:pos x="6" y="57"/>
                  </a:cxn>
                  <a:cxn ang="0">
                    <a:pos x="18" y="3"/>
                  </a:cxn>
                </a:cxnLst>
                <a:rect l="0" t="0" r="r" b="b"/>
                <a:pathLst>
                  <a:path w="127" h="211">
                    <a:moveTo>
                      <a:pt x="18" y="3"/>
                    </a:moveTo>
                    <a:lnTo>
                      <a:pt x="24" y="3"/>
                    </a:lnTo>
                    <a:lnTo>
                      <a:pt x="30" y="2"/>
                    </a:lnTo>
                    <a:lnTo>
                      <a:pt x="36" y="2"/>
                    </a:lnTo>
                    <a:lnTo>
                      <a:pt x="43" y="1"/>
                    </a:lnTo>
                    <a:lnTo>
                      <a:pt x="49" y="1"/>
                    </a:lnTo>
                    <a:lnTo>
                      <a:pt x="54" y="1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82" y="1"/>
                    </a:lnTo>
                    <a:lnTo>
                      <a:pt x="89" y="1"/>
                    </a:lnTo>
                    <a:lnTo>
                      <a:pt x="96" y="1"/>
                    </a:lnTo>
                    <a:lnTo>
                      <a:pt x="103" y="2"/>
                    </a:lnTo>
                    <a:lnTo>
                      <a:pt x="110" y="2"/>
                    </a:lnTo>
                    <a:lnTo>
                      <a:pt x="117" y="3"/>
                    </a:lnTo>
                    <a:lnTo>
                      <a:pt x="124" y="3"/>
                    </a:lnTo>
                    <a:lnTo>
                      <a:pt x="127" y="56"/>
                    </a:lnTo>
                    <a:lnTo>
                      <a:pt x="127" y="109"/>
                    </a:lnTo>
                    <a:lnTo>
                      <a:pt x="127" y="161"/>
                    </a:lnTo>
                    <a:lnTo>
                      <a:pt x="124" y="211"/>
                    </a:lnTo>
                    <a:lnTo>
                      <a:pt x="109" y="211"/>
                    </a:lnTo>
                    <a:lnTo>
                      <a:pt x="92" y="211"/>
                    </a:lnTo>
                    <a:lnTo>
                      <a:pt x="77" y="211"/>
                    </a:lnTo>
                    <a:lnTo>
                      <a:pt x="62" y="209"/>
                    </a:lnTo>
                    <a:lnTo>
                      <a:pt x="45" y="209"/>
                    </a:lnTo>
                    <a:lnTo>
                      <a:pt x="30" y="208"/>
                    </a:lnTo>
                    <a:lnTo>
                      <a:pt x="15" y="207"/>
                    </a:lnTo>
                    <a:lnTo>
                      <a:pt x="0" y="206"/>
                    </a:lnTo>
                    <a:lnTo>
                      <a:pt x="0" y="153"/>
                    </a:lnTo>
                    <a:lnTo>
                      <a:pt x="1" y="104"/>
                    </a:lnTo>
                    <a:lnTo>
                      <a:pt x="6" y="57"/>
                    </a:lnTo>
                    <a:lnTo>
                      <a:pt x="18" y="3"/>
                    </a:lnTo>
                    <a:close/>
                  </a:path>
                </a:pathLst>
              </a:custGeom>
              <a:solidFill>
                <a:srgbClr val="B59E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14" name="Freeform 71"/>
              <p:cNvSpPr>
                <a:spLocks/>
              </p:cNvSpPr>
              <p:nvPr/>
            </p:nvSpPr>
            <p:spPr bwMode="auto">
              <a:xfrm>
                <a:off x="6810375" y="4062413"/>
                <a:ext cx="47625" cy="76200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23" y="3"/>
                  </a:cxn>
                  <a:cxn ang="0">
                    <a:pos x="29" y="2"/>
                  </a:cxn>
                  <a:cxn ang="0">
                    <a:pos x="35" y="2"/>
                  </a:cxn>
                  <a:cxn ang="0">
                    <a:pos x="41" y="1"/>
                  </a:cxn>
                  <a:cxn ang="0">
                    <a:pos x="45" y="1"/>
                  </a:cxn>
                  <a:cxn ang="0">
                    <a:pos x="51" y="1"/>
                  </a:cxn>
                  <a:cxn ang="0">
                    <a:pos x="57" y="0"/>
                  </a:cxn>
                  <a:cxn ang="0">
                    <a:pos x="63" y="0"/>
                  </a:cxn>
                  <a:cxn ang="0">
                    <a:pos x="70" y="0"/>
                  </a:cxn>
                  <a:cxn ang="0">
                    <a:pos x="77" y="1"/>
                  </a:cxn>
                  <a:cxn ang="0">
                    <a:pos x="84" y="1"/>
                  </a:cxn>
                  <a:cxn ang="0">
                    <a:pos x="91" y="1"/>
                  </a:cxn>
                  <a:cxn ang="0">
                    <a:pos x="97" y="2"/>
                  </a:cxn>
                  <a:cxn ang="0">
                    <a:pos x="104" y="2"/>
                  </a:cxn>
                  <a:cxn ang="0">
                    <a:pos x="112" y="3"/>
                  </a:cxn>
                  <a:cxn ang="0">
                    <a:pos x="119" y="3"/>
                  </a:cxn>
                  <a:cxn ang="0">
                    <a:pos x="120" y="50"/>
                  </a:cxn>
                  <a:cxn ang="0">
                    <a:pos x="121" y="97"/>
                  </a:cxn>
                  <a:cxn ang="0">
                    <a:pos x="121" y="146"/>
                  </a:cxn>
                  <a:cxn ang="0">
                    <a:pos x="119" y="191"/>
                  </a:cxn>
                  <a:cxn ang="0">
                    <a:pos x="103" y="192"/>
                  </a:cxn>
                  <a:cxn ang="0">
                    <a:pos x="89" y="192"/>
                  </a:cxn>
                  <a:cxn ang="0">
                    <a:pos x="74" y="191"/>
                  </a:cxn>
                  <a:cxn ang="0">
                    <a:pos x="58" y="191"/>
                  </a:cxn>
                  <a:cxn ang="0">
                    <a:pos x="44" y="189"/>
                  </a:cxn>
                  <a:cxn ang="0">
                    <a:pos x="29" y="189"/>
                  </a:cxn>
                  <a:cxn ang="0">
                    <a:pos x="15" y="188"/>
                  </a:cxn>
                  <a:cxn ang="0">
                    <a:pos x="0" y="187"/>
                  </a:cxn>
                  <a:cxn ang="0">
                    <a:pos x="0" y="138"/>
                  </a:cxn>
                  <a:cxn ang="0">
                    <a:pos x="2" y="95"/>
                  </a:cxn>
                  <a:cxn ang="0">
                    <a:pos x="6" y="51"/>
                  </a:cxn>
                  <a:cxn ang="0">
                    <a:pos x="17" y="3"/>
                  </a:cxn>
                </a:cxnLst>
                <a:rect l="0" t="0" r="r" b="b"/>
                <a:pathLst>
                  <a:path w="121" h="192">
                    <a:moveTo>
                      <a:pt x="17" y="3"/>
                    </a:moveTo>
                    <a:lnTo>
                      <a:pt x="23" y="3"/>
                    </a:lnTo>
                    <a:lnTo>
                      <a:pt x="29" y="2"/>
                    </a:lnTo>
                    <a:lnTo>
                      <a:pt x="35" y="2"/>
                    </a:lnTo>
                    <a:lnTo>
                      <a:pt x="41" y="1"/>
                    </a:lnTo>
                    <a:lnTo>
                      <a:pt x="45" y="1"/>
                    </a:lnTo>
                    <a:lnTo>
                      <a:pt x="51" y="1"/>
                    </a:lnTo>
                    <a:lnTo>
                      <a:pt x="57" y="0"/>
                    </a:lnTo>
                    <a:lnTo>
                      <a:pt x="63" y="0"/>
                    </a:lnTo>
                    <a:lnTo>
                      <a:pt x="70" y="0"/>
                    </a:lnTo>
                    <a:lnTo>
                      <a:pt x="77" y="1"/>
                    </a:lnTo>
                    <a:lnTo>
                      <a:pt x="84" y="1"/>
                    </a:lnTo>
                    <a:lnTo>
                      <a:pt x="91" y="1"/>
                    </a:lnTo>
                    <a:lnTo>
                      <a:pt x="97" y="2"/>
                    </a:lnTo>
                    <a:lnTo>
                      <a:pt x="104" y="2"/>
                    </a:lnTo>
                    <a:lnTo>
                      <a:pt x="112" y="3"/>
                    </a:lnTo>
                    <a:lnTo>
                      <a:pt x="119" y="3"/>
                    </a:lnTo>
                    <a:lnTo>
                      <a:pt x="120" y="50"/>
                    </a:lnTo>
                    <a:lnTo>
                      <a:pt x="121" y="97"/>
                    </a:lnTo>
                    <a:lnTo>
                      <a:pt x="121" y="146"/>
                    </a:lnTo>
                    <a:lnTo>
                      <a:pt x="119" y="191"/>
                    </a:lnTo>
                    <a:lnTo>
                      <a:pt x="103" y="192"/>
                    </a:lnTo>
                    <a:lnTo>
                      <a:pt x="89" y="192"/>
                    </a:lnTo>
                    <a:lnTo>
                      <a:pt x="74" y="191"/>
                    </a:lnTo>
                    <a:lnTo>
                      <a:pt x="58" y="191"/>
                    </a:lnTo>
                    <a:lnTo>
                      <a:pt x="44" y="189"/>
                    </a:lnTo>
                    <a:lnTo>
                      <a:pt x="29" y="189"/>
                    </a:lnTo>
                    <a:lnTo>
                      <a:pt x="15" y="188"/>
                    </a:lnTo>
                    <a:lnTo>
                      <a:pt x="0" y="187"/>
                    </a:lnTo>
                    <a:lnTo>
                      <a:pt x="0" y="138"/>
                    </a:lnTo>
                    <a:lnTo>
                      <a:pt x="2" y="95"/>
                    </a:lnTo>
                    <a:lnTo>
                      <a:pt x="6" y="51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AA5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15" name="Freeform 72"/>
              <p:cNvSpPr>
                <a:spLocks/>
              </p:cNvSpPr>
              <p:nvPr/>
            </p:nvSpPr>
            <p:spPr bwMode="auto">
              <a:xfrm>
                <a:off x="6810375" y="4062413"/>
                <a:ext cx="46038" cy="68262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21" y="3"/>
                  </a:cxn>
                  <a:cxn ang="0">
                    <a:pos x="26" y="2"/>
                  </a:cxn>
                  <a:cxn ang="0">
                    <a:pos x="32" y="2"/>
                  </a:cxn>
                  <a:cxn ang="0">
                    <a:pos x="38" y="1"/>
                  </a:cxn>
                  <a:cxn ang="0">
                    <a:pos x="42" y="1"/>
                  </a:cxn>
                  <a:cxn ang="0">
                    <a:pos x="48" y="1"/>
                  </a:cxn>
                  <a:cxn ang="0">
                    <a:pos x="53" y="0"/>
                  </a:cxn>
                  <a:cxn ang="0">
                    <a:pos x="59" y="0"/>
                  </a:cxn>
                  <a:cxn ang="0">
                    <a:pos x="66" y="0"/>
                  </a:cxn>
                  <a:cxn ang="0">
                    <a:pos x="72" y="1"/>
                  </a:cxn>
                  <a:cxn ang="0">
                    <a:pos x="79" y="1"/>
                  </a:cxn>
                  <a:cxn ang="0">
                    <a:pos x="86" y="1"/>
                  </a:cxn>
                  <a:cxn ang="0">
                    <a:pos x="92" y="2"/>
                  </a:cxn>
                  <a:cxn ang="0">
                    <a:pos x="99" y="2"/>
                  </a:cxn>
                  <a:cxn ang="0">
                    <a:pos x="105" y="3"/>
                  </a:cxn>
                  <a:cxn ang="0">
                    <a:pos x="112" y="3"/>
                  </a:cxn>
                  <a:cxn ang="0">
                    <a:pos x="113" y="44"/>
                  </a:cxn>
                  <a:cxn ang="0">
                    <a:pos x="114" y="86"/>
                  </a:cxn>
                  <a:cxn ang="0">
                    <a:pos x="113" y="129"/>
                  </a:cxn>
                  <a:cxn ang="0">
                    <a:pos x="112" y="170"/>
                  </a:cxn>
                  <a:cxn ang="0">
                    <a:pos x="98" y="170"/>
                  </a:cxn>
                  <a:cxn ang="0">
                    <a:pos x="84" y="170"/>
                  </a:cxn>
                  <a:cxn ang="0">
                    <a:pos x="70" y="170"/>
                  </a:cxn>
                  <a:cxn ang="0">
                    <a:pos x="55" y="170"/>
                  </a:cxn>
                  <a:cxn ang="0">
                    <a:pos x="41" y="169"/>
                  </a:cxn>
                  <a:cxn ang="0">
                    <a:pos x="27" y="169"/>
                  </a:cxn>
                  <a:cxn ang="0">
                    <a:pos x="13" y="168"/>
                  </a:cxn>
                  <a:cxn ang="0">
                    <a:pos x="0" y="168"/>
                  </a:cxn>
                  <a:cxn ang="0">
                    <a:pos x="0" y="124"/>
                  </a:cxn>
                  <a:cxn ang="0">
                    <a:pos x="1" y="85"/>
                  </a:cxn>
                  <a:cxn ang="0">
                    <a:pos x="4" y="46"/>
                  </a:cxn>
                  <a:cxn ang="0">
                    <a:pos x="15" y="3"/>
                  </a:cxn>
                </a:cxnLst>
                <a:rect l="0" t="0" r="r" b="b"/>
                <a:pathLst>
                  <a:path w="114" h="170">
                    <a:moveTo>
                      <a:pt x="15" y="3"/>
                    </a:moveTo>
                    <a:lnTo>
                      <a:pt x="21" y="3"/>
                    </a:lnTo>
                    <a:lnTo>
                      <a:pt x="26" y="2"/>
                    </a:lnTo>
                    <a:lnTo>
                      <a:pt x="32" y="2"/>
                    </a:lnTo>
                    <a:lnTo>
                      <a:pt x="38" y="1"/>
                    </a:lnTo>
                    <a:lnTo>
                      <a:pt x="42" y="1"/>
                    </a:lnTo>
                    <a:lnTo>
                      <a:pt x="48" y="1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72" y="1"/>
                    </a:lnTo>
                    <a:lnTo>
                      <a:pt x="79" y="1"/>
                    </a:lnTo>
                    <a:lnTo>
                      <a:pt x="86" y="1"/>
                    </a:lnTo>
                    <a:lnTo>
                      <a:pt x="92" y="2"/>
                    </a:lnTo>
                    <a:lnTo>
                      <a:pt x="99" y="2"/>
                    </a:lnTo>
                    <a:lnTo>
                      <a:pt x="105" y="3"/>
                    </a:lnTo>
                    <a:lnTo>
                      <a:pt x="112" y="3"/>
                    </a:lnTo>
                    <a:lnTo>
                      <a:pt x="113" y="44"/>
                    </a:lnTo>
                    <a:lnTo>
                      <a:pt x="114" y="86"/>
                    </a:lnTo>
                    <a:lnTo>
                      <a:pt x="113" y="129"/>
                    </a:lnTo>
                    <a:lnTo>
                      <a:pt x="112" y="170"/>
                    </a:lnTo>
                    <a:lnTo>
                      <a:pt x="98" y="170"/>
                    </a:lnTo>
                    <a:lnTo>
                      <a:pt x="84" y="170"/>
                    </a:lnTo>
                    <a:lnTo>
                      <a:pt x="70" y="170"/>
                    </a:lnTo>
                    <a:lnTo>
                      <a:pt x="55" y="170"/>
                    </a:lnTo>
                    <a:lnTo>
                      <a:pt x="41" y="169"/>
                    </a:lnTo>
                    <a:lnTo>
                      <a:pt x="27" y="169"/>
                    </a:lnTo>
                    <a:lnTo>
                      <a:pt x="13" y="168"/>
                    </a:lnTo>
                    <a:lnTo>
                      <a:pt x="0" y="168"/>
                    </a:lnTo>
                    <a:lnTo>
                      <a:pt x="0" y="124"/>
                    </a:lnTo>
                    <a:lnTo>
                      <a:pt x="1" y="85"/>
                    </a:lnTo>
                    <a:lnTo>
                      <a:pt x="4" y="46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BFAD9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16" name="Freeform 73"/>
              <p:cNvSpPr>
                <a:spLocks/>
              </p:cNvSpPr>
              <p:nvPr/>
            </p:nvSpPr>
            <p:spPr bwMode="auto">
              <a:xfrm>
                <a:off x="6811963" y="4062413"/>
                <a:ext cx="42863" cy="60325"/>
              </a:xfrm>
              <a:custGeom>
                <a:avLst/>
                <a:gdLst/>
                <a:ahLst/>
                <a:cxnLst>
                  <a:cxn ang="0">
                    <a:pos x="13" y="3"/>
                  </a:cxn>
                  <a:cxn ang="0">
                    <a:pos x="19" y="3"/>
                  </a:cxn>
                  <a:cxn ang="0">
                    <a:pos x="24" y="2"/>
                  </a:cxn>
                  <a:cxn ang="0">
                    <a:pos x="30" y="2"/>
                  </a:cxn>
                  <a:cxn ang="0">
                    <a:pos x="34" y="1"/>
                  </a:cxn>
                  <a:cxn ang="0">
                    <a:pos x="40" y="1"/>
                  </a:cxn>
                  <a:cxn ang="0">
                    <a:pos x="45" y="1"/>
                  </a:cxn>
                  <a:cxn ang="0">
                    <a:pos x="51" y="0"/>
                  </a:cxn>
                  <a:cxn ang="0">
                    <a:pos x="56" y="0"/>
                  </a:cxn>
                  <a:cxn ang="0">
                    <a:pos x="62" y="0"/>
                  </a:cxn>
                  <a:cxn ang="0">
                    <a:pos x="69" y="1"/>
                  </a:cxn>
                  <a:cxn ang="0">
                    <a:pos x="75" y="1"/>
                  </a:cxn>
                  <a:cxn ang="0">
                    <a:pos x="81" y="1"/>
                  </a:cxn>
                  <a:cxn ang="0">
                    <a:pos x="86" y="2"/>
                  </a:cxn>
                  <a:cxn ang="0">
                    <a:pos x="94" y="2"/>
                  </a:cxn>
                  <a:cxn ang="0">
                    <a:pos x="99" y="3"/>
                  </a:cxn>
                  <a:cxn ang="0">
                    <a:pos x="105" y="3"/>
                  </a:cxn>
                  <a:cxn ang="0">
                    <a:pos x="107" y="39"/>
                  </a:cxn>
                  <a:cxn ang="0">
                    <a:pos x="108" y="76"/>
                  </a:cxn>
                  <a:cxn ang="0">
                    <a:pos x="107" y="114"/>
                  </a:cxn>
                  <a:cxn ang="0">
                    <a:pos x="105" y="150"/>
                  </a:cxn>
                  <a:cxn ang="0">
                    <a:pos x="92" y="150"/>
                  </a:cxn>
                  <a:cxn ang="0">
                    <a:pos x="79" y="150"/>
                  </a:cxn>
                  <a:cxn ang="0">
                    <a:pos x="65" y="150"/>
                  </a:cxn>
                  <a:cxn ang="0">
                    <a:pos x="52" y="150"/>
                  </a:cxn>
                  <a:cxn ang="0">
                    <a:pos x="39" y="150"/>
                  </a:cxn>
                  <a:cxn ang="0">
                    <a:pos x="26" y="150"/>
                  </a:cxn>
                  <a:cxn ang="0">
                    <a:pos x="13" y="149"/>
                  </a:cxn>
                  <a:cxn ang="0">
                    <a:pos x="0" y="149"/>
                  </a:cxn>
                  <a:cxn ang="0">
                    <a:pos x="0" y="110"/>
                  </a:cxn>
                  <a:cxn ang="0">
                    <a:pos x="0" y="76"/>
                  </a:cxn>
                  <a:cxn ang="0">
                    <a:pos x="4" y="41"/>
                  </a:cxn>
                  <a:cxn ang="0">
                    <a:pos x="13" y="3"/>
                  </a:cxn>
                </a:cxnLst>
                <a:rect l="0" t="0" r="r" b="b"/>
                <a:pathLst>
                  <a:path w="108" h="150">
                    <a:moveTo>
                      <a:pt x="13" y="3"/>
                    </a:moveTo>
                    <a:lnTo>
                      <a:pt x="19" y="3"/>
                    </a:lnTo>
                    <a:lnTo>
                      <a:pt x="24" y="2"/>
                    </a:lnTo>
                    <a:lnTo>
                      <a:pt x="30" y="2"/>
                    </a:lnTo>
                    <a:lnTo>
                      <a:pt x="34" y="1"/>
                    </a:lnTo>
                    <a:lnTo>
                      <a:pt x="40" y="1"/>
                    </a:lnTo>
                    <a:lnTo>
                      <a:pt x="45" y="1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62" y="0"/>
                    </a:lnTo>
                    <a:lnTo>
                      <a:pt x="69" y="1"/>
                    </a:lnTo>
                    <a:lnTo>
                      <a:pt x="75" y="1"/>
                    </a:lnTo>
                    <a:lnTo>
                      <a:pt x="81" y="1"/>
                    </a:lnTo>
                    <a:lnTo>
                      <a:pt x="86" y="2"/>
                    </a:lnTo>
                    <a:lnTo>
                      <a:pt x="94" y="2"/>
                    </a:lnTo>
                    <a:lnTo>
                      <a:pt x="99" y="3"/>
                    </a:lnTo>
                    <a:lnTo>
                      <a:pt x="105" y="3"/>
                    </a:lnTo>
                    <a:lnTo>
                      <a:pt x="107" y="39"/>
                    </a:lnTo>
                    <a:lnTo>
                      <a:pt x="108" y="76"/>
                    </a:lnTo>
                    <a:lnTo>
                      <a:pt x="107" y="114"/>
                    </a:lnTo>
                    <a:lnTo>
                      <a:pt x="105" y="150"/>
                    </a:lnTo>
                    <a:lnTo>
                      <a:pt x="92" y="150"/>
                    </a:lnTo>
                    <a:lnTo>
                      <a:pt x="79" y="150"/>
                    </a:lnTo>
                    <a:lnTo>
                      <a:pt x="65" y="150"/>
                    </a:lnTo>
                    <a:lnTo>
                      <a:pt x="52" y="150"/>
                    </a:lnTo>
                    <a:lnTo>
                      <a:pt x="39" y="150"/>
                    </a:lnTo>
                    <a:lnTo>
                      <a:pt x="26" y="150"/>
                    </a:lnTo>
                    <a:lnTo>
                      <a:pt x="13" y="149"/>
                    </a:lnTo>
                    <a:lnTo>
                      <a:pt x="0" y="149"/>
                    </a:lnTo>
                    <a:lnTo>
                      <a:pt x="0" y="110"/>
                    </a:lnTo>
                    <a:lnTo>
                      <a:pt x="0" y="76"/>
                    </a:lnTo>
                    <a:lnTo>
                      <a:pt x="4" y="41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4B7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17" name="Freeform 74"/>
              <p:cNvSpPr>
                <a:spLocks/>
              </p:cNvSpPr>
              <p:nvPr/>
            </p:nvSpPr>
            <p:spPr bwMode="auto">
              <a:xfrm>
                <a:off x="6811963" y="4062413"/>
                <a:ext cx="41275" cy="52387"/>
              </a:xfrm>
              <a:custGeom>
                <a:avLst/>
                <a:gdLst/>
                <a:ahLst/>
                <a:cxnLst>
                  <a:cxn ang="0">
                    <a:pos x="13" y="3"/>
                  </a:cxn>
                  <a:cxn ang="0">
                    <a:pos x="18" y="3"/>
                  </a:cxn>
                  <a:cxn ang="0">
                    <a:pos x="24" y="2"/>
                  </a:cxn>
                  <a:cxn ang="0">
                    <a:pos x="29" y="2"/>
                  </a:cxn>
                  <a:cxn ang="0">
                    <a:pos x="33" y="1"/>
                  </a:cxn>
                  <a:cxn ang="0">
                    <a:pos x="39" y="1"/>
                  </a:cxn>
                  <a:cxn ang="0">
                    <a:pos x="44" y="1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9" y="0"/>
                  </a:cxn>
                  <a:cxn ang="0">
                    <a:pos x="65" y="1"/>
                  </a:cxn>
                  <a:cxn ang="0">
                    <a:pos x="71" y="1"/>
                  </a:cxn>
                  <a:cxn ang="0">
                    <a:pos x="77" y="1"/>
                  </a:cxn>
                  <a:cxn ang="0">
                    <a:pos x="83" y="2"/>
                  </a:cxn>
                  <a:cxn ang="0">
                    <a:pos x="89" y="2"/>
                  </a:cxn>
                  <a:cxn ang="0">
                    <a:pos x="95" y="3"/>
                  </a:cxn>
                  <a:cxn ang="0">
                    <a:pos x="101" y="3"/>
                  </a:cxn>
                  <a:cxn ang="0">
                    <a:pos x="102" y="33"/>
                  </a:cxn>
                  <a:cxn ang="0">
                    <a:pos x="102" y="65"/>
                  </a:cxn>
                  <a:cxn ang="0">
                    <a:pos x="102" y="97"/>
                  </a:cxn>
                  <a:cxn ang="0">
                    <a:pos x="101" y="129"/>
                  </a:cxn>
                  <a:cxn ang="0">
                    <a:pos x="88" y="130"/>
                  </a:cxn>
                  <a:cxn ang="0">
                    <a:pos x="76" y="130"/>
                  </a:cxn>
                  <a:cxn ang="0">
                    <a:pos x="63" y="130"/>
                  </a:cxn>
                  <a:cxn ang="0">
                    <a:pos x="51" y="130"/>
                  </a:cxn>
                  <a:cxn ang="0">
                    <a:pos x="38" y="130"/>
                  </a:cxn>
                  <a:cxn ang="0">
                    <a:pos x="26" y="130"/>
                  </a:cxn>
                  <a:cxn ang="0">
                    <a:pos x="13" y="130"/>
                  </a:cxn>
                  <a:cxn ang="0">
                    <a:pos x="0" y="130"/>
                  </a:cxn>
                  <a:cxn ang="0">
                    <a:pos x="0" y="97"/>
                  </a:cxn>
                  <a:cxn ang="0">
                    <a:pos x="1" y="66"/>
                  </a:cxn>
                  <a:cxn ang="0">
                    <a:pos x="5" y="37"/>
                  </a:cxn>
                  <a:cxn ang="0">
                    <a:pos x="13" y="3"/>
                  </a:cxn>
                </a:cxnLst>
                <a:rect l="0" t="0" r="r" b="b"/>
                <a:pathLst>
                  <a:path w="102" h="130">
                    <a:moveTo>
                      <a:pt x="13" y="3"/>
                    </a:moveTo>
                    <a:lnTo>
                      <a:pt x="18" y="3"/>
                    </a:lnTo>
                    <a:lnTo>
                      <a:pt x="24" y="2"/>
                    </a:lnTo>
                    <a:lnTo>
                      <a:pt x="29" y="2"/>
                    </a:lnTo>
                    <a:lnTo>
                      <a:pt x="33" y="1"/>
                    </a:lnTo>
                    <a:lnTo>
                      <a:pt x="39" y="1"/>
                    </a:lnTo>
                    <a:lnTo>
                      <a:pt x="44" y="1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65" y="1"/>
                    </a:lnTo>
                    <a:lnTo>
                      <a:pt x="71" y="1"/>
                    </a:lnTo>
                    <a:lnTo>
                      <a:pt x="77" y="1"/>
                    </a:lnTo>
                    <a:lnTo>
                      <a:pt x="83" y="2"/>
                    </a:lnTo>
                    <a:lnTo>
                      <a:pt x="89" y="2"/>
                    </a:lnTo>
                    <a:lnTo>
                      <a:pt x="95" y="3"/>
                    </a:lnTo>
                    <a:lnTo>
                      <a:pt x="101" y="3"/>
                    </a:lnTo>
                    <a:lnTo>
                      <a:pt x="102" y="33"/>
                    </a:lnTo>
                    <a:lnTo>
                      <a:pt x="102" y="65"/>
                    </a:lnTo>
                    <a:lnTo>
                      <a:pt x="102" y="97"/>
                    </a:lnTo>
                    <a:lnTo>
                      <a:pt x="101" y="129"/>
                    </a:lnTo>
                    <a:lnTo>
                      <a:pt x="88" y="130"/>
                    </a:lnTo>
                    <a:lnTo>
                      <a:pt x="76" y="130"/>
                    </a:lnTo>
                    <a:lnTo>
                      <a:pt x="63" y="130"/>
                    </a:lnTo>
                    <a:lnTo>
                      <a:pt x="51" y="130"/>
                    </a:lnTo>
                    <a:lnTo>
                      <a:pt x="38" y="130"/>
                    </a:lnTo>
                    <a:lnTo>
                      <a:pt x="26" y="130"/>
                    </a:lnTo>
                    <a:lnTo>
                      <a:pt x="13" y="130"/>
                    </a:lnTo>
                    <a:lnTo>
                      <a:pt x="0" y="130"/>
                    </a:lnTo>
                    <a:lnTo>
                      <a:pt x="0" y="97"/>
                    </a:lnTo>
                    <a:lnTo>
                      <a:pt x="1" y="66"/>
                    </a:lnTo>
                    <a:lnTo>
                      <a:pt x="5" y="37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9BF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18" name="Freeform 75"/>
              <p:cNvSpPr>
                <a:spLocks/>
              </p:cNvSpPr>
              <p:nvPr/>
            </p:nvSpPr>
            <p:spPr bwMode="auto">
              <a:xfrm>
                <a:off x="6813550" y="4062413"/>
                <a:ext cx="38100" cy="44450"/>
              </a:xfrm>
              <a:custGeom>
                <a:avLst/>
                <a:gdLst/>
                <a:ahLst/>
                <a:cxnLst>
                  <a:cxn ang="0">
                    <a:pos x="11" y="3"/>
                  </a:cxn>
                  <a:cxn ang="0">
                    <a:pos x="51" y="0"/>
                  </a:cxn>
                  <a:cxn ang="0">
                    <a:pos x="94" y="3"/>
                  </a:cxn>
                  <a:cxn ang="0">
                    <a:pos x="94" y="28"/>
                  </a:cxn>
                  <a:cxn ang="0">
                    <a:pos x="94" y="54"/>
                  </a:cxn>
                  <a:cxn ang="0">
                    <a:pos x="94" y="82"/>
                  </a:cxn>
                  <a:cxn ang="0">
                    <a:pos x="94" y="109"/>
                  </a:cxn>
                  <a:cxn ang="0">
                    <a:pos x="82" y="110"/>
                  </a:cxn>
                  <a:cxn ang="0">
                    <a:pos x="71" y="110"/>
                  </a:cxn>
                  <a:cxn ang="0">
                    <a:pos x="59" y="111"/>
                  </a:cxn>
                  <a:cxn ang="0">
                    <a:pos x="47" y="111"/>
                  </a:cxn>
                  <a:cxn ang="0">
                    <a:pos x="35" y="111"/>
                  </a:cxn>
                  <a:cxn ang="0">
                    <a:pos x="23" y="111"/>
                  </a:cxn>
                  <a:cxn ang="0">
                    <a:pos x="11" y="111"/>
                  </a:cxn>
                  <a:cxn ang="0">
                    <a:pos x="0" y="111"/>
                  </a:cxn>
                  <a:cxn ang="0">
                    <a:pos x="0" y="83"/>
                  </a:cxn>
                  <a:cxn ang="0">
                    <a:pos x="0" y="57"/>
                  </a:cxn>
                  <a:cxn ang="0">
                    <a:pos x="3" y="32"/>
                  </a:cxn>
                  <a:cxn ang="0">
                    <a:pos x="11" y="3"/>
                  </a:cxn>
                </a:cxnLst>
                <a:rect l="0" t="0" r="r" b="b"/>
                <a:pathLst>
                  <a:path w="94" h="111">
                    <a:moveTo>
                      <a:pt x="11" y="3"/>
                    </a:moveTo>
                    <a:lnTo>
                      <a:pt x="51" y="0"/>
                    </a:lnTo>
                    <a:lnTo>
                      <a:pt x="94" y="3"/>
                    </a:lnTo>
                    <a:lnTo>
                      <a:pt x="94" y="28"/>
                    </a:lnTo>
                    <a:lnTo>
                      <a:pt x="94" y="54"/>
                    </a:lnTo>
                    <a:lnTo>
                      <a:pt x="94" y="82"/>
                    </a:lnTo>
                    <a:lnTo>
                      <a:pt x="94" y="109"/>
                    </a:lnTo>
                    <a:lnTo>
                      <a:pt x="82" y="110"/>
                    </a:lnTo>
                    <a:lnTo>
                      <a:pt x="71" y="110"/>
                    </a:lnTo>
                    <a:lnTo>
                      <a:pt x="59" y="111"/>
                    </a:lnTo>
                    <a:lnTo>
                      <a:pt x="47" y="111"/>
                    </a:lnTo>
                    <a:lnTo>
                      <a:pt x="35" y="111"/>
                    </a:lnTo>
                    <a:lnTo>
                      <a:pt x="23" y="111"/>
                    </a:lnTo>
                    <a:lnTo>
                      <a:pt x="11" y="111"/>
                    </a:lnTo>
                    <a:lnTo>
                      <a:pt x="0" y="111"/>
                    </a:lnTo>
                    <a:lnTo>
                      <a:pt x="0" y="83"/>
                    </a:lnTo>
                    <a:lnTo>
                      <a:pt x="0" y="57"/>
                    </a:lnTo>
                    <a:lnTo>
                      <a:pt x="3" y="32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CEC6B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19" name="Freeform 76"/>
              <p:cNvSpPr>
                <a:spLocks/>
              </p:cNvSpPr>
              <p:nvPr/>
            </p:nvSpPr>
            <p:spPr bwMode="auto">
              <a:xfrm>
                <a:off x="6815138" y="4049713"/>
                <a:ext cx="53975" cy="11112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0" y="27"/>
                  </a:cxn>
                  <a:cxn ang="0">
                    <a:pos x="16" y="26"/>
                  </a:cxn>
                  <a:cxn ang="0">
                    <a:pos x="33" y="24"/>
                  </a:cxn>
                  <a:cxn ang="0">
                    <a:pos x="49" y="24"/>
                  </a:cxn>
                  <a:cxn ang="0">
                    <a:pos x="66" y="26"/>
                  </a:cxn>
                  <a:cxn ang="0">
                    <a:pos x="81" y="27"/>
                  </a:cxn>
                  <a:cxn ang="0">
                    <a:pos x="98" y="28"/>
                  </a:cxn>
                  <a:cxn ang="0">
                    <a:pos x="114" y="29"/>
                  </a:cxn>
                  <a:cxn ang="0">
                    <a:pos x="132" y="30"/>
                  </a:cxn>
                  <a:cxn ang="0">
                    <a:pos x="132" y="3"/>
                  </a:cxn>
                  <a:cxn ang="0">
                    <a:pos x="71" y="0"/>
                  </a:cxn>
                  <a:cxn ang="0">
                    <a:pos x="3" y="1"/>
                  </a:cxn>
                </a:cxnLst>
                <a:rect l="0" t="0" r="r" b="b"/>
                <a:pathLst>
                  <a:path w="132" h="30">
                    <a:moveTo>
                      <a:pt x="3" y="1"/>
                    </a:moveTo>
                    <a:lnTo>
                      <a:pt x="0" y="27"/>
                    </a:lnTo>
                    <a:lnTo>
                      <a:pt x="16" y="26"/>
                    </a:lnTo>
                    <a:lnTo>
                      <a:pt x="33" y="24"/>
                    </a:lnTo>
                    <a:lnTo>
                      <a:pt x="49" y="24"/>
                    </a:lnTo>
                    <a:lnTo>
                      <a:pt x="66" y="26"/>
                    </a:lnTo>
                    <a:lnTo>
                      <a:pt x="81" y="27"/>
                    </a:lnTo>
                    <a:lnTo>
                      <a:pt x="98" y="28"/>
                    </a:lnTo>
                    <a:lnTo>
                      <a:pt x="114" y="29"/>
                    </a:lnTo>
                    <a:lnTo>
                      <a:pt x="132" y="30"/>
                    </a:lnTo>
                    <a:lnTo>
                      <a:pt x="132" y="3"/>
                    </a:lnTo>
                    <a:lnTo>
                      <a:pt x="71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20" name="Freeform 77"/>
              <p:cNvSpPr>
                <a:spLocks/>
              </p:cNvSpPr>
              <p:nvPr/>
            </p:nvSpPr>
            <p:spPr bwMode="auto">
              <a:xfrm>
                <a:off x="6804025" y="4194175"/>
                <a:ext cx="63500" cy="206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60" y="16"/>
                  </a:cxn>
                  <a:cxn ang="0">
                    <a:pos x="160" y="52"/>
                  </a:cxn>
                  <a:cxn ang="0">
                    <a:pos x="0" y="29"/>
                  </a:cxn>
                  <a:cxn ang="0">
                    <a:pos x="1" y="0"/>
                  </a:cxn>
                </a:cxnLst>
                <a:rect l="0" t="0" r="r" b="b"/>
                <a:pathLst>
                  <a:path w="160" h="52">
                    <a:moveTo>
                      <a:pt x="1" y="0"/>
                    </a:moveTo>
                    <a:lnTo>
                      <a:pt x="160" y="16"/>
                    </a:lnTo>
                    <a:lnTo>
                      <a:pt x="160" y="52"/>
                    </a:lnTo>
                    <a:lnTo>
                      <a:pt x="0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21" name="Freeform 78"/>
              <p:cNvSpPr>
                <a:spLocks/>
              </p:cNvSpPr>
              <p:nvPr/>
            </p:nvSpPr>
            <p:spPr bwMode="auto">
              <a:xfrm>
                <a:off x="6823075" y="4198938"/>
                <a:ext cx="25400" cy="635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46" y="1"/>
                  </a:cxn>
                  <a:cxn ang="0">
                    <a:pos x="55" y="4"/>
                  </a:cxn>
                  <a:cxn ang="0">
                    <a:pos x="61" y="7"/>
                  </a:cxn>
                  <a:cxn ang="0">
                    <a:pos x="64" y="11"/>
                  </a:cxn>
                  <a:cxn ang="0">
                    <a:pos x="61" y="14"/>
                  </a:cxn>
                  <a:cxn ang="0">
                    <a:pos x="54" y="16"/>
                  </a:cxn>
                  <a:cxn ang="0">
                    <a:pos x="45" y="17"/>
                  </a:cxn>
                  <a:cxn ang="0">
                    <a:pos x="32" y="16"/>
                  </a:cxn>
                  <a:cxn ang="0">
                    <a:pos x="19" y="14"/>
                  </a:cxn>
                  <a:cxn ang="0">
                    <a:pos x="9" y="12"/>
                  </a:cxn>
                  <a:cxn ang="0">
                    <a:pos x="2" y="8"/>
                  </a:cxn>
                  <a:cxn ang="0">
                    <a:pos x="0" y="5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20" y="0"/>
                  </a:cxn>
                  <a:cxn ang="0">
                    <a:pos x="33" y="0"/>
                  </a:cxn>
                </a:cxnLst>
                <a:rect l="0" t="0" r="r" b="b"/>
                <a:pathLst>
                  <a:path w="64" h="17">
                    <a:moveTo>
                      <a:pt x="33" y="0"/>
                    </a:moveTo>
                    <a:lnTo>
                      <a:pt x="46" y="1"/>
                    </a:lnTo>
                    <a:lnTo>
                      <a:pt x="55" y="4"/>
                    </a:lnTo>
                    <a:lnTo>
                      <a:pt x="61" y="7"/>
                    </a:lnTo>
                    <a:lnTo>
                      <a:pt x="64" y="11"/>
                    </a:lnTo>
                    <a:lnTo>
                      <a:pt x="61" y="14"/>
                    </a:lnTo>
                    <a:lnTo>
                      <a:pt x="54" y="16"/>
                    </a:lnTo>
                    <a:lnTo>
                      <a:pt x="45" y="17"/>
                    </a:lnTo>
                    <a:lnTo>
                      <a:pt x="32" y="16"/>
                    </a:lnTo>
                    <a:lnTo>
                      <a:pt x="19" y="14"/>
                    </a:lnTo>
                    <a:lnTo>
                      <a:pt x="9" y="12"/>
                    </a:lnTo>
                    <a:lnTo>
                      <a:pt x="2" y="8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20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355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22" name="Freeform 79"/>
              <p:cNvSpPr>
                <a:spLocks/>
              </p:cNvSpPr>
              <p:nvPr/>
            </p:nvSpPr>
            <p:spPr bwMode="auto">
              <a:xfrm>
                <a:off x="6823075" y="4197350"/>
                <a:ext cx="17463" cy="793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0" y="1"/>
                  </a:cxn>
                  <a:cxn ang="0">
                    <a:pos x="38" y="4"/>
                  </a:cxn>
                  <a:cxn ang="0">
                    <a:pos x="42" y="7"/>
                  </a:cxn>
                  <a:cxn ang="0">
                    <a:pos x="43" y="11"/>
                  </a:cxn>
                  <a:cxn ang="0">
                    <a:pos x="41" y="13"/>
                  </a:cxn>
                  <a:cxn ang="0">
                    <a:pos x="36" y="15"/>
                  </a:cxn>
                  <a:cxn ang="0">
                    <a:pos x="29" y="17"/>
                  </a:cxn>
                  <a:cxn ang="0">
                    <a:pos x="21" y="17"/>
                  </a:cxn>
                  <a:cxn ang="0">
                    <a:pos x="13" y="15"/>
                  </a:cxn>
                  <a:cxn ang="0">
                    <a:pos x="6" y="13"/>
                  </a:cxn>
                  <a:cxn ang="0">
                    <a:pos x="1" y="9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14" y="0"/>
                  </a:cxn>
                  <a:cxn ang="0">
                    <a:pos x="22" y="0"/>
                  </a:cxn>
                </a:cxnLst>
                <a:rect l="0" t="0" r="r" b="b"/>
                <a:pathLst>
                  <a:path w="43" h="17">
                    <a:moveTo>
                      <a:pt x="22" y="0"/>
                    </a:moveTo>
                    <a:lnTo>
                      <a:pt x="30" y="1"/>
                    </a:lnTo>
                    <a:lnTo>
                      <a:pt x="38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1" y="13"/>
                    </a:lnTo>
                    <a:lnTo>
                      <a:pt x="36" y="15"/>
                    </a:lnTo>
                    <a:lnTo>
                      <a:pt x="29" y="17"/>
                    </a:lnTo>
                    <a:lnTo>
                      <a:pt x="21" y="17"/>
                    </a:lnTo>
                    <a:lnTo>
                      <a:pt x="13" y="15"/>
                    </a:lnTo>
                    <a:lnTo>
                      <a:pt x="6" y="13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1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76B4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23" name="Freeform 80"/>
              <p:cNvSpPr>
                <a:spLocks/>
              </p:cNvSpPr>
              <p:nvPr/>
            </p:nvSpPr>
            <p:spPr bwMode="auto">
              <a:xfrm>
                <a:off x="6823075" y="4198938"/>
                <a:ext cx="12700" cy="476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2" y="2"/>
                  </a:cxn>
                  <a:cxn ang="0">
                    <a:pos x="27" y="3"/>
                  </a:cxn>
                  <a:cxn ang="0">
                    <a:pos x="29" y="5"/>
                  </a:cxn>
                  <a:cxn ang="0">
                    <a:pos x="30" y="7"/>
                  </a:cxn>
                  <a:cxn ang="0">
                    <a:pos x="29" y="9"/>
                  </a:cxn>
                  <a:cxn ang="0">
                    <a:pos x="26" y="11"/>
                  </a:cxn>
                  <a:cxn ang="0">
                    <a:pos x="21" y="11"/>
                  </a:cxn>
                  <a:cxn ang="0">
                    <a:pos x="15" y="11"/>
                  </a:cxn>
                  <a:cxn ang="0">
                    <a:pos x="9" y="10"/>
                  </a:cxn>
                  <a:cxn ang="0">
                    <a:pos x="4" y="9"/>
                  </a:cxn>
                  <a:cxn ang="0">
                    <a:pos x="1" y="6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4" y="0"/>
                  </a:cxn>
                  <a:cxn ang="0">
                    <a:pos x="9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11">
                    <a:moveTo>
                      <a:pt x="16" y="0"/>
                    </a:moveTo>
                    <a:lnTo>
                      <a:pt x="22" y="2"/>
                    </a:lnTo>
                    <a:lnTo>
                      <a:pt x="27" y="3"/>
                    </a:lnTo>
                    <a:lnTo>
                      <a:pt x="29" y="5"/>
                    </a:lnTo>
                    <a:lnTo>
                      <a:pt x="30" y="7"/>
                    </a:lnTo>
                    <a:lnTo>
                      <a:pt x="29" y="9"/>
                    </a:lnTo>
                    <a:lnTo>
                      <a:pt x="26" y="11"/>
                    </a:lnTo>
                    <a:lnTo>
                      <a:pt x="21" y="11"/>
                    </a:lnTo>
                    <a:lnTo>
                      <a:pt x="15" y="11"/>
                    </a:lnTo>
                    <a:lnTo>
                      <a:pt x="9" y="10"/>
                    </a:lnTo>
                    <a:lnTo>
                      <a:pt x="4" y="9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6B5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24" name="Freeform 81"/>
              <p:cNvSpPr>
                <a:spLocks/>
              </p:cNvSpPr>
              <p:nvPr/>
            </p:nvSpPr>
            <p:spPr bwMode="auto">
              <a:xfrm>
                <a:off x="6870700" y="4191000"/>
                <a:ext cx="42863" cy="20637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09" y="0"/>
                  </a:cxn>
                  <a:cxn ang="0">
                    <a:pos x="109" y="22"/>
                  </a:cxn>
                  <a:cxn ang="0">
                    <a:pos x="79" y="31"/>
                  </a:cxn>
                  <a:cxn ang="0">
                    <a:pos x="0" y="52"/>
                  </a:cxn>
                  <a:cxn ang="0">
                    <a:pos x="0" y="22"/>
                  </a:cxn>
                </a:cxnLst>
                <a:rect l="0" t="0" r="r" b="b"/>
                <a:pathLst>
                  <a:path w="109" h="52">
                    <a:moveTo>
                      <a:pt x="0" y="22"/>
                    </a:moveTo>
                    <a:lnTo>
                      <a:pt x="109" y="0"/>
                    </a:lnTo>
                    <a:lnTo>
                      <a:pt x="109" y="22"/>
                    </a:lnTo>
                    <a:lnTo>
                      <a:pt x="79" y="31"/>
                    </a:lnTo>
                    <a:lnTo>
                      <a:pt x="0" y="5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25" name="Freeform 82"/>
              <p:cNvSpPr>
                <a:spLocks/>
              </p:cNvSpPr>
              <p:nvPr/>
            </p:nvSpPr>
            <p:spPr bwMode="auto">
              <a:xfrm>
                <a:off x="6872288" y="4191000"/>
                <a:ext cx="41275" cy="20637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3" y="18"/>
                  </a:cxn>
                  <a:cxn ang="0">
                    <a:pos x="26" y="16"/>
                  </a:cxn>
                  <a:cxn ang="0">
                    <a:pos x="39" y="13"/>
                  </a:cxn>
                  <a:cxn ang="0">
                    <a:pos x="52" y="11"/>
                  </a:cxn>
                  <a:cxn ang="0">
                    <a:pos x="64" y="8"/>
                  </a:cxn>
                  <a:cxn ang="0">
                    <a:pos x="77" y="5"/>
                  </a:cxn>
                  <a:cxn ang="0">
                    <a:pos x="90" y="3"/>
                  </a:cxn>
                  <a:cxn ang="0">
                    <a:pos x="103" y="0"/>
                  </a:cxn>
                  <a:cxn ang="0">
                    <a:pos x="103" y="5"/>
                  </a:cxn>
                  <a:cxn ang="0">
                    <a:pos x="103" y="11"/>
                  </a:cxn>
                  <a:cxn ang="0">
                    <a:pos x="103" y="16"/>
                  </a:cxn>
                  <a:cxn ang="0">
                    <a:pos x="103" y="22"/>
                  </a:cxn>
                  <a:cxn ang="0">
                    <a:pos x="94" y="24"/>
                  </a:cxn>
                  <a:cxn ang="0">
                    <a:pos x="87" y="26"/>
                  </a:cxn>
                  <a:cxn ang="0">
                    <a:pos x="80" y="29"/>
                  </a:cxn>
                  <a:cxn ang="0">
                    <a:pos x="73" y="31"/>
                  </a:cxn>
                  <a:cxn ang="0">
                    <a:pos x="64" y="33"/>
                  </a:cxn>
                  <a:cxn ang="0">
                    <a:pos x="54" y="36"/>
                  </a:cxn>
                  <a:cxn ang="0">
                    <a:pos x="45" y="38"/>
                  </a:cxn>
                  <a:cxn ang="0">
                    <a:pos x="36" y="40"/>
                  </a:cxn>
                  <a:cxn ang="0">
                    <a:pos x="27" y="44"/>
                  </a:cxn>
                  <a:cxn ang="0">
                    <a:pos x="17" y="46"/>
                  </a:cxn>
                  <a:cxn ang="0">
                    <a:pos x="9" y="49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0" y="36"/>
                  </a:cxn>
                  <a:cxn ang="0">
                    <a:pos x="0" y="29"/>
                  </a:cxn>
                  <a:cxn ang="0">
                    <a:pos x="0" y="20"/>
                  </a:cxn>
                </a:cxnLst>
                <a:rect l="0" t="0" r="r" b="b"/>
                <a:pathLst>
                  <a:path w="103" h="51">
                    <a:moveTo>
                      <a:pt x="0" y="20"/>
                    </a:moveTo>
                    <a:lnTo>
                      <a:pt x="13" y="18"/>
                    </a:lnTo>
                    <a:lnTo>
                      <a:pt x="26" y="16"/>
                    </a:lnTo>
                    <a:lnTo>
                      <a:pt x="39" y="13"/>
                    </a:lnTo>
                    <a:lnTo>
                      <a:pt x="52" y="11"/>
                    </a:lnTo>
                    <a:lnTo>
                      <a:pt x="64" y="8"/>
                    </a:lnTo>
                    <a:lnTo>
                      <a:pt x="77" y="5"/>
                    </a:lnTo>
                    <a:lnTo>
                      <a:pt x="90" y="3"/>
                    </a:lnTo>
                    <a:lnTo>
                      <a:pt x="103" y="0"/>
                    </a:lnTo>
                    <a:lnTo>
                      <a:pt x="103" y="5"/>
                    </a:lnTo>
                    <a:lnTo>
                      <a:pt x="103" y="11"/>
                    </a:lnTo>
                    <a:lnTo>
                      <a:pt x="103" y="16"/>
                    </a:lnTo>
                    <a:lnTo>
                      <a:pt x="103" y="22"/>
                    </a:lnTo>
                    <a:lnTo>
                      <a:pt x="94" y="24"/>
                    </a:lnTo>
                    <a:lnTo>
                      <a:pt x="87" y="26"/>
                    </a:lnTo>
                    <a:lnTo>
                      <a:pt x="80" y="29"/>
                    </a:lnTo>
                    <a:lnTo>
                      <a:pt x="73" y="31"/>
                    </a:lnTo>
                    <a:lnTo>
                      <a:pt x="64" y="33"/>
                    </a:lnTo>
                    <a:lnTo>
                      <a:pt x="54" y="36"/>
                    </a:lnTo>
                    <a:lnTo>
                      <a:pt x="45" y="38"/>
                    </a:lnTo>
                    <a:lnTo>
                      <a:pt x="36" y="40"/>
                    </a:lnTo>
                    <a:lnTo>
                      <a:pt x="27" y="44"/>
                    </a:lnTo>
                    <a:lnTo>
                      <a:pt x="17" y="46"/>
                    </a:lnTo>
                    <a:lnTo>
                      <a:pt x="9" y="49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6"/>
                    </a:lnTo>
                    <a:lnTo>
                      <a:pt x="0" y="2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4244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26" name="Freeform 83"/>
              <p:cNvSpPr>
                <a:spLocks/>
              </p:cNvSpPr>
              <p:nvPr/>
            </p:nvSpPr>
            <p:spPr bwMode="auto">
              <a:xfrm>
                <a:off x="6873875" y="4191000"/>
                <a:ext cx="39688" cy="1905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2" y="18"/>
                  </a:cxn>
                  <a:cxn ang="0">
                    <a:pos x="25" y="16"/>
                  </a:cxn>
                  <a:cxn ang="0">
                    <a:pos x="37" y="12"/>
                  </a:cxn>
                  <a:cxn ang="0">
                    <a:pos x="50" y="10"/>
                  </a:cxn>
                  <a:cxn ang="0">
                    <a:pos x="62" y="7"/>
                  </a:cxn>
                  <a:cxn ang="0">
                    <a:pos x="74" y="5"/>
                  </a:cxn>
                  <a:cxn ang="0">
                    <a:pos x="87" y="3"/>
                  </a:cxn>
                  <a:cxn ang="0">
                    <a:pos x="99" y="0"/>
                  </a:cxn>
                  <a:cxn ang="0">
                    <a:pos x="99" y="6"/>
                  </a:cxn>
                  <a:cxn ang="0">
                    <a:pos x="99" y="11"/>
                  </a:cxn>
                  <a:cxn ang="0">
                    <a:pos x="99" y="17"/>
                  </a:cxn>
                  <a:cxn ang="0">
                    <a:pos x="99" y="23"/>
                  </a:cxn>
                  <a:cxn ang="0">
                    <a:pos x="92" y="25"/>
                  </a:cxn>
                  <a:cxn ang="0">
                    <a:pos x="84" y="26"/>
                  </a:cxn>
                  <a:cxn ang="0">
                    <a:pos x="76" y="29"/>
                  </a:cxn>
                  <a:cxn ang="0">
                    <a:pos x="69" y="31"/>
                  </a:cxn>
                  <a:cxn ang="0">
                    <a:pos x="61" y="33"/>
                  </a:cxn>
                  <a:cxn ang="0">
                    <a:pos x="52" y="36"/>
                  </a:cxn>
                  <a:cxn ang="0">
                    <a:pos x="44" y="38"/>
                  </a:cxn>
                  <a:cxn ang="0">
                    <a:pos x="36" y="40"/>
                  </a:cxn>
                  <a:cxn ang="0">
                    <a:pos x="26" y="43"/>
                  </a:cxn>
                  <a:cxn ang="0">
                    <a:pos x="18" y="45"/>
                  </a:cxn>
                  <a:cxn ang="0">
                    <a:pos x="10" y="48"/>
                  </a:cxn>
                  <a:cxn ang="0">
                    <a:pos x="2" y="50"/>
                  </a:cxn>
                  <a:cxn ang="0">
                    <a:pos x="2" y="42"/>
                  </a:cxn>
                  <a:cxn ang="0">
                    <a:pos x="2" y="35"/>
                  </a:cxn>
                  <a:cxn ang="0">
                    <a:pos x="0" y="27"/>
                  </a:cxn>
                  <a:cxn ang="0">
                    <a:pos x="0" y="20"/>
                  </a:cxn>
                </a:cxnLst>
                <a:rect l="0" t="0" r="r" b="b"/>
                <a:pathLst>
                  <a:path w="99" h="50">
                    <a:moveTo>
                      <a:pt x="0" y="20"/>
                    </a:moveTo>
                    <a:lnTo>
                      <a:pt x="12" y="18"/>
                    </a:lnTo>
                    <a:lnTo>
                      <a:pt x="25" y="16"/>
                    </a:lnTo>
                    <a:lnTo>
                      <a:pt x="37" y="12"/>
                    </a:lnTo>
                    <a:lnTo>
                      <a:pt x="50" y="10"/>
                    </a:lnTo>
                    <a:lnTo>
                      <a:pt x="62" y="7"/>
                    </a:lnTo>
                    <a:lnTo>
                      <a:pt x="74" y="5"/>
                    </a:lnTo>
                    <a:lnTo>
                      <a:pt x="87" y="3"/>
                    </a:lnTo>
                    <a:lnTo>
                      <a:pt x="99" y="0"/>
                    </a:lnTo>
                    <a:lnTo>
                      <a:pt x="99" y="6"/>
                    </a:lnTo>
                    <a:lnTo>
                      <a:pt x="99" y="11"/>
                    </a:lnTo>
                    <a:lnTo>
                      <a:pt x="99" y="17"/>
                    </a:lnTo>
                    <a:lnTo>
                      <a:pt x="99" y="23"/>
                    </a:lnTo>
                    <a:lnTo>
                      <a:pt x="92" y="25"/>
                    </a:lnTo>
                    <a:lnTo>
                      <a:pt x="84" y="26"/>
                    </a:lnTo>
                    <a:lnTo>
                      <a:pt x="76" y="29"/>
                    </a:lnTo>
                    <a:lnTo>
                      <a:pt x="69" y="31"/>
                    </a:lnTo>
                    <a:lnTo>
                      <a:pt x="61" y="33"/>
                    </a:lnTo>
                    <a:lnTo>
                      <a:pt x="52" y="36"/>
                    </a:lnTo>
                    <a:lnTo>
                      <a:pt x="44" y="38"/>
                    </a:lnTo>
                    <a:lnTo>
                      <a:pt x="36" y="40"/>
                    </a:lnTo>
                    <a:lnTo>
                      <a:pt x="26" y="43"/>
                    </a:lnTo>
                    <a:lnTo>
                      <a:pt x="18" y="45"/>
                    </a:lnTo>
                    <a:lnTo>
                      <a:pt x="10" y="48"/>
                    </a:lnTo>
                    <a:lnTo>
                      <a:pt x="2" y="50"/>
                    </a:lnTo>
                    <a:lnTo>
                      <a:pt x="2" y="42"/>
                    </a:lnTo>
                    <a:lnTo>
                      <a:pt x="2" y="35"/>
                    </a:lnTo>
                    <a:lnTo>
                      <a:pt x="0" y="2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4442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27" name="Freeform 84"/>
              <p:cNvSpPr>
                <a:spLocks/>
              </p:cNvSpPr>
              <p:nvPr/>
            </p:nvSpPr>
            <p:spPr bwMode="auto">
              <a:xfrm>
                <a:off x="6877050" y="4191000"/>
                <a:ext cx="36513" cy="19050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2" y="17"/>
                  </a:cxn>
                  <a:cxn ang="0">
                    <a:pos x="24" y="14"/>
                  </a:cxn>
                  <a:cxn ang="0">
                    <a:pos x="35" y="12"/>
                  </a:cxn>
                  <a:cxn ang="0">
                    <a:pos x="46" y="10"/>
                  </a:cxn>
                  <a:cxn ang="0">
                    <a:pos x="58" y="7"/>
                  </a:cxn>
                  <a:cxn ang="0">
                    <a:pos x="70" y="5"/>
                  </a:cxn>
                  <a:cxn ang="0">
                    <a:pos x="81" y="3"/>
                  </a:cxn>
                  <a:cxn ang="0">
                    <a:pos x="93" y="0"/>
                  </a:cxn>
                  <a:cxn ang="0">
                    <a:pos x="93" y="6"/>
                  </a:cxn>
                  <a:cxn ang="0">
                    <a:pos x="93" y="11"/>
                  </a:cxn>
                  <a:cxn ang="0">
                    <a:pos x="93" y="17"/>
                  </a:cxn>
                  <a:cxn ang="0">
                    <a:pos x="93" y="23"/>
                  </a:cxn>
                  <a:cxn ang="0">
                    <a:pos x="86" y="25"/>
                  </a:cxn>
                  <a:cxn ang="0">
                    <a:pos x="78" y="26"/>
                  </a:cxn>
                  <a:cxn ang="0">
                    <a:pos x="71" y="29"/>
                  </a:cxn>
                  <a:cxn ang="0">
                    <a:pos x="64" y="31"/>
                  </a:cxn>
                  <a:cxn ang="0">
                    <a:pos x="56" y="33"/>
                  </a:cxn>
                  <a:cxn ang="0">
                    <a:pos x="49" y="36"/>
                  </a:cxn>
                  <a:cxn ang="0">
                    <a:pos x="41" y="38"/>
                  </a:cxn>
                  <a:cxn ang="0">
                    <a:pos x="32" y="39"/>
                  </a:cxn>
                  <a:cxn ang="0">
                    <a:pos x="24" y="42"/>
                  </a:cxn>
                  <a:cxn ang="0">
                    <a:pos x="17" y="44"/>
                  </a:cxn>
                  <a:cxn ang="0">
                    <a:pos x="9" y="45"/>
                  </a:cxn>
                  <a:cxn ang="0">
                    <a:pos x="2" y="48"/>
                  </a:cxn>
                  <a:cxn ang="0">
                    <a:pos x="0" y="40"/>
                  </a:cxn>
                  <a:cxn ang="0">
                    <a:pos x="0" y="33"/>
                  </a:cxn>
                  <a:cxn ang="0">
                    <a:pos x="0" y="26"/>
                  </a:cxn>
                  <a:cxn ang="0">
                    <a:pos x="0" y="19"/>
                  </a:cxn>
                </a:cxnLst>
                <a:rect l="0" t="0" r="r" b="b"/>
                <a:pathLst>
                  <a:path w="93" h="48">
                    <a:moveTo>
                      <a:pt x="0" y="19"/>
                    </a:moveTo>
                    <a:lnTo>
                      <a:pt x="12" y="17"/>
                    </a:lnTo>
                    <a:lnTo>
                      <a:pt x="24" y="14"/>
                    </a:lnTo>
                    <a:lnTo>
                      <a:pt x="35" y="12"/>
                    </a:lnTo>
                    <a:lnTo>
                      <a:pt x="46" y="10"/>
                    </a:lnTo>
                    <a:lnTo>
                      <a:pt x="58" y="7"/>
                    </a:lnTo>
                    <a:lnTo>
                      <a:pt x="70" y="5"/>
                    </a:lnTo>
                    <a:lnTo>
                      <a:pt x="81" y="3"/>
                    </a:lnTo>
                    <a:lnTo>
                      <a:pt x="93" y="0"/>
                    </a:lnTo>
                    <a:lnTo>
                      <a:pt x="93" y="6"/>
                    </a:lnTo>
                    <a:lnTo>
                      <a:pt x="93" y="11"/>
                    </a:lnTo>
                    <a:lnTo>
                      <a:pt x="93" y="17"/>
                    </a:lnTo>
                    <a:lnTo>
                      <a:pt x="93" y="23"/>
                    </a:lnTo>
                    <a:lnTo>
                      <a:pt x="86" y="25"/>
                    </a:lnTo>
                    <a:lnTo>
                      <a:pt x="78" y="26"/>
                    </a:lnTo>
                    <a:lnTo>
                      <a:pt x="71" y="29"/>
                    </a:lnTo>
                    <a:lnTo>
                      <a:pt x="64" y="31"/>
                    </a:lnTo>
                    <a:lnTo>
                      <a:pt x="56" y="33"/>
                    </a:lnTo>
                    <a:lnTo>
                      <a:pt x="49" y="36"/>
                    </a:lnTo>
                    <a:lnTo>
                      <a:pt x="41" y="38"/>
                    </a:lnTo>
                    <a:lnTo>
                      <a:pt x="32" y="39"/>
                    </a:lnTo>
                    <a:lnTo>
                      <a:pt x="24" y="42"/>
                    </a:lnTo>
                    <a:lnTo>
                      <a:pt x="17" y="44"/>
                    </a:lnTo>
                    <a:lnTo>
                      <a:pt x="9" y="45"/>
                    </a:lnTo>
                    <a:lnTo>
                      <a:pt x="2" y="48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0" y="26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4C44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28" name="Freeform 85"/>
              <p:cNvSpPr>
                <a:spLocks/>
              </p:cNvSpPr>
              <p:nvPr/>
            </p:nvSpPr>
            <p:spPr bwMode="auto">
              <a:xfrm>
                <a:off x="6878638" y="4191000"/>
                <a:ext cx="34925" cy="1905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1" y="16"/>
                  </a:cxn>
                  <a:cxn ang="0">
                    <a:pos x="22" y="13"/>
                  </a:cxn>
                  <a:cxn ang="0">
                    <a:pos x="32" y="11"/>
                  </a:cxn>
                  <a:cxn ang="0">
                    <a:pos x="43" y="8"/>
                  </a:cxn>
                  <a:cxn ang="0">
                    <a:pos x="54" y="7"/>
                  </a:cxn>
                  <a:cxn ang="0">
                    <a:pos x="64" y="5"/>
                  </a:cxn>
                  <a:cxn ang="0">
                    <a:pos x="76" y="3"/>
                  </a:cxn>
                  <a:cxn ang="0">
                    <a:pos x="87" y="0"/>
                  </a:cxn>
                  <a:cxn ang="0">
                    <a:pos x="87" y="6"/>
                  </a:cxn>
                  <a:cxn ang="0">
                    <a:pos x="87" y="11"/>
                  </a:cxn>
                  <a:cxn ang="0">
                    <a:pos x="87" y="17"/>
                  </a:cxn>
                  <a:cxn ang="0">
                    <a:pos x="87" y="23"/>
                  </a:cxn>
                  <a:cxn ang="0">
                    <a:pos x="80" y="25"/>
                  </a:cxn>
                  <a:cxn ang="0">
                    <a:pos x="72" y="27"/>
                  </a:cxn>
                  <a:cxn ang="0">
                    <a:pos x="65" y="29"/>
                  </a:cxn>
                  <a:cxn ang="0">
                    <a:pos x="58" y="31"/>
                  </a:cxn>
                  <a:cxn ang="0">
                    <a:pos x="51" y="33"/>
                  </a:cxn>
                  <a:cxn ang="0">
                    <a:pos x="44" y="35"/>
                  </a:cxn>
                  <a:cxn ang="0">
                    <a:pos x="37" y="37"/>
                  </a:cxn>
                  <a:cxn ang="0">
                    <a:pos x="30" y="38"/>
                  </a:cxn>
                  <a:cxn ang="0">
                    <a:pos x="23" y="40"/>
                  </a:cxn>
                  <a:cxn ang="0">
                    <a:pos x="16" y="43"/>
                  </a:cxn>
                  <a:cxn ang="0">
                    <a:pos x="7" y="44"/>
                  </a:cxn>
                  <a:cxn ang="0">
                    <a:pos x="0" y="46"/>
                  </a:cxn>
                  <a:cxn ang="0">
                    <a:pos x="0" y="39"/>
                  </a:cxn>
                  <a:cxn ang="0">
                    <a:pos x="0" y="32"/>
                  </a:cxn>
                  <a:cxn ang="0">
                    <a:pos x="0" y="25"/>
                  </a:cxn>
                  <a:cxn ang="0">
                    <a:pos x="0" y="18"/>
                  </a:cxn>
                </a:cxnLst>
                <a:rect l="0" t="0" r="r" b="b"/>
                <a:pathLst>
                  <a:path w="87" h="46">
                    <a:moveTo>
                      <a:pt x="0" y="18"/>
                    </a:moveTo>
                    <a:lnTo>
                      <a:pt x="11" y="16"/>
                    </a:lnTo>
                    <a:lnTo>
                      <a:pt x="22" y="13"/>
                    </a:lnTo>
                    <a:lnTo>
                      <a:pt x="32" y="11"/>
                    </a:lnTo>
                    <a:lnTo>
                      <a:pt x="43" y="8"/>
                    </a:lnTo>
                    <a:lnTo>
                      <a:pt x="54" y="7"/>
                    </a:lnTo>
                    <a:lnTo>
                      <a:pt x="64" y="5"/>
                    </a:lnTo>
                    <a:lnTo>
                      <a:pt x="76" y="3"/>
                    </a:lnTo>
                    <a:lnTo>
                      <a:pt x="87" y="0"/>
                    </a:lnTo>
                    <a:lnTo>
                      <a:pt x="87" y="6"/>
                    </a:lnTo>
                    <a:lnTo>
                      <a:pt x="87" y="11"/>
                    </a:lnTo>
                    <a:lnTo>
                      <a:pt x="87" y="17"/>
                    </a:lnTo>
                    <a:lnTo>
                      <a:pt x="87" y="23"/>
                    </a:lnTo>
                    <a:lnTo>
                      <a:pt x="80" y="25"/>
                    </a:lnTo>
                    <a:lnTo>
                      <a:pt x="72" y="27"/>
                    </a:lnTo>
                    <a:lnTo>
                      <a:pt x="65" y="29"/>
                    </a:lnTo>
                    <a:lnTo>
                      <a:pt x="58" y="31"/>
                    </a:lnTo>
                    <a:lnTo>
                      <a:pt x="51" y="33"/>
                    </a:lnTo>
                    <a:lnTo>
                      <a:pt x="44" y="35"/>
                    </a:lnTo>
                    <a:lnTo>
                      <a:pt x="37" y="37"/>
                    </a:lnTo>
                    <a:lnTo>
                      <a:pt x="30" y="38"/>
                    </a:lnTo>
                    <a:lnTo>
                      <a:pt x="23" y="40"/>
                    </a:lnTo>
                    <a:lnTo>
                      <a:pt x="16" y="43"/>
                    </a:lnTo>
                    <a:lnTo>
                      <a:pt x="7" y="44"/>
                    </a:lnTo>
                    <a:lnTo>
                      <a:pt x="0" y="46"/>
                    </a:lnTo>
                    <a:lnTo>
                      <a:pt x="0" y="39"/>
                    </a:lnTo>
                    <a:lnTo>
                      <a:pt x="0" y="32"/>
                    </a:lnTo>
                    <a:lnTo>
                      <a:pt x="0" y="25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5444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29" name="Freeform 86"/>
              <p:cNvSpPr>
                <a:spLocks/>
              </p:cNvSpPr>
              <p:nvPr/>
            </p:nvSpPr>
            <p:spPr bwMode="auto">
              <a:xfrm>
                <a:off x="6881813" y="4191000"/>
                <a:ext cx="31750" cy="17462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0" y="14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40" y="8"/>
                  </a:cxn>
                  <a:cxn ang="0">
                    <a:pos x="50" y="7"/>
                  </a:cxn>
                  <a:cxn ang="0">
                    <a:pos x="61" y="5"/>
                  </a:cxn>
                  <a:cxn ang="0">
                    <a:pos x="70" y="3"/>
                  </a:cxn>
                  <a:cxn ang="0">
                    <a:pos x="81" y="0"/>
                  </a:cxn>
                  <a:cxn ang="0">
                    <a:pos x="81" y="6"/>
                  </a:cxn>
                  <a:cxn ang="0">
                    <a:pos x="81" y="12"/>
                  </a:cxn>
                  <a:cxn ang="0">
                    <a:pos x="81" y="18"/>
                  </a:cxn>
                  <a:cxn ang="0">
                    <a:pos x="81" y="24"/>
                  </a:cxn>
                  <a:cxn ang="0">
                    <a:pos x="74" y="25"/>
                  </a:cxn>
                  <a:cxn ang="0">
                    <a:pos x="66" y="27"/>
                  </a:cxn>
                  <a:cxn ang="0">
                    <a:pos x="59" y="29"/>
                  </a:cxn>
                  <a:cxn ang="0">
                    <a:pos x="52" y="31"/>
                  </a:cxn>
                  <a:cxn ang="0">
                    <a:pos x="46" y="32"/>
                  </a:cxn>
                  <a:cxn ang="0">
                    <a:pos x="39" y="35"/>
                  </a:cxn>
                  <a:cxn ang="0">
                    <a:pos x="33" y="36"/>
                  </a:cxn>
                  <a:cxn ang="0">
                    <a:pos x="26" y="38"/>
                  </a:cxn>
                  <a:cxn ang="0">
                    <a:pos x="20" y="39"/>
                  </a:cxn>
                  <a:cxn ang="0">
                    <a:pos x="13" y="42"/>
                  </a:cxn>
                  <a:cxn ang="0">
                    <a:pos x="7" y="43"/>
                  </a:cxn>
                  <a:cxn ang="0">
                    <a:pos x="0" y="45"/>
                  </a:cxn>
                  <a:cxn ang="0">
                    <a:pos x="0" y="38"/>
                  </a:cxn>
                  <a:cxn ang="0">
                    <a:pos x="0" y="31"/>
                  </a:cxn>
                  <a:cxn ang="0">
                    <a:pos x="0" y="24"/>
                  </a:cxn>
                  <a:cxn ang="0">
                    <a:pos x="0" y="17"/>
                  </a:cxn>
                </a:cxnLst>
                <a:rect l="0" t="0" r="r" b="b"/>
                <a:pathLst>
                  <a:path w="81" h="45">
                    <a:moveTo>
                      <a:pt x="0" y="17"/>
                    </a:moveTo>
                    <a:lnTo>
                      <a:pt x="10" y="14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40" y="8"/>
                    </a:lnTo>
                    <a:lnTo>
                      <a:pt x="50" y="7"/>
                    </a:lnTo>
                    <a:lnTo>
                      <a:pt x="61" y="5"/>
                    </a:lnTo>
                    <a:lnTo>
                      <a:pt x="70" y="3"/>
                    </a:lnTo>
                    <a:lnTo>
                      <a:pt x="81" y="0"/>
                    </a:lnTo>
                    <a:lnTo>
                      <a:pt x="81" y="6"/>
                    </a:lnTo>
                    <a:lnTo>
                      <a:pt x="81" y="12"/>
                    </a:lnTo>
                    <a:lnTo>
                      <a:pt x="81" y="18"/>
                    </a:lnTo>
                    <a:lnTo>
                      <a:pt x="81" y="24"/>
                    </a:lnTo>
                    <a:lnTo>
                      <a:pt x="74" y="25"/>
                    </a:lnTo>
                    <a:lnTo>
                      <a:pt x="66" y="27"/>
                    </a:lnTo>
                    <a:lnTo>
                      <a:pt x="59" y="29"/>
                    </a:lnTo>
                    <a:lnTo>
                      <a:pt x="52" y="31"/>
                    </a:lnTo>
                    <a:lnTo>
                      <a:pt x="46" y="32"/>
                    </a:lnTo>
                    <a:lnTo>
                      <a:pt x="39" y="35"/>
                    </a:lnTo>
                    <a:lnTo>
                      <a:pt x="33" y="36"/>
                    </a:lnTo>
                    <a:lnTo>
                      <a:pt x="26" y="38"/>
                    </a:lnTo>
                    <a:lnTo>
                      <a:pt x="20" y="39"/>
                    </a:lnTo>
                    <a:lnTo>
                      <a:pt x="13" y="42"/>
                    </a:lnTo>
                    <a:lnTo>
                      <a:pt x="7" y="43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0" y="2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944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30" name="Freeform 87"/>
              <p:cNvSpPr>
                <a:spLocks/>
              </p:cNvSpPr>
              <p:nvPr/>
            </p:nvSpPr>
            <p:spPr bwMode="auto">
              <a:xfrm>
                <a:off x="6883400" y="4191000"/>
                <a:ext cx="30163" cy="17462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9" y="14"/>
                  </a:cxn>
                  <a:cxn ang="0">
                    <a:pos x="19" y="12"/>
                  </a:cxn>
                  <a:cxn ang="0">
                    <a:pos x="28" y="10"/>
                  </a:cxn>
                  <a:cxn ang="0">
                    <a:pos x="38" y="8"/>
                  </a:cxn>
                  <a:cxn ang="0">
                    <a:pos x="47" y="6"/>
                  </a:cxn>
                  <a:cxn ang="0">
                    <a:pos x="57" y="4"/>
                  </a:cxn>
                  <a:cxn ang="0">
                    <a:pos x="66" y="3"/>
                  </a:cxn>
                  <a:cxn ang="0">
                    <a:pos x="76" y="0"/>
                  </a:cxn>
                  <a:cxn ang="0">
                    <a:pos x="76" y="6"/>
                  </a:cxn>
                  <a:cxn ang="0">
                    <a:pos x="76" y="12"/>
                  </a:cxn>
                  <a:cxn ang="0">
                    <a:pos x="76" y="18"/>
                  </a:cxn>
                  <a:cxn ang="0">
                    <a:pos x="76" y="24"/>
                  </a:cxn>
                  <a:cxn ang="0">
                    <a:pos x="69" y="25"/>
                  </a:cxn>
                  <a:cxn ang="0">
                    <a:pos x="61" y="27"/>
                  </a:cxn>
                  <a:cxn ang="0">
                    <a:pos x="54" y="29"/>
                  </a:cxn>
                  <a:cxn ang="0">
                    <a:pos x="48" y="31"/>
                  </a:cxn>
                  <a:cxn ang="0">
                    <a:pos x="43" y="32"/>
                  </a:cxn>
                  <a:cxn ang="0">
                    <a:pos x="37" y="35"/>
                  </a:cxn>
                  <a:cxn ang="0">
                    <a:pos x="31" y="36"/>
                  </a:cxn>
                  <a:cxn ang="0">
                    <a:pos x="25" y="37"/>
                  </a:cxn>
                  <a:cxn ang="0">
                    <a:pos x="19" y="39"/>
                  </a:cxn>
                  <a:cxn ang="0">
                    <a:pos x="13" y="40"/>
                  </a:cxn>
                  <a:cxn ang="0">
                    <a:pos x="7" y="42"/>
                  </a:cxn>
                  <a:cxn ang="0">
                    <a:pos x="1" y="43"/>
                  </a:cxn>
                  <a:cxn ang="0">
                    <a:pos x="1" y="37"/>
                  </a:cxn>
                  <a:cxn ang="0">
                    <a:pos x="1" y="30"/>
                  </a:cxn>
                  <a:cxn ang="0">
                    <a:pos x="1" y="23"/>
                  </a:cxn>
                  <a:cxn ang="0">
                    <a:pos x="0" y="17"/>
                  </a:cxn>
                </a:cxnLst>
                <a:rect l="0" t="0" r="r" b="b"/>
                <a:pathLst>
                  <a:path w="76" h="43">
                    <a:moveTo>
                      <a:pt x="0" y="17"/>
                    </a:moveTo>
                    <a:lnTo>
                      <a:pt x="9" y="14"/>
                    </a:lnTo>
                    <a:lnTo>
                      <a:pt x="19" y="12"/>
                    </a:lnTo>
                    <a:lnTo>
                      <a:pt x="28" y="10"/>
                    </a:lnTo>
                    <a:lnTo>
                      <a:pt x="38" y="8"/>
                    </a:lnTo>
                    <a:lnTo>
                      <a:pt x="47" y="6"/>
                    </a:lnTo>
                    <a:lnTo>
                      <a:pt x="57" y="4"/>
                    </a:lnTo>
                    <a:lnTo>
                      <a:pt x="66" y="3"/>
                    </a:lnTo>
                    <a:lnTo>
                      <a:pt x="76" y="0"/>
                    </a:lnTo>
                    <a:lnTo>
                      <a:pt x="76" y="6"/>
                    </a:lnTo>
                    <a:lnTo>
                      <a:pt x="76" y="12"/>
                    </a:lnTo>
                    <a:lnTo>
                      <a:pt x="76" y="18"/>
                    </a:lnTo>
                    <a:lnTo>
                      <a:pt x="76" y="24"/>
                    </a:lnTo>
                    <a:lnTo>
                      <a:pt x="69" y="25"/>
                    </a:lnTo>
                    <a:lnTo>
                      <a:pt x="61" y="27"/>
                    </a:lnTo>
                    <a:lnTo>
                      <a:pt x="54" y="29"/>
                    </a:lnTo>
                    <a:lnTo>
                      <a:pt x="48" y="31"/>
                    </a:lnTo>
                    <a:lnTo>
                      <a:pt x="43" y="32"/>
                    </a:lnTo>
                    <a:lnTo>
                      <a:pt x="37" y="35"/>
                    </a:lnTo>
                    <a:lnTo>
                      <a:pt x="31" y="36"/>
                    </a:lnTo>
                    <a:lnTo>
                      <a:pt x="25" y="37"/>
                    </a:lnTo>
                    <a:lnTo>
                      <a:pt x="19" y="39"/>
                    </a:lnTo>
                    <a:lnTo>
                      <a:pt x="13" y="40"/>
                    </a:lnTo>
                    <a:lnTo>
                      <a:pt x="7" y="42"/>
                    </a:lnTo>
                    <a:lnTo>
                      <a:pt x="1" y="43"/>
                    </a:lnTo>
                    <a:lnTo>
                      <a:pt x="1" y="37"/>
                    </a:lnTo>
                    <a:lnTo>
                      <a:pt x="1" y="30"/>
                    </a:lnTo>
                    <a:lnTo>
                      <a:pt x="1" y="2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E42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31" name="Freeform 88"/>
              <p:cNvSpPr>
                <a:spLocks/>
              </p:cNvSpPr>
              <p:nvPr/>
            </p:nvSpPr>
            <p:spPr bwMode="auto">
              <a:xfrm>
                <a:off x="6884988" y="4191000"/>
                <a:ext cx="28575" cy="15875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8" y="13"/>
                  </a:cxn>
                  <a:cxn ang="0">
                    <a:pos x="18" y="12"/>
                  </a:cxn>
                  <a:cxn ang="0">
                    <a:pos x="26" y="10"/>
                  </a:cxn>
                  <a:cxn ang="0">
                    <a:pos x="35" y="7"/>
                  </a:cxn>
                  <a:cxn ang="0">
                    <a:pos x="44" y="6"/>
                  </a:cxn>
                  <a:cxn ang="0">
                    <a:pos x="52" y="4"/>
                  </a:cxn>
                  <a:cxn ang="0">
                    <a:pos x="61" y="3"/>
                  </a:cxn>
                  <a:cxn ang="0">
                    <a:pos x="70" y="0"/>
                  </a:cxn>
                  <a:cxn ang="0">
                    <a:pos x="70" y="6"/>
                  </a:cxn>
                  <a:cxn ang="0">
                    <a:pos x="70" y="12"/>
                  </a:cxn>
                  <a:cxn ang="0">
                    <a:pos x="70" y="18"/>
                  </a:cxn>
                  <a:cxn ang="0">
                    <a:pos x="70" y="24"/>
                  </a:cxn>
                  <a:cxn ang="0">
                    <a:pos x="63" y="25"/>
                  </a:cxn>
                  <a:cxn ang="0">
                    <a:pos x="57" y="27"/>
                  </a:cxn>
                  <a:cxn ang="0">
                    <a:pos x="50" y="29"/>
                  </a:cxn>
                  <a:cxn ang="0">
                    <a:pos x="42" y="31"/>
                  </a:cxn>
                  <a:cxn ang="0">
                    <a:pos x="38" y="32"/>
                  </a:cxn>
                  <a:cxn ang="0">
                    <a:pos x="32" y="33"/>
                  </a:cxn>
                  <a:cxn ang="0">
                    <a:pos x="27" y="35"/>
                  </a:cxn>
                  <a:cxn ang="0">
                    <a:pos x="22" y="36"/>
                  </a:cxn>
                  <a:cxn ang="0">
                    <a:pos x="16" y="38"/>
                  </a:cxn>
                  <a:cxn ang="0">
                    <a:pos x="12" y="39"/>
                  </a:cxn>
                  <a:cxn ang="0">
                    <a:pos x="6" y="40"/>
                  </a:cxn>
                  <a:cxn ang="0">
                    <a:pos x="1" y="42"/>
                  </a:cxn>
                  <a:cxn ang="0">
                    <a:pos x="1" y="36"/>
                  </a:cxn>
                  <a:cxn ang="0">
                    <a:pos x="1" y="29"/>
                  </a:cxn>
                  <a:cxn ang="0">
                    <a:pos x="1" y="22"/>
                  </a:cxn>
                  <a:cxn ang="0">
                    <a:pos x="0" y="16"/>
                  </a:cxn>
                </a:cxnLst>
                <a:rect l="0" t="0" r="r" b="b"/>
                <a:pathLst>
                  <a:path w="70" h="42">
                    <a:moveTo>
                      <a:pt x="0" y="16"/>
                    </a:moveTo>
                    <a:lnTo>
                      <a:pt x="8" y="13"/>
                    </a:lnTo>
                    <a:lnTo>
                      <a:pt x="18" y="12"/>
                    </a:lnTo>
                    <a:lnTo>
                      <a:pt x="26" y="10"/>
                    </a:lnTo>
                    <a:lnTo>
                      <a:pt x="35" y="7"/>
                    </a:lnTo>
                    <a:lnTo>
                      <a:pt x="44" y="6"/>
                    </a:lnTo>
                    <a:lnTo>
                      <a:pt x="52" y="4"/>
                    </a:lnTo>
                    <a:lnTo>
                      <a:pt x="61" y="3"/>
                    </a:lnTo>
                    <a:lnTo>
                      <a:pt x="70" y="0"/>
                    </a:lnTo>
                    <a:lnTo>
                      <a:pt x="70" y="6"/>
                    </a:lnTo>
                    <a:lnTo>
                      <a:pt x="70" y="12"/>
                    </a:lnTo>
                    <a:lnTo>
                      <a:pt x="70" y="18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57" y="27"/>
                    </a:lnTo>
                    <a:lnTo>
                      <a:pt x="50" y="29"/>
                    </a:lnTo>
                    <a:lnTo>
                      <a:pt x="42" y="31"/>
                    </a:lnTo>
                    <a:lnTo>
                      <a:pt x="38" y="32"/>
                    </a:lnTo>
                    <a:lnTo>
                      <a:pt x="32" y="33"/>
                    </a:lnTo>
                    <a:lnTo>
                      <a:pt x="27" y="35"/>
                    </a:lnTo>
                    <a:lnTo>
                      <a:pt x="22" y="36"/>
                    </a:lnTo>
                    <a:lnTo>
                      <a:pt x="16" y="38"/>
                    </a:lnTo>
                    <a:lnTo>
                      <a:pt x="12" y="39"/>
                    </a:lnTo>
                    <a:lnTo>
                      <a:pt x="6" y="40"/>
                    </a:lnTo>
                    <a:lnTo>
                      <a:pt x="1" y="42"/>
                    </a:lnTo>
                    <a:lnTo>
                      <a:pt x="1" y="36"/>
                    </a:lnTo>
                    <a:lnTo>
                      <a:pt x="1" y="29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6342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32" name="Freeform 89"/>
              <p:cNvSpPr>
                <a:spLocks/>
              </p:cNvSpPr>
              <p:nvPr/>
            </p:nvSpPr>
            <p:spPr bwMode="auto">
              <a:xfrm>
                <a:off x="6888163" y="4191000"/>
                <a:ext cx="25400" cy="158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8" y="12"/>
                  </a:cxn>
                  <a:cxn ang="0">
                    <a:pos x="16" y="11"/>
                  </a:cxn>
                  <a:cxn ang="0">
                    <a:pos x="23" y="8"/>
                  </a:cxn>
                  <a:cxn ang="0">
                    <a:pos x="32" y="7"/>
                  </a:cxn>
                  <a:cxn ang="0">
                    <a:pos x="40" y="5"/>
                  </a:cxn>
                  <a:cxn ang="0">
                    <a:pos x="48" y="4"/>
                  </a:cxn>
                  <a:cxn ang="0">
                    <a:pos x="55" y="1"/>
                  </a:cxn>
                  <a:cxn ang="0">
                    <a:pos x="64" y="0"/>
                  </a:cxn>
                  <a:cxn ang="0">
                    <a:pos x="64" y="6"/>
                  </a:cxn>
                  <a:cxn ang="0">
                    <a:pos x="64" y="12"/>
                  </a:cxn>
                  <a:cxn ang="0">
                    <a:pos x="64" y="19"/>
                  </a:cxn>
                  <a:cxn ang="0">
                    <a:pos x="64" y="25"/>
                  </a:cxn>
                  <a:cxn ang="0">
                    <a:pos x="57" y="26"/>
                  </a:cxn>
                  <a:cxn ang="0">
                    <a:pos x="51" y="27"/>
                  </a:cxn>
                  <a:cxn ang="0">
                    <a:pos x="44" y="30"/>
                  </a:cxn>
                  <a:cxn ang="0">
                    <a:pos x="36" y="31"/>
                  </a:cxn>
                  <a:cxn ang="0">
                    <a:pos x="32" y="32"/>
                  </a:cxn>
                  <a:cxn ang="0">
                    <a:pos x="28" y="33"/>
                  </a:cxn>
                  <a:cxn ang="0">
                    <a:pos x="23" y="35"/>
                  </a:cxn>
                  <a:cxn ang="0">
                    <a:pos x="19" y="36"/>
                  </a:cxn>
                  <a:cxn ang="0">
                    <a:pos x="14" y="37"/>
                  </a:cxn>
                  <a:cxn ang="0">
                    <a:pos x="10" y="38"/>
                  </a:cxn>
                  <a:cxn ang="0">
                    <a:pos x="6" y="39"/>
                  </a:cxn>
                  <a:cxn ang="0">
                    <a:pos x="1" y="40"/>
                  </a:cxn>
                  <a:cxn ang="0">
                    <a:pos x="1" y="33"/>
                  </a:cxn>
                  <a:cxn ang="0">
                    <a:pos x="1" y="27"/>
                  </a:cxn>
                  <a:cxn ang="0">
                    <a:pos x="0" y="20"/>
                  </a:cxn>
                  <a:cxn ang="0">
                    <a:pos x="0" y="14"/>
                  </a:cxn>
                </a:cxnLst>
                <a:rect l="0" t="0" r="r" b="b"/>
                <a:pathLst>
                  <a:path w="64" h="40">
                    <a:moveTo>
                      <a:pt x="0" y="14"/>
                    </a:moveTo>
                    <a:lnTo>
                      <a:pt x="8" y="12"/>
                    </a:lnTo>
                    <a:lnTo>
                      <a:pt x="16" y="11"/>
                    </a:lnTo>
                    <a:lnTo>
                      <a:pt x="23" y="8"/>
                    </a:lnTo>
                    <a:lnTo>
                      <a:pt x="32" y="7"/>
                    </a:lnTo>
                    <a:lnTo>
                      <a:pt x="40" y="5"/>
                    </a:lnTo>
                    <a:lnTo>
                      <a:pt x="48" y="4"/>
                    </a:lnTo>
                    <a:lnTo>
                      <a:pt x="55" y="1"/>
                    </a:lnTo>
                    <a:lnTo>
                      <a:pt x="64" y="0"/>
                    </a:lnTo>
                    <a:lnTo>
                      <a:pt x="64" y="6"/>
                    </a:lnTo>
                    <a:lnTo>
                      <a:pt x="64" y="12"/>
                    </a:lnTo>
                    <a:lnTo>
                      <a:pt x="64" y="19"/>
                    </a:lnTo>
                    <a:lnTo>
                      <a:pt x="64" y="25"/>
                    </a:lnTo>
                    <a:lnTo>
                      <a:pt x="57" y="26"/>
                    </a:lnTo>
                    <a:lnTo>
                      <a:pt x="51" y="27"/>
                    </a:lnTo>
                    <a:lnTo>
                      <a:pt x="44" y="30"/>
                    </a:lnTo>
                    <a:lnTo>
                      <a:pt x="36" y="31"/>
                    </a:lnTo>
                    <a:lnTo>
                      <a:pt x="32" y="32"/>
                    </a:lnTo>
                    <a:lnTo>
                      <a:pt x="28" y="33"/>
                    </a:lnTo>
                    <a:lnTo>
                      <a:pt x="23" y="35"/>
                    </a:lnTo>
                    <a:lnTo>
                      <a:pt x="19" y="36"/>
                    </a:lnTo>
                    <a:lnTo>
                      <a:pt x="14" y="37"/>
                    </a:lnTo>
                    <a:lnTo>
                      <a:pt x="10" y="38"/>
                    </a:lnTo>
                    <a:lnTo>
                      <a:pt x="6" y="39"/>
                    </a:lnTo>
                    <a:lnTo>
                      <a:pt x="1" y="40"/>
                    </a:lnTo>
                    <a:lnTo>
                      <a:pt x="1" y="33"/>
                    </a:lnTo>
                    <a:lnTo>
                      <a:pt x="1" y="27"/>
                    </a:lnTo>
                    <a:lnTo>
                      <a:pt x="0" y="2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6B42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33" name="Freeform 90"/>
              <p:cNvSpPr>
                <a:spLocks/>
              </p:cNvSpPr>
              <p:nvPr/>
            </p:nvSpPr>
            <p:spPr bwMode="auto">
              <a:xfrm>
                <a:off x="6889750" y="4191000"/>
                <a:ext cx="23813" cy="1587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7" y="12"/>
                  </a:cxn>
                  <a:cxn ang="0">
                    <a:pos x="14" y="11"/>
                  </a:cxn>
                  <a:cxn ang="0">
                    <a:pos x="21" y="8"/>
                  </a:cxn>
                  <a:cxn ang="0">
                    <a:pos x="29" y="7"/>
                  </a:cxn>
                  <a:cxn ang="0">
                    <a:pos x="36" y="5"/>
                  </a:cxn>
                  <a:cxn ang="0">
                    <a:pos x="43" y="4"/>
                  </a:cxn>
                  <a:cxn ang="0">
                    <a:pos x="51" y="1"/>
                  </a:cxn>
                  <a:cxn ang="0">
                    <a:pos x="58" y="0"/>
                  </a:cxn>
                  <a:cxn ang="0">
                    <a:pos x="58" y="6"/>
                  </a:cxn>
                  <a:cxn ang="0">
                    <a:pos x="58" y="12"/>
                  </a:cxn>
                  <a:cxn ang="0">
                    <a:pos x="58" y="19"/>
                  </a:cxn>
                  <a:cxn ang="0">
                    <a:pos x="58" y="25"/>
                  </a:cxn>
                  <a:cxn ang="0">
                    <a:pos x="52" y="26"/>
                  </a:cxn>
                  <a:cxn ang="0">
                    <a:pos x="45" y="29"/>
                  </a:cxn>
                  <a:cxn ang="0">
                    <a:pos x="38" y="30"/>
                  </a:cxn>
                  <a:cxn ang="0">
                    <a:pos x="32" y="31"/>
                  </a:cxn>
                  <a:cxn ang="0">
                    <a:pos x="23" y="32"/>
                  </a:cxn>
                  <a:cxn ang="0">
                    <a:pos x="16" y="35"/>
                  </a:cxn>
                  <a:cxn ang="0">
                    <a:pos x="9" y="36"/>
                  </a:cxn>
                  <a:cxn ang="0">
                    <a:pos x="1" y="38"/>
                  </a:cxn>
                  <a:cxn ang="0">
                    <a:pos x="1" y="32"/>
                  </a:cxn>
                  <a:cxn ang="0">
                    <a:pos x="1" y="25"/>
                  </a:cxn>
                  <a:cxn ang="0">
                    <a:pos x="0" y="19"/>
                  </a:cxn>
                  <a:cxn ang="0">
                    <a:pos x="0" y="13"/>
                  </a:cxn>
                </a:cxnLst>
                <a:rect l="0" t="0" r="r" b="b"/>
                <a:pathLst>
                  <a:path w="58" h="38">
                    <a:moveTo>
                      <a:pt x="0" y="13"/>
                    </a:moveTo>
                    <a:lnTo>
                      <a:pt x="7" y="12"/>
                    </a:lnTo>
                    <a:lnTo>
                      <a:pt x="14" y="11"/>
                    </a:lnTo>
                    <a:lnTo>
                      <a:pt x="21" y="8"/>
                    </a:lnTo>
                    <a:lnTo>
                      <a:pt x="29" y="7"/>
                    </a:lnTo>
                    <a:lnTo>
                      <a:pt x="36" y="5"/>
                    </a:lnTo>
                    <a:lnTo>
                      <a:pt x="43" y="4"/>
                    </a:lnTo>
                    <a:lnTo>
                      <a:pt x="51" y="1"/>
                    </a:lnTo>
                    <a:lnTo>
                      <a:pt x="58" y="0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58" y="19"/>
                    </a:lnTo>
                    <a:lnTo>
                      <a:pt x="58" y="25"/>
                    </a:lnTo>
                    <a:lnTo>
                      <a:pt x="52" y="26"/>
                    </a:lnTo>
                    <a:lnTo>
                      <a:pt x="45" y="29"/>
                    </a:lnTo>
                    <a:lnTo>
                      <a:pt x="38" y="30"/>
                    </a:lnTo>
                    <a:lnTo>
                      <a:pt x="32" y="31"/>
                    </a:lnTo>
                    <a:lnTo>
                      <a:pt x="23" y="32"/>
                    </a:lnTo>
                    <a:lnTo>
                      <a:pt x="16" y="35"/>
                    </a:lnTo>
                    <a:lnTo>
                      <a:pt x="9" y="36"/>
                    </a:lnTo>
                    <a:lnTo>
                      <a:pt x="1" y="38"/>
                    </a:lnTo>
                    <a:lnTo>
                      <a:pt x="1" y="32"/>
                    </a:lnTo>
                    <a:lnTo>
                      <a:pt x="1" y="25"/>
                    </a:lnTo>
                    <a:lnTo>
                      <a:pt x="0" y="1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244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34" name="Freeform 91"/>
              <p:cNvSpPr>
                <a:spLocks/>
              </p:cNvSpPr>
              <p:nvPr/>
            </p:nvSpPr>
            <p:spPr bwMode="auto">
              <a:xfrm>
                <a:off x="6892925" y="4191000"/>
                <a:ext cx="20638" cy="14287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" y="12"/>
                  </a:cxn>
                  <a:cxn ang="0">
                    <a:pos x="13" y="10"/>
                  </a:cxn>
                  <a:cxn ang="0">
                    <a:pos x="19" y="8"/>
                  </a:cxn>
                  <a:cxn ang="0">
                    <a:pos x="26" y="6"/>
                  </a:cxn>
                  <a:cxn ang="0">
                    <a:pos x="32" y="5"/>
                  </a:cxn>
                  <a:cxn ang="0">
                    <a:pos x="39" y="4"/>
                  </a:cxn>
                  <a:cxn ang="0">
                    <a:pos x="45" y="1"/>
                  </a:cxn>
                  <a:cxn ang="0">
                    <a:pos x="52" y="0"/>
                  </a:cxn>
                  <a:cxn ang="0">
                    <a:pos x="52" y="6"/>
                  </a:cxn>
                  <a:cxn ang="0">
                    <a:pos x="52" y="12"/>
                  </a:cxn>
                  <a:cxn ang="0">
                    <a:pos x="52" y="19"/>
                  </a:cxn>
                  <a:cxn ang="0">
                    <a:pos x="52" y="25"/>
                  </a:cxn>
                  <a:cxn ang="0">
                    <a:pos x="46" y="26"/>
                  </a:cxn>
                  <a:cxn ang="0">
                    <a:pos x="39" y="29"/>
                  </a:cxn>
                  <a:cxn ang="0">
                    <a:pos x="32" y="30"/>
                  </a:cxn>
                  <a:cxn ang="0">
                    <a:pos x="26" y="31"/>
                  </a:cxn>
                  <a:cxn ang="0">
                    <a:pos x="20" y="32"/>
                  </a:cxn>
                  <a:cxn ang="0">
                    <a:pos x="14" y="33"/>
                  </a:cxn>
                  <a:cxn ang="0">
                    <a:pos x="7" y="36"/>
                  </a:cxn>
                  <a:cxn ang="0">
                    <a:pos x="1" y="37"/>
                  </a:cxn>
                  <a:cxn ang="0">
                    <a:pos x="1" y="31"/>
                  </a:cxn>
                  <a:cxn ang="0">
                    <a:pos x="1" y="25"/>
                  </a:cxn>
                  <a:cxn ang="0">
                    <a:pos x="0" y="19"/>
                  </a:cxn>
                  <a:cxn ang="0">
                    <a:pos x="0" y="13"/>
                  </a:cxn>
                </a:cxnLst>
                <a:rect l="0" t="0" r="r" b="b"/>
                <a:pathLst>
                  <a:path w="52" h="37">
                    <a:moveTo>
                      <a:pt x="0" y="13"/>
                    </a:moveTo>
                    <a:lnTo>
                      <a:pt x="5" y="12"/>
                    </a:lnTo>
                    <a:lnTo>
                      <a:pt x="13" y="10"/>
                    </a:lnTo>
                    <a:lnTo>
                      <a:pt x="19" y="8"/>
                    </a:lnTo>
                    <a:lnTo>
                      <a:pt x="26" y="6"/>
                    </a:lnTo>
                    <a:lnTo>
                      <a:pt x="32" y="5"/>
                    </a:lnTo>
                    <a:lnTo>
                      <a:pt x="39" y="4"/>
                    </a:lnTo>
                    <a:lnTo>
                      <a:pt x="45" y="1"/>
                    </a:lnTo>
                    <a:lnTo>
                      <a:pt x="52" y="0"/>
                    </a:lnTo>
                    <a:lnTo>
                      <a:pt x="52" y="6"/>
                    </a:lnTo>
                    <a:lnTo>
                      <a:pt x="52" y="12"/>
                    </a:lnTo>
                    <a:lnTo>
                      <a:pt x="52" y="19"/>
                    </a:lnTo>
                    <a:lnTo>
                      <a:pt x="52" y="25"/>
                    </a:lnTo>
                    <a:lnTo>
                      <a:pt x="46" y="26"/>
                    </a:lnTo>
                    <a:lnTo>
                      <a:pt x="39" y="29"/>
                    </a:lnTo>
                    <a:lnTo>
                      <a:pt x="32" y="30"/>
                    </a:lnTo>
                    <a:lnTo>
                      <a:pt x="26" y="31"/>
                    </a:lnTo>
                    <a:lnTo>
                      <a:pt x="20" y="32"/>
                    </a:lnTo>
                    <a:lnTo>
                      <a:pt x="14" y="33"/>
                    </a:lnTo>
                    <a:lnTo>
                      <a:pt x="7" y="36"/>
                    </a:lnTo>
                    <a:lnTo>
                      <a:pt x="1" y="37"/>
                    </a:lnTo>
                    <a:lnTo>
                      <a:pt x="1" y="31"/>
                    </a:lnTo>
                    <a:lnTo>
                      <a:pt x="1" y="25"/>
                    </a:lnTo>
                    <a:lnTo>
                      <a:pt x="0" y="1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35" name="Freeform 92"/>
              <p:cNvSpPr>
                <a:spLocks/>
              </p:cNvSpPr>
              <p:nvPr/>
            </p:nvSpPr>
            <p:spPr bwMode="auto">
              <a:xfrm>
                <a:off x="6894513" y="4191000"/>
                <a:ext cx="19050" cy="1428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48" y="0"/>
                  </a:cxn>
                  <a:cxn ang="0">
                    <a:pos x="48" y="26"/>
                  </a:cxn>
                  <a:cxn ang="0">
                    <a:pos x="22" y="31"/>
                  </a:cxn>
                  <a:cxn ang="0">
                    <a:pos x="3" y="36"/>
                  </a:cxn>
                  <a:cxn ang="0">
                    <a:pos x="0" y="12"/>
                  </a:cxn>
                </a:cxnLst>
                <a:rect l="0" t="0" r="r" b="b"/>
                <a:pathLst>
                  <a:path w="48" h="36">
                    <a:moveTo>
                      <a:pt x="0" y="12"/>
                    </a:moveTo>
                    <a:lnTo>
                      <a:pt x="48" y="0"/>
                    </a:lnTo>
                    <a:lnTo>
                      <a:pt x="48" y="26"/>
                    </a:lnTo>
                    <a:lnTo>
                      <a:pt x="22" y="31"/>
                    </a:lnTo>
                    <a:lnTo>
                      <a:pt x="3" y="3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36" name="Freeform 93"/>
              <p:cNvSpPr>
                <a:spLocks/>
              </p:cNvSpPr>
              <p:nvPr/>
            </p:nvSpPr>
            <p:spPr bwMode="auto">
              <a:xfrm>
                <a:off x="6872288" y="4051300"/>
                <a:ext cx="2857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6"/>
                  </a:cxn>
                  <a:cxn ang="0">
                    <a:pos x="20" y="26"/>
                  </a:cxn>
                  <a:cxn ang="0">
                    <a:pos x="74" y="24"/>
                  </a:cxn>
                  <a:cxn ang="0">
                    <a:pos x="70" y="0"/>
                  </a:cxn>
                  <a:cxn ang="0">
                    <a:pos x="0" y="0"/>
                  </a:cxn>
                </a:cxnLst>
                <a:rect l="0" t="0" r="r" b="b"/>
                <a:pathLst>
                  <a:path w="74" h="26">
                    <a:moveTo>
                      <a:pt x="0" y="0"/>
                    </a:moveTo>
                    <a:lnTo>
                      <a:pt x="0" y="26"/>
                    </a:lnTo>
                    <a:lnTo>
                      <a:pt x="20" y="26"/>
                    </a:lnTo>
                    <a:lnTo>
                      <a:pt x="74" y="24"/>
                    </a:lnTo>
                    <a:lnTo>
                      <a:pt x="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37" name="Freeform 94"/>
              <p:cNvSpPr>
                <a:spLocks/>
              </p:cNvSpPr>
              <p:nvPr/>
            </p:nvSpPr>
            <p:spPr bwMode="auto">
              <a:xfrm>
                <a:off x="6873875" y="4051300"/>
                <a:ext cx="2698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5" y="26"/>
                  </a:cxn>
                  <a:cxn ang="0">
                    <a:pos x="10" y="26"/>
                  </a:cxn>
                  <a:cxn ang="0">
                    <a:pos x="13" y="26"/>
                  </a:cxn>
                  <a:cxn ang="0">
                    <a:pos x="18" y="26"/>
                  </a:cxn>
                  <a:cxn ang="0">
                    <a:pos x="25" y="26"/>
                  </a:cxn>
                  <a:cxn ang="0">
                    <a:pos x="31" y="26"/>
                  </a:cxn>
                  <a:cxn ang="0">
                    <a:pos x="38" y="26"/>
                  </a:cxn>
                  <a:cxn ang="0">
                    <a:pos x="44" y="25"/>
                  </a:cxn>
                  <a:cxn ang="0">
                    <a:pos x="50" y="25"/>
                  </a:cxn>
                  <a:cxn ang="0">
                    <a:pos x="56" y="25"/>
                  </a:cxn>
                  <a:cxn ang="0">
                    <a:pos x="63" y="24"/>
                  </a:cxn>
                  <a:cxn ang="0">
                    <a:pos x="69" y="24"/>
                  </a:cxn>
                  <a:cxn ang="0">
                    <a:pos x="68" y="18"/>
                  </a:cxn>
                  <a:cxn ang="0">
                    <a:pos x="68" y="12"/>
                  </a:cxn>
                  <a:cxn ang="0">
                    <a:pos x="66" y="6"/>
                  </a:cxn>
                  <a:cxn ang="0">
                    <a:pos x="65" y="0"/>
                  </a:cxn>
                  <a:cxn ang="0">
                    <a:pos x="57" y="0"/>
                  </a:cxn>
                  <a:cxn ang="0">
                    <a:pos x="49" y="0"/>
                  </a:cxn>
                  <a:cxn ang="0">
                    <a:pos x="40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17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69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5" y="26"/>
                    </a:lnTo>
                    <a:lnTo>
                      <a:pt x="10" y="26"/>
                    </a:lnTo>
                    <a:lnTo>
                      <a:pt x="13" y="26"/>
                    </a:lnTo>
                    <a:lnTo>
                      <a:pt x="18" y="26"/>
                    </a:lnTo>
                    <a:lnTo>
                      <a:pt x="25" y="26"/>
                    </a:lnTo>
                    <a:lnTo>
                      <a:pt x="31" y="26"/>
                    </a:lnTo>
                    <a:lnTo>
                      <a:pt x="38" y="26"/>
                    </a:lnTo>
                    <a:lnTo>
                      <a:pt x="44" y="25"/>
                    </a:lnTo>
                    <a:lnTo>
                      <a:pt x="50" y="25"/>
                    </a:lnTo>
                    <a:lnTo>
                      <a:pt x="56" y="25"/>
                    </a:lnTo>
                    <a:lnTo>
                      <a:pt x="63" y="24"/>
                    </a:lnTo>
                    <a:lnTo>
                      <a:pt x="69" y="24"/>
                    </a:lnTo>
                    <a:lnTo>
                      <a:pt x="68" y="18"/>
                    </a:lnTo>
                    <a:lnTo>
                      <a:pt x="68" y="12"/>
                    </a:lnTo>
                    <a:lnTo>
                      <a:pt x="66" y="6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49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4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38" name="Freeform 95"/>
              <p:cNvSpPr>
                <a:spLocks/>
              </p:cNvSpPr>
              <p:nvPr/>
            </p:nvSpPr>
            <p:spPr bwMode="auto">
              <a:xfrm>
                <a:off x="6875463" y="4051300"/>
                <a:ext cx="25400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3" y="26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22" y="26"/>
                  </a:cxn>
                  <a:cxn ang="0">
                    <a:pos x="28" y="26"/>
                  </a:cxn>
                  <a:cxn ang="0">
                    <a:pos x="34" y="26"/>
                  </a:cxn>
                  <a:cxn ang="0">
                    <a:pos x="40" y="25"/>
                  </a:cxn>
                  <a:cxn ang="0">
                    <a:pos x="46" y="25"/>
                  </a:cxn>
                  <a:cxn ang="0">
                    <a:pos x="52" y="25"/>
                  </a:cxn>
                  <a:cxn ang="0">
                    <a:pos x="58" y="24"/>
                  </a:cxn>
                  <a:cxn ang="0">
                    <a:pos x="64" y="24"/>
                  </a:cxn>
                  <a:cxn ang="0">
                    <a:pos x="63" y="18"/>
                  </a:cxn>
                  <a:cxn ang="0">
                    <a:pos x="63" y="12"/>
                  </a:cxn>
                  <a:cxn ang="0">
                    <a:pos x="61" y="6"/>
                  </a:cxn>
                  <a:cxn ang="0">
                    <a:pos x="60" y="0"/>
                  </a:cxn>
                  <a:cxn ang="0">
                    <a:pos x="53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1" y="0"/>
                  </a:cxn>
                  <a:cxn ang="0">
                    <a:pos x="22" y="0"/>
                  </a:cxn>
                  <a:cxn ang="0">
                    <a:pos x="15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64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3" y="26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22" y="26"/>
                    </a:lnTo>
                    <a:lnTo>
                      <a:pt x="28" y="26"/>
                    </a:lnTo>
                    <a:lnTo>
                      <a:pt x="34" y="26"/>
                    </a:lnTo>
                    <a:lnTo>
                      <a:pt x="40" y="25"/>
                    </a:lnTo>
                    <a:lnTo>
                      <a:pt x="46" y="25"/>
                    </a:lnTo>
                    <a:lnTo>
                      <a:pt x="52" y="25"/>
                    </a:lnTo>
                    <a:lnTo>
                      <a:pt x="58" y="24"/>
                    </a:lnTo>
                    <a:lnTo>
                      <a:pt x="64" y="24"/>
                    </a:lnTo>
                    <a:lnTo>
                      <a:pt x="63" y="18"/>
                    </a:lnTo>
                    <a:lnTo>
                      <a:pt x="63" y="12"/>
                    </a:lnTo>
                    <a:lnTo>
                      <a:pt x="61" y="6"/>
                    </a:lnTo>
                    <a:lnTo>
                      <a:pt x="60" y="0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2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39" name="Freeform 96"/>
              <p:cNvSpPr>
                <a:spLocks/>
              </p:cNvSpPr>
              <p:nvPr/>
            </p:nvSpPr>
            <p:spPr bwMode="auto">
              <a:xfrm>
                <a:off x="6877050" y="4051300"/>
                <a:ext cx="23813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5" y="26"/>
                  </a:cxn>
                  <a:cxn ang="0">
                    <a:pos x="9" y="26"/>
                  </a:cxn>
                  <a:cxn ang="0">
                    <a:pos x="12" y="26"/>
                  </a:cxn>
                  <a:cxn ang="0">
                    <a:pos x="17" y="26"/>
                  </a:cxn>
                  <a:cxn ang="0">
                    <a:pos x="23" y="26"/>
                  </a:cxn>
                  <a:cxn ang="0">
                    <a:pos x="29" y="26"/>
                  </a:cxn>
                  <a:cxn ang="0">
                    <a:pos x="33" y="26"/>
                  </a:cxn>
                  <a:cxn ang="0">
                    <a:pos x="39" y="25"/>
                  </a:cxn>
                  <a:cxn ang="0">
                    <a:pos x="44" y="25"/>
                  </a:cxn>
                  <a:cxn ang="0">
                    <a:pos x="50" y="25"/>
                  </a:cxn>
                  <a:cxn ang="0">
                    <a:pos x="55" y="24"/>
                  </a:cxn>
                  <a:cxn ang="0">
                    <a:pos x="61" y="24"/>
                  </a:cxn>
                  <a:cxn ang="0">
                    <a:pos x="60" y="18"/>
                  </a:cxn>
                  <a:cxn ang="0">
                    <a:pos x="60" y="12"/>
                  </a:cxn>
                  <a:cxn ang="0">
                    <a:pos x="58" y="6"/>
                  </a:cxn>
                  <a:cxn ang="0">
                    <a:pos x="57" y="0"/>
                  </a:cxn>
                  <a:cxn ang="0">
                    <a:pos x="50" y="0"/>
                  </a:cxn>
                  <a:cxn ang="0">
                    <a:pos x="43" y="0"/>
                  </a:cxn>
                  <a:cxn ang="0">
                    <a:pos x="36" y="0"/>
                  </a:cxn>
                  <a:cxn ang="0">
                    <a:pos x="29" y="0"/>
                  </a:cxn>
                  <a:cxn ang="0">
                    <a:pos x="22" y="0"/>
                  </a:cxn>
                  <a:cxn ang="0">
                    <a:pos x="15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5" y="26"/>
                    </a:lnTo>
                    <a:lnTo>
                      <a:pt x="9" y="26"/>
                    </a:lnTo>
                    <a:lnTo>
                      <a:pt x="12" y="26"/>
                    </a:lnTo>
                    <a:lnTo>
                      <a:pt x="17" y="26"/>
                    </a:lnTo>
                    <a:lnTo>
                      <a:pt x="23" y="26"/>
                    </a:lnTo>
                    <a:lnTo>
                      <a:pt x="29" y="26"/>
                    </a:lnTo>
                    <a:lnTo>
                      <a:pt x="33" y="26"/>
                    </a:lnTo>
                    <a:lnTo>
                      <a:pt x="39" y="25"/>
                    </a:lnTo>
                    <a:lnTo>
                      <a:pt x="44" y="25"/>
                    </a:lnTo>
                    <a:lnTo>
                      <a:pt x="50" y="25"/>
                    </a:lnTo>
                    <a:lnTo>
                      <a:pt x="55" y="24"/>
                    </a:lnTo>
                    <a:lnTo>
                      <a:pt x="61" y="24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58" y="6"/>
                    </a:lnTo>
                    <a:lnTo>
                      <a:pt x="57" y="0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4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40" name="Freeform 97"/>
              <p:cNvSpPr>
                <a:spLocks/>
              </p:cNvSpPr>
              <p:nvPr/>
            </p:nvSpPr>
            <p:spPr bwMode="auto">
              <a:xfrm>
                <a:off x="6878638" y="4051300"/>
                <a:ext cx="2222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26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5" y="26"/>
                  </a:cxn>
                  <a:cxn ang="0">
                    <a:pos x="20" y="26"/>
                  </a:cxn>
                  <a:cxn ang="0">
                    <a:pos x="25" y="26"/>
                  </a:cxn>
                  <a:cxn ang="0">
                    <a:pos x="31" y="26"/>
                  </a:cxn>
                  <a:cxn ang="0">
                    <a:pos x="36" y="25"/>
                  </a:cxn>
                  <a:cxn ang="0">
                    <a:pos x="40" y="25"/>
                  </a:cxn>
                  <a:cxn ang="0">
                    <a:pos x="46" y="25"/>
                  </a:cxn>
                  <a:cxn ang="0">
                    <a:pos x="51" y="24"/>
                  </a:cxn>
                  <a:cxn ang="0">
                    <a:pos x="56" y="24"/>
                  </a:cxn>
                  <a:cxn ang="0">
                    <a:pos x="55" y="18"/>
                  </a:cxn>
                  <a:cxn ang="0">
                    <a:pos x="55" y="12"/>
                  </a:cxn>
                  <a:cxn ang="0">
                    <a:pos x="53" y="6"/>
                  </a:cxn>
                  <a:cxn ang="0">
                    <a:pos x="52" y="0"/>
                  </a:cxn>
                  <a:cxn ang="0">
                    <a:pos x="45" y="0"/>
                  </a:cxn>
                  <a:cxn ang="0">
                    <a:pos x="39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19" y="0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56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26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5" y="26"/>
                    </a:lnTo>
                    <a:lnTo>
                      <a:pt x="20" y="26"/>
                    </a:lnTo>
                    <a:lnTo>
                      <a:pt x="25" y="26"/>
                    </a:lnTo>
                    <a:lnTo>
                      <a:pt x="31" y="26"/>
                    </a:lnTo>
                    <a:lnTo>
                      <a:pt x="36" y="25"/>
                    </a:lnTo>
                    <a:lnTo>
                      <a:pt x="40" y="25"/>
                    </a:lnTo>
                    <a:lnTo>
                      <a:pt x="46" y="25"/>
                    </a:lnTo>
                    <a:lnTo>
                      <a:pt x="51" y="24"/>
                    </a:lnTo>
                    <a:lnTo>
                      <a:pt x="56" y="24"/>
                    </a:lnTo>
                    <a:lnTo>
                      <a:pt x="55" y="18"/>
                    </a:lnTo>
                    <a:lnTo>
                      <a:pt x="55" y="12"/>
                    </a:lnTo>
                    <a:lnTo>
                      <a:pt x="53" y="6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39" y="0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44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41" name="Freeform 98"/>
              <p:cNvSpPr>
                <a:spLocks/>
              </p:cNvSpPr>
              <p:nvPr/>
            </p:nvSpPr>
            <p:spPr bwMode="auto">
              <a:xfrm>
                <a:off x="6880225" y="4051300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26"/>
                  </a:cxn>
                  <a:cxn ang="0">
                    <a:pos x="8" y="26"/>
                  </a:cxn>
                  <a:cxn ang="0">
                    <a:pos x="11" y="26"/>
                  </a:cxn>
                  <a:cxn ang="0">
                    <a:pos x="15" y="26"/>
                  </a:cxn>
                  <a:cxn ang="0">
                    <a:pos x="20" y="26"/>
                  </a:cxn>
                  <a:cxn ang="0">
                    <a:pos x="24" y="26"/>
                  </a:cxn>
                  <a:cxn ang="0">
                    <a:pos x="29" y="26"/>
                  </a:cxn>
                  <a:cxn ang="0">
                    <a:pos x="34" y="25"/>
                  </a:cxn>
                  <a:cxn ang="0">
                    <a:pos x="37" y="25"/>
                  </a:cxn>
                  <a:cxn ang="0">
                    <a:pos x="42" y="25"/>
                  </a:cxn>
                  <a:cxn ang="0">
                    <a:pos x="47" y="24"/>
                  </a:cxn>
                  <a:cxn ang="0">
                    <a:pos x="52" y="24"/>
                  </a:cxn>
                  <a:cxn ang="0">
                    <a:pos x="51" y="18"/>
                  </a:cxn>
                  <a:cxn ang="0">
                    <a:pos x="51" y="12"/>
                  </a:cxn>
                  <a:cxn ang="0">
                    <a:pos x="49" y="6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52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26"/>
                    </a:lnTo>
                    <a:lnTo>
                      <a:pt x="8" y="26"/>
                    </a:lnTo>
                    <a:lnTo>
                      <a:pt x="11" y="26"/>
                    </a:lnTo>
                    <a:lnTo>
                      <a:pt x="15" y="26"/>
                    </a:lnTo>
                    <a:lnTo>
                      <a:pt x="20" y="26"/>
                    </a:lnTo>
                    <a:lnTo>
                      <a:pt x="24" y="26"/>
                    </a:lnTo>
                    <a:lnTo>
                      <a:pt x="29" y="26"/>
                    </a:lnTo>
                    <a:lnTo>
                      <a:pt x="34" y="25"/>
                    </a:lnTo>
                    <a:lnTo>
                      <a:pt x="37" y="25"/>
                    </a:lnTo>
                    <a:lnTo>
                      <a:pt x="42" y="25"/>
                    </a:lnTo>
                    <a:lnTo>
                      <a:pt x="47" y="24"/>
                    </a:lnTo>
                    <a:lnTo>
                      <a:pt x="52" y="24"/>
                    </a:lnTo>
                    <a:lnTo>
                      <a:pt x="51" y="18"/>
                    </a:lnTo>
                    <a:lnTo>
                      <a:pt x="51" y="12"/>
                    </a:lnTo>
                    <a:lnTo>
                      <a:pt x="49" y="6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44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42" name="Freeform 99"/>
              <p:cNvSpPr>
                <a:spLocks/>
              </p:cNvSpPr>
              <p:nvPr/>
            </p:nvSpPr>
            <p:spPr bwMode="auto">
              <a:xfrm>
                <a:off x="6881813" y="4051300"/>
                <a:ext cx="19050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26"/>
                  </a:cxn>
                  <a:cxn ang="0">
                    <a:pos x="7" y="26"/>
                  </a:cxn>
                  <a:cxn ang="0">
                    <a:pos x="11" y="26"/>
                  </a:cxn>
                  <a:cxn ang="0">
                    <a:pos x="15" y="26"/>
                  </a:cxn>
                  <a:cxn ang="0">
                    <a:pos x="23" y="26"/>
                  </a:cxn>
                  <a:cxn ang="0">
                    <a:pos x="31" y="25"/>
                  </a:cxn>
                  <a:cxn ang="0">
                    <a:pos x="39" y="25"/>
                  </a:cxn>
                  <a:cxn ang="0">
                    <a:pos x="48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45" y="6"/>
                  </a:cxn>
                  <a:cxn ang="0">
                    <a:pos x="44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26"/>
                    </a:lnTo>
                    <a:lnTo>
                      <a:pt x="7" y="26"/>
                    </a:lnTo>
                    <a:lnTo>
                      <a:pt x="11" y="26"/>
                    </a:lnTo>
                    <a:lnTo>
                      <a:pt x="15" y="26"/>
                    </a:lnTo>
                    <a:lnTo>
                      <a:pt x="23" y="26"/>
                    </a:lnTo>
                    <a:lnTo>
                      <a:pt x="31" y="25"/>
                    </a:lnTo>
                    <a:lnTo>
                      <a:pt x="39" y="25"/>
                    </a:lnTo>
                    <a:lnTo>
                      <a:pt x="48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45" y="6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42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43" name="Freeform 100"/>
              <p:cNvSpPr>
                <a:spLocks/>
              </p:cNvSpPr>
              <p:nvPr/>
            </p:nvSpPr>
            <p:spPr bwMode="auto">
              <a:xfrm>
                <a:off x="6883400" y="4051300"/>
                <a:ext cx="17463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6" y="26"/>
                  </a:cxn>
                  <a:cxn ang="0">
                    <a:pos x="10" y="26"/>
                  </a:cxn>
                  <a:cxn ang="0">
                    <a:pos x="12" y="26"/>
                  </a:cxn>
                  <a:cxn ang="0">
                    <a:pos x="20" y="26"/>
                  </a:cxn>
                  <a:cxn ang="0">
                    <a:pos x="27" y="25"/>
                  </a:cxn>
                  <a:cxn ang="0">
                    <a:pos x="36" y="25"/>
                  </a:cxn>
                  <a:cxn ang="0">
                    <a:pos x="43" y="24"/>
                  </a:cxn>
                  <a:cxn ang="0">
                    <a:pos x="42" y="18"/>
                  </a:cxn>
                  <a:cxn ang="0">
                    <a:pos x="42" y="12"/>
                  </a:cxn>
                  <a:cxn ang="0">
                    <a:pos x="40" y="6"/>
                  </a:cxn>
                  <a:cxn ang="0">
                    <a:pos x="39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5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6" y="26"/>
                    </a:lnTo>
                    <a:lnTo>
                      <a:pt x="10" y="26"/>
                    </a:lnTo>
                    <a:lnTo>
                      <a:pt x="12" y="26"/>
                    </a:lnTo>
                    <a:lnTo>
                      <a:pt x="20" y="26"/>
                    </a:lnTo>
                    <a:lnTo>
                      <a:pt x="27" y="25"/>
                    </a:lnTo>
                    <a:lnTo>
                      <a:pt x="36" y="25"/>
                    </a:lnTo>
                    <a:lnTo>
                      <a:pt x="43" y="24"/>
                    </a:lnTo>
                    <a:lnTo>
                      <a:pt x="42" y="18"/>
                    </a:lnTo>
                    <a:lnTo>
                      <a:pt x="42" y="12"/>
                    </a:lnTo>
                    <a:lnTo>
                      <a:pt x="40" y="6"/>
                    </a:lnTo>
                    <a:lnTo>
                      <a:pt x="39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42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44" name="Freeform 101"/>
              <p:cNvSpPr>
                <a:spLocks/>
              </p:cNvSpPr>
              <p:nvPr/>
            </p:nvSpPr>
            <p:spPr bwMode="auto">
              <a:xfrm>
                <a:off x="6884988" y="4051300"/>
                <a:ext cx="1587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3" y="26"/>
                  </a:cxn>
                  <a:cxn ang="0">
                    <a:pos x="6" y="26"/>
                  </a:cxn>
                  <a:cxn ang="0">
                    <a:pos x="9" y="26"/>
                  </a:cxn>
                  <a:cxn ang="0">
                    <a:pos x="11" y="26"/>
                  </a:cxn>
                  <a:cxn ang="0">
                    <a:pos x="19" y="26"/>
                  </a:cxn>
                  <a:cxn ang="0">
                    <a:pos x="26" y="25"/>
                  </a:cxn>
                  <a:cxn ang="0">
                    <a:pos x="33" y="25"/>
                  </a:cxn>
                  <a:cxn ang="0">
                    <a:pos x="39" y="24"/>
                  </a:cxn>
                  <a:cxn ang="0">
                    <a:pos x="38" y="18"/>
                  </a:cxn>
                  <a:cxn ang="0">
                    <a:pos x="38" y="12"/>
                  </a:cxn>
                  <a:cxn ang="0">
                    <a:pos x="36" y="6"/>
                  </a:cxn>
                  <a:cxn ang="0">
                    <a:pos x="35" y="0"/>
                  </a:cxn>
                  <a:cxn ang="0">
                    <a:pos x="30" y="0"/>
                  </a:cxn>
                  <a:cxn ang="0">
                    <a:pos x="27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3" y="26"/>
                    </a:lnTo>
                    <a:lnTo>
                      <a:pt x="6" y="26"/>
                    </a:lnTo>
                    <a:lnTo>
                      <a:pt x="9" y="26"/>
                    </a:lnTo>
                    <a:lnTo>
                      <a:pt x="11" y="26"/>
                    </a:lnTo>
                    <a:lnTo>
                      <a:pt x="19" y="26"/>
                    </a:lnTo>
                    <a:lnTo>
                      <a:pt x="26" y="25"/>
                    </a:lnTo>
                    <a:lnTo>
                      <a:pt x="33" y="25"/>
                    </a:lnTo>
                    <a:lnTo>
                      <a:pt x="39" y="24"/>
                    </a:lnTo>
                    <a:lnTo>
                      <a:pt x="38" y="18"/>
                    </a:lnTo>
                    <a:lnTo>
                      <a:pt x="38" y="12"/>
                    </a:lnTo>
                    <a:lnTo>
                      <a:pt x="36" y="6"/>
                    </a:lnTo>
                    <a:lnTo>
                      <a:pt x="35" y="0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B42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45" name="Freeform 102"/>
              <p:cNvSpPr>
                <a:spLocks/>
              </p:cNvSpPr>
              <p:nvPr/>
            </p:nvSpPr>
            <p:spPr bwMode="auto">
              <a:xfrm>
                <a:off x="6886575" y="4051300"/>
                <a:ext cx="1428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3" y="26"/>
                  </a:cxn>
                  <a:cxn ang="0">
                    <a:pos x="6" y="26"/>
                  </a:cxn>
                  <a:cxn ang="0">
                    <a:pos x="9" y="26"/>
                  </a:cxn>
                  <a:cxn ang="0">
                    <a:pos x="11" y="26"/>
                  </a:cxn>
                  <a:cxn ang="0">
                    <a:pos x="17" y="26"/>
                  </a:cxn>
                  <a:cxn ang="0">
                    <a:pos x="23" y="25"/>
                  </a:cxn>
                  <a:cxn ang="0">
                    <a:pos x="29" y="25"/>
                  </a:cxn>
                  <a:cxn ang="0">
                    <a:pos x="35" y="24"/>
                  </a:cxn>
                  <a:cxn ang="0">
                    <a:pos x="34" y="18"/>
                  </a:cxn>
                  <a:cxn ang="0">
                    <a:pos x="34" y="12"/>
                  </a:cxn>
                  <a:cxn ang="0">
                    <a:pos x="32" y="6"/>
                  </a:cxn>
                  <a:cxn ang="0">
                    <a:pos x="31" y="0"/>
                  </a:cxn>
                  <a:cxn ang="0">
                    <a:pos x="23" y="0"/>
                  </a:cxn>
                  <a:cxn ang="0">
                    <a:pos x="16" y="0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rect l="0" t="0" r="r" b="b"/>
                <a:pathLst>
                  <a:path w="35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3" y="26"/>
                    </a:lnTo>
                    <a:lnTo>
                      <a:pt x="6" y="26"/>
                    </a:lnTo>
                    <a:lnTo>
                      <a:pt x="9" y="26"/>
                    </a:lnTo>
                    <a:lnTo>
                      <a:pt x="11" y="26"/>
                    </a:lnTo>
                    <a:lnTo>
                      <a:pt x="17" y="26"/>
                    </a:lnTo>
                    <a:lnTo>
                      <a:pt x="23" y="25"/>
                    </a:lnTo>
                    <a:lnTo>
                      <a:pt x="29" y="25"/>
                    </a:lnTo>
                    <a:lnTo>
                      <a:pt x="35" y="24"/>
                    </a:lnTo>
                    <a:lnTo>
                      <a:pt x="34" y="18"/>
                    </a:lnTo>
                    <a:lnTo>
                      <a:pt x="34" y="12"/>
                    </a:lnTo>
                    <a:lnTo>
                      <a:pt x="32" y="6"/>
                    </a:lnTo>
                    <a:lnTo>
                      <a:pt x="31" y="0"/>
                    </a:lnTo>
                    <a:lnTo>
                      <a:pt x="23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44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46" name="Freeform 103"/>
              <p:cNvSpPr>
                <a:spLocks/>
              </p:cNvSpPr>
              <p:nvPr/>
            </p:nvSpPr>
            <p:spPr bwMode="auto">
              <a:xfrm>
                <a:off x="6889750" y="4051300"/>
                <a:ext cx="11113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5" y="26"/>
                  </a:cxn>
                  <a:cxn ang="0">
                    <a:pos x="7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4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7" y="6"/>
                  </a:cxn>
                  <a:cxn ang="0">
                    <a:pos x="26" y="0"/>
                  </a:cxn>
                  <a:cxn ang="0">
                    <a:pos x="19" y="0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30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5" y="26"/>
                    </a:lnTo>
                    <a:lnTo>
                      <a:pt x="7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20" y="25"/>
                    </a:lnTo>
                    <a:lnTo>
                      <a:pt x="25" y="25"/>
                    </a:lnTo>
                    <a:lnTo>
                      <a:pt x="30" y="24"/>
                    </a:lnTo>
                    <a:lnTo>
                      <a:pt x="29" y="18"/>
                    </a:lnTo>
                    <a:lnTo>
                      <a:pt x="29" y="12"/>
                    </a:lnTo>
                    <a:lnTo>
                      <a:pt x="27" y="6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47" name="Freeform 104"/>
              <p:cNvSpPr>
                <a:spLocks/>
              </p:cNvSpPr>
              <p:nvPr/>
            </p:nvSpPr>
            <p:spPr bwMode="auto">
              <a:xfrm>
                <a:off x="6889750" y="4051300"/>
                <a:ext cx="11113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6"/>
                  </a:cxn>
                  <a:cxn ang="0">
                    <a:pos x="9" y="26"/>
                  </a:cxn>
                  <a:cxn ang="0">
                    <a:pos x="26" y="24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26" h="26">
                    <a:moveTo>
                      <a:pt x="0" y="0"/>
                    </a:moveTo>
                    <a:lnTo>
                      <a:pt x="0" y="26"/>
                    </a:lnTo>
                    <a:lnTo>
                      <a:pt x="9" y="26"/>
                    </a:lnTo>
                    <a:lnTo>
                      <a:pt x="26" y="24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48" name="Freeform 105"/>
              <p:cNvSpPr>
                <a:spLocks/>
              </p:cNvSpPr>
              <p:nvPr/>
            </p:nvSpPr>
            <p:spPr bwMode="auto">
              <a:xfrm>
                <a:off x="6892925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1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29" y="306"/>
                  </a:cxn>
                  <a:cxn ang="0">
                    <a:pos x="28" y="229"/>
                  </a:cxn>
                  <a:cxn ang="0">
                    <a:pos x="22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11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29" y="306"/>
                    </a:lnTo>
                    <a:lnTo>
                      <a:pt x="28" y="229"/>
                    </a:lnTo>
                    <a:lnTo>
                      <a:pt x="22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49" name="Freeform 106"/>
              <p:cNvSpPr>
                <a:spLocks/>
              </p:cNvSpPr>
              <p:nvPr/>
            </p:nvSpPr>
            <p:spPr bwMode="auto">
              <a:xfrm>
                <a:off x="6889750" y="4065588"/>
                <a:ext cx="20638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0"/>
                  </a:cxn>
                  <a:cxn ang="0">
                    <a:pos x="35" y="76"/>
                  </a:cxn>
                  <a:cxn ang="0">
                    <a:pos x="43" y="149"/>
                  </a:cxn>
                  <a:cxn ang="0">
                    <a:pos x="48" y="222"/>
                  </a:cxn>
                  <a:cxn ang="0">
                    <a:pos x="49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4" y="303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49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35" y="76"/>
                    </a:lnTo>
                    <a:lnTo>
                      <a:pt x="43" y="149"/>
                    </a:lnTo>
                    <a:lnTo>
                      <a:pt x="48" y="222"/>
                    </a:lnTo>
                    <a:lnTo>
                      <a:pt x="49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4" y="303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50" name="Freeform 107"/>
              <p:cNvSpPr>
                <a:spLocks/>
              </p:cNvSpPr>
              <p:nvPr/>
            </p:nvSpPr>
            <p:spPr bwMode="auto">
              <a:xfrm>
                <a:off x="6889750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4" y="300"/>
                  </a:cxn>
                  <a:cxn ang="0">
                    <a:pos x="39" y="302"/>
                  </a:cxn>
                  <a:cxn ang="0">
                    <a:pos x="33" y="303"/>
                  </a:cxn>
                  <a:cxn ang="0">
                    <a:pos x="27" y="306"/>
                  </a:cxn>
                  <a:cxn ang="0">
                    <a:pos x="26" y="229"/>
                  </a:cxn>
                  <a:cxn ang="0">
                    <a:pos x="21" y="153"/>
                  </a:cxn>
                  <a:cxn ang="0">
                    <a:pos x="12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4" y="300"/>
                    </a:lnTo>
                    <a:lnTo>
                      <a:pt x="39" y="302"/>
                    </a:lnTo>
                    <a:lnTo>
                      <a:pt x="33" y="303"/>
                    </a:lnTo>
                    <a:lnTo>
                      <a:pt x="27" y="306"/>
                    </a:lnTo>
                    <a:lnTo>
                      <a:pt x="26" y="229"/>
                    </a:lnTo>
                    <a:lnTo>
                      <a:pt x="21" y="153"/>
                    </a:lnTo>
                    <a:lnTo>
                      <a:pt x="12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244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51" name="Freeform 108"/>
              <p:cNvSpPr>
                <a:spLocks/>
              </p:cNvSpPr>
              <p:nvPr/>
            </p:nvSpPr>
            <p:spPr bwMode="auto">
              <a:xfrm>
                <a:off x="6886575" y="4065588"/>
                <a:ext cx="20638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5" y="303"/>
                  </a:cxn>
                  <a:cxn ang="0">
                    <a:pos x="29" y="306"/>
                  </a:cxn>
                  <a:cxn ang="0">
                    <a:pos x="28" y="229"/>
                  </a:cxn>
                  <a:cxn ang="0">
                    <a:pos x="22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5" y="303"/>
                    </a:lnTo>
                    <a:lnTo>
                      <a:pt x="29" y="306"/>
                    </a:lnTo>
                    <a:lnTo>
                      <a:pt x="28" y="229"/>
                    </a:lnTo>
                    <a:lnTo>
                      <a:pt x="22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42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52" name="Freeform 109"/>
              <p:cNvSpPr>
                <a:spLocks/>
              </p:cNvSpPr>
              <p:nvPr/>
            </p:nvSpPr>
            <p:spPr bwMode="auto">
              <a:xfrm>
                <a:off x="6884988" y="4065588"/>
                <a:ext cx="20638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3" y="149"/>
                  </a:cxn>
                  <a:cxn ang="0">
                    <a:pos x="48" y="222"/>
                  </a:cxn>
                  <a:cxn ang="0">
                    <a:pos x="49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4" y="303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49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3" y="149"/>
                    </a:lnTo>
                    <a:lnTo>
                      <a:pt x="48" y="222"/>
                    </a:lnTo>
                    <a:lnTo>
                      <a:pt x="49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4" y="303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342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53" name="Freeform 110"/>
              <p:cNvSpPr>
                <a:spLocks/>
              </p:cNvSpPr>
              <p:nvPr/>
            </p:nvSpPr>
            <p:spPr bwMode="auto">
              <a:xfrm>
                <a:off x="6883400" y="4065588"/>
                <a:ext cx="20638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4" y="303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4" y="303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42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54" name="Freeform 111"/>
              <p:cNvSpPr>
                <a:spLocks/>
              </p:cNvSpPr>
              <p:nvPr/>
            </p:nvSpPr>
            <p:spPr bwMode="auto">
              <a:xfrm>
                <a:off x="6881813" y="4065588"/>
                <a:ext cx="20638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5" y="303"/>
                  </a:cxn>
                  <a:cxn ang="0">
                    <a:pos x="29" y="306"/>
                  </a:cxn>
                  <a:cxn ang="0">
                    <a:pos x="28" y="229"/>
                  </a:cxn>
                  <a:cxn ang="0">
                    <a:pos x="22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5" y="303"/>
                    </a:lnTo>
                    <a:lnTo>
                      <a:pt x="29" y="306"/>
                    </a:lnTo>
                    <a:lnTo>
                      <a:pt x="28" y="229"/>
                    </a:lnTo>
                    <a:lnTo>
                      <a:pt x="22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44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55" name="Freeform 112"/>
              <p:cNvSpPr>
                <a:spLocks/>
              </p:cNvSpPr>
              <p:nvPr/>
            </p:nvSpPr>
            <p:spPr bwMode="auto">
              <a:xfrm>
                <a:off x="6880225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3" y="149"/>
                  </a:cxn>
                  <a:cxn ang="0">
                    <a:pos x="48" y="222"/>
                  </a:cxn>
                  <a:cxn ang="0">
                    <a:pos x="49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4" y="303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49" h="306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3" y="149"/>
                    </a:lnTo>
                    <a:lnTo>
                      <a:pt x="48" y="222"/>
                    </a:lnTo>
                    <a:lnTo>
                      <a:pt x="49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4" y="303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444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56" name="Freeform 113"/>
              <p:cNvSpPr>
                <a:spLocks/>
              </p:cNvSpPr>
              <p:nvPr/>
            </p:nvSpPr>
            <p:spPr bwMode="auto">
              <a:xfrm>
                <a:off x="6878638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4" y="303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4" y="303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C44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57" name="Freeform 114"/>
              <p:cNvSpPr>
                <a:spLocks/>
              </p:cNvSpPr>
              <p:nvPr/>
            </p:nvSpPr>
            <p:spPr bwMode="auto">
              <a:xfrm>
                <a:off x="6877050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5" y="303"/>
                  </a:cxn>
                  <a:cxn ang="0">
                    <a:pos x="29" y="306"/>
                  </a:cxn>
                  <a:cxn ang="0">
                    <a:pos x="28" y="229"/>
                  </a:cxn>
                  <a:cxn ang="0">
                    <a:pos x="22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5" y="303"/>
                    </a:lnTo>
                    <a:lnTo>
                      <a:pt x="29" y="306"/>
                    </a:lnTo>
                    <a:lnTo>
                      <a:pt x="28" y="229"/>
                    </a:lnTo>
                    <a:lnTo>
                      <a:pt x="22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42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58" name="Freeform 115"/>
              <p:cNvSpPr>
                <a:spLocks/>
              </p:cNvSpPr>
              <p:nvPr/>
            </p:nvSpPr>
            <p:spPr bwMode="auto">
              <a:xfrm>
                <a:off x="6875463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0"/>
                  </a:cxn>
                  <a:cxn ang="0">
                    <a:pos x="23" y="0"/>
                  </a:cxn>
                  <a:cxn ang="0">
                    <a:pos x="35" y="76"/>
                  </a:cxn>
                  <a:cxn ang="0">
                    <a:pos x="44" y="149"/>
                  </a:cxn>
                  <a:cxn ang="0">
                    <a:pos x="48" y="222"/>
                  </a:cxn>
                  <a:cxn ang="0">
                    <a:pos x="49" y="299"/>
                  </a:cxn>
                  <a:cxn ang="0">
                    <a:pos x="44" y="300"/>
                  </a:cxn>
                  <a:cxn ang="0">
                    <a:pos x="38" y="302"/>
                  </a:cxn>
                  <a:cxn ang="0">
                    <a:pos x="33" y="303"/>
                  </a:cxn>
                  <a:cxn ang="0">
                    <a:pos x="27" y="306"/>
                  </a:cxn>
                  <a:cxn ang="0">
                    <a:pos x="26" y="229"/>
                  </a:cxn>
                  <a:cxn ang="0">
                    <a:pos x="21" y="153"/>
                  </a:cxn>
                  <a:cxn ang="0">
                    <a:pos x="12" y="77"/>
                  </a:cxn>
                  <a:cxn ang="0">
                    <a:pos x="0" y="1"/>
                  </a:cxn>
                </a:cxnLst>
                <a:rect l="0" t="0" r="r" b="b"/>
                <a:pathLst>
                  <a:path w="49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35" y="76"/>
                    </a:lnTo>
                    <a:lnTo>
                      <a:pt x="44" y="149"/>
                    </a:lnTo>
                    <a:lnTo>
                      <a:pt x="48" y="222"/>
                    </a:lnTo>
                    <a:lnTo>
                      <a:pt x="49" y="299"/>
                    </a:lnTo>
                    <a:lnTo>
                      <a:pt x="44" y="300"/>
                    </a:lnTo>
                    <a:lnTo>
                      <a:pt x="38" y="302"/>
                    </a:lnTo>
                    <a:lnTo>
                      <a:pt x="33" y="303"/>
                    </a:lnTo>
                    <a:lnTo>
                      <a:pt x="27" y="306"/>
                    </a:lnTo>
                    <a:lnTo>
                      <a:pt x="26" y="229"/>
                    </a:lnTo>
                    <a:lnTo>
                      <a:pt x="21" y="153"/>
                    </a:lnTo>
                    <a:lnTo>
                      <a:pt x="12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244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59" name="Freeform 116"/>
              <p:cNvSpPr>
                <a:spLocks/>
              </p:cNvSpPr>
              <p:nvPr/>
            </p:nvSpPr>
            <p:spPr bwMode="auto">
              <a:xfrm>
                <a:off x="6873875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1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11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60" name="Freeform 117"/>
              <p:cNvSpPr>
                <a:spLocks/>
              </p:cNvSpPr>
              <p:nvPr/>
            </p:nvSpPr>
            <p:spPr bwMode="auto">
              <a:xfrm>
                <a:off x="6891338" y="3800475"/>
                <a:ext cx="384175" cy="425450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239" y="0"/>
                  </a:cxn>
                  <a:cxn ang="0">
                    <a:pos x="957" y="54"/>
                  </a:cxn>
                  <a:cxn ang="0">
                    <a:pos x="969" y="985"/>
                  </a:cxn>
                  <a:cxn ang="0">
                    <a:pos x="861" y="989"/>
                  </a:cxn>
                  <a:cxn ang="0">
                    <a:pos x="239" y="1074"/>
                  </a:cxn>
                  <a:cxn ang="0">
                    <a:pos x="54" y="1033"/>
                  </a:cxn>
                  <a:cxn ang="0">
                    <a:pos x="54" y="997"/>
                  </a:cxn>
                  <a:cxn ang="0">
                    <a:pos x="6" y="997"/>
                  </a:cxn>
                  <a:cxn ang="0">
                    <a:pos x="0" y="25"/>
                  </a:cxn>
                </a:cxnLst>
                <a:rect l="0" t="0" r="r" b="b"/>
                <a:pathLst>
                  <a:path w="969" h="1074">
                    <a:moveTo>
                      <a:pt x="0" y="25"/>
                    </a:moveTo>
                    <a:lnTo>
                      <a:pt x="239" y="0"/>
                    </a:lnTo>
                    <a:lnTo>
                      <a:pt x="957" y="54"/>
                    </a:lnTo>
                    <a:lnTo>
                      <a:pt x="969" y="985"/>
                    </a:lnTo>
                    <a:lnTo>
                      <a:pt x="861" y="989"/>
                    </a:lnTo>
                    <a:lnTo>
                      <a:pt x="239" y="1074"/>
                    </a:lnTo>
                    <a:lnTo>
                      <a:pt x="54" y="1033"/>
                    </a:lnTo>
                    <a:lnTo>
                      <a:pt x="54" y="997"/>
                    </a:lnTo>
                    <a:lnTo>
                      <a:pt x="6" y="997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61" name="Freeform 118"/>
              <p:cNvSpPr>
                <a:spLocks/>
              </p:cNvSpPr>
              <p:nvPr/>
            </p:nvSpPr>
            <p:spPr bwMode="auto">
              <a:xfrm>
                <a:off x="7005638" y="3716338"/>
                <a:ext cx="590550" cy="547687"/>
              </a:xfrm>
              <a:custGeom>
                <a:avLst/>
                <a:gdLst/>
                <a:ahLst/>
                <a:cxnLst>
                  <a:cxn ang="0">
                    <a:pos x="854" y="8"/>
                  </a:cxn>
                  <a:cxn ang="0">
                    <a:pos x="912" y="25"/>
                  </a:cxn>
                  <a:cxn ang="0">
                    <a:pos x="961" y="39"/>
                  </a:cxn>
                  <a:cxn ang="0">
                    <a:pos x="1003" y="57"/>
                  </a:cxn>
                  <a:cxn ang="0">
                    <a:pos x="1039" y="78"/>
                  </a:cxn>
                  <a:cxn ang="0">
                    <a:pos x="1071" y="108"/>
                  </a:cxn>
                  <a:cxn ang="0">
                    <a:pos x="1101" y="147"/>
                  </a:cxn>
                  <a:cxn ang="0">
                    <a:pos x="1131" y="198"/>
                  </a:cxn>
                  <a:cxn ang="0">
                    <a:pos x="1468" y="420"/>
                  </a:cxn>
                  <a:cxn ang="0">
                    <a:pos x="1483" y="580"/>
                  </a:cxn>
                  <a:cxn ang="0">
                    <a:pos x="1484" y="749"/>
                  </a:cxn>
                  <a:cxn ang="0">
                    <a:pos x="1474" y="910"/>
                  </a:cxn>
                  <a:cxn ang="0">
                    <a:pos x="1458" y="1049"/>
                  </a:cxn>
                  <a:cxn ang="0">
                    <a:pos x="998" y="1170"/>
                  </a:cxn>
                  <a:cxn ang="0">
                    <a:pos x="1047" y="1187"/>
                  </a:cxn>
                  <a:cxn ang="0">
                    <a:pos x="1086" y="1204"/>
                  </a:cxn>
                  <a:cxn ang="0">
                    <a:pos x="1114" y="1223"/>
                  </a:cxn>
                  <a:cxn ang="0">
                    <a:pos x="1132" y="1245"/>
                  </a:cxn>
                  <a:cxn ang="0">
                    <a:pos x="1136" y="1266"/>
                  </a:cxn>
                  <a:cxn ang="0">
                    <a:pos x="1128" y="1289"/>
                  </a:cxn>
                  <a:cxn ang="0">
                    <a:pos x="1105" y="1311"/>
                  </a:cxn>
                  <a:cxn ang="0">
                    <a:pos x="1064" y="1335"/>
                  </a:cxn>
                  <a:cxn ang="0">
                    <a:pos x="624" y="1362"/>
                  </a:cxn>
                  <a:cxn ang="0">
                    <a:pos x="581" y="1362"/>
                  </a:cxn>
                  <a:cxn ang="0">
                    <a:pos x="530" y="1363"/>
                  </a:cxn>
                  <a:cxn ang="0">
                    <a:pos x="475" y="1364"/>
                  </a:cxn>
                  <a:cxn ang="0">
                    <a:pos x="420" y="1362"/>
                  </a:cxn>
                  <a:cxn ang="0">
                    <a:pos x="365" y="1356"/>
                  </a:cxn>
                  <a:cxn ang="0">
                    <a:pos x="317" y="1345"/>
                  </a:cxn>
                  <a:cxn ang="0">
                    <a:pos x="275" y="1329"/>
                  </a:cxn>
                  <a:cxn ang="0">
                    <a:pos x="243" y="1303"/>
                  </a:cxn>
                  <a:cxn ang="0">
                    <a:pos x="349" y="1263"/>
                  </a:cxn>
                  <a:cxn ang="0">
                    <a:pos x="362" y="1196"/>
                  </a:cxn>
                  <a:cxn ang="0">
                    <a:pos x="282" y="1152"/>
                  </a:cxn>
                  <a:cxn ang="0">
                    <a:pos x="255" y="1149"/>
                  </a:cxn>
                  <a:cxn ang="0">
                    <a:pos x="226" y="1144"/>
                  </a:cxn>
                  <a:cxn ang="0">
                    <a:pos x="195" y="1137"/>
                  </a:cxn>
                  <a:cxn ang="0">
                    <a:pos x="162" y="1129"/>
                  </a:cxn>
                  <a:cxn ang="0">
                    <a:pos x="126" y="1117"/>
                  </a:cxn>
                  <a:cxn ang="0">
                    <a:pos x="88" y="1103"/>
                  </a:cxn>
                  <a:cxn ang="0">
                    <a:pos x="48" y="1086"/>
                  </a:cxn>
                  <a:cxn ang="0">
                    <a:pos x="9" y="960"/>
                  </a:cxn>
                  <a:cxn ang="0">
                    <a:pos x="1" y="747"/>
                  </a:cxn>
                  <a:cxn ang="0">
                    <a:pos x="1" y="547"/>
                  </a:cxn>
                  <a:cxn ang="0">
                    <a:pos x="14" y="348"/>
                  </a:cxn>
                  <a:cxn ang="0">
                    <a:pos x="46" y="139"/>
                  </a:cxn>
                  <a:cxn ang="0">
                    <a:pos x="94" y="128"/>
                  </a:cxn>
                  <a:cxn ang="0">
                    <a:pos x="142" y="117"/>
                  </a:cxn>
                  <a:cxn ang="0">
                    <a:pos x="190" y="107"/>
                  </a:cxn>
                  <a:cxn ang="0">
                    <a:pos x="239" y="97"/>
                  </a:cxn>
                  <a:cxn ang="0">
                    <a:pos x="287" y="89"/>
                  </a:cxn>
                  <a:cxn ang="0">
                    <a:pos x="336" y="79"/>
                  </a:cxn>
                  <a:cxn ang="0">
                    <a:pos x="384" y="71"/>
                  </a:cxn>
                  <a:cxn ang="0">
                    <a:pos x="433" y="63"/>
                  </a:cxn>
                  <a:cxn ang="0">
                    <a:pos x="481" y="54"/>
                  </a:cxn>
                  <a:cxn ang="0">
                    <a:pos x="530" y="46"/>
                  </a:cxn>
                  <a:cxn ang="0">
                    <a:pos x="578" y="39"/>
                  </a:cxn>
                  <a:cxn ang="0">
                    <a:pos x="627" y="31"/>
                  </a:cxn>
                  <a:cxn ang="0">
                    <a:pos x="675" y="24"/>
                  </a:cxn>
                  <a:cxn ang="0">
                    <a:pos x="724" y="15"/>
                  </a:cxn>
                  <a:cxn ang="0">
                    <a:pos x="772" y="8"/>
                  </a:cxn>
                  <a:cxn ang="0">
                    <a:pos x="821" y="0"/>
                  </a:cxn>
                </a:cxnLst>
                <a:rect l="0" t="0" r="r" b="b"/>
                <a:pathLst>
                  <a:path w="1485" h="1381">
                    <a:moveTo>
                      <a:pt x="821" y="0"/>
                    </a:moveTo>
                    <a:lnTo>
                      <a:pt x="854" y="8"/>
                    </a:lnTo>
                    <a:lnTo>
                      <a:pt x="885" y="17"/>
                    </a:lnTo>
                    <a:lnTo>
                      <a:pt x="912" y="25"/>
                    </a:lnTo>
                    <a:lnTo>
                      <a:pt x="938" y="32"/>
                    </a:lnTo>
                    <a:lnTo>
                      <a:pt x="961" y="39"/>
                    </a:lnTo>
                    <a:lnTo>
                      <a:pt x="983" y="47"/>
                    </a:lnTo>
                    <a:lnTo>
                      <a:pt x="1003" y="57"/>
                    </a:lnTo>
                    <a:lnTo>
                      <a:pt x="1022" y="66"/>
                    </a:lnTo>
                    <a:lnTo>
                      <a:pt x="1039" y="78"/>
                    </a:lnTo>
                    <a:lnTo>
                      <a:pt x="1056" y="91"/>
                    </a:lnTo>
                    <a:lnTo>
                      <a:pt x="1071" y="108"/>
                    </a:lnTo>
                    <a:lnTo>
                      <a:pt x="1087" y="126"/>
                    </a:lnTo>
                    <a:lnTo>
                      <a:pt x="1101" y="147"/>
                    </a:lnTo>
                    <a:lnTo>
                      <a:pt x="1116" y="171"/>
                    </a:lnTo>
                    <a:lnTo>
                      <a:pt x="1131" y="198"/>
                    </a:lnTo>
                    <a:lnTo>
                      <a:pt x="1145" y="230"/>
                    </a:lnTo>
                    <a:lnTo>
                      <a:pt x="1468" y="420"/>
                    </a:lnTo>
                    <a:lnTo>
                      <a:pt x="1477" y="499"/>
                    </a:lnTo>
                    <a:lnTo>
                      <a:pt x="1483" y="580"/>
                    </a:lnTo>
                    <a:lnTo>
                      <a:pt x="1485" y="664"/>
                    </a:lnTo>
                    <a:lnTo>
                      <a:pt x="1484" y="749"/>
                    </a:lnTo>
                    <a:lnTo>
                      <a:pt x="1480" y="831"/>
                    </a:lnTo>
                    <a:lnTo>
                      <a:pt x="1474" y="910"/>
                    </a:lnTo>
                    <a:lnTo>
                      <a:pt x="1467" y="983"/>
                    </a:lnTo>
                    <a:lnTo>
                      <a:pt x="1458" y="1049"/>
                    </a:lnTo>
                    <a:lnTo>
                      <a:pt x="1158" y="1105"/>
                    </a:lnTo>
                    <a:lnTo>
                      <a:pt x="998" y="1170"/>
                    </a:lnTo>
                    <a:lnTo>
                      <a:pt x="1023" y="1178"/>
                    </a:lnTo>
                    <a:lnTo>
                      <a:pt x="1047" y="1187"/>
                    </a:lnTo>
                    <a:lnTo>
                      <a:pt x="1067" y="1195"/>
                    </a:lnTo>
                    <a:lnTo>
                      <a:pt x="1086" y="1204"/>
                    </a:lnTo>
                    <a:lnTo>
                      <a:pt x="1101" y="1214"/>
                    </a:lnTo>
                    <a:lnTo>
                      <a:pt x="1114" y="1223"/>
                    </a:lnTo>
                    <a:lnTo>
                      <a:pt x="1125" y="1234"/>
                    </a:lnTo>
                    <a:lnTo>
                      <a:pt x="1132" y="1245"/>
                    </a:lnTo>
                    <a:lnTo>
                      <a:pt x="1136" y="1255"/>
                    </a:lnTo>
                    <a:lnTo>
                      <a:pt x="1136" y="1266"/>
                    </a:lnTo>
                    <a:lnTo>
                      <a:pt x="1134" y="1278"/>
                    </a:lnTo>
                    <a:lnTo>
                      <a:pt x="1128" y="1289"/>
                    </a:lnTo>
                    <a:lnTo>
                      <a:pt x="1119" y="1300"/>
                    </a:lnTo>
                    <a:lnTo>
                      <a:pt x="1105" y="1311"/>
                    </a:lnTo>
                    <a:lnTo>
                      <a:pt x="1087" y="1323"/>
                    </a:lnTo>
                    <a:lnTo>
                      <a:pt x="1064" y="1335"/>
                    </a:lnTo>
                    <a:lnTo>
                      <a:pt x="902" y="1381"/>
                    </a:lnTo>
                    <a:lnTo>
                      <a:pt x="624" y="1362"/>
                    </a:lnTo>
                    <a:lnTo>
                      <a:pt x="603" y="1362"/>
                    </a:lnTo>
                    <a:lnTo>
                      <a:pt x="581" y="1362"/>
                    </a:lnTo>
                    <a:lnTo>
                      <a:pt x="556" y="1363"/>
                    </a:lnTo>
                    <a:lnTo>
                      <a:pt x="530" y="1363"/>
                    </a:lnTo>
                    <a:lnTo>
                      <a:pt x="502" y="1364"/>
                    </a:lnTo>
                    <a:lnTo>
                      <a:pt x="475" y="1364"/>
                    </a:lnTo>
                    <a:lnTo>
                      <a:pt x="447" y="1363"/>
                    </a:lnTo>
                    <a:lnTo>
                      <a:pt x="420" y="1362"/>
                    </a:lnTo>
                    <a:lnTo>
                      <a:pt x="392" y="1360"/>
                    </a:lnTo>
                    <a:lnTo>
                      <a:pt x="365" y="1356"/>
                    </a:lnTo>
                    <a:lnTo>
                      <a:pt x="340" y="1353"/>
                    </a:lnTo>
                    <a:lnTo>
                      <a:pt x="317" y="1345"/>
                    </a:lnTo>
                    <a:lnTo>
                      <a:pt x="294" y="1338"/>
                    </a:lnTo>
                    <a:lnTo>
                      <a:pt x="275" y="1329"/>
                    </a:lnTo>
                    <a:lnTo>
                      <a:pt x="258" y="1317"/>
                    </a:lnTo>
                    <a:lnTo>
                      <a:pt x="243" y="1303"/>
                    </a:lnTo>
                    <a:lnTo>
                      <a:pt x="278" y="1284"/>
                    </a:lnTo>
                    <a:lnTo>
                      <a:pt x="349" y="1263"/>
                    </a:lnTo>
                    <a:lnTo>
                      <a:pt x="400" y="1225"/>
                    </a:lnTo>
                    <a:lnTo>
                      <a:pt x="362" y="1196"/>
                    </a:lnTo>
                    <a:lnTo>
                      <a:pt x="295" y="1154"/>
                    </a:lnTo>
                    <a:lnTo>
                      <a:pt x="282" y="1152"/>
                    </a:lnTo>
                    <a:lnTo>
                      <a:pt x="269" y="1150"/>
                    </a:lnTo>
                    <a:lnTo>
                      <a:pt x="255" y="1149"/>
                    </a:lnTo>
                    <a:lnTo>
                      <a:pt x="241" y="1146"/>
                    </a:lnTo>
                    <a:lnTo>
                      <a:pt x="226" y="1144"/>
                    </a:lnTo>
                    <a:lnTo>
                      <a:pt x="210" y="1141"/>
                    </a:lnTo>
                    <a:lnTo>
                      <a:pt x="195" y="1137"/>
                    </a:lnTo>
                    <a:lnTo>
                      <a:pt x="178" y="1133"/>
                    </a:lnTo>
                    <a:lnTo>
                      <a:pt x="162" y="1129"/>
                    </a:lnTo>
                    <a:lnTo>
                      <a:pt x="144" y="1123"/>
                    </a:lnTo>
                    <a:lnTo>
                      <a:pt x="126" y="1117"/>
                    </a:lnTo>
                    <a:lnTo>
                      <a:pt x="107" y="1111"/>
                    </a:lnTo>
                    <a:lnTo>
                      <a:pt x="88" y="1103"/>
                    </a:lnTo>
                    <a:lnTo>
                      <a:pt x="68" y="1094"/>
                    </a:lnTo>
                    <a:lnTo>
                      <a:pt x="48" y="1086"/>
                    </a:lnTo>
                    <a:lnTo>
                      <a:pt x="27" y="1075"/>
                    </a:lnTo>
                    <a:lnTo>
                      <a:pt x="9" y="960"/>
                    </a:lnTo>
                    <a:lnTo>
                      <a:pt x="4" y="852"/>
                    </a:lnTo>
                    <a:lnTo>
                      <a:pt x="1" y="747"/>
                    </a:lnTo>
                    <a:lnTo>
                      <a:pt x="0" y="647"/>
                    </a:lnTo>
                    <a:lnTo>
                      <a:pt x="1" y="547"/>
                    </a:lnTo>
                    <a:lnTo>
                      <a:pt x="4" y="449"/>
                    </a:lnTo>
                    <a:lnTo>
                      <a:pt x="14" y="348"/>
                    </a:lnTo>
                    <a:lnTo>
                      <a:pt x="27" y="245"/>
                    </a:lnTo>
                    <a:lnTo>
                      <a:pt x="46" y="139"/>
                    </a:lnTo>
                    <a:lnTo>
                      <a:pt x="69" y="133"/>
                    </a:lnTo>
                    <a:lnTo>
                      <a:pt x="94" y="128"/>
                    </a:lnTo>
                    <a:lnTo>
                      <a:pt x="118" y="122"/>
                    </a:lnTo>
                    <a:lnTo>
                      <a:pt x="142" y="117"/>
                    </a:lnTo>
                    <a:lnTo>
                      <a:pt x="166" y="113"/>
                    </a:lnTo>
                    <a:lnTo>
                      <a:pt x="190" y="107"/>
                    </a:lnTo>
                    <a:lnTo>
                      <a:pt x="215" y="102"/>
                    </a:lnTo>
                    <a:lnTo>
                      <a:pt x="239" y="97"/>
                    </a:lnTo>
                    <a:lnTo>
                      <a:pt x="263" y="92"/>
                    </a:lnTo>
                    <a:lnTo>
                      <a:pt x="287" y="89"/>
                    </a:lnTo>
                    <a:lnTo>
                      <a:pt x="311" y="84"/>
                    </a:lnTo>
                    <a:lnTo>
                      <a:pt x="336" y="79"/>
                    </a:lnTo>
                    <a:lnTo>
                      <a:pt x="359" y="75"/>
                    </a:lnTo>
                    <a:lnTo>
                      <a:pt x="384" y="71"/>
                    </a:lnTo>
                    <a:lnTo>
                      <a:pt x="408" y="66"/>
                    </a:lnTo>
                    <a:lnTo>
                      <a:pt x="433" y="63"/>
                    </a:lnTo>
                    <a:lnTo>
                      <a:pt x="456" y="58"/>
                    </a:lnTo>
                    <a:lnTo>
                      <a:pt x="481" y="54"/>
                    </a:lnTo>
                    <a:lnTo>
                      <a:pt x="505" y="51"/>
                    </a:lnTo>
                    <a:lnTo>
                      <a:pt x="530" y="46"/>
                    </a:lnTo>
                    <a:lnTo>
                      <a:pt x="553" y="43"/>
                    </a:lnTo>
                    <a:lnTo>
                      <a:pt x="578" y="39"/>
                    </a:lnTo>
                    <a:lnTo>
                      <a:pt x="602" y="36"/>
                    </a:lnTo>
                    <a:lnTo>
                      <a:pt x="627" y="31"/>
                    </a:lnTo>
                    <a:lnTo>
                      <a:pt x="650" y="27"/>
                    </a:lnTo>
                    <a:lnTo>
                      <a:pt x="675" y="24"/>
                    </a:lnTo>
                    <a:lnTo>
                      <a:pt x="699" y="20"/>
                    </a:lnTo>
                    <a:lnTo>
                      <a:pt x="724" y="15"/>
                    </a:lnTo>
                    <a:lnTo>
                      <a:pt x="747" y="12"/>
                    </a:lnTo>
                    <a:lnTo>
                      <a:pt x="772" y="8"/>
                    </a:lnTo>
                    <a:lnTo>
                      <a:pt x="796" y="4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rgbClr val="473A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62" name="Freeform 119"/>
              <p:cNvSpPr>
                <a:spLocks/>
              </p:cNvSpPr>
              <p:nvPr/>
            </p:nvSpPr>
            <p:spPr bwMode="auto">
              <a:xfrm>
                <a:off x="7367588" y="3727450"/>
                <a:ext cx="6350" cy="4175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163"/>
                  </a:cxn>
                  <a:cxn ang="0">
                    <a:pos x="0" y="526"/>
                  </a:cxn>
                  <a:cxn ang="0">
                    <a:pos x="0" y="888"/>
                  </a:cxn>
                  <a:cxn ang="0">
                    <a:pos x="4" y="1053"/>
                  </a:cxn>
                  <a:cxn ang="0">
                    <a:pos x="17" y="1052"/>
                  </a:cxn>
                  <a:cxn ang="0">
                    <a:pos x="12" y="815"/>
                  </a:cxn>
                  <a:cxn ang="0">
                    <a:pos x="12" y="585"/>
                  </a:cxn>
                  <a:cxn ang="0">
                    <a:pos x="15" y="327"/>
                  </a:cxn>
                  <a:cxn ang="0">
                    <a:pos x="17" y="2"/>
                  </a:cxn>
                  <a:cxn ang="0">
                    <a:pos x="6" y="0"/>
                  </a:cxn>
                </a:cxnLst>
                <a:rect l="0" t="0" r="r" b="b"/>
                <a:pathLst>
                  <a:path w="17" h="1053">
                    <a:moveTo>
                      <a:pt x="6" y="0"/>
                    </a:moveTo>
                    <a:lnTo>
                      <a:pt x="3" y="163"/>
                    </a:lnTo>
                    <a:lnTo>
                      <a:pt x="0" y="526"/>
                    </a:lnTo>
                    <a:lnTo>
                      <a:pt x="0" y="888"/>
                    </a:lnTo>
                    <a:lnTo>
                      <a:pt x="4" y="1053"/>
                    </a:lnTo>
                    <a:lnTo>
                      <a:pt x="17" y="1052"/>
                    </a:lnTo>
                    <a:lnTo>
                      <a:pt x="12" y="815"/>
                    </a:lnTo>
                    <a:lnTo>
                      <a:pt x="12" y="585"/>
                    </a:lnTo>
                    <a:lnTo>
                      <a:pt x="15" y="327"/>
                    </a:lnTo>
                    <a:lnTo>
                      <a:pt x="17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63" name="Freeform 120"/>
              <p:cNvSpPr>
                <a:spLocks/>
              </p:cNvSpPr>
              <p:nvPr/>
            </p:nvSpPr>
            <p:spPr bwMode="auto">
              <a:xfrm>
                <a:off x="7364413" y="3725863"/>
                <a:ext cx="6350" cy="4175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163"/>
                  </a:cxn>
                  <a:cxn ang="0">
                    <a:pos x="0" y="526"/>
                  </a:cxn>
                  <a:cxn ang="0">
                    <a:pos x="0" y="888"/>
                  </a:cxn>
                  <a:cxn ang="0">
                    <a:pos x="4" y="1053"/>
                  </a:cxn>
                  <a:cxn ang="0">
                    <a:pos x="6" y="1052"/>
                  </a:cxn>
                  <a:cxn ang="0">
                    <a:pos x="10" y="1052"/>
                  </a:cxn>
                  <a:cxn ang="0">
                    <a:pos x="13" y="1052"/>
                  </a:cxn>
                  <a:cxn ang="0">
                    <a:pos x="17" y="1052"/>
                  </a:cxn>
                  <a:cxn ang="0">
                    <a:pos x="12" y="815"/>
                  </a:cxn>
                  <a:cxn ang="0">
                    <a:pos x="12" y="586"/>
                  </a:cxn>
                  <a:cxn ang="0">
                    <a:pos x="13" y="328"/>
                  </a:cxn>
                  <a:cxn ang="0">
                    <a:pos x="17" y="3"/>
                  </a:cxn>
                  <a:cxn ang="0">
                    <a:pos x="15" y="2"/>
                  </a:cxn>
                  <a:cxn ang="0">
                    <a:pos x="12" y="1"/>
                  </a:cxn>
                  <a:cxn ang="0">
                    <a:pos x="9" y="1"/>
                  </a:cxn>
                  <a:cxn ang="0">
                    <a:pos x="6" y="0"/>
                  </a:cxn>
                </a:cxnLst>
                <a:rect l="0" t="0" r="r" b="b"/>
                <a:pathLst>
                  <a:path w="17" h="1053">
                    <a:moveTo>
                      <a:pt x="6" y="0"/>
                    </a:moveTo>
                    <a:lnTo>
                      <a:pt x="3" y="163"/>
                    </a:lnTo>
                    <a:lnTo>
                      <a:pt x="0" y="526"/>
                    </a:lnTo>
                    <a:lnTo>
                      <a:pt x="0" y="888"/>
                    </a:lnTo>
                    <a:lnTo>
                      <a:pt x="4" y="1053"/>
                    </a:lnTo>
                    <a:lnTo>
                      <a:pt x="6" y="1052"/>
                    </a:lnTo>
                    <a:lnTo>
                      <a:pt x="10" y="1052"/>
                    </a:lnTo>
                    <a:lnTo>
                      <a:pt x="13" y="1052"/>
                    </a:lnTo>
                    <a:lnTo>
                      <a:pt x="17" y="1052"/>
                    </a:lnTo>
                    <a:lnTo>
                      <a:pt x="12" y="815"/>
                    </a:lnTo>
                    <a:lnTo>
                      <a:pt x="12" y="586"/>
                    </a:lnTo>
                    <a:lnTo>
                      <a:pt x="13" y="328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2" y="1"/>
                    </a:lnTo>
                    <a:lnTo>
                      <a:pt x="9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77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64" name="Freeform 121"/>
              <p:cNvSpPr>
                <a:spLocks/>
              </p:cNvSpPr>
              <p:nvPr/>
            </p:nvSpPr>
            <p:spPr bwMode="auto">
              <a:xfrm>
                <a:off x="7361238" y="3725863"/>
                <a:ext cx="7938" cy="4175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163"/>
                  </a:cxn>
                  <a:cxn ang="0">
                    <a:pos x="0" y="526"/>
                  </a:cxn>
                  <a:cxn ang="0">
                    <a:pos x="0" y="888"/>
                  </a:cxn>
                  <a:cxn ang="0">
                    <a:pos x="4" y="1053"/>
                  </a:cxn>
                  <a:cxn ang="0">
                    <a:pos x="7" y="1051"/>
                  </a:cxn>
                  <a:cxn ang="0">
                    <a:pos x="11" y="1051"/>
                  </a:cxn>
                  <a:cxn ang="0">
                    <a:pos x="15" y="1051"/>
                  </a:cxn>
                  <a:cxn ang="0">
                    <a:pos x="18" y="1050"/>
                  </a:cxn>
                  <a:cxn ang="0">
                    <a:pos x="13" y="813"/>
                  </a:cxn>
                  <a:cxn ang="0">
                    <a:pos x="13" y="585"/>
                  </a:cxn>
                  <a:cxn ang="0">
                    <a:pos x="15" y="328"/>
                  </a:cxn>
                  <a:cxn ang="0">
                    <a:pos x="18" y="3"/>
                  </a:cxn>
                  <a:cxn ang="0">
                    <a:pos x="16" y="2"/>
                  </a:cxn>
                  <a:cxn ang="0">
                    <a:pos x="13" y="1"/>
                  </a:cxn>
                  <a:cxn ang="0">
                    <a:pos x="10" y="1"/>
                  </a:cxn>
                  <a:cxn ang="0">
                    <a:pos x="7" y="0"/>
                  </a:cxn>
                </a:cxnLst>
                <a:rect l="0" t="0" r="r" b="b"/>
                <a:pathLst>
                  <a:path w="18" h="1053">
                    <a:moveTo>
                      <a:pt x="7" y="0"/>
                    </a:moveTo>
                    <a:lnTo>
                      <a:pt x="3" y="163"/>
                    </a:lnTo>
                    <a:lnTo>
                      <a:pt x="0" y="526"/>
                    </a:lnTo>
                    <a:lnTo>
                      <a:pt x="0" y="888"/>
                    </a:lnTo>
                    <a:lnTo>
                      <a:pt x="4" y="1053"/>
                    </a:lnTo>
                    <a:lnTo>
                      <a:pt x="7" y="1051"/>
                    </a:lnTo>
                    <a:lnTo>
                      <a:pt x="11" y="1051"/>
                    </a:lnTo>
                    <a:lnTo>
                      <a:pt x="15" y="1051"/>
                    </a:lnTo>
                    <a:lnTo>
                      <a:pt x="18" y="1050"/>
                    </a:lnTo>
                    <a:lnTo>
                      <a:pt x="13" y="813"/>
                    </a:lnTo>
                    <a:lnTo>
                      <a:pt x="13" y="585"/>
                    </a:lnTo>
                    <a:lnTo>
                      <a:pt x="15" y="328"/>
                    </a:lnTo>
                    <a:lnTo>
                      <a:pt x="18" y="3"/>
                    </a:lnTo>
                    <a:lnTo>
                      <a:pt x="16" y="2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23F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65" name="Freeform 122"/>
              <p:cNvSpPr>
                <a:spLocks/>
              </p:cNvSpPr>
              <p:nvPr/>
            </p:nvSpPr>
            <p:spPr bwMode="auto">
              <a:xfrm>
                <a:off x="7359650" y="3725863"/>
                <a:ext cx="7938" cy="4175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3" y="163"/>
                  </a:cxn>
                  <a:cxn ang="0">
                    <a:pos x="0" y="525"/>
                  </a:cxn>
                  <a:cxn ang="0">
                    <a:pos x="0" y="887"/>
                  </a:cxn>
                  <a:cxn ang="0">
                    <a:pos x="4" y="1051"/>
                  </a:cxn>
                  <a:cxn ang="0">
                    <a:pos x="8" y="1051"/>
                  </a:cxn>
                  <a:cxn ang="0">
                    <a:pos x="11" y="1050"/>
                  </a:cxn>
                  <a:cxn ang="0">
                    <a:pos x="15" y="1050"/>
                  </a:cxn>
                  <a:cxn ang="0">
                    <a:pos x="19" y="1050"/>
                  </a:cxn>
                  <a:cxn ang="0">
                    <a:pos x="13" y="813"/>
                  </a:cxn>
                  <a:cxn ang="0">
                    <a:pos x="13" y="585"/>
                  </a:cxn>
                  <a:cxn ang="0">
                    <a:pos x="16" y="328"/>
                  </a:cxn>
                  <a:cxn ang="0">
                    <a:pos x="19" y="3"/>
                  </a:cxn>
                  <a:cxn ang="0">
                    <a:pos x="16" y="2"/>
                  </a:cxn>
                  <a:cxn ang="0">
                    <a:pos x="13" y="1"/>
                  </a:cxn>
                  <a:cxn ang="0">
                    <a:pos x="10" y="1"/>
                  </a:cxn>
                  <a:cxn ang="0">
                    <a:pos x="8" y="0"/>
                  </a:cxn>
                </a:cxnLst>
                <a:rect l="0" t="0" r="r" b="b"/>
                <a:pathLst>
                  <a:path w="19" h="1051">
                    <a:moveTo>
                      <a:pt x="8" y="0"/>
                    </a:moveTo>
                    <a:lnTo>
                      <a:pt x="3" y="163"/>
                    </a:lnTo>
                    <a:lnTo>
                      <a:pt x="0" y="525"/>
                    </a:lnTo>
                    <a:lnTo>
                      <a:pt x="0" y="887"/>
                    </a:lnTo>
                    <a:lnTo>
                      <a:pt x="4" y="1051"/>
                    </a:lnTo>
                    <a:lnTo>
                      <a:pt x="8" y="1051"/>
                    </a:lnTo>
                    <a:lnTo>
                      <a:pt x="11" y="1050"/>
                    </a:lnTo>
                    <a:lnTo>
                      <a:pt x="15" y="1050"/>
                    </a:lnTo>
                    <a:lnTo>
                      <a:pt x="19" y="1050"/>
                    </a:lnTo>
                    <a:lnTo>
                      <a:pt x="13" y="813"/>
                    </a:lnTo>
                    <a:lnTo>
                      <a:pt x="13" y="585"/>
                    </a:lnTo>
                    <a:lnTo>
                      <a:pt x="16" y="328"/>
                    </a:lnTo>
                    <a:lnTo>
                      <a:pt x="19" y="3"/>
                    </a:lnTo>
                    <a:lnTo>
                      <a:pt x="16" y="2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D3F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66" name="Freeform 123"/>
              <p:cNvSpPr>
                <a:spLocks/>
              </p:cNvSpPr>
              <p:nvPr/>
            </p:nvSpPr>
            <p:spPr bwMode="auto">
              <a:xfrm>
                <a:off x="7356475" y="3724275"/>
                <a:ext cx="7938" cy="4175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164"/>
                  </a:cxn>
                  <a:cxn ang="0">
                    <a:pos x="0" y="526"/>
                  </a:cxn>
                  <a:cxn ang="0">
                    <a:pos x="0" y="887"/>
                  </a:cxn>
                  <a:cxn ang="0">
                    <a:pos x="3" y="1052"/>
                  </a:cxn>
                  <a:cxn ang="0">
                    <a:pos x="7" y="1052"/>
                  </a:cxn>
                  <a:cxn ang="0">
                    <a:pos x="10" y="1051"/>
                  </a:cxn>
                  <a:cxn ang="0">
                    <a:pos x="14" y="1051"/>
                  </a:cxn>
                  <a:cxn ang="0">
                    <a:pos x="17" y="1051"/>
                  </a:cxn>
                  <a:cxn ang="0">
                    <a:pos x="13" y="814"/>
                  </a:cxn>
                  <a:cxn ang="0">
                    <a:pos x="11" y="585"/>
                  </a:cxn>
                  <a:cxn ang="0">
                    <a:pos x="14" y="328"/>
                  </a:cxn>
                  <a:cxn ang="0">
                    <a:pos x="16" y="4"/>
                  </a:cxn>
                  <a:cxn ang="0">
                    <a:pos x="14" y="3"/>
                  </a:cxn>
                  <a:cxn ang="0">
                    <a:pos x="11" y="2"/>
                  </a:cxn>
                  <a:cxn ang="0">
                    <a:pos x="8" y="2"/>
                  </a:cxn>
                  <a:cxn ang="0">
                    <a:pos x="5" y="0"/>
                  </a:cxn>
                </a:cxnLst>
                <a:rect l="0" t="0" r="r" b="b"/>
                <a:pathLst>
                  <a:path w="17" h="1052">
                    <a:moveTo>
                      <a:pt x="5" y="0"/>
                    </a:moveTo>
                    <a:lnTo>
                      <a:pt x="2" y="164"/>
                    </a:lnTo>
                    <a:lnTo>
                      <a:pt x="0" y="526"/>
                    </a:lnTo>
                    <a:lnTo>
                      <a:pt x="0" y="887"/>
                    </a:lnTo>
                    <a:lnTo>
                      <a:pt x="3" y="1052"/>
                    </a:lnTo>
                    <a:lnTo>
                      <a:pt x="7" y="1052"/>
                    </a:lnTo>
                    <a:lnTo>
                      <a:pt x="10" y="1051"/>
                    </a:lnTo>
                    <a:lnTo>
                      <a:pt x="14" y="1051"/>
                    </a:lnTo>
                    <a:lnTo>
                      <a:pt x="17" y="1051"/>
                    </a:lnTo>
                    <a:lnTo>
                      <a:pt x="13" y="814"/>
                    </a:lnTo>
                    <a:lnTo>
                      <a:pt x="11" y="585"/>
                    </a:lnTo>
                    <a:lnTo>
                      <a:pt x="14" y="328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8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67" name="Freeform 124"/>
              <p:cNvSpPr>
                <a:spLocks/>
              </p:cNvSpPr>
              <p:nvPr/>
            </p:nvSpPr>
            <p:spPr bwMode="auto">
              <a:xfrm>
                <a:off x="7354888" y="3724275"/>
                <a:ext cx="6350" cy="4175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64"/>
                  </a:cxn>
                  <a:cxn ang="0">
                    <a:pos x="0" y="525"/>
                  </a:cxn>
                  <a:cxn ang="0">
                    <a:pos x="0" y="887"/>
                  </a:cxn>
                  <a:cxn ang="0">
                    <a:pos x="3" y="1052"/>
                  </a:cxn>
                  <a:cxn ang="0">
                    <a:pos x="7" y="1051"/>
                  </a:cxn>
                  <a:cxn ang="0">
                    <a:pos x="10" y="1051"/>
                  </a:cxn>
                  <a:cxn ang="0">
                    <a:pos x="14" y="1051"/>
                  </a:cxn>
                  <a:cxn ang="0">
                    <a:pos x="16" y="1049"/>
                  </a:cxn>
                  <a:cxn ang="0">
                    <a:pos x="11" y="813"/>
                  </a:cxn>
                  <a:cxn ang="0">
                    <a:pos x="11" y="585"/>
                  </a:cxn>
                  <a:cxn ang="0">
                    <a:pos x="14" y="328"/>
                  </a:cxn>
                  <a:cxn ang="0">
                    <a:pos x="16" y="4"/>
                  </a:cxn>
                  <a:cxn ang="0">
                    <a:pos x="14" y="3"/>
                  </a:cxn>
                  <a:cxn ang="0">
                    <a:pos x="11" y="1"/>
                  </a:cxn>
                  <a:cxn ang="0">
                    <a:pos x="9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052">
                    <a:moveTo>
                      <a:pt x="7" y="0"/>
                    </a:moveTo>
                    <a:lnTo>
                      <a:pt x="2" y="164"/>
                    </a:lnTo>
                    <a:lnTo>
                      <a:pt x="0" y="525"/>
                    </a:lnTo>
                    <a:lnTo>
                      <a:pt x="0" y="887"/>
                    </a:lnTo>
                    <a:lnTo>
                      <a:pt x="3" y="1052"/>
                    </a:lnTo>
                    <a:lnTo>
                      <a:pt x="7" y="1051"/>
                    </a:lnTo>
                    <a:lnTo>
                      <a:pt x="10" y="1051"/>
                    </a:lnTo>
                    <a:lnTo>
                      <a:pt x="14" y="1051"/>
                    </a:lnTo>
                    <a:lnTo>
                      <a:pt x="16" y="1049"/>
                    </a:lnTo>
                    <a:lnTo>
                      <a:pt x="11" y="813"/>
                    </a:lnTo>
                    <a:lnTo>
                      <a:pt x="11" y="585"/>
                    </a:lnTo>
                    <a:lnTo>
                      <a:pt x="14" y="328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6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68" name="Freeform 125"/>
              <p:cNvSpPr>
                <a:spLocks/>
              </p:cNvSpPr>
              <p:nvPr/>
            </p:nvSpPr>
            <p:spPr bwMode="auto">
              <a:xfrm>
                <a:off x="7351713" y="3724275"/>
                <a:ext cx="7938" cy="4159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163"/>
                  </a:cxn>
                  <a:cxn ang="0">
                    <a:pos x="0" y="525"/>
                  </a:cxn>
                  <a:cxn ang="0">
                    <a:pos x="0" y="887"/>
                  </a:cxn>
                  <a:cxn ang="0">
                    <a:pos x="3" y="1050"/>
                  </a:cxn>
                  <a:cxn ang="0">
                    <a:pos x="7" y="1050"/>
                  </a:cxn>
                  <a:cxn ang="0">
                    <a:pos x="10" y="1050"/>
                  </a:cxn>
                  <a:cxn ang="0">
                    <a:pos x="13" y="1050"/>
                  </a:cxn>
                  <a:cxn ang="0">
                    <a:pos x="16" y="1049"/>
                  </a:cxn>
                  <a:cxn ang="0">
                    <a:pos x="12" y="812"/>
                  </a:cxn>
                  <a:cxn ang="0">
                    <a:pos x="12" y="585"/>
                  </a:cxn>
                  <a:cxn ang="0">
                    <a:pos x="13" y="32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8" y="1"/>
                  </a:cxn>
                  <a:cxn ang="0">
                    <a:pos x="6" y="0"/>
                  </a:cxn>
                </a:cxnLst>
                <a:rect l="0" t="0" r="r" b="b"/>
                <a:pathLst>
                  <a:path w="16" h="1050">
                    <a:moveTo>
                      <a:pt x="6" y="0"/>
                    </a:moveTo>
                    <a:lnTo>
                      <a:pt x="2" y="163"/>
                    </a:lnTo>
                    <a:lnTo>
                      <a:pt x="0" y="525"/>
                    </a:lnTo>
                    <a:lnTo>
                      <a:pt x="0" y="887"/>
                    </a:lnTo>
                    <a:lnTo>
                      <a:pt x="3" y="1050"/>
                    </a:lnTo>
                    <a:lnTo>
                      <a:pt x="7" y="1050"/>
                    </a:lnTo>
                    <a:lnTo>
                      <a:pt x="10" y="1050"/>
                    </a:lnTo>
                    <a:lnTo>
                      <a:pt x="13" y="1050"/>
                    </a:lnTo>
                    <a:lnTo>
                      <a:pt x="16" y="1049"/>
                    </a:lnTo>
                    <a:lnTo>
                      <a:pt x="12" y="812"/>
                    </a:lnTo>
                    <a:lnTo>
                      <a:pt x="12" y="585"/>
                    </a:lnTo>
                    <a:lnTo>
                      <a:pt x="13" y="32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8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5E3D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69" name="Freeform 126"/>
              <p:cNvSpPr>
                <a:spLocks/>
              </p:cNvSpPr>
              <p:nvPr/>
            </p:nvSpPr>
            <p:spPr bwMode="auto">
              <a:xfrm>
                <a:off x="7350125" y="3722688"/>
                <a:ext cx="6350" cy="4175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63"/>
                  </a:cxn>
                  <a:cxn ang="0">
                    <a:pos x="0" y="524"/>
                  </a:cxn>
                  <a:cxn ang="0">
                    <a:pos x="0" y="887"/>
                  </a:cxn>
                  <a:cxn ang="0">
                    <a:pos x="3" y="1050"/>
                  </a:cxn>
                  <a:cxn ang="0">
                    <a:pos x="7" y="1050"/>
                  </a:cxn>
                  <a:cxn ang="0">
                    <a:pos x="10" y="1049"/>
                  </a:cxn>
                  <a:cxn ang="0">
                    <a:pos x="14" y="1049"/>
                  </a:cxn>
                  <a:cxn ang="0">
                    <a:pos x="17" y="1049"/>
                  </a:cxn>
                  <a:cxn ang="0">
                    <a:pos x="13" y="812"/>
                  </a:cxn>
                  <a:cxn ang="0">
                    <a:pos x="13" y="585"/>
                  </a:cxn>
                  <a:cxn ang="0">
                    <a:pos x="14" y="328"/>
                  </a:cxn>
                  <a:cxn ang="0">
                    <a:pos x="17" y="3"/>
                  </a:cxn>
                  <a:cxn ang="0">
                    <a:pos x="15" y="2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7" y="0"/>
                  </a:cxn>
                </a:cxnLst>
                <a:rect l="0" t="0" r="r" b="b"/>
                <a:pathLst>
                  <a:path w="17" h="1050">
                    <a:moveTo>
                      <a:pt x="7" y="0"/>
                    </a:moveTo>
                    <a:lnTo>
                      <a:pt x="2" y="163"/>
                    </a:lnTo>
                    <a:lnTo>
                      <a:pt x="0" y="524"/>
                    </a:lnTo>
                    <a:lnTo>
                      <a:pt x="0" y="887"/>
                    </a:lnTo>
                    <a:lnTo>
                      <a:pt x="3" y="1050"/>
                    </a:lnTo>
                    <a:lnTo>
                      <a:pt x="7" y="1050"/>
                    </a:lnTo>
                    <a:lnTo>
                      <a:pt x="10" y="1049"/>
                    </a:lnTo>
                    <a:lnTo>
                      <a:pt x="14" y="1049"/>
                    </a:lnTo>
                    <a:lnTo>
                      <a:pt x="17" y="1049"/>
                    </a:lnTo>
                    <a:lnTo>
                      <a:pt x="13" y="812"/>
                    </a:lnTo>
                    <a:lnTo>
                      <a:pt x="13" y="585"/>
                    </a:lnTo>
                    <a:lnTo>
                      <a:pt x="14" y="328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9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B3D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0" name="Freeform 127"/>
              <p:cNvSpPr>
                <a:spLocks/>
              </p:cNvSpPr>
              <p:nvPr/>
            </p:nvSpPr>
            <p:spPr bwMode="auto">
              <a:xfrm>
                <a:off x="7346950" y="3722688"/>
                <a:ext cx="7938" cy="4175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63"/>
                  </a:cxn>
                  <a:cxn ang="0">
                    <a:pos x="0" y="524"/>
                  </a:cxn>
                  <a:cxn ang="0">
                    <a:pos x="0" y="885"/>
                  </a:cxn>
                  <a:cxn ang="0">
                    <a:pos x="3" y="1050"/>
                  </a:cxn>
                  <a:cxn ang="0">
                    <a:pos x="7" y="1049"/>
                  </a:cxn>
                  <a:cxn ang="0">
                    <a:pos x="10" y="1049"/>
                  </a:cxn>
                  <a:cxn ang="0">
                    <a:pos x="14" y="1049"/>
                  </a:cxn>
                  <a:cxn ang="0">
                    <a:pos x="17" y="1049"/>
                  </a:cxn>
                  <a:cxn ang="0">
                    <a:pos x="13" y="812"/>
                  </a:cxn>
                  <a:cxn ang="0">
                    <a:pos x="13" y="585"/>
                  </a:cxn>
                  <a:cxn ang="0">
                    <a:pos x="14" y="328"/>
                  </a:cxn>
                  <a:cxn ang="0">
                    <a:pos x="17" y="4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9" y="1"/>
                  </a:cxn>
                  <a:cxn ang="0">
                    <a:pos x="7" y="0"/>
                  </a:cxn>
                </a:cxnLst>
                <a:rect l="0" t="0" r="r" b="b"/>
                <a:pathLst>
                  <a:path w="17" h="1050">
                    <a:moveTo>
                      <a:pt x="7" y="0"/>
                    </a:moveTo>
                    <a:lnTo>
                      <a:pt x="2" y="163"/>
                    </a:lnTo>
                    <a:lnTo>
                      <a:pt x="0" y="524"/>
                    </a:lnTo>
                    <a:lnTo>
                      <a:pt x="0" y="885"/>
                    </a:lnTo>
                    <a:lnTo>
                      <a:pt x="3" y="1050"/>
                    </a:lnTo>
                    <a:lnTo>
                      <a:pt x="7" y="1049"/>
                    </a:lnTo>
                    <a:lnTo>
                      <a:pt x="10" y="1049"/>
                    </a:lnTo>
                    <a:lnTo>
                      <a:pt x="14" y="1049"/>
                    </a:lnTo>
                    <a:lnTo>
                      <a:pt x="17" y="1049"/>
                    </a:lnTo>
                    <a:lnTo>
                      <a:pt x="13" y="812"/>
                    </a:lnTo>
                    <a:lnTo>
                      <a:pt x="13" y="585"/>
                    </a:lnTo>
                    <a:lnTo>
                      <a:pt x="14" y="328"/>
                    </a:lnTo>
                    <a:lnTo>
                      <a:pt x="17" y="4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9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63D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1" name="Freeform 128"/>
              <p:cNvSpPr>
                <a:spLocks/>
              </p:cNvSpPr>
              <p:nvPr/>
            </p:nvSpPr>
            <p:spPr bwMode="auto">
              <a:xfrm>
                <a:off x="7345363" y="3722688"/>
                <a:ext cx="6350" cy="4159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164"/>
                  </a:cxn>
                  <a:cxn ang="0">
                    <a:pos x="0" y="525"/>
                  </a:cxn>
                  <a:cxn ang="0">
                    <a:pos x="0" y="886"/>
                  </a:cxn>
                  <a:cxn ang="0">
                    <a:pos x="4" y="1050"/>
                  </a:cxn>
                  <a:cxn ang="0">
                    <a:pos x="7" y="1050"/>
                  </a:cxn>
                  <a:cxn ang="0">
                    <a:pos x="10" y="1050"/>
                  </a:cxn>
                  <a:cxn ang="0">
                    <a:pos x="14" y="1050"/>
                  </a:cxn>
                  <a:cxn ang="0">
                    <a:pos x="18" y="1049"/>
                  </a:cxn>
                  <a:cxn ang="0">
                    <a:pos x="13" y="813"/>
                  </a:cxn>
                  <a:cxn ang="0">
                    <a:pos x="12" y="585"/>
                  </a:cxn>
                  <a:cxn ang="0">
                    <a:pos x="14" y="328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2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8" h="1050">
                    <a:moveTo>
                      <a:pt x="6" y="0"/>
                    </a:moveTo>
                    <a:lnTo>
                      <a:pt x="2" y="164"/>
                    </a:lnTo>
                    <a:lnTo>
                      <a:pt x="0" y="525"/>
                    </a:lnTo>
                    <a:lnTo>
                      <a:pt x="0" y="886"/>
                    </a:lnTo>
                    <a:lnTo>
                      <a:pt x="4" y="1050"/>
                    </a:lnTo>
                    <a:lnTo>
                      <a:pt x="7" y="1050"/>
                    </a:lnTo>
                    <a:lnTo>
                      <a:pt x="10" y="1050"/>
                    </a:lnTo>
                    <a:lnTo>
                      <a:pt x="14" y="1050"/>
                    </a:lnTo>
                    <a:lnTo>
                      <a:pt x="18" y="1049"/>
                    </a:lnTo>
                    <a:lnTo>
                      <a:pt x="13" y="813"/>
                    </a:lnTo>
                    <a:lnTo>
                      <a:pt x="12" y="585"/>
                    </a:lnTo>
                    <a:lnTo>
                      <a:pt x="14" y="328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513D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2" name="Freeform 129"/>
              <p:cNvSpPr>
                <a:spLocks/>
              </p:cNvSpPr>
              <p:nvPr/>
            </p:nvSpPr>
            <p:spPr bwMode="auto">
              <a:xfrm>
                <a:off x="7342188" y="3722688"/>
                <a:ext cx="6350" cy="4159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164"/>
                  </a:cxn>
                  <a:cxn ang="0">
                    <a:pos x="0" y="525"/>
                  </a:cxn>
                  <a:cxn ang="0">
                    <a:pos x="0" y="886"/>
                  </a:cxn>
                  <a:cxn ang="0">
                    <a:pos x="3" y="1050"/>
                  </a:cxn>
                  <a:cxn ang="0">
                    <a:pos x="7" y="1050"/>
                  </a:cxn>
                  <a:cxn ang="0">
                    <a:pos x="10" y="1048"/>
                  </a:cxn>
                  <a:cxn ang="0">
                    <a:pos x="14" y="1048"/>
                  </a:cxn>
                  <a:cxn ang="0">
                    <a:pos x="16" y="1048"/>
                  </a:cxn>
                  <a:cxn ang="0">
                    <a:pos x="12" y="813"/>
                  </a:cxn>
                  <a:cxn ang="0">
                    <a:pos x="12" y="585"/>
                  </a:cxn>
                  <a:cxn ang="0">
                    <a:pos x="13" y="328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2" y="3"/>
                  </a:cxn>
                  <a:cxn ang="0">
                    <a:pos x="9" y="1"/>
                  </a:cxn>
                  <a:cxn ang="0">
                    <a:pos x="6" y="0"/>
                  </a:cxn>
                </a:cxnLst>
                <a:rect l="0" t="0" r="r" b="b"/>
                <a:pathLst>
                  <a:path w="16" h="1050">
                    <a:moveTo>
                      <a:pt x="6" y="0"/>
                    </a:moveTo>
                    <a:lnTo>
                      <a:pt x="2" y="164"/>
                    </a:lnTo>
                    <a:lnTo>
                      <a:pt x="0" y="525"/>
                    </a:lnTo>
                    <a:lnTo>
                      <a:pt x="0" y="886"/>
                    </a:lnTo>
                    <a:lnTo>
                      <a:pt x="3" y="1050"/>
                    </a:lnTo>
                    <a:lnTo>
                      <a:pt x="7" y="1050"/>
                    </a:lnTo>
                    <a:lnTo>
                      <a:pt x="10" y="1048"/>
                    </a:lnTo>
                    <a:lnTo>
                      <a:pt x="14" y="1048"/>
                    </a:lnTo>
                    <a:lnTo>
                      <a:pt x="16" y="1048"/>
                    </a:lnTo>
                    <a:lnTo>
                      <a:pt x="12" y="813"/>
                    </a:lnTo>
                    <a:lnTo>
                      <a:pt x="12" y="585"/>
                    </a:lnTo>
                    <a:lnTo>
                      <a:pt x="13" y="328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9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C3A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3" name="Freeform 130"/>
              <p:cNvSpPr>
                <a:spLocks/>
              </p:cNvSpPr>
              <p:nvPr/>
            </p:nvSpPr>
            <p:spPr bwMode="auto">
              <a:xfrm>
                <a:off x="7340600" y="3721100"/>
                <a:ext cx="6350" cy="4175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163"/>
                  </a:cxn>
                  <a:cxn ang="0">
                    <a:pos x="0" y="525"/>
                  </a:cxn>
                  <a:cxn ang="0">
                    <a:pos x="0" y="886"/>
                  </a:cxn>
                  <a:cxn ang="0">
                    <a:pos x="3" y="1049"/>
                  </a:cxn>
                  <a:cxn ang="0">
                    <a:pos x="16" y="1048"/>
                  </a:cxn>
                  <a:cxn ang="0">
                    <a:pos x="12" y="812"/>
                  </a:cxn>
                  <a:cxn ang="0">
                    <a:pos x="12" y="585"/>
                  </a:cxn>
                  <a:cxn ang="0">
                    <a:pos x="13" y="328"/>
                  </a:cxn>
                  <a:cxn ang="0">
                    <a:pos x="16" y="5"/>
                  </a:cxn>
                  <a:cxn ang="0">
                    <a:pos x="6" y="0"/>
                  </a:cxn>
                </a:cxnLst>
                <a:rect l="0" t="0" r="r" b="b"/>
                <a:pathLst>
                  <a:path w="16" h="1049">
                    <a:moveTo>
                      <a:pt x="6" y="0"/>
                    </a:moveTo>
                    <a:lnTo>
                      <a:pt x="2" y="163"/>
                    </a:lnTo>
                    <a:lnTo>
                      <a:pt x="0" y="525"/>
                    </a:lnTo>
                    <a:lnTo>
                      <a:pt x="0" y="886"/>
                    </a:lnTo>
                    <a:lnTo>
                      <a:pt x="3" y="1049"/>
                    </a:lnTo>
                    <a:lnTo>
                      <a:pt x="16" y="1048"/>
                    </a:lnTo>
                    <a:lnTo>
                      <a:pt x="12" y="812"/>
                    </a:lnTo>
                    <a:lnTo>
                      <a:pt x="12" y="585"/>
                    </a:lnTo>
                    <a:lnTo>
                      <a:pt x="13" y="328"/>
                    </a:lnTo>
                    <a:lnTo>
                      <a:pt x="16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73A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4" name="Freeform 131"/>
              <p:cNvSpPr>
                <a:spLocks/>
              </p:cNvSpPr>
              <p:nvPr/>
            </p:nvSpPr>
            <p:spPr bwMode="auto">
              <a:xfrm>
                <a:off x="7370763" y="3727450"/>
                <a:ext cx="6350" cy="4159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164"/>
                  </a:cxn>
                  <a:cxn ang="0">
                    <a:pos x="0" y="525"/>
                  </a:cxn>
                  <a:cxn ang="0">
                    <a:pos x="0" y="886"/>
                  </a:cxn>
                  <a:cxn ang="0">
                    <a:pos x="4" y="1050"/>
                  </a:cxn>
                  <a:cxn ang="0">
                    <a:pos x="17" y="1049"/>
                  </a:cxn>
                  <a:cxn ang="0">
                    <a:pos x="12" y="813"/>
                  </a:cxn>
                  <a:cxn ang="0">
                    <a:pos x="12" y="585"/>
                  </a:cxn>
                  <a:cxn ang="0">
                    <a:pos x="14" y="328"/>
                  </a:cxn>
                  <a:cxn ang="0">
                    <a:pos x="17" y="5"/>
                  </a:cxn>
                  <a:cxn ang="0">
                    <a:pos x="6" y="0"/>
                  </a:cxn>
                </a:cxnLst>
                <a:rect l="0" t="0" r="r" b="b"/>
                <a:pathLst>
                  <a:path w="17" h="1050">
                    <a:moveTo>
                      <a:pt x="6" y="0"/>
                    </a:moveTo>
                    <a:lnTo>
                      <a:pt x="2" y="164"/>
                    </a:lnTo>
                    <a:lnTo>
                      <a:pt x="0" y="525"/>
                    </a:lnTo>
                    <a:lnTo>
                      <a:pt x="0" y="886"/>
                    </a:lnTo>
                    <a:lnTo>
                      <a:pt x="4" y="1050"/>
                    </a:lnTo>
                    <a:lnTo>
                      <a:pt x="17" y="1049"/>
                    </a:lnTo>
                    <a:lnTo>
                      <a:pt x="12" y="813"/>
                    </a:lnTo>
                    <a:lnTo>
                      <a:pt x="12" y="585"/>
                    </a:lnTo>
                    <a:lnTo>
                      <a:pt x="14" y="328"/>
                    </a:lnTo>
                    <a:lnTo>
                      <a:pt x="17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2D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5" name="Freeform 132"/>
              <p:cNvSpPr>
                <a:spLocks/>
              </p:cNvSpPr>
              <p:nvPr/>
            </p:nvSpPr>
            <p:spPr bwMode="auto">
              <a:xfrm>
                <a:off x="6889750" y="3798888"/>
                <a:ext cx="95250" cy="41751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39" y="0"/>
                  </a:cxn>
                  <a:cxn ang="0">
                    <a:pos x="240" y="1032"/>
                  </a:cxn>
                  <a:cxn ang="0">
                    <a:pos x="240" y="1051"/>
                  </a:cxn>
                  <a:cxn ang="0">
                    <a:pos x="46" y="1050"/>
                  </a:cxn>
                  <a:cxn ang="0">
                    <a:pos x="43" y="1011"/>
                  </a:cxn>
                  <a:cxn ang="0">
                    <a:pos x="1" y="1004"/>
                  </a:cxn>
                  <a:cxn ang="0">
                    <a:pos x="0" y="24"/>
                  </a:cxn>
                </a:cxnLst>
                <a:rect l="0" t="0" r="r" b="b"/>
                <a:pathLst>
                  <a:path w="240" h="1051">
                    <a:moveTo>
                      <a:pt x="0" y="24"/>
                    </a:moveTo>
                    <a:lnTo>
                      <a:pt x="239" y="0"/>
                    </a:lnTo>
                    <a:lnTo>
                      <a:pt x="240" y="1032"/>
                    </a:lnTo>
                    <a:lnTo>
                      <a:pt x="240" y="1051"/>
                    </a:lnTo>
                    <a:lnTo>
                      <a:pt x="46" y="1050"/>
                    </a:lnTo>
                    <a:lnTo>
                      <a:pt x="43" y="1011"/>
                    </a:lnTo>
                    <a:lnTo>
                      <a:pt x="1" y="100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6" name="Freeform 133"/>
              <p:cNvSpPr>
                <a:spLocks/>
              </p:cNvSpPr>
              <p:nvPr/>
            </p:nvSpPr>
            <p:spPr bwMode="auto">
              <a:xfrm>
                <a:off x="6889750" y="3798888"/>
                <a:ext cx="95250" cy="38735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5" y="23"/>
                  </a:cxn>
                  <a:cxn ang="0">
                    <a:pos x="29" y="21"/>
                  </a:cxn>
                  <a:cxn ang="0">
                    <a:pos x="45" y="20"/>
                  </a:cxn>
                  <a:cxn ang="0">
                    <a:pos x="59" y="19"/>
                  </a:cxn>
                  <a:cxn ang="0">
                    <a:pos x="74" y="16"/>
                  </a:cxn>
                  <a:cxn ang="0">
                    <a:pos x="90" y="15"/>
                  </a:cxn>
                  <a:cxn ang="0">
                    <a:pos x="104" y="14"/>
                  </a:cxn>
                  <a:cxn ang="0">
                    <a:pos x="119" y="11"/>
                  </a:cxn>
                  <a:cxn ang="0">
                    <a:pos x="135" y="10"/>
                  </a:cxn>
                  <a:cxn ang="0">
                    <a:pos x="149" y="9"/>
                  </a:cxn>
                  <a:cxn ang="0">
                    <a:pos x="164" y="8"/>
                  </a:cxn>
                  <a:cxn ang="0">
                    <a:pos x="179" y="6"/>
                  </a:cxn>
                  <a:cxn ang="0">
                    <a:pos x="194" y="4"/>
                  </a:cxn>
                  <a:cxn ang="0">
                    <a:pos x="209" y="3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239"/>
                  </a:cxn>
                  <a:cxn ang="0">
                    <a:pos x="240" y="478"/>
                  </a:cxn>
                  <a:cxn ang="0">
                    <a:pos x="240" y="719"/>
                  </a:cxn>
                  <a:cxn ang="0">
                    <a:pos x="240" y="958"/>
                  </a:cxn>
                  <a:cxn ang="0">
                    <a:pos x="240" y="962"/>
                  </a:cxn>
                  <a:cxn ang="0">
                    <a:pos x="240" y="966"/>
                  </a:cxn>
                  <a:cxn ang="0">
                    <a:pos x="240" y="971"/>
                  </a:cxn>
                  <a:cxn ang="0">
                    <a:pos x="240" y="976"/>
                  </a:cxn>
                  <a:cxn ang="0">
                    <a:pos x="228" y="976"/>
                  </a:cxn>
                  <a:cxn ang="0">
                    <a:pos x="216" y="976"/>
                  </a:cxn>
                  <a:cxn ang="0">
                    <a:pos x="204" y="976"/>
                  </a:cxn>
                  <a:cxn ang="0">
                    <a:pos x="191" y="976"/>
                  </a:cxn>
                  <a:cxn ang="0">
                    <a:pos x="179" y="976"/>
                  </a:cxn>
                  <a:cxn ang="0">
                    <a:pos x="168" y="976"/>
                  </a:cxn>
                  <a:cxn ang="0">
                    <a:pos x="156" y="976"/>
                  </a:cxn>
                  <a:cxn ang="0">
                    <a:pos x="143" y="974"/>
                  </a:cxn>
                  <a:cxn ang="0">
                    <a:pos x="131" y="974"/>
                  </a:cxn>
                  <a:cxn ang="0">
                    <a:pos x="119" y="974"/>
                  </a:cxn>
                  <a:cxn ang="0">
                    <a:pos x="107" y="974"/>
                  </a:cxn>
                  <a:cxn ang="0">
                    <a:pos x="94" y="974"/>
                  </a:cxn>
                  <a:cxn ang="0">
                    <a:pos x="82" y="974"/>
                  </a:cxn>
                  <a:cxn ang="0">
                    <a:pos x="71" y="974"/>
                  </a:cxn>
                  <a:cxn ang="0">
                    <a:pos x="58" y="974"/>
                  </a:cxn>
                  <a:cxn ang="0">
                    <a:pos x="46" y="974"/>
                  </a:cxn>
                  <a:cxn ang="0">
                    <a:pos x="45" y="965"/>
                  </a:cxn>
                  <a:cxn ang="0">
                    <a:pos x="45" y="957"/>
                  </a:cxn>
                  <a:cxn ang="0">
                    <a:pos x="43" y="947"/>
                  </a:cxn>
                  <a:cxn ang="0">
                    <a:pos x="43" y="938"/>
                  </a:cxn>
                  <a:cxn ang="0">
                    <a:pos x="39" y="938"/>
                  </a:cxn>
                  <a:cxn ang="0">
                    <a:pos x="33" y="936"/>
                  </a:cxn>
                  <a:cxn ang="0">
                    <a:pos x="28" y="936"/>
                  </a:cxn>
                  <a:cxn ang="0">
                    <a:pos x="22" y="935"/>
                  </a:cxn>
                  <a:cxn ang="0">
                    <a:pos x="17" y="934"/>
                  </a:cxn>
                  <a:cxn ang="0">
                    <a:pos x="11" y="933"/>
                  </a:cxn>
                  <a:cxn ang="0">
                    <a:pos x="7" y="933"/>
                  </a:cxn>
                  <a:cxn ang="0">
                    <a:pos x="1" y="932"/>
                  </a:cxn>
                  <a:cxn ang="0">
                    <a:pos x="1" y="705"/>
                  </a:cxn>
                  <a:cxn ang="0">
                    <a:pos x="1" y="478"/>
                  </a:cxn>
                  <a:cxn ang="0">
                    <a:pos x="1" y="251"/>
                  </a:cxn>
                  <a:cxn ang="0">
                    <a:pos x="0" y="24"/>
                  </a:cxn>
                </a:cxnLst>
                <a:rect l="0" t="0" r="r" b="b"/>
                <a:pathLst>
                  <a:path w="240" h="976">
                    <a:moveTo>
                      <a:pt x="0" y="24"/>
                    </a:moveTo>
                    <a:lnTo>
                      <a:pt x="15" y="23"/>
                    </a:lnTo>
                    <a:lnTo>
                      <a:pt x="29" y="21"/>
                    </a:lnTo>
                    <a:lnTo>
                      <a:pt x="45" y="20"/>
                    </a:lnTo>
                    <a:lnTo>
                      <a:pt x="59" y="19"/>
                    </a:lnTo>
                    <a:lnTo>
                      <a:pt x="74" y="16"/>
                    </a:lnTo>
                    <a:lnTo>
                      <a:pt x="90" y="15"/>
                    </a:lnTo>
                    <a:lnTo>
                      <a:pt x="104" y="14"/>
                    </a:lnTo>
                    <a:lnTo>
                      <a:pt x="119" y="11"/>
                    </a:lnTo>
                    <a:lnTo>
                      <a:pt x="135" y="10"/>
                    </a:lnTo>
                    <a:lnTo>
                      <a:pt x="149" y="9"/>
                    </a:lnTo>
                    <a:lnTo>
                      <a:pt x="164" y="8"/>
                    </a:lnTo>
                    <a:lnTo>
                      <a:pt x="179" y="6"/>
                    </a:lnTo>
                    <a:lnTo>
                      <a:pt x="194" y="4"/>
                    </a:lnTo>
                    <a:lnTo>
                      <a:pt x="209" y="3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239"/>
                    </a:lnTo>
                    <a:lnTo>
                      <a:pt x="240" y="478"/>
                    </a:lnTo>
                    <a:lnTo>
                      <a:pt x="240" y="719"/>
                    </a:lnTo>
                    <a:lnTo>
                      <a:pt x="240" y="958"/>
                    </a:lnTo>
                    <a:lnTo>
                      <a:pt x="240" y="962"/>
                    </a:lnTo>
                    <a:lnTo>
                      <a:pt x="240" y="966"/>
                    </a:lnTo>
                    <a:lnTo>
                      <a:pt x="240" y="971"/>
                    </a:lnTo>
                    <a:lnTo>
                      <a:pt x="240" y="976"/>
                    </a:lnTo>
                    <a:lnTo>
                      <a:pt x="228" y="976"/>
                    </a:lnTo>
                    <a:lnTo>
                      <a:pt x="216" y="976"/>
                    </a:lnTo>
                    <a:lnTo>
                      <a:pt x="204" y="976"/>
                    </a:lnTo>
                    <a:lnTo>
                      <a:pt x="191" y="976"/>
                    </a:lnTo>
                    <a:lnTo>
                      <a:pt x="179" y="976"/>
                    </a:lnTo>
                    <a:lnTo>
                      <a:pt x="168" y="976"/>
                    </a:lnTo>
                    <a:lnTo>
                      <a:pt x="156" y="976"/>
                    </a:lnTo>
                    <a:lnTo>
                      <a:pt x="143" y="974"/>
                    </a:lnTo>
                    <a:lnTo>
                      <a:pt x="131" y="974"/>
                    </a:lnTo>
                    <a:lnTo>
                      <a:pt x="119" y="974"/>
                    </a:lnTo>
                    <a:lnTo>
                      <a:pt x="107" y="974"/>
                    </a:lnTo>
                    <a:lnTo>
                      <a:pt x="94" y="974"/>
                    </a:lnTo>
                    <a:lnTo>
                      <a:pt x="82" y="974"/>
                    </a:lnTo>
                    <a:lnTo>
                      <a:pt x="71" y="974"/>
                    </a:lnTo>
                    <a:lnTo>
                      <a:pt x="58" y="974"/>
                    </a:lnTo>
                    <a:lnTo>
                      <a:pt x="46" y="974"/>
                    </a:lnTo>
                    <a:lnTo>
                      <a:pt x="45" y="965"/>
                    </a:lnTo>
                    <a:lnTo>
                      <a:pt x="45" y="957"/>
                    </a:lnTo>
                    <a:lnTo>
                      <a:pt x="43" y="947"/>
                    </a:lnTo>
                    <a:lnTo>
                      <a:pt x="43" y="938"/>
                    </a:lnTo>
                    <a:lnTo>
                      <a:pt x="39" y="938"/>
                    </a:lnTo>
                    <a:lnTo>
                      <a:pt x="33" y="936"/>
                    </a:lnTo>
                    <a:lnTo>
                      <a:pt x="28" y="936"/>
                    </a:lnTo>
                    <a:lnTo>
                      <a:pt x="22" y="935"/>
                    </a:lnTo>
                    <a:lnTo>
                      <a:pt x="17" y="934"/>
                    </a:lnTo>
                    <a:lnTo>
                      <a:pt x="11" y="933"/>
                    </a:lnTo>
                    <a:lnTo>
                      <a:pt x="7" y="933"/>
                    </a:lnTo>
                    <a:lnTo>
                      <a:pt x="1" y="932"/>
                    </a:lnTo>
                    <a:lnTo>
                      <a:pt x="1" y="705"/>
                    </a:lnTo>
                    <a:lnTo>
                      <a:pt x="1" y="478"/>
                    </a:lnTo>
                    <a:lnTo>
                      <a:pt x="1" y="25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967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7" name="Freeform 134"/>
              <p:cNvSpPr>
                <a:spLocks/>
              </p:cNvSpPr>
              <p:nvPr/>
            </p:nvSpPr>
            <p:spPr bwMode="auto">
              <a:xfrm>
                <a:off x="6889750" y="3800475"/>
                <a:ext cx="95250" cy="35560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5" y="21"/>
                  </a:cxn>
                  <a:cxn ang="0">
                    <a:pos x="29" y="20"/>
                  </a:cxn>
                  <a:cxn ang="0">
                    <a:pos x="45" y="19"/>
                  </a:cxn>
                  <a:cxn ang="0">
                    <a:pos x="59" y="16"/>
                  </a:cxn>
                  <a:cxn ang="0">
                    <a:pos x="74" y="15"/>
                  </a:cxn>
                  <a:cxn ang="0">
                    <a:pos x="90" y="14"/>
                  </a:cxn>
                  <a:cxn ang="0">
                    <a:pos x="104" y="13"/>
                  </a:cxn>
                  <a:cxn ang="0">
                    <a:pos x="119" y="12"/>
                  </a:cxn>
                  <a:cxn ang="0">
                    <a:pos x="135" y="10"/>
                  </a:cxn>
                  <a:cxn ang="0">
                    <a:pos x="149" y="9"/>
                  </a:cxn>
                  <a:cxn ang="0">
                    <a:pos x="164" y="7"/>
                  </a:cxn>
                  <a:cxn ang="0">
                    <a:pos x="179" y="6"/>
                  </a:cxn>
                  <a:cxn ang="0">
                    <a:pos x="194" y="5"/>
                  </a:cxn>
                  <a:cxn ang="0">
                    <a:pos x="209" y="3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220"/>
                  </a:cxn>
                  <a:cxn ang="0">
                    <a:pos x="240" y="440"/>
                  </a:cxn>
                  <a:cxn ang="0">
                    <a:pos x="240" y="662"/>
                  </a:cxn>
                  <a:cxn ang="0">
                    <a:pos x="240" y="882"/>
                  </a:cxn>
                  <a:cxn ang="0">
                    <a:pos x="240" y="887"/>
                  </a:cxn>
                  <a:cxn ang="0">
                    <a:pos x="240" y="890"/>
                  </a:cxn>
                  <a:cxn ang="0">
                    <a:pos x="240" y="894"/>
                  </a:cxn>
                  <a:cxn ang="0">
                    <a:pos x="240" y="899"/>
                  </a:cxn>
                  <a:cxn ang="0">
                    <a:pos x="228" y="899"/>
                  </a:cxn>
                  <a:cxn ang="0">
                    <a:pos x="216" y="899"/>
                  </a:cxn>
                  <a:cxn ang="0">
                    <a:pos x="204" y="899"/>
                  </a:cxn>
                  <a:cxn ang="0">
                    <a:pos x="191" y="899"/>
                  </a:cxn>
                  <a:cxn ang="0">
                    <a:pos x="179" y="899"/>
                  </a:cxn>
                  <a:cxn ang="0">
                    <a:pos x="168" y="899"/>
                  </a:cxn>
                  <a:cxn ang="0">
                    <a:pos x="156" y="899"/>
                  </a:cxn>
                  <a:cxn ang="0">
                    <a:pos x="143" y="898"/>
                  </a:cxn>
                  <a:cxn ang="0">
                    <a:pos x="131" y="898"/>
                  </a:cxn>
                  <a:cxn ang="0">
                    <a:pos x="119" y="898"/>
                  </a:cxn>
                  <a:cxn ang="0">
                    <a:pos x="107" y="898"/>
                  </a:cxn>
                  <a:cxn ang="0">
                    <a:pos x="94" y="898"/>
                  </a:cxn>
                  <a:cxn ang="0">
                    <a:pos x="82" y="898"/>
                  </a:cxn>
                  <a:cxn ang="0">
                    <a:pos x="71" y="898"/>
                  </a:cxn>
                  <a:cxn ang="0">
                    <a:pos x="58" y="898"/>
                  </a:cxn>
                  <a:cxn ang="0">
                    <a:pos x="46" y="898"/>
                  </a:cxn>
                  <a:cxn ang="0">
                    <a:pos x="45" y="889"/>
                  </a:cxn>
                  <a:cxn ang="0">
                    <a:pos x="45" y="881"/>
                  </a:cxn>
                  <a:cxn ang="0">
                    <a:pos x="43" y="873"/>
                  </a:cxn>
                  <a:cxn ang="0">
                    <a:pos x="43" y="864"/>
                  </a:cxn>
                  <a:cxn ang="0">
                    <a:pos x="39" y="863"/>
                  </a:cxn>
                  <a:cxn ang="0">
                    <a:pos x="33" y="863"/>
                  </a:cxn>
                  <a:cxn ang="0">
                    <a:pos x="28" y="862"/>
                  </a:cxn>
                  <a:cxn ang="0">
                    <a:pos x="22" y="861"/>
                  </a:cxn>
                  <a:cxn ang="0">
                    <a:pos x="17" y="861"/>
                  </a:cxn>
                  <a:cxn ang="0">
                    <a:pos x="11" y="860"/>
                  </a:cxn>
                  <a:cxn ang="0">
                    <a:pos x="7" y="860"/>
                  </a:cxn>
                  <a:cxn ang="0">
                    <a:pos x="1" y="858"/>
                  </a:cxn>
                  <a:cxn ang="0">
                    <a:pos x="1" y="650"/>
                  </a:cxn>
                  <a:cxn ang="0">
                    <a:pos x="1" y="440"/>
                  </a:cxn>
                  <a:cxn ang="0">
                    <a:pos x="1" y="232"/>
                  </a:cxn>
                  <a:cxn ang="0">
                    <a:pos x="0" y="22"/>
                  </a:cxn>
                </a:cxnLst>
                <a:rect l="0" t="0" r="r" b="b"/>
                <a:pathLst>
                  <a:path w="240" h="899">
                    <a:moveTo>
                      <a:pt x="0" y="22"/>
                    </a:moveTo>
                    <a:lnTo>
                      <a:pt x="15" y="21"/>
                    </a:lnTo>
                    <a:lnTo>
                      <a:pt x="29" y="20"/>
                    </a:lnTo>
                    <a:lnTo>
                      <a:pt x="45" y="19"/>
                    </a:lnTo>
                    <a:lnTo>
                      <a:pt x="59" y="16"/>
                    </a:lnTo>
                    <a:lnTo>
                      <a:pt x="74" y="15"/>
                    </a:lnTo>
                    <a:lnTo>
                      <a:pt x="90" y="14"/>
                    </a:lnTo>
                    <a:lnTo>
                      <a:pt x="104" y="13"/>
                    </a:lnTo>
                    <a:lnTo>
                      <a:pt x="119" y="12"/>
                    </a:lnTo>
                    <a:lnTo>
                      <a:pt x="135" y="10"/>
                    </a:lnTo>
                    <a:lnTo>
                      <a:pt x="149" y="9"/>
                    </a:lnTo>
                    <a:lnTo>
                      <a:pt x="164" y="7"/>
                    </a:lnTo>
                    <a:lnTo>
                      <a:pt x="179" y="6"/>
                    </a:lnTo>
                    <a:lnTo>
                      <a:pt x="194" y="5"/>
                    </a:lnTo>
                    <a:lnTo>
                      <a:pt x="209" y="3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220"/>
                    </a:lnTo>
                    <a:lnTo>
                      <a:pt x="240" y="440"/>
                    </a:lnTo>
                    <a:lnTo>
                      <a:pt x="240" y="662"/>
                    </a:lnTo>
                    <a:lnTo>
                      <a:pt x="240" y="882"/>
                    </a:lnTo>
                    <a:lnTo>
                      <a:pt x="240" y="887"/>
                    </a:lnTo>
                    <a:lnTo>
                      <a:pt x="240" y="890"/>
                    </a:lnTo>
                    <a:lnTo>
                      <a:pt x="240" y="894"/>
                    </a:lnTo>
                    <a:lnTo>
                      <a:pt x="240" y="899"/>
                    </a:lnTo>
                    <a:lnTo>
                      <a:pt x="228" y="899"/>
                    </a:lnTo>
                    <a:lnTo>
                      <a:pt x="216" y="899"/>
                    </a:lnTo>
                    <a:lnTo>
                      <a:pt x="204" y="899"/>
                    </a:lnTo>
                    <a:lnTo>
                      <a:pt x="191" y="899"/>
                    </a:lnTo>
                    <a:lnTo>
                      <a:pt x="179" y="899"/>
                    </a:lnTo>
                    <a:lnTo>
                      <a:pt x="168" y="899"/>
                    </a:lnTo>
                    <a:lnTo>
                      <a:pt x="156" y="899"/>
                    </a:lnTo>
                    <a:lnTo>
                      <a:pt x="143" y="898"/>
                    </a:lnTo>
                    <a:lnTo>
                      <a:pt x="131" y="898"/>
                    </a:lnTo>
                    <a:lnTo>
                      <a:pt x="119" y="898"/>
                    </a:lnTo>
                    <a:lnTo>
                      <a:pt x="107" y="898"/>
                    </a:lnTo>
                    <a:lnTo>
                      <a:pt x="94" y="898"/>
                    </a:lnTo>
                    <a:lnTo>
                      <a:pt x="82" y="898"/>
                    </a:lnTo>
                    <a:lnTo>
                      <a:pt x="71" y="898"/>
                    </a:lnTo>
                    <a:lnTo>
                      <a:pt x="58" y="898"/>
                    </a:lnTo>
                    <a:lnTo>
                      <a:pt x="46" y="898"/>
                    </a:lnTo>
                    <a:lnTo>
                      <a:pt x="45" y="889"/>
                    </a:lnTo>
                    <a:lnTo>
                      <a:pt x="45" y="881"/>
                    </a:lnTo>
                    <a:lnTo>
                      <a:pt x="43" y="873"/>
                    </a:lnTo>
                    <a:lnTo>
                      <a:pt x="43" y="864"/>
                    </a:lnTo>
                    <a:lnTo>
                      <a:pt x="39" y="863"/>
                    </a:lnTo>
                    <a:lnTo>
                      <a:pt x="33" y="863"/>
                    </a:lnTo>
                    <a:lnTo>
                      <a:pt x="28" y="862"/>
                    </a:lnTo>
                    <a:lnTo>
                      <a:pt x="22" y="861"/>
                    </a:lnTo>
                    <a:lnTo>
                      <a:pt x="17" y="861"/>
                    </a:lnTo>
                    <a:lnTo>
                      <a:pt x="11" y="860"/>
                    </a:lnTo>
                    <a:lnTo>
                      <a:pt x="7" y="860"/>
                    </a:lnTo>
                    <a:lnTo>
                      <a:pt x="1" y="858"/>
                    </a:lnTo>
                    <a:lnTo>
                      <a:pt x="1" y="650"/>
                    </a:lnTo>
                    <a:lnTo>
                      <a:pt x="1" y="440"/>
                    </a:lnTo>
                    <a:lnTo>
                      <a:pt x="1" y="23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B79E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8" name="Freeform 135"/>
              <p:cNvSpPr>
                <a:spLocks/>
              </p:cNvSpPr>
              <p:nvPr/>
            </p:nvSpPr>
            <p:spPr bwMode="auto">
              <a:xfrm>
                <a:off x="6889750" y="3800475"/>
                <a:ext cx="95250" cy="325437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5" y="20"/>
                  </a:cxn>
                  <a:cxn ang="0">
                    <a:pos x="29" y="19"/>
                  </a:cxn>
                  <a:cxn ang="0">
                    <a:pos x="45" y="18"/>
                  </a:cxn>
                  <a:cxn ang="0">
                    <a:pos x="59" y="15"/>
                  </a:cxn>
                  <a:cxn ang="0">
                    <a:pos x="74" y="14"/>
                  </a:cxn>
                  <a:cxn ang="0">
                    <a:pos x="90" y="13"/>
                  </a:cxn>
                  <a:cxn ang="0">
                    <a:pos x="104" y="12"/>
                  </a:cxn>
                  <a:cxn ang="0">
                    <a:pos x="119" y="11"/>
                  </a:cxn>
                  <a:cxn ang="0">
                    <a:pos x="135" y="9"/>
                  </a:cxn>
                  <a:cxn ang="0">
                    <a:pos x="149" y="8"/>
                  </a:cxn>
                  <a:cxn ang="0">
                    <a:pos x="164" y="7"/>
                  </a:cxn>
                  <a:cxn ang="0">
                    <a:pos x="179" y="5"/>
                  </a:cxn>
                  <a:cxn ang="0">
                    <a:pos x="194" y="4"/>
                  </a:cxn>
                  <a:cxn ang="0">
                    <a:pos x="209" y="2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201"/>
                  </a:cxn>
                  <a:cxn ang="0">
                    <a:pos x="240" y="403"/>
                  </a:cxn>
                  <a:cxn ang="0">
                    <a:pos x="240" y="605"/>
                  </a:cxn>
                  <a:cxn ang="0">
                    <a:pos x="240" y="807"/>
                  </a:cxn>
                  <a:cxn ang="0">
                    <a:pos x="240" y="810"/>
                  </a:cxn>
                  <a:cxn ang="0">
                    <a:pos x="240" y="814"/>
                  </a:cxn>
                  <a:cxn ang="0">
                    <a:pos x="240" y="818"/>
                  </a:cxn>
                  <a:cxn ang="0">
                    <a:pos x="240" y="822"/>
                  </a:cxn>
                  <a:cxn ang="0">
                    <a:pos x="228" y="822"/>
                  </a:cxn>
                  <a:cxn ang="0">
                    <a:pos x="216" y="822"/>
                  </a:cxn>
                  <a:cxn ang="0">
                    <a:pos x="204" y="822"/>
                  </a:cxn>
                  <a:cxn ang="0">
                    <a:pos x="191" y="822"/>
                  </a:cxn>
                  <a:cxn ang="0">
                    <a:pos x="179" y="822"/>
                  </a:cxn>
                  <a:cxn ang="0">
                    <a:pos x="168" y="822"/>
                  </a:cxn>
                  <a:cxn ang="0">
                    <a:pos x="156" y="822"/>
                  </a:cxn>
                  <a:cxn ang="0">
                    <a:pos x="143" y="822"/>
                  </a:cxn>
                  <a:cxn ang="0">
                    <a:pos x="131" y="822"/>
                  </a:cxn>
                  <a:cxn ang="0">
                    <a:pos x="119" y="822"/>
                  </a:cxn>
                  <a:cxn ang="0">
                    <a:pos x="107" y="822"/>
                  </a:cxn>
                  <a:cxn ang="0">
                    <a:pos x="94" y="822"/>
                  </a:cxn>
                  <a:cxn ang="0">
                    <a:pos x="82" y="821"/>
                  </a:cxn>
                  <a:cxn ang="0">
                    <a:pos x="71" y="821"/>
                  </a:cxn>
                  <a:cxn ang="0">
                    <a:pos x="58" y="821"/>
                  </a:cxn>
                  <a:cxn ang="0">
                    <a:pos x="46" y="821"/>
                  </a:cxn>
                  <a:cxn ang="0">
                    <a:pos x="45" y="814"/>
                  </a:cxn>
                  <a:cxn ang="0">
                    <a:pos x="45" y="805"/>
                  </a:cxn>
                  <a:cxn ang="0">
                    <a:pos x="43" y="798"/>
                  </a:cxn>
                  <a:cxn ang="0">
                    <a:pos x="43" y="791"/>
                  </a:cxn>
                  <a:cxn ang="0">
                    <a:pos x="39" y="790"/>
                  </a:cxn>
                  <a:cxn ang="0">
                    <a:pos x="33" y="790"/>
                  </a:cxn>
                  <a:cxn ang="0">
                    <a:pos x="28" y="789"/>
                  </a:cxn>
                  <a:cxn ang="0">
                    <a:pos x="22" y="788"/>
                  </a:cxn>
                  <a:cxn ang="0">
                    <a:pos x="17" y="788"/>
                  </a:cxn>
                  <a:cxn ang="0">
                    <a:pos x="11" y="786"/>
                  </a:cxn>
                  <a:cxn ang="0">
                    <a:pos x="7" y="786"/>
                  </a:cxn>
                  <a:cxn ang="0">
                    <a:pos x="1" y="785"/>
                  </a:cxn>
                  <a:cxn ang="0">
                    <a:pos x="1" y="595"/>
                  </a:cxn>
                  <a:cxn ang="0">
                    <a:pos x="1" y="403"/>
                  </a:cxn>
                  <a:cxn ang="0">
                    <a:pos x="1" y="212"/>
                  </a:cxn>
                  <a:cxn ang="0">
                    <a:pos x="0" y="21"/>
                  </a:cxn>
                </a:cxnLst>
                <a:rect l="0" t="0" r="r" b="b"/>
                <a:pathLst>
                  <a:path w="240" h="822">
                    <a:moveTo>
                      <a:pt x="0" y="21"/>
                    </a:moveTo>
                    <a:lnTo>
                      <a:pt x="15" y="20"/>
                    </a:lnTo>
                    <a:lnTo>
                      <a:pt x="29" y="19"/>
                    </a:lnTo>
                    <a:lnTo>
                      <a:pt x="45" y="18"/>
                    </a:lnTo>
                    <a:lnTo>
                      <a:pt x="59" y="15"/>
                    </a:lnTo>
                    <a:lnTo>
                      <a:pt x="74" y="14"/>
                    </a:lnTo>
                    <a:lnTo>
                      <a:pt x="90" y="13"/>
                    </a:lnTo>
                    <a:lnTo>
                      <a:pt x="104" y="12"/>
                    </a:lnTo>
                    <a:lnTo>
                      <a:pt x="119" y="11"/>
                    </a:lnTo>
                    <a:lnTo>
                      <a:pt x="135" y="9"/>
                    </a:lnTo>
                    <a:lnTo>
                      <a:pt x="149" y="8"/>
                    </a:lnTo>
                    <a:lnTo>
                      <a:pt x="164" y="7"/>
                    </a:lnTo>
                    <a:lnTo>
                      <a:pt x="179" y="5"/>
                    </a:lnTo>
                    <a:lnTo>
                      <a:pt x="194" y="4"/>
                    </a:lnTo>
                    <a:lnTo>
                      <a:pt x="209" y="2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201"/>
                    </a:lnTo>
                    <a:lnTo>
                      <a:pt x="240" y="403"/>
                    </a:lnTo>
                    <a:lnTo>
                      <a:pt x="240" y="605"/>
                    </a:lnTo>
                    <a:lnTo>
                      <a:pt x="240" y="807"/>
                    </a:lnTo>
                    <a:lnTo>
                      <a:pt x="240" y="810"/>
                    </a:lnTo>
                    <a:lnTo>
                      <a:pt x="240" y="814"/>
                    </a:lnTo>
                    <a:lnTo>
                      <a:pt x="240" y="818"/>
                    </a:lnTo>
                    <a:lnTo>
                      <a:pt x="240" y="822"/>
                    </a:lnTo>
                    <a:lnTo>
                      <a:pt x="228" y="822"/>
                    </a:lnTo>
                    <a:lnTo>
                      <a:pt x="216" y="822"/>
                    </a:lnTo>
                    <a:lnTo>
                      <a:pt x="204" y="822"/>
                    </a:lnTo>
                    <a:lnTo>
                      <a:pt x="191" y="822"/>
                    </a:lnTo>
                    <a:lnTo>
                      <a:pt x="179" y="822"/>
                    </a:lnTo>
                    <a:lnTo>
                      <a:pt x="168" y="822"/>
                    </a:lnTo>
                    <a:lnTo>
                      <a:pt x="156" y="822"/>
                    </a:lnTo>
                    <a:lnTo>
                      <a:pt x="143" y="822"/>
                    </a:lnTo>
                    <a:lnTo>
                      <a:pt x="131" y="822"/>
                    </a:lnTo>
                    <a:lnTo>
                      <a:pt x="119" y="822"/>
                    </a:lnTo>
                    <a:lnTo>
                      <a:pt x="107" y="822"/>
                    </a:lnTo>
                    <a:lnTo>
                      <a:pt x="94" y="822"/>
                    </a:lnTo>
                    <a:lnTo>
                      <a:pt x="82" y="821"/>
                    </a:lnTo>
                    <a:lnTo>
                      <a:pt x="71" y="821"/>
                    </a:lnTo>
                    <a:lnTo>
                      <a:pt x="58" y="821"/>
                    </a:lnTo>
                    <a:lnTo>
                      <a:pt x="46" y="821"/>
                    </a:lnTo>
                    <a:lnTo>
                      <a:pt x="45" y="814"/>
                    </a:lnTo>
                    <a:lnTo>
                      <a:pt x="45" y="805"/>
                    </a:lnTo>
                    <a:lnTo>
                      <a:pt x="43" y="798"/>
                    </a:lnTo>
                    <a:lnTo>
                      <a:pt x="43" y="791"/>
                    </a:lnTo>
                    <a:lnTo>
                      <a:pt x="39" y="790"/>
                    </a:lnTo>
                    <a:lnTo>
                      <a:pt x="33" y="790"/>
                    </a:lnTo>
                    <a:lnTo>
                      <a:pt x="28" y="789"/>
                    </a:lnTo>
                    <a:lnTo>
                      <a:pt x="22" y="788"/>
                    </a:lnTo>
                    <a:lnTo>
                      <a:pt x="17" y="788"/>
                    </a:lnTo>
                    <a:lnTo>
                      <a:pt x="11" y="786"/>
                    </a:lnTo>
                    <a:lnTo>
                      <a:pt x="7" y="786"/>
                    </a:lnTo>
                    <a:lnTo>
                      <a:pt x="1" y="785"/>
                    </a:lnTo>
                    <a:lnTo>
                      <a:pt x="1" y="595"/>
                    </a:lnTo>
                    <a:lnTo>
                      <a:pt x="1" y="403"/>
                    </a:lnTo>
                    <a:lnTo>
                      <a:pt x="1" y="21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BCA58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79" name="Freeform 136"/>
              <p:cNvSpPr>
                <a:spLocks/>
              </p:cNvSpPr>
              <p:nvPr/>
            </p:nvSpPr>
            <p:spPr bwMode="auto">
              <a:xfrm>
                <a:off x="6889750" y="3800475"/>
                <a:ext cx="95250" cy="29686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5" y="20"/>
                  </a:cxn>
                  <a:cxn ang="0">
                    <a:pos x="29" y="19"/>
                  </a:cxn>
                  <a:cxn ang="0">
                    <a:pos x="45" y="18"/>
                  </a:cxn>
                  <a:cxn ang="0">
                    <a:pos x="59" y="15"/>
                  </a:cxn>
                  <a:cxn ang="0">
                    <a:pos x="74" y="14"/>
                  </a:cxn>
                  <a:cxn ang="0">
                    <a:pos x="90" y="13"/>
                  </a:cxn>
                  <a:cxn ang="0">
                    <a:pos x="104" y="12"/>
                  </a:cxn>
                  <a:cxn ang="0">
                    <a:pos x="119" y="11"/>
                  </a:cxn>
                  <a:cxn ang="0">
                    <a:pos x="135" y="9"/>
                  </a:cxn>
                  <a:cxn ang="0">
                    <a:pos x="149" y="8"/>
                  </a:cxn>
                  <a:cxn ang="0">
                    <a:pos x="164" y="7"/>
                  </a:cxn>
                  <a:cxn ang="0">
                    <a:pos x="179" y="5"/>
                  </a:cxn>
                  <a:cxn ang="0">
                    <a:pos x="194" y="4"/>
                  </a:cxn>
                  <a:cxn ang="0">
                    <a:pos x="209" y="2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182"/>
                  </a:cxn>
                  <a:cxn ang="0">
                    <a:pos x="240" y="366"/>
                  </a:cxn>
                  <a:cxn ang="0">
                    <a:pos x="240" y="548"/>
                  </a:cxn>
                  <a:cxn ang="0">
                    <a:pos x="240" y="732"/>
                  </a:cxn>
                  <a:cxn ang="0">
                    <a:pos x="240" y="735"/>
                  </a:cxn>
                  <a:cxn ang="0">
                    <a:pos x="240" y="739"/>
                  </a:cxn>
                  <a:cxn ang="0">
                    <a:pos x="240" y="743"/>
                  </a:cxn>
                  <a:cxn ang="0">
                    <a:pos x="240" y="746"/>
                  </a:cxn>
                  <a:cxn ang="0">
                    <a:pos x="228" y="746"/>
                  </a:cxn>
                  <a:cxn ang="0">
                    <a:pos x="216" y="746"/>
                  </a:cxn>
                  <a:cxn ang="0">
                    <a:pos x="204" y="746"/>
                  </a:cxn>
                  <a:cxn ang="0">
                    <a:pos x="191" y="746"/>
                  </a:cxn>
                  <a:cxn ang="0">
                    <a:pos x="179" y="746"/>
                  </a:cxn>
                  <a:cxn ang="0">
                    <a:pos x="168" y="746"/>
                  </a:cxn>
                  <a:cxn ang="0">
                    <a:pos x="156" y="746"/>
                  </a:cxn>
                  <a:cxn ang="0">
                    <a:pos x="143" y="746"/>
                  </a:cxn>
                  <a:cxn ang="0">
                    <a:pos x="131" y="746"/>
                  </a:cxn>
                  <a:cxn ang="0">
                    <a:pos x="119" y="746"/>
                  </a:cxn>
                  <a:cxn ang="0">
                    <a:pos x="107" y="746"/>
                  </a:cxn>
                  <a:cxn ang="0">
                    <a:pos x="94" y="746"/>
                  </a:cxn>
                  <a:cxn ang="0">
                    <a:pos x="82" y="745"/>
                  </a:cxn>
                  <a:cxn ang="0">
                    <a:pos x="71" y="745"/>
                  </a:cxn>
                  <a:cxn ang="0">
                    <a:pos x="58" y="745"/>
                  </a:cxn>
                  <a:cxn ang="0">
                    <a:pos x="46" y="745"/>
                  </a:cxn>
                  <a:cxn ang="0">
                    <a:pos x="45" y="739"/>
                  </a:cxn>
                  <a:cxn ang="0">
                    <a:pos x="45" y="732"/>
                  </a:cxn>
                  <a:cxn ang="0">
                    <a:pos x="43" y="725"/>
                  </a:cxn>
                  <a:cxn ang="0">
                    <a:pos x="43" y="718"/>
                  </a:cxn>
                  <a:cxn ang="0">
                    <a:pos x="39" y="718"/>
                  </a:cxn>
                  <a:cxn ang="0">
                    <a:pos x="33" y="717"/>
                  </a:cxn>
                  <a:cxn ang="0">
                    <a:pos x="28" y="717"/>
                  </a:cxn>
                  <a:cxn ang="0">
                    <a:pos x="22" y="715"/>
                  </a:cxn>
                  <a:cxn ang="0">
                    <a:pos x="17" y="715"/>
                  </a:cxn>
                  <a:cxn ang="0">
                    <a:pos x="11" y="715"/>
                  </a:cxn>
                  <a:cxn ang="0">
                    <a:pos x="7" y="714"/>
                  </a:cxn>
                  <a:cxn ang="0">
                    <a:pos x="1" y="714"/>
                  </a:cxn>
                  <a:cxn ang="0">
                    <a:pos x="1" y="541"/>
                  </a:cxn>
                  <a:cxn ang="0">
                    <a:pos x="1" y="367"/>
                  </a:cxn>
                  <a:cxn ang="0">
                    <a:pos x="1" y="194"/>
                  </a:cxn>
                  <a:cxn ang="0">
                    <a:pos x="0" y="21"/>
                  </a:cxn>
                </a:cxnLst>
                <a:rect l="0" t="0" r="r" b="b"/>
                <a:pathLst>
                  <a:path w="240" h="746">
                    <a:moveTo>
                      <a:pt x="0" y="21"/>
                    </a:moveTo>
                    <a:lnTo>
                      <a:pt x="15" y="20"/>
                    </a:lnTo>
                    <a:lnTo>
                      <a:pt x="29" y="19"/>
                    </a:lnTo>
                    <a:lnTo>
                      <a:pt x="45" y="18"/>
                    </a:lnTo>
                    <a:lnTo>
                      <a:pt x="59" y="15"/>
                    </a:lnTo>
                    <a:lnTo>
                      <a:pt x="74" y="14"/>
                    </a:lnTo>
                    <a:lnTo>
                      <a:pt x="90" y="13"/>
                    </a:lnTo>
                    <a:lnTo>
                      <a:pt x="104" y="12"/>
                    </a:lnTo>
                    <a:lnTo>
                      <a:pt x="119" y="11"/>
                    </a:lnTo>
                    <a:lnTo>
                      <a:pt x="135" y="9"/>
                    </a:lnTo>
                    <a:lnTo>
                      <a:pt x="149" y="8"/>
                    </a:lnTo>
                    <a:lnTo>
                      <a:pt x="164" y="7"/>
                    </a:lnTo>
                    <a:lnTo>
                      <a:pt x="179" y="5"/>
                    </a:lnTo>
                    <a:lnTo>
                      <a:pt x="194" y="4"/>
                    </a:lnTo>
                    <a:lnTo>
                      <a:pt x="209" y="2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182"/>
                    </a:lnTo>
                    <a:lnTo>
                      <a:pt x="240" y="366"/>
                    </a:lnTo>
                    <a:lnTo>
                      <a:pt x="240" y="548"/>
                    </a:lnTo>
                    <a:lnTo>
                      <a:pt x="240" y="732"/>
                    </a:lnTo>
                    <a:lnTo>
                      <a:pt x="240" y="735"/>
                    </a:lnTo>
                    <a:lnTo>
                      <a:pt x="240" y="739"/>
                    </a:lnTo>
                    <a:lnTo>
                      <a:pt x="240" y="743"/>
                    </a:lnTo>
                    <a:lnTo>
                      <a:pt x="240" y="746"/>
                    </a:lnTo>
                    <a:lnTo>
                      <a:pt x="228" y="746"/>
                    </a:lnTo>
                    <a:lnTo>
                      <a:pt x="216" y="746"/>
                    </a:lnTo>
                    <a:lnTo>
                      <a:pt x="204" y="746"/>
                    </a:lnTo>
                    <a:lnTo>
                      <a:pt x="191" y="746"/>
                    </a:lnTo>
                    <a:lnTo>
                      <a:pt x="179" y="746"/>
                    </a:lnTo>
                    <a:lnTo>
                      <a:pt x="168" y="746"/>
                    </a:lnTo>
                    <a:lnTo>
                      <a:pt x="156" y="746"/>
                    </a:lnTo>
                    <a:lnTo>
                      <a:pt x="143" y="746"/>
                    </a:lnTo>
                    <a:lnTo>
                      <a:pt x="131" y="746"/>
                    </a:lnTo>
                    <a:lnTo>
                      <a:pt x="119" y="746"/>
                    </a:lnTo>
                    <a:lnTo>
                      <a:pt x="107" y="746"/>
                    </a:lnTo>
                    <a:lnTo>
                      <a:pt x="94" y="746"/>
                    </a:lnTo>
                    <a:lnTo>
                      <a:pt x="82" y="745"/>
                    </a:lnTo>
                    <a:lnTo>
                      <a:pt x="71" y="745"/>
                    </a:lnTo>
                    <a:lnTo>
                      <a:pt x="58" y="745"/>
                    </a:lnTo>
                    <a:lnTo>
                      <a:pt x="46" y="745"/>
                    </a:lnTo>
                    <a:lnTo>
                      <a:pt x="45" y="739"/>
                    </a:lnTo>
                    <a:lnTo>
                      <a:pt x="45" y="732"/>
                    </a:lnTo>
                    <a:lnTo>
                      <a:pt x="43" y="725"/>
                    </a:lnTo>
                    <a:lnTo>
                      <a:pt x="43" y="718"/>
                    </a:lnTo>
                    <a:lnTo>
                      <a:pt x="39" y="718"/>
                    </a:lnTo>
                    <a:lnTo>
                      <a:pt x="33" y="717"/>
                    </a:lnTo>
                    <a:lnTo>
                      <a:pt x="28" y="717"/>
                    </a:lnTo>
                    <a:lnTo>
                      <a:pt x="22" y="715"/>
                    </a:lnTo>
                    <a:lnTo>
                      <a:pt x="17" y="715"/>
                    </a:lnTo>
                    <a:lnTo>
                      <a:pt x="11" y="715"/>
                    </a:lnTo>
                    <a:lnTo>
                      <a:pt x="7" y="714"/>
                    </a:lnTo>
                    <a:lnTo>
                      <a:pt x="1" y="714"/>
                    </a:lnTo>
                    <a:lnTo>
                      <a:pt x="1" y="541"/>
                    </a:lnTo>
                    <a:lnTo>
                      <a:pt x="1" y="367"/>
                    </a:lnTo>
                    <a:lnTo>
                      <a:pt x="1" y="194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1AD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80" name="Freeform 137"/>
              <p:cNvSpPr>
                <a:spLocks/>
              </p:cNvSpPr>
              <p:nvPr/>
            </p:nvSpPr>
            <p:spPr bwMode="auto">
              <a:xfrm>
                <a:off x="6889750" y="3800475"/>
                <a:ext cx="95250" cy="266700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5" y="18"/>
                  </a:cxn>
                  <a:cxn ang="0">
                    <a:pos x="29" y="17"/>
                  </a:cxn>
                  <a:cxn ang="0">
                    <a:pos x="45" y="16"/>
                  </a:cxn>
                  <a:cxn ang="0">
                    <a:pos x="59" y="14"/>
                  </a:cxn>
                  <a:cxn ang="0">
                    <a:pos x="74" y="13"/>
                  </a:cxn>
                  <a:cxn ang="0">
                    <a:pos x="90" y="12"/>
                  </a:cxn>
                  <a:cxn ang="0">
                    <a:pos x="104" y="11"/>
                  </a:cxn>
                  <a:cxn ang="0">
                    <a:pos x="119" y="10"/>
                  </a:cxn>
                  <a:cxn ang="0">
                    <a:pos x="135" y="8"/>
                  </a:cxn>
                  <a:cxn ang="0">
                    <a:pos x="149" y="7"/>
                  </a:cxn>
                  <a:cxn ang="0">
                    <a:pos x="164" y="6"/>
                  </a:cxn>
                  <a:cxn ang="0">
                    <a:pos x="179" y="5"/>
                  </a:cxn>
                  <a:cxn ang="0">
                    <a:pos x="194" y="4"/>
                  </a:cxn>
                  <a:cxn ang="0">
                    <a:pos x="209" y="3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165"/>
                  </a:cxn>
                  <a:cxn ang="0">
                    <a:pos x="240" y="328"/>
                  </a:cxn>
                  <a:cxn ang="0">
                    <a:pos x="240" y="492"/>
                  </a:cxn>
                  <a:cxn ang="0">
                    <a:pos x="240" y="656"/>
                  </a:cxn>
                  <a:cxn ang="0">
                    <a:pos x="240" y="660"/>
                  </a:cxn>
                  <a:cxn ang="0">
                    <a:pos x="240" y="663"/>
                  </a:cxn>
                  <a:cxn ang="0">
                    <a:pos x="240" y="667"/>
                  </a:cxn>
                  <a:cxn ang="0">
                    <a:pos x="240" y="669"/>
                  </a:cxn>
                  <a:cxn ang="0">
                    <a:pos x="228" y="669"/>
                  </a:cxn>
                  <a:cxn ang="0">
                    <a:pos x="216" y="669"/>
                  </a:cxn>
                  <a:cxn ang="0">
                    <a:pos x="204" y="669"/>
                  </a:cxn>
                  <a:cxn ang="0">
                    <a:pos x="191" y="669"/>
                  </a:cxn>
                  <a:cxn ang="0">
                    <a:pos x="179" y="669"/>
                  </a:cxn>
                  <a:cxn ang="0">
                    <a:pos x="168" y="669"/>
                  </a:cxn>
                  <a:cxn ang="0">
                    <a:pos x="156" y="669"/>
                  </a:cxn>
                  <a:cxn ang="0">
                    <a:pos x="143" y="669"/>
                  </a:cxn>
                  <a:cxn ang="0">
                    <a:pos x="131" y="669"/>
                  </a:cxn>
                  <a:cxn ang="0">
                    <a:pos x="119" y="669"/>
                  </a:cxn>
                  <a:cxn ang="0">
                    <a:pos x="107" y="669"/>
                  </a:cxn>
                  <a:cxn ang="0">
                    <a:pos x="94" y="669"/>
                  </a:cxn>
                  <a:cxn ang="0">
                    <a:pos x="82" y="669"/>
                  </a:cxn>
                  <a:cxn ang="0">
                    <a:pos x="71" y="669"/>
                  </a:cxn>
                  <a:cxn ang="0">
                    <a:pos x="58" y="669"/>
                  </a:cxn>
                  <a:cxn ang="0">
                    <a:pos x="46" y="669"/>
                  </a:cxn>
                  <a:cxn ang="0">
                    <a:pos x="45" y="663"/>
                  </a:cxn>
                  <a:cxn ang="0">
                    <a:pos x="45" y="656"/>
                  </a:cxn>
                  <a:cxn ang="0">
                    <a:pos x="43" y="650"/>
                  </a:cxn>
                  <a:cxn ang="0">
                    <a:pos x="43" y="644"/>
                  </a:cxn>
                  <a:cxn ang="0">
                    <a:pos x="39" y="644"/>
                  </a:cxn>
                  <a:cxn ang="0">
                    <a:pos x="33" y="643"/>
                  </a:cxn>
                  <a:cxn ang="0">
                    <a:pos x="28" y="643"/>
                  </a:cxn>
                  <a:cxn ang="0">
                    <a:pos x="22" y="642"/>
                  </a:cxn>
                  <a:cxn ang="0">
                    <a:pos x="17" y="642"/>
                  </a:cxn>
                  <a:cxn ang="0">
                    <a:pos x="11" y="642"/>
                  </a:cxn>
                  <a:cxn ang="0">
                    <a:pos x="7" y="641"/>
                  </a:cxn>
                  <a:cxn ang="0">
                    <a:pos x="1" y="641"/>
                  </a:cxn>
                  <a:cxn ang="0">
                    <a:pos x="1" y="486"/>
                  </a:cxn>
                  <a:cxn ang="0">
                    <a:pos x="1" y="329"/>
                  </a:cxn>
                  <a:cxn ang="0">
                    <a:pos x="1" y="174"/>
                  </a:cxn>
                  <a:cxn ang="0">
                    <a:pos x="0" y="19"/>
                  </a:cxn>
                </a:cxnLst>
                <a:rect l="0" t="0" r="r" b="b"/>
                <a:pathLst>
                  <a:path w="240" h="669">
                    <a:moveTo>
                      <a:pt x="0" y="19"/>
                    </a:moveTo>
                    <a:lnTo>
                      <a:pt x="15" y="18"/>
                    </a:lnTo>
                    <a:lnTo>
                      <a:pt x="29" y="17"/>
                    </a:lnTo>
                    <a:lnTo>
                      <a:pt x="45" y="16"/>
                    </a:lnTo>
                    <a:lnTo>
                      <a:pt x="59" y="14"/>
                    </a:lnTo>
                    <a:lnTo>
                      <a:pt x="74" y="13"/>
                    </a:lnTo>
                    <a:lnTo>
                      <a:pt x="90" y="12"/>
                    </a:lnTo>
                    <a:lnTo>
                      <a:pt x="104" y="11"/>
                    </a:lnTo>
                    <a:lnTo>
                      <a:pt x="119" y="10"/>
                    </a:lnTo>
                    <a:lnTo>
                      <a:pt x="135" y="8"/>
                    </a:lnTo>
                    <a:lnTo>
                      <a:pt x="149" y="7"/>
                    </a:lnTo>
                    <a:lnTo>
                      <a:pt x="164" y="6"/>
                    </a:lnTo>
                    <a:lnTo>
                      <a:pt x="179" y="5"/>
                    </a:lnTo>
                    <a:lnTo>
                      <a:pt x="194" y="4"/>
                    </a:lnTo>
                    <a:lnTo>
                      <a:pt x="209" y="3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165"/>
                    </a:lnTo>
                    <a:lnTo>
                      <a:pt x="240" y="328"/>
                    </a:lnTo>
                    <a:lnTo>
                      <a:pt x="240" y="492"/>
                    </a:lnTo>
                    <a:lnTo>
                      <a:pt x="240" y="656"/>
                    </a:lnTo>
                    <a:lnTo>
                      <a:pt x="240" y="660"/>
                    </a:lnTo>
                    <a:lnTo>
                      <a:pt x="240" y="663"/>
                    </a:lnTo>
                    <a:lnTo>
                      <a:pt x="240" y="667"/>
                    </a:lnTo>
                    <a:lnTo>
                      <a:pt x="240" y="669"/>
                    </a:lnTo>
                    <a:lnTo>
                      <a:pt x="228" y="669"/>
                    </a:lnTo>
                    <a:lnTo>
                      <a:pt x="216" y="669"/>
                    </a:lnTo>
                    <a:lnTo>
                      <a:pt x="204" y="669"/>
                    </a:lnTo>
                    <a:lnTo>
                      <a:pt x="191" y="669"/>
                    </a:lnTo>
                    <a:lnTo>
                      <a:pt x="179" y="669"/>
                    </a:lnTo>
                    <a:lnTo>
                      <a:pt x="168" y="669"/>
                    </a:lnTo>
                    <a:lnTo>
                      <a:pt x="156" y="669"/>
                    </a:lnTo>
                    <a:lnTo>
                      <a:pt x="143" y="669"/>
                    </a:lnTo>
                    <a:lnTo>
                      <a:pt x="131" y="669"/>
                    </a:lnTo>
                    <a:lnTo>
                      <a:pt x="119" y="669"/>
                    </a:lnTo>
                    <a:lnTo>
                      <a:pt x="107" y="669"/>
                    </a:lnTo>
                    <a:lnTo>
                      <a:pt x="94" y="669"/>
                    </a:lnTo>
                    <a:lnTo>
                      <a:pt x="82" y="669"/>
                    </a:lnTo>
                    <a:lnTo>
                      <a:pt x="71" y="669"/>
                    </a:lnTo>
                    <a:lnTo>
                      <a:pt x="58" y="669"/>
                    </a:lnTo>
                    <a:lnTo>
                      <a:pt x="46" y="669"/>
                    </a:lnTo>
                    <a:lnTo>
                      <a:pt x="45" y="663"/>
                    </a:lnTo>
                    <a:lnTo>
                      <a:pt x="45" y="656"/>
                    </a:lnTo>
                    <a:lnTo>
                      <a:pt x="43" y="650"/>
                    </a:lnTo>
                    <a:lnTo>
                      <a:pt x="43" y="644"/>
                    </a:lnTo>
                    <a:lnTo>
                      <a:pt x="39" y="644"/>
                    </a:lnTo>
                    <a:lnTo>
                      <a:pt x="33" y="643"/>
                    </a:lnTo>
                    <a:lnTo>
                      <a:pt x="28" y="643"/>
                    </a:lnTo>
                    <a:lnTo>
                      <a:pt x="22" y="642"/>
                    </a:lnTo>
                    <a:lnTo>
                      <a:pt x="17" y="642"/>
                    </a:lnTo>
                    <a:lnTo>
                      <a:pt x="11" y="642"/>
                    </a:lnTo>
                    <a:lnTo>
                      <a:pt x="7" y="641"/>
                    </a:lnTo>
                    <a:lnTo>
                      <a:pt x="1" y="641"/>
                    </a:lnTo>
                    <a:lnTo>
                      <a:pt x="1" y="486"/>
                    </a:lnTo>
                    <a:lnTo>
                      <a:pt x="1" y="329"/>
                    </a:lnTo>
                    <a:lnTo>
                      <a:pt x="1" y="174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B59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81" name="Freeform 138"/>
              <p:cNvSpPr>
                <a:spLocks/>
              </p:cNvSpPr>
              <p:nvPr/>
            </p:nvSpPr>
            <p:spPr bwMode="auto">
              <a:xfrm>
                <a:off x="6889750" y="3800475"/>
                <a:ext cx="95250" cy="236537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5" y="18"/>
                  </a:cxn>
                  <a:cxn ang="0">
                    <a:pos x="29" y="17"/>
                  </a:cxn>
                  <a:cxn ang="0">
                    <a:pos x="45" y="16"/>
                  </a:cxn>
                  <a:cxn ang="0">
                    <a:pos x="59" y="14"/>
                  </a:cxn>
                  <a:cxn ang="0">
                    <a:pos x="74" y="13"/>
                  </a:cxn>
                  <a:cxn ang="0">
                    <a:pos x="90" y="12"/>
                  </a:cxn>
                  <a:cxn ang="0">
                    <a:pos x="104" y="11"/>
                  </a:cxn>
                  <a:cxn ang="0">
                    <a:pos x="119" y="10"/>
                  </a:cxn>
                  <a:cxn ang="0">
                    <a:pos x="135" y="8"/>
                  </a:cxn>
                  <a:cxn ang="0">
                    <a:pos x="149" y="7"/>
                  </a:cxn>
                  <a:cxn ang="0">
                    <a:pos x="164" y="6"/>
                  </a:cxn>
                  <a:cxn ang="0">
                    <a:pos x="179" y="5"/>
                  </a:cxn>
                  <a:cxn ang="0">
                    <a:pos x="194" y="4"/>
                  </a:cxn>
                  <a:cxn ang="0">
                    <a:pos x="209" y="3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146"/>
                  </a:cxn>
                  <a:cxn ang="0">
                    <a:pos x="240" y="292"/>
                  </a:cxn>
                  <a:cxn ang="0">
                    <a:pos x="240" y="437"/>
                  </a:cxn>
                  <a:cxn ang="0">
                    <a:pos x="240" y="582"/>
                  </a:cxn>
                  <a:cxn ang="0">
                    <a:pos x="240" y="585"/>
                  </a:cxn>
                  <a:cxn ang="0">
                    <a:pos x="240" y="588"/>
                  </a:cxn>
                  <a:cxn ang="0">
                    <a:pos x="240" y="591"/>
                  </a:cxn>
                  <a:cxn ang="0">
                    <a:pos x="240" y="595"/>
                  </a:cxn>
                  <a:cxn ang="0">
                    <a:pos x="228" y="595"/>
                  </a:cxn>
                  <a:cxn ang="0">
                    <a:pos x="216" y="595"/>
                  </a:cxn>
                  <a:cxn ang="0">
                    <a:pos x="204" y="595"/>
                  </a:cxn>
                  <a:cxn ang="0">
                    <a:pos x="191" y="594"/>
                  </a:cxn>
                  <a:cxn ang="0">
                    <a:pos x="179" y="594"/>
                  </a:cxn>
                  <a:cxn ang="0">
                    <a:pos x="168" y="594"/>
                  </a:cxn>
                  <a:cxn ang="0">
                    <a:pos x="156" y="594"/>
                  </a:cxn>
                  <a:cxn ang="0">
                    <a:pos x="143" y="594"/>
                  </a:cxn>
                  <a:cxn ang="0">
                    <a:pos x="131" y="594"/>
                  </a:cxn>
                  <a:cxn ang="0">
                    <a:pos x="119" y="594"/>
                  </a:cxn>
                  <a:cxn ang="0">
                    <a:pos x="107" y="594"/>
                  </a:cxn>
                  <a:cxn ang="0">
                    <a:pos x="94" y="594"/>
                  </a:cxn>
                  <a:cxn ang="0">
                    <a:pos x="82" y="594"/>
                  </a:cxn>
                  <a:cxn ang="0">
                    <a:pos x="71" y="594"/>
                  </a:cxn>
                  <a:cxn ang="0">
                    <a:pos x="58" y="594"/>
                  </a:cxn>
                  <a:cxn ang="0">
                    <a:pos x="46" y="594"/>
                  </a:cxn>
                  <a:cxn ang="0">
                    <a:pos x="45" y="588"/>
                  </a:cxn>
                  <a:cxn ang="0">
                    <a:pos x="45" y="583"/>
                  </a:cxn>
                  <a:cxn ang="0">
                    <a:pos x="43" y="577"/>
                  </a:cxn>
                  <a:cxn ang="0">
                    <a:pos x="43" y="572"/>
                  </a:cxn>
                  <a:cxn ang="0">
                    <a:pos x="39" y="572"/>
                  </a:cxn>
                  <a:cxn ang="0">
                    <a:pos x="33" y="571"/>
                  </a:cxn>
                  <a:cxn ang="0">
                    <a:pos x="28" y="571"/>
                  </a:cxn>
                  <a:cxn ang="0">
                    <a:pos x="22" y="570"/>
                  </a:cxn>
                  <a:cxn ang="0">
                    <a:pos x="17" y="570"/>
                  </a:cxn>
                  <a:cxn ang="0">
                    <a:pos x="11" y="570"/>
                  </a:cxn>
                  <a:cxn ang="0">
                    <a:pos x="7" y="569"/>
                  </a:cxn>
                  <a:cxn ang="0">
                    <a:pos x="1" y="569"/>
                  </a:cxn>
                  <a:cxn ang="0">
                    <a:pos x="1" y="431"/>
                  </a:cxn>
                  <a:cxn ang="0">
                    <a:pos x="1" y="294"/>
                  </a:cxn>
                  <a:cxn ang="0">
                    <a:pos x="1" y="157"/>
                  </a:cxn>
                  <a:cxn ang="0">
                    <a:pos x="0" y="19"/>
                  </a:cxn>
                </a:cxnLst>
                <a:rect l="0" t="0" r="r" b="b"/>
                <a:pathLst>
                  <a:path w="240" h="595">
                    <a:moveTo>
                      <a:pt x="0" y="19"/>
                    </a:moveTo>
                    <a:lnTo>
                      <a:pt x="15" y="18"/>
                    </a:lnTo>
                    <a:lnTo>
                      <a:pt x="29" y="17"/>
                    </a:lnTo>
                    <a:lnTo>
                      <a:pt x="45" y="16"/>
                    </a:lnTo>
                    <a:lnTo>
                      <a:pt x="59" y="14"/>
                    </a:lnTo>
                    <a:lnTo>
                      <a:pt x="74" y="13"/>
                    </a:lnTo>
                    <a:lnTo>
                      <a:pt x="90" y="12"/>
                    </a:lnTo>
                    <a:lnTo>
                      <a:pt x="104" y="11"/>
                    </a:lnTo>
                    <a:lnTo>
                      <a:pt x="119" y="10"/>
                    </a:lnTo>
                    <a:lnTo>
                      <a:pt x="135" y="8"/>
                    </a:lnTo>
                    <a:lnTo>
                      <a:pt x="149" y="7"/>
                    </a:lnTo>
                    <a:lnTo>
                      <a:pt x="164" y="6"/>
                    </a:lnTo>
                    <a:lnTo>
                      <a:pt x="179" y="5"/>
                    </a:lnTo>
                    <a:lnTo>
                      <a:pt x="194" y="4"/>
                    </a:lnTo>
                    <a:lnTo>
                      <a:pt x="209" y="3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146"/>
                    </a:lnTo>
                    <a:lnTo>
                      <a:pt x="240" y="292"/>
                    </a:lnTo>
                    <a:lnTo>
                      <a:pt x="240" y="437"/>
                    </a:lnTo>
                    <a:lnTo>
                      <a:pt x="240" y="582"/>
                    </a:lnTo>
                    <a:lnTo>
                      <a:pt x="240" y="585"/>
                    </a:lnTo>
                    <a:lnTo>
                      <a:pt x="240" y="588"/>
                    </a:lnTo>
                    <a:lnTo>
                      <a:pt x="240" y="591"/>
                    </a:lnTo>
                    <a:lnTo>
                      <a:pt x="240" y="595"/>
                    </a:lnTo>
                    <a:lnTo>
                      <a:pt x="228" y="595"/>
                    </a:lnTo>
                    <a:lnTo>
                      <a:pt x="216" y="595"/>
                    </a:lnTo>
                    <a:lnTo>
                      <a:pt x="204" y="595"/>
                    </a:lnTo>
                    <a:lnTo>
                      <a:pt x="191" y="594"/>
                    </a:lnTo>
                    <a:lnTo>
                      <a:pt x="179" y="594"/>
                    </a:lnTo>
                    <a:lnTo>
                      <a:pt x="168" y="594"/>
                    </a:lnTo>
                    <a:lnTo>
                      <a:pt x="156" y="594"/>
                    </a:lnTo>
                    <a:lnTo>
                      <a:pt x="143" y="594"/>
                    </a:lnTo>
                    <a:lnTo>
                      <a:pt x="131" y="594"/>
                    </a:lnTo>
                    <a:lnTo>
                      <a:pt x="119" y="594"/>
                    </a:lnTo>
                    <a:lnTo>
                      <a:pt x="107" y="594"/>
                    </a:lnTo>
                    <a:lnTo>
                      <a:pt x="94" y="594"/>
                    </a:lnTo>
                    <a:lnTo>
                      <a:pt x="82" y="594"/>
                    </a:lnTo>
                    <a:lnTo>
                      <a:pt x="71" y="594"/>
                    </a:lnTo>
                    <a:lnTo>
                      <a:pt x="58" y="594"/>
                    </a:lnTo>
                    <a:lnTo>
                      <a:pt x="46" y="594"/>
                    </a:lnTo>
                    <a:lnTo>
                      <a:pt x="45" y="588"/>
                    </a:lnTo>
                    <a:lnTo>
                      <a:pt x="45" y="583"/>
                    </a:lnTo>
                    <a:lnTo>
                      <a:pt x="43" y="577"/>
                    </a:lnTo>
                    <a:lnTo>
                      <a:pt x="43" y="572"/>
                    </a:lnTo>
                    <a:lnTo>
                      <a:pt x="39" y="572"/>
                    </a:lnTo>
                    <a:lnTo>
                      <a:pt x="33" y="571"/>
                    </a:lnTo>
                    <a:lnTo>
                      <a:pt x="28" y="571"/>
                    </a:lnTo>
                    <a:lnTo>
                      <a:pt x="22" y="570"/>
                    </a:lnTo>
                    <a:lnTo>
                      <a:pt x="17" y="570"/>
                    </a:lnTo>
                    <a:lnTo>
                      <a:pt x="11" y="570"/>
                    </a:lnTo>
                    <a:lnTo>
                      <a:pt x="7" y="569"/>
                    </a:lnTo>
                    <a:lnTo>
                      <a:pt x="1" y="569"/>
                    </a:lnTo>
                    <a:lnTo>
                      <a:pt x="1" y="431"/>
                    </a:lnTo>
                    <a:lnTo>
                      <a:pt x="1" y="294"/>
                    </a:lnTo>
                    <a:lnTo>
                      <a:pt x="1" y="15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CBA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82" name="Freeform 139"/>
              <p:cNvSpPr>
                <a:spLocks/>
              </p:cNvSpPr>
              <p:nvPr/>
            </p:nvSpPr>
            <p:spPr bwMode="auto">
              <a:xfrm>
                <a:off x="6889750" y="3802063"/>
                <a:ext cx="95250" cy="20478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5" y="17"/>
                  </a:cxn>
                  <a:cxn ang="0">
                    <a:pos x="29" y="16"/>
                  </a:cxn>
                  <a:cxn ang="0">
                    <a:pos x="45" y="15"/>
                  </a:cxn>
                  <a:cxn ang="0">
                    <a:pos x="59" y="13"/>
                  </a:cxn>
                  <a:cxn ang="0">
                    <a:pos x="74" y="12"/>
                  </a:cxn>
                  <a:cxn ang="0">
                    <a:pos x="90" y="11"/>
                  </a:cxn>
                  <a:cxn ang="0">
                    <a:pos x="104" y="10"/>
                  </a:cxn>
                  <a:cxn ang="0">
                    <a:pos x="119" y="9"/>
                  </a:cxn>
                  <a:cxn ang="0">
                    <a:pos x="135" y="9"/>
                  </a:cxn>
                  <a:cxn ang="0">
                    <a:pos x="149" y="7"/>
                  </a:cxn>
                  <a:cxn ang="0">
                    <a:pos x="164" y="6"/>
                  </a:cxn>
                  <a:cxn ang="0">
                    <a:pos x="179" y="5"/>
                  </a:cxn>
                  <a:cxn ang="0">
                    <a:pos x="194" y="4"/>
                  </a:cxn>
                  <a:cxn ang="0">
                    <a:pos x="209" y="3"/>
                  </a:cxn>
                  <a:cxn ang="0">
                    <a:pos x="223" y="2"/>
                  </a:cxn>
                  <a:cxn ang="0">
                    <a:pos x="239" y="0"/>
                  </a:cxn>
                  <a:cxn ang="0">
                    <a:pos x="239" y="127"/>
                  </a:cxn>
                  <a:cxn ang="0">
                    <a:pos x="240" y="253"/>
                  </a:cxn>
                  <a:cxn ang="0">
                    <a:pos x="240" y="379"/>
                  </a:cxn>
                  <a:cxn ang="0">
                    <a:pos x="240" y="506"/>
                  </a:cxn>
                  <a:cxn ang="0">
                    <a:pos x="240" y="508"/>
                  </a:cxn>
                  <a:cxn ang="0">
                    <a:pos x="240" y="512"/>
                  </a:cxn>
                  <a:cxn ang="0">
                    <a:pos x="240" y="514"/>
                  </a:cxn>
                  <a:cxn ang="0">
                    <a:pos x="240" y="518"/>
                  </a:cxn>
                  <a:cxn ang="0">
                    <a:pos x="228" y="518"/>
                  </a:cxn>
                  <a:cxn ang="0">
                    <a:pos x="216" y="518"/>
                  </a:cxn>
                  <a:cxn ang="0">
                    <a:pos x="204" y="518"/>
                  </a:cxn>
                  <a:cxn ang="0">
                    <a:pos x="191" y="517"/>
                  </a:cxn>
                  <a:cxn ang="0">
                    <a:pos x="179" y="517"/>
                  </a:cxn>
                  <a:cxn ang="0">
                    <a:pos x="168" y="517"/>
                  </a:cxn>
                  <a:cxn ang="0">
                    <a:pos x="156" y="517"/>
                  </a:cxn>
                  <a:cxn ang="0">
                    <a:pos x="143" y="517"/>
                  </a:cxn>
                  <a:cxn ang="0">
                    <a:pos x="131" y="517"/>
                  </a:cxn>
                  <a:cxn ang="0">
                    <a:pos x="119" y="517"/>
                  </a:cxn>
                  <a:cxn ang="0">
                    <a:pos x="107" y="517"/>
                  </a:cxn>
                  <a:cxn ang="0">
                    <a:pos x="94" y="517"/>
                  </a:cxn>
                  <a:cxn ang="0">
                    <a:pos x="82" y="517"/>
                  </a:cxn>
                  <a:cxn ang="0">
                    <a:pos x="71" y="517"/>
                  </a:cxn>
                  <a:cxn ang="0">
                    <a:pos x="58" y="517"/>
                  </a:cxn>
                  <a:cxn ang="0">
                    <a:pos x="46" y="517"/>
                  </a:cxn>
                  <a:cxn ang="0">
                    <a:pos x="45" y="512"/>
                  </a:cxn>
                  <a:cxn ang="0">
                    <a:pos x="45" y="507"/>
                  </a:cxn>
                  <a:cxn ang="0">
                    <a:pos x="43" y="503"/>
                  </a:cxn>
                  <a:cxn ang="0">
                    <a:pos x="43" y="498"/>
                  </a:cxn>
                  <a:cxn ang="0">
                    <a:pos x="39" y="498"/>
                  </a:cxn>
                  <a:cxn ang="0">
                    <a:pos x="33" y="497"/>
                  </a:cxn>
                  <a:cxn ang="0">
                    <a:pos x="28" y="497"/>
                  </a:cxn>
                  <a:cxn ang="0">
                    <a:pos x="22" y="497"/>
                  </a:cxn>
                  <a:cxn ang="0">
                    <a:pos x="17" y="497"/>
                  </a:cxn>
                  <a:cxn ang="0">
                    <a:pos x="11" y="497"/>
                  </a:cxn>
                  <a:cxn ang="0">
                    <a:pos x="7" y="495"/>
                  </a:cxn>
                  <a:cxn ang="0">
                    <a:pos x="1" y="495"/>
                  </a:cxn>
                  <a:cxn ang="0">
                    <a:pos x="1" y="376"/>
                  </a:cxn>
                  <a:cxn ang="0">
                    <a:pos x="1" y="256"/>
                  </a:cxn>
                  <a:cxn ang="0">
                    <a:pos x="1" y="138"/>
                  </a:cxn>
                  <a:cxn ang="0">
                    <a:pos x="0" y="18"/>
                  </a:cxn>
                </a:cxnLst>
                <a:rect l="0" t="0" r="r" b="b"/>
                <a:pathLst>
                  <a:path w="240" h="518">
                    <a:moveTo>
                      <a:pt x="0" y="18"/>
                    </a:moveTo>
                    <a:lnTo>
                      <a:pt x="15" y="17"/>
                    </a:lnTo>
                    <a:lnTo>
                      <a:pt x="29" y="16"/>
                    </a:lnTo>
                    <a:lnTo>
                      <a:pt x="45" y="15"/>
                    </a:lnTo>
                    <a:lnTo>
                      <a:pt x="59" y="13"/>
                    </a:lnTo>
                    <a:lnTo>
                      <a:pt x="74" y="12"/>
                    </a:lnTo>
                    <a:lnTo>
                      <a:pt x="90" y="11"/>
                    </a:lnTo>
                    <a:lnTo>
                      <a:pt x="104" y="10"/>
                    </a:lnTo>
                    <a:lnTo>
                      <a:pt x="119" y="9"/>
                    </a:lnTo>
                    <a:lnTo>
                      <a:pt x="135" y="9"/>
                    </a:lnTo>
                    <a:lnTo>
                      <a:pt x="149" y="7"/>
                    </a:lnTo>
                    <a:lnTo>
                      <a:pt x="164" y="6"/>
                    </a:lnTo>
                    <a:lnTo>
                      <a:pt x="179" y="5"/>
                    </a:lnTo>
                    <a:lnTo>
                      <a:pt x="194" y="4"/>
                    </a:lnTo>
                    <a:lnTo>
                      <a:pt x="209" y="3"/>
                    </a:lnTo>
                    <a:lnTo>
                      <a:pt x="223" y="2"/>
                    </a:lnTo>
                    <a:lnTo>
                      <a:pt x="239" y="0"/>
                    </a:lnTo>
                    <a:lnTo>
                      <a:pt x="239" y="127"/>
                    </a:lnTo>
                    <a:lnTo>
                      <a:pt x="240" y="253"/>
                    </a:lnTo>
                    <a:lnTo>
                      <a:pt x="240" y="379"/>
                    </a:lnTo>
                    <a:lnTo>
                      <a:pt x="240" y="506"/>
                    </a:lnTo>
                    <a:lnTo>
                      <a:pt x="240" y="508"/>
                    </a:lnTo>
                    <a:lnTo>
                      <a:pt x="240" y="512"/>
                    </a:lnTo>
                    <a:lnTo>
                      <a:pt x="240" y="514"/>
                    </a:lnTo>
                    <a:lnTo>
                      <a:pt x="240" y="518"/>
                    </a:lnTo>
                    <a:lnTo>
                      <a:pt x="228" y="518"/>
                    </a:lnTo>
                    <a:lnTo>
                      <a:pt x="216" y="518"/>
                    </a:lnTo>
                    <a:lnTo>
                      <a:pt x="204" y="518"/>
                    </a:lnTo>
                    <a:lnTo>
                      <a:pt x="191" y="517"/>
                    </a:lnTo>
                    <a:lnTo>
                      <a:pt x="179" y="517"/>
                    </a:lnTo>
                    <a:lnTo>
                      <a:pt x="168" y="517"/>
                    </a:lnTo>
                    <a:lnTo>
                      <a:pt x="156" y="517"/>
                    </a:lnTo>
                    <a:lnTo>
                      <a:pt x="143" y="517"/>
                    </a:lnTo>
                    <a:lnTo>
                      <a:pt x="131" y="517"/>
                    </a:lnTo>
                    <a:lnTo>
                      <a:pt x="119" y="517"/>
                    </a:lnTo>
                    <a:lnTo>
                      <a:pt x="107" y="517"/>
                    </a:lnTo>
                    <a:lnTo>
                      <a:pt x="94" y="517"/>
                    </a:lnTo>
                    <a:lnTo>
                      <a:pt x="82" y="517"/>
                    </a:lnTo>
                    <a:lnTo>
                      <a:pt x="71" y="517"/>
                    </a:lnTo>
                    <a:lnTo>
                      <a:pt x="58" y="517"/>
                    </a:lnTo>
                    <a:lnTo>
                      <a:pt x="46" y="517"/>
                    </a:lnTo>
                    <a:lnTo>
                      <a:pt x="45" y="512"/>
                    </a:lnTo>
                    <a:lnTo>
                      <a:pt x="45" y="507"/>
                    </a:lnTo>
                    <a:lnTo>
                      <a:pt x="43" y="503"/>
                    </a:lnTo>
                    <a:lnTo>
                      <a:pt x="43" y="498"/>
                    </a:lnTo>
                    <a:lnTo>
                      <a:pt x="39" y="498"/>
                    </a:lnTo>
                    <a:lnTo>
                      <a:pt x="33" y="497"/>
                    </a:lnTo>
                    <a:lnTo>
                      <a:pt x="28" y="497"/>
                    </a:lnTo>
                    <a:lnTo>
                      <a:pt x="22" y="497"/>
                    </a:lnTo>
                    <a:lnTo>
                      <a:pt x="17" y="497"/>
                    </a:lnTo>
                    <a:lnTo>
                      <a:pt x="11" y="497"/>
                    </a:lnTo>
                    <a:lnTo>
                      <a:pt x="7" y="495"/>
                    </a:lnTo>
                    <a:lnTo>
                      <a:pt x="1" y="495"/>
                    </a:lnTo>
                    <a:lnTo>
                      <a:pt x="1" y="376"/>
                    </a:lnTo>
                    <a:lnTo>
                      <a:pt x="1" y="256"/>
                    </a:lnTo>
                    <a:lnTo>
                      <a:pt x="1" y="13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3C1A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83" name="Freeform 140"/>
              <p:cNvSpPr>
                <a:spLocks/>
              </p:cNvSpPr>
              <p:nvPr/>
            </p:nvSpPr>
            <p:spPr bwMode="auto">
              <a:xfrm>
                <a:off x="6889750" y="3802063"/>
                <a:ext cx="95250" cy="17462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5" y="14"/>
                  </a:cxn>
                  <a:cxn ang="0">
                    <a:pos x="29" y="13"/>
                  </a:cxn>
                  <a:cxn ang="0">
                    <a:pos x="45" y="13"/>
                  </a:cxn>
                  <a:cxn ang="0">
                    <a:pos x="59" y="11"/>
                  </a:cxn>
                  <a:cxn ang="0">
                    <a:pos x="74" y="10"/>
                  </a:cxn>
                  <a:cxn ang="0">
                    <a:pos x="90" y="9"/>
                  </a:cxn>
                  <a:cxn ang="0">
                    <a:pos x="104" y="8"/>
                  </a:cxn>
                  <a:cxn ang="0">
                    <a:pos x="119" y="7"/>
                  </a:cxn>
                  <a:cxn ang="0">
                    <a:pos x="135" y="7"/>
                  </a:cxn>
                  <a:cxn ang="0">
                    <a:pos x="149" y="5"/>
                  </a:cxn>
                  <a:cxn ang="0">
                    <a:pos x="164" y="4"/>
                  </a:cxn>
                  <a:cxn ang="0">
                    <a:pos x="179" y="3"/>
                  </a:cxn>
                  <a:cxn ang="0">
                    <a:pos x="194" y="2"/>
                  </a:cxn>
                  <a:cxn ang="0">
                    <a:pos x="209" y="2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107"/>
                  </a:cxn>
                  <a:cxn ang="0">
                    <a:pos x="240" y="214"/>
                  </a:cxn>
                  <a:cxn ang="0">
                    <a:pos x="240" y="322"/>
                  </a:cxn>
                  <a:cxn ang="0">
                    <a:pos x="240" y="429"/>
                  </a:cxn>
                  <a:cxn ang="0">
                    <a:pos x="240" y="432"/>
                  </a:cxn>
                  <a:cxn ang="0">
                    <a:pos x="240" y="434"/>
                  </a:cxn>
                  <a:cxn ang="0">
                    <a:pos x="240" y="438"/>
                  </a:cxn>
                  <a:cxn ang="0">
                    <a:pos x="240" y="440"/>
                  </a:cxn>
                  <a:cxn ang="0">
                    <a:pos x="228" y="440"/>
                  </a:cxn>
                  <a:cxn ang="0">
                    <a:pos x="216" y="440"/>
                  </a:cxn>
                  <a:cxn ang="0">
                    <a:pos x="204" y="440"/>
                  </a:cxn>
                  <a:cxn ang="0">
                    <a:pos x="191" y="440"/>
                  </a:cxn>
                  <a:cxn ang="0">
                    <a:pos x="179" y="440"/>
                  </a:cxn>
                  <a:cxn ang="0">
                    <a:pos x="168" y="440"/>
                  </a:cxn>
                  <a:cxn ang="0">
                    <a:pos x="156" y="440"/>
                  </a:cxn>
                  <a:cxn ang="0">
                    <a:pos x="143" y="439"/>
                  </a:cxn>
                  <a:cxn ang="0">
                    <a:pos x="131" y="439"/>
                  </a:cxn>
                  <a:cxn ang="0">
                    <a:pos x="119" y="439"/>
                  </a:cxn>
                  <a:cxn ang="0">
                    <a:pos x="107" y="439"/>
                  </a:cxn>
                  <a:cxn ang="0">
                    <a:pos x="94" y="439"/>
                  </a:cxn>
                  <a:cxn ang="0">
                    <a:pos x="82" y="439"/>
                  </a:cxn>
                  <a:cxn ang="0">
                    <a:pos x="71" y="439"/>
                  </a:cxn>
                  <a:cxn ang="0">
                    <a:pos x="58" y="439"/>
                  </a:cxn>
                  <a:cxn ang="0">
                    <a:pos x="46" y="439"/>
                  </a:cxn>
                  <a:cxn ang="0">
                    <a:pos x="45" y="435"/>
                  </a:cxn>
                  <a:cxn ang="0">
                    <a:pos x="45" y="431"/>
                  </a:cxn>
                  <a:cxn ang="0">
                    <a:pos x="43" y="427"/>
                  </a:cxn>
                  <a:cxn ang="0">
                    <a:pos x="43" y="424"/>
                  </a:cxn>
                  <a:cxn ang="0">
                    <a:pos x="39" y="424"/>
                  </a:cxn>
                  <a:cxn ang="0">
                    <a:pos x="33" y="422"/>
                  </a:cxn>
                  <a:cxn ang="0">
                    <a:pos x="28" y="422"/>
                  </a:cxn>
                  <a:cxn ang="0">
                    <a:pos x="22" y="422"/>
                  </a:cxn>
                  <a:cxn ang="0">
                    <a:pos x="17" y="422"/>
                  </a:cxn>
                  <a:cxn ang="0">
                    <a:pos x="11" y="422"/>
                  </a:cxn>
                  <a:cxn ang="0">
                    <a:pos x="7" y="421"/>
                  </a:cxn>
                  <a:cxn ang="0">
                    <a:pos x="1" y="421"/>
                  </a:cxn>
                  <a:cxn ang="0">
                    <a:pos x="1" y="319"/>
                  </a:cxn>
                  <a:cxn ang="0">
                    <a:pos x="1" y="219"/>
                  </a:cxn>
                  <a:cxn ang="0">
                    <a:pos x="1" y="117"/>
                  </a:cxn>
                  <a:cxn ang="0">
                    <a:pos x="0" y="15"/>
                  </a:cxn>
                </a:cxnLst>
                <a:rect l="0" t="0" r="r" b="b"/>
                <a:pathLst>
                  <a:path w="240" h="440">
                    <a:moveTo>
                      <a:pt x="0" y="15"/>
                    </a:moveTo>
                    <a:lnTo>
                      <a:pt x="15" y="14"/>
                    </a:lnTo>
                    <a:lnTo>
                      <a:pt x="29" y="13"/>
                    </a:lnTo>
                    <a:lnTo>
                      <a:pt x="45" y="13"/>
                    </a:lnTo>
                    <a:lnTo>
                      <a:pt x="59" y="11"/>
                    </a:lnTo>
                    <a:lnTo>
                      <a:pt x="74" y="10"/>
                    </a:lnTo>
                    <a:lnTo>
                      <a:pt x="90" y="9"/>
                    </a:lnTo>
                    <a:lnTo>
                      <a:pt x="104" y="8"/>
                    </a:lnTo>
                    <a:lnTo>
                      <a:pt x="119" y="7"/>
                    </a:lnTo>
                    <a:lnTo>
                      <a:pt x="135" y="7"/>
                    </a:lnTo>
                    <a:lnTo>
                      <a:pt x="149" y="5"/>
                    </a:lnTo>
                    <a:lnTo>
                      <a:pt x="164" y="4"/>
                    </a:lnTo>
                    <a:lnTo>
                      <a:pt x="179" y="3"/>
                    </a:lnTo>
                    <a:lnTo>
                      <a:pt x="194" y="2"/>
                    </a:lnTo>
                    <a:lnTo>
                      <a:pt x="209" y="2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107"/>
                    </a:lnTo>
                    <a:lnTo>
                      <a:pt x="240" y="214"/>
                    </a:lnTo>
                    <a:lnTo>
                      <a:pt x="240" y="322"/>
                    </a:lnTo>
                    <a:lnTo>
                      <a:pt x="240" y="429"/>
                    </a:lnTo>
                    <a:lnTo>
                      <a:pt x="240" y="432"/>
                    </a:lnTo>
                    <a:lnTo>
                      <a:pt x="240" y="434"/>
                    </a:lnTo>
                    <a:lnTo>
                      <a:pt x="240" y="438"/>
                    </a:lnTo>
                    <a:lnTo>
                      <a:pt x="240" y="440"/>
                    </a:lnTo>
                    <a:lnTo>
                      <a:pt x="228" y="440"/>
                    </a:lnTo>
                    <a:lnTo>
                      <a:pt x="216" y="440"/>
                    </a:lnTo>
                    <a:lnTo>
                      <a:pt x="204" y="440"/>
                    </a:lnTo>
                    <a:lnTo>
                      <a:pt x="191" y="440"/>
                    </a:lnTo>
                    <a:lnTo>
                      <a:pt x="179" y="440"/>
                    </a:lnTo>
                    <a:lnTo>
                      <a:pt x="168" y="440"/>
                    </a:lnTo>
                    <a:lnTo>
                      <a:pt x="156" y="440"/>
                    </a:lnTo>
                    <a:lnTo>
                      <a:pt x="143" y="439"/>
                    </a:lnTo>
                    <a:lnTo>
                      <a:pt x="131" y="439"/>
                    </a:lnTo>
                    <a:lnTo>
                      <a:pt x="119" y="439"/>
                    </a:lnTo>
                    <a:lnTo>
                      <a:pt x="107" y="439"/>
                    </a:lnTo>
                    <a:lnTo>
                      <a:pt x="94" y="439"/>
                    </a:lnTo>
                    <a:lnTo>
                      <a:pt x="82" y="439"/>
                    </a:lnTo>
                    <a:lnTo>
                      <a:pt x="71" y="439"/>
                    </a:lnTo>
                    <a:lnTo>
                      <a:pt x="58" y="439"/>
                    </a:lnTo>
                    <a:lnTo>
                      <a:pt x="46" y="439"/>
                    </a:lnTo>
                    <a:lnTo>
                      <a:pt x="45" y="435"/>
                    </a:lnTo>
                    <a:lnTo>
                      <a:pt x="45" y="431"/>
                    </a:lnTo>
                    <a:lnTo>
                      <a:pt x="43" y="427"/>
                    </a:lnTo>
                    <a:lnTo>
                      <a:pt x="43" y="424"/>
                    </a:lnTo>
                    <a:lnTo>
                      <a:pt x="39" y="424"/>
                    </a:lnTo>
                    <a:lnTo>
                      <a:pt x="33" y="422"/>
                    </a:lnTo>
                    <a:lnTo>
                      <a:pt x="28" y="422"/>
                    </a:lnTo>
                    <a:lnTo>
                      <a:pt x="22" y="422"/>
                    </a:lnTo>
                    <a:lnTo>
                      <a:pt x="17" y="422"/>
                    </a:lnTo>
                    <a:lnTo>
                      <a:pt x="11" y="422"/>
                    </a:lnTo>
                    <a:lnTo>
                      <a:pt x="7" y="421"/>
                    </a:lnTo>
                    <a:lnTo>
                      <a:pt x="1" y="421"/>
                    </a:lnTo>
                    <a:lnTo>
                      <a:pt x="1" y="319"/>
                    </a:lnTo>
                    <a:lnTo>
                      <a:pt x="1" y="219"/>
                    </a:lnTo>
                    <a:lnTo>
                      <a:pt x="1" y="11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D8C9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84" name="Freeform 141"/>
              <p:cNvSpPr>
                <a:spLocks/>
              </p:cNvSpPr>
              <p:nvPr/>
            </p:nvSpPr>
            <p:spPr bwMode="auto">
              <a:xfrm>
                <a:off x="6889750" y="3802063"/>
                <a:ext cx="95250" cy="14446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5" y="14"/>
                  </a:cxn>
                  <a:cxn ang="0">
                    <a:pos x="29" y="13"/>
                  </a:cxn>
                  <a:cxn ang="0">
                    <a:pos x="45" y="13"/>
                  </a:cxn>
                  <a:cxn ang="0">
                    <a:pos x="59" y="11"/>
                  </a:cxn>
                  <a:cxn ang="0">
                    <a:pos x="74" y="10"/>
                  </a:cxn>
                  <a:cxn ang="0">
                    <a:pos x="90" y="9"/>
                  </a:cxn>
                  <a:cxn ang="0">
                    <a:pos x="104" y="8"/>
                  </a:cxn>
                  <a:cxn ang="0">
                    <a:pos x="119" y="7"/>
                  </a:cxn>
                  <a:cxn ang="0">
                    <a:pos x="135" y="7"/>
                  </a:cxn>
                  <a:cxn ang="0">
                    <a:pos x="149" y="5"/>
                  </a:cxn>
                  <a:cxn ang="0">
                    <a:pos x="164" y="4"/>
                  </a:cxn>
                  <a:cxn ang="0">
                    <a:pos x="179" y="3"/>
                  </a:cxn>
                  <a:cxn ang="0">
                    <a:pos x="194" y="2"/>
                  </a:cxn>
                  <a:cxn ang="0">
                    <a:pos x="209" y="2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88"/>
                  </a:cxn>
                  <a:cxn ang="0">
                    <a:pos x="240" y="177"/>
                  </a:cxn>
                  <a:cxn ang="0">
                    <a:pos x="240" y="266"/>
                  </a:cxn>
                  <a:cxn ang="0">
                    <a:pos x="240" y="355"/>
                  </a:cxn>
                  <a:cxn ang="0">
                    <a:pos x="240" y="357"/>
                  </a:cxn>
                  <a:cxn ang="0">
                    <a:pos x="240" y="360"/>
                  </a:cxn>
                  <a:cxn ang="0">
                    <a:pos x="240" y="362"/>
                  </a:cxn>
                  <a:cxn ang="0">
                    <a:pos x="240" y="364"/>
                  </a:cxn>
                  <a:cxn ang="0">
                    <a:pos x="228" y="364"/>
                  </a:cxn>
                  <a:cxn ang="0">
                    <a:pos x="216" y="364"/>
                  </a:cxn>
                  <a:cxn ang="0">
                    <a:pos x="204" y="364"/>
                  </a:cxn>
                  <a:cxn ang="0">
                    <a:pos x="191" y="364"/>
                  </a:cxn>
                  <a:cxn ang="0">
                    <a:pos x="179" y="364"/>
                  </a:cxn>
                  <a:cxn ang="0">
                    <a:pos x="168" y="364"/>
                  </a:cxn>
                  <a:cxn ang="0">
                    <a:pos x="156" y="364"/>
                  </a:cxn>
                  <a:cxn ang="0">
                    <a:pos x="143" y="364"/>
                  </a:cxn>
                  <a:cxn ang="0">
                    <a:pos x="131" y="364"/>
                  </a:cxn>
                  <a:cxn ang="0">
                    <a:pos x="119" y="364"/>
                  </a:cxn>
                  <a:cxn ang="0">
                    <a:pos x="107" y="364"/>
                  </a:cxn>
                  <a:cxn ang="0">
                    <a:pos x="94" y="364"/>
                  </a:cxn>
                  <a:cxn ang="0">
                    <a:pos x="82" y="363"/>
                  </a:cxn>
                  <a:cxn ang="0">
                    <a:pos x="71" y="363"/>
                  </a:cxn>
                  <a:cxn ang="0">
                    <a:pos x="58" y="363"/>
                  </a:cxn>
                  <a:cxn ang="0">
                    <a:pos x="46" y="363"/>
                  </a:cxn>
                  <a:cxn ang="0">
                    <a:pos x="45" y="361"/>
                  </a:cxn>
                  <a:cxn ang="0">
                    <a:pos x="45" y="357"/>
                  </a:cxn>
                  <a:cxn ang="0">
                    <a:pos x="43" y="354"/>
                  </a:cxn>
                  <a:cxn ang="0">
                    <a:pos x="43" y="350"/>
                  </a:cxn>
                  <a:cxn ang="0">
                    <a:pos x="39" y="350"/>
                  </a:cxn>
                  <a:cxn ang="0">
                    <a:pos x="33" y="350"/>
                  </a:cxn>
                  <a:cxn ang="0">
                    <a:pos x="28" y="350"/>
                  </a:cxn>
                  <a:cxn ang="0">
                    <a:pos x="22" y="350"/>
                  </a:cxn>
                  <a:cxn ang="0">
                    <a:pos x="17" y="350"/>
                  </a:cxn>
                  <a:cxn ang="0">
                    <a:pos x="11" y="350"/>
                  </a:cxn>
                  <a:cxn ang="0">
                    <a:pos x="7" y="349"/>
                  </a:cxn>
                  <a:cxn ang="0">
                    <a:pos x="1" y="349"/>
                  </a:cxn>
                  <a:cxn ang="0">
                    <a:pos x="1" y="265"/>
                  </a:cxn>
                  <a:cxn ang="0">
                    <a:pos x="1" y="182"/>
                  </a:cxn>
                  <a:cxn ang="0">
                    <a:pos x="1" y="98"/>
                  </a:cxn>
                  <a:cxn ang="0">
                    <a:pos x="0" y="15"/>
                  </a:cxn>
                </a:cxnLst>
                <a:rect l="0" t="0" r="r" b="b"/>
                <a:pathLst>
                  <a:path w="240" h="364">
                    <a:moveTo>
                      <a:pt x="0" y="15"/>
                    </a:moveTo>
                    <a:lnTo>
                      <a:pt x="15" y="14"/>
                    </a:lnTo>
                    <a:lnTo>
                      <a:pt x="29" y="13"/>
                    </a:lnTo>
                    <a:lnTo>
                      <a:pt x="45" y="13"/>
                    </a:lnTo>
                    <a:lnTo>
                      <a:pt x="59" y="11"/>
                    </a:lnTo>
                    <a:lnTo>
                      <a:pt x="74" y="10"/>
                    </a:lnTo>
                    <a:lnTo>
                      <a:pt x="90" y="9"/>
                    </a:lnTo>
                    <a:lnTo>
                      <a:pt x="104" y="8"/>
                    </a:lnTo>
                    <a:lnTo>
                      <a:pt x="119" y="7"/>
                    </a:lnTo>
                    <a:lnTo>
                      <a:pt x="135" y="7"/>
                    </a:lnTo>
                    <a:lnTo>
                      <a:pt x="149" y="5"/>
                    </a:lnTo>
                    <a:lnTo>
                      <a:pt x="164" y="4"/>
                    </a:lnTo>
                    <a:lnTo>
                      <a:pt x="179" y="3"/>
                    </a:lnTo>
                    <a:lnTo>
                      <a:pt x="194" y="2"/>
                    </a:lnTo>
                    <a:lnTo>
                      <a:pt x="209" y="2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88"/>
                    </a:lnTo>
                    <a:lnTo>
                      <a:pt x="240" y="177"/>
                    </a:lnTo>
                    <a:lnTo>
                      <a:pt x="240" y="266"/>
                    </a:lnTo>
                    <a:lnTo>
                      <a:pt x="240" y="355"/>
                    </a:lnTo>
                    <a:lnTo>
                      <a:pt x="240" y="357"/>
                    </a:lnTo>
                    <a:lnTo>
                      <a:pt x="240" y="360"/>
                    </a:lnTo>
                    <a:lnTo>
                      <a:pt x="240" y="362"/>
                    </a:lnTo>
                    <a:lnTo>
                      <a:pt x="240" y="364"/>
                    </a:lnTo>
                    <a:lnTo>
                      <a:pt x="228" y="364"/>
                    </a:lnTo>
                    <a:lnTo>
                      <a:pt x="216" y="364"/>
                    </a:lnTo>
                    <a:lnTo>
                      <a:pt x="204" y="364"/>
                    </a:lnTo>
                    <a:lnTo>
                      <a:pt x="191" y="364"/>
                    </a:lnTo>
                    <a:lnTo>
                      <a:pt x="179" y="364"/>
                    </a:lnTo>
                    <a:lnTo>
                      <a:pt x="168" y="364"/>
                    </a:lnTo>
                    <a:lnTo>
                      <a:pt x="156" y="364"/>
                    </a:lnTo>
                    <a:lnTo>
                      <a:pt x="143" y="364"/>
                    </a:lnTo>
                    <a:lnTo>
                      <a:pt x="131" y="364"/>
                    </a:lnTo>
                    <a:lnTo>
                      <a:pt x="119" y="364"/>
                    </a:lnTo>
                    <a:lnTo>
                      <a:pt x="107" y="364"/>
                    </a:lnTo>
                    <a:lnTo>
                      <a:pt x="94" y="364"/>
                    </a:lnTo>
                    <a:lnTo>
                      <a:pt x="82" y="363"/>
                    </a:lnTo>
                    <a:lnTo>
                      <a:pt x="71" y="363"/>
                    </a:lnTo>
                    <a:lnTo>
                      <a:pt x="58" y="363"/>
                    </a:lnTo>
                    <a:lnTo>
                      <a:pt x="46" y="363"/>
                    </a:lnTo>
                    <a:lnTo>
                      <a:pt x="45" y="361"/>
                    </a:lnTo>
                    <a:lnTo>
                      <a:pt x="45" y="357"/>
                    </a:lnTo>
                    <a:lnTo>
                      <a:pt x="43" y="354"/>
                    </a:lnTo>
                    <a:lnTo>
                      <a:pt x="43" y="350"/>
                    </a:lnTo>
                    <a:lnTo>
                      <a:pt x="39" y="350"/>
                    </a:lnTo>
                    <a:lnTo>
                      <a:pt x="33" y="350"/>
                    </a:lnTo>
                    <a:lnTo>
                      <a:pt x="28" y="350"/>
                    </a:lnTo>
                    <a:lnTo>
                      <a:pt x="22" y="350"/>
                    </a:lnTo>
                    <a:lnTo>
                      <a:pt x="17" y="350"/>
                    </a:lnTo>
                    <a:lnTo>
                      <a:pt x="11" y="350"/>
                    </a:lnTo>
                    <a:lnTo>
                      <a:pt x="7" y="349"/>
                    </a:lnTo>
                    <a:lnTo>
                      <a:pt x="1" y="349"/>
                    </a:lnTo>
                    <a:lnTo>
                      <a:pt x="1" y="265"/>
                    </a:lnTo>
                    <a:lnTo>
                      <a:pt x="1" y="182"/>
                    </a:lnTo>
                    <a:lnTo>
                      <a:pt x="1" y="98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DDD1B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85" name="Freeform 142"/>
              <p:cNvSpPr>
                <a:spLocks/>
              </p:cNvSpPr>
              <p:nvPr/>
            </p:nvSpPr>
            <p:spPr bwMode="auto">
              <a:xfrm>
                <a:off x="6889750" y="3802063"/>
                <a:ext cx="95250" cy="11430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15" y="13"/>
                  </a:cxn>
                  <a:cxn ang="0">
                    <a:pos x="29" y="12"/>
                  </a:cxn>
                  <a:cxn ang="0">
                    <a:pos x="45" y="12"/>
                  </a:cxn>
                  <a:cxn ang="0">
                    <a:pos x="59" y="10"/>
                  </a:cxn>
                  <a:cxn ang="0">
                    <a:pos x="74" y="9"/>
                  </a:cxn>
                  <a:cxn ang="0">
                    <a:pos x="90" y="8"/>
                  </a:cxn>
                  <a:cxn ang="0">
                    <a:pos x="104" y="8"/>
                  </a:cxn>
                  <a:cxn ang="0">
                    <a:pos x="119" y="7"/>
                  </a:cxn>
                  <a:cxn ang="0">
                    <a:pos x="135" y="6"/>
                  </a:cxn>
                  <a:cxn ang="0">
                    <a:pos x="149" y="4"/>
                  </a:cxn>
                  <a:cxn ang="0">
                    <a:pos x="164" y="4"/>
                  </a:cxn>
                  <a:cxn ang="0">
                    <a:pos x="179" y="3"/>
                  </a:cxn>
                  <a:cxn ang="0">
                    <a:pos x="194" y="2"/>
                  </a:cxn>
                  <a:cxn ang="0">
                    <a:pos x="209" y="1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70"/>
                  </a:cxn>
                  <a:cxn ang="0">
                    <a:pos x="240" y="139"/>
                  </a:cxn>
                  <a:cxn ang="0">
                    <a:pos x="240" y="209"/>
                  </a:cxn>
                  <a:cxn ang="0">
                    <a:pos x="240" y="279"/>
                  </a:cxn>
                  <a:cxn ang="0">
                    <a:pos x="240" y="282"/>
                  </a:cxn>
                  <a:cxn ang="0">
                    <a:pos x="240" y="284"/>
                  </a:cxn>
                  <a:cxn ang="0">
                    <a:pos x="240" y="285"/>
                  </a:cxn>
                  <a:cxn ang="0">
                    <a:pos x="240" y="288"/>
                  </a:cxn>
                  <a:cxn ang="0">
                    <a:pos x="228" y="288"/>
                  </a:cxn>
                  <a:cxn ang="0">
                    <a:pos x="216" y="288"/>
                  </a:cxn>
                  <a:cxn ang="0">
                    <a:pos x="204" y="288"/>
                  </a:cxn>
                  <a:cxn ang="0">
                    <a:pos x="191" y="288"/>
                  </a:cxn>
                  <a:cxn ang="0">
                    <a:pos x="179" y="288"/>
                  </a:cxn>
                  <a:cxn ang="0">
                    <a:pos x="168" y="288"/>
                  </a:cxn>
                  <a:cxn ang="0">
                    <a:pos x="156" y="288"/>
                  </a:cxn>
                  <a:cxn ang="0">
                    <a:pos x="143" y="288"/>
                  </a:cxn>
                  <a:cxn ang="0">
                    <a:pos x="131" y="288"/>
                  </a:cxn>
                  <a:cxn ang="0">
                    <a:pos x="119" y="288"/>
                  </a:cxn>
                  <a:cxn ang="0">
                    <a:pos x="107" y="288"/>
                  </a:cxn>
                  <a:cxn ang="0">
                    <a:pos x="94" y="288"/>
                  </a:cxn>
                  <a:cxn ang="0">
                    <a:pos x="82" y="288"/>
                  </a:cxn>
                  <a:cxn ang="0">
                    <a:pos x="71" y="288"/>
                  </a:cxn>
                  <a:cxn ang="0">
                    <a:pos x="58" y="288"/>
                  </a:cxn>
                  <a:cxn ang="0">
                    <a:pos x="46" y="288"/>
                  </a:cxn>
                  <a:cxn ang="0">
                    <a:pos x="45" y="285"/>
                  </a:cxn>
                  <a:cxn ang="0">
                    <a:pos x="45" y="282"/>
                  </a:cxn>
                  <a:cxn ang="0">
                    <a:pos x="43" y="279"/>
                  </a:cxn>
                  <a:cxn ang="0">
                    <a:pos x="43" y="277"/>
                  </a:cxn>
                  <a:cxn ang="0">
                    <a:pos x="39" y="277"/>
                  </a:cxn>
                  <a:cxn ang="0">
                    <a:pos x="33" y="277"/>
                  </a:cxn>
                  <a:cxn ang="0">
                    <a:pos x="28" y="277"/>
                  </a:cxn>
                  <a:cxn ang="0">
                    <a:pos x="22" y="277"/>
                  </a:cxn>
                  <a:cxn ang="0">
                    <a:pos x="17" y="277"/>
                  </a:cxn>
                  <a:cxn ang="0">
                    <a:pos x="11" y="277"/>
                  </a:cxn>
                  <a:cxn ang="0">
                    <a:pos x="7" y="276"/>
                  </a:cxn>
                  <a:cxn ang="0">
                    <a:pos x="1" y="276"/>
                  </a:cxn>
                  <a:cxn ang="0">
                    <a:pos x="1" y="211"/>
                  </a:cxn>
                  <a:cxn ang="0">
                    <a:pos x="1" y="145"/>
                  </a:cxn>
                  <a:cxn ang="0">
                    <a:pos x="1" y="79"/>
                  </a:cxn>
                  <a:cxn ang="0">
                    <a:pos x="0" y="14"/>
                  </a:cxn>
                </a:cxnLst>
                <a:rect l="0" t="0" r="r" b="b"/>
                <a:pathLst>
                  <a:path w="240" h="288">
                    <a:moveTo>
                      <a:pt x="0" y="14"/>
                    </a:moveTo>
                    <a:lnTo>
                      <a:pt x="15" y="13"/>
                    </a:lnTo>
                    <a:lnTo>
                      <a:pt x="29" y="12"/>
                    </a:lnTo>
                    <a:lnTo>
                      <a:pt x="45" y="12"/>
                    </a:lnTo>
                    <a:lnTo>
                      <a:pt x="59" y="10"/>
                    </a:lnTo>
                    <a:lnTo>
                      <a:pt x="74" y="9"/>
                    </a:lnTo>
                    <a:lnTo>
                      <a:pt x="90" y="8"/>
                    </a:lnTo>
                    <a:lnTo>
                      <a:pt x="104" y="8"/>
                    </a:lnTo>
                    <a:lnTo>
                      <a:pt x="119" y="7"/>
                    </a:lnTo>
                    <a:lnTo>
                      <a:pt x="135" y="6"/>
                    </a:lnTo>
                    <a:lnTo>
                      <a:pt x="149" y="4"/>
                    </a:lnTo>
                    <a:lnTo>
                      <a:pt x="164" y="4"/>
                    </a:lnTo>
                    <a:lnTo>
                      <a:pt x="179" y="3"/>
                    </a:lnTo>
                    <a:lnTo>
                      <a:pt x="194" y="2"/>
                    </a:lnTo>
                    <a:lnTo>
                      <a:pt x="209" y="1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70"/>
                    </a:lnTo>
                    <a:lnTo>
                      <a:pt x="240" y="139"/>
                    </a:lnTo>
                    <a:lnTo>
                      <a:pt x="240" y="209"/>
                    </a:lnTo>
                    <a:lnTo>
                      <a:pt x="240" y="279"/>
                    </a:lnTo>
                    <a:lnTo>
                      <a:pt x="240" y="282"/>
                    </a:lnTo>
                    <a:lnTo>
                      <a:pt x="240" y="284"/>
                    </a:lnTo>
                    <a:lnTo>
                      <a:pt x="240" y="285"/>
                    </a:lnTo>
                    <a:lnTo>
                      <a:pt x="240" y="288"/>
                    </a:lnTo>
                    <a:lnTo>
                      <a:pt x="228" y="288"/>
                    </a:lnTo>
                    <a:lnTo>
                      <a:pt x="216" y="288"/>
                    </a:lnTo>
                    <a:lnTo>
                      <a:pt x="204" y="288"/>
                    </a:lnTo>
                    <a:lnTo>
                      <a:pt x="191" y="288"/>
                    </a:lnTo>
                    <a:lnTo>
                      <a:pt x="179" y="288"/>
                    </a:lnTo>
                    <a:lnTo>
                      <a:pt x="168" y="288"/>
                    </a:lnTo>
                    <a:lnTo>
                      <a:pt x="156" y="288"/>
                    </a:lnTo>
                    <a:lnTo>
                      <a:pt x="143" y="288"/>
                    </a:lnTo>
                    <a:lnTo>
                      <a:pt x="131" y="288"/>
                    </a:lnTo>
                    <a:lnTo>
                      <a:pt x="119" y="288"/>
                    </a:lnTo>
                    <a:lnTo>
                      <a:pt x="107" y="288"/>
                    </a:lnTo>
                    <a:lnTo>
                      <a:pt x="94" y="288"/>
                    </a:lnTo>
                    <a:lnTo>
                      <a:pt x="82" y="288"/>
                    </a:lnTo>
                    <a:lnTo>
                      <a:pt x="71" y="288"/>
                    </a:lnTo>
                    <a:lnTo>
                      <a:pt x="58" y="288"/>
                    </a:lnTo>
                    <a:lnTo>
                      <a:pt x="46" y="288"/>
                    </a:lnTo>
                    <a:lnTo>
                      <a:pt x="45" y="285"/>
                    </a:lnTo>
                    <a:lnTo>
                      <a:pt x="45" y="282"/>
                    </a:lnTo>
                    <a:lnTo>
                      <a:pt x="43" y="279"/>
                    </a:lnTo>
                    <a:lnTo>
                      <a:pt x="43" y="277"/>
                    </a:lnTo>
                    <a:lnTo>
                      <a:pt x="39" y="277"/>
                    </a:lnTo>
                    <a:lnTo>
                      <a:pt x="33" y="277"/>
                    </a:lnTo>
                    <a:lnTo>
                      <a:pt x="28" y="277"/>
                    </a:lnTo>
                    <a:lnTo>
                      <a:pt x="22" y="277"/>
                    </a:lnTo>
                    <a:lnTo>
                      <a:pt x="17" y="277"/>
                    </a:lnTo>
                    <a:lnTo>
                      <a:pt x="11" y="277"/>
                    </a:lnTo>
                    <a:lnTo>
                      <a:pt x="7" y="276"/>
                    </a:lnTo>
                    <a:lnTo>
                      <a:pt x="1" y="276"/>
                    </a:lnTo>
                    <a:lnTo>
                      <a:pt x="1" y="211"/>
                    </a:lnTo>
                    <a:lnTo>
                      <a:pt x="1" y="145"/>
                    </a:lnTo>
                    <a:lnTo>
                      <a:pt x="1" y="79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E5D8C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86" name="Freeform 143"/>
              <p:cNvSpPr>
                <a:spLocks/>
              </p:cNvSpPr>
              <p:nvPr/>
            </p:nvSpPr>
            <p:spPr bwMode="auto">
              <a:xfrm>
                <a:off x="6889750" y="3802063"/>
                <a:ext cx="95250" cy="84137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39" y="0"/>
                  </a:cxn>
                  <a:cxn ang="0">
                    <a:pos x="240" y="205"/>
                  </a:cxn>
                  <a:cxn ang="0">
                    <a:pos x="240" y="212"/>
                  </a:cxn>
                  <a:cxn ang="0">
                    <a:pos x="46" y="212"/>
                  </a:cxn>
                  <a:cxn ang="0">
                    <a:pos x="43" y="205"/>
                  </a:cxn>
                  <a:cxn ang="0">
                    <a:pos x="1" y="205"/>
                  </a:cxn>
                  <a:cxn ang="0">
                    <a:pos x="0" y="13"/>
                  </a:cxn>
                </a:cxnLst>
                <a:rect l="0" t="0" r="r" b="b"/>
                <a:pathLst>
                  <a:path w="240" h="212">
                    <a:moveTo>
                      <a:pt x="0" y="13"/>
                    </a:moveTo>
                    <a:lnTo>
                      <a:pt x="239" y="0"/>
                    </a:lnTo>
                    <a:lnTo>
                      <a:pt x="240" y="205"/>
                    </a:lnTo>
                    <a:lnTo>
                      <a:pt x="240" y="212"/>
                    </a:lnTo>
                    <a:lnTo>
                      <a:pt x="46" y="212"/>
                    </a:lnTo>
                    <a:lnTo>
                      <a:pt x="43" y="205"/>
                    </a:lnTo>
                    <a:lnTo>
                      <a:pt x="1" y="205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EAE0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87" name="Freeform 144"/>
              <p:cNvSpPr>
                <a:spLocks/>
              </p:cNvSpPr>
              <p:nvPr/>
            </p:nvSpPr>
            <p:spPr bwMode="auto">
              <a:xfrm>
                <a:off x="7002463" y="3716338"/>
                <a:ext cx="330200" cy="442912"/>
              </a:xfrm>
              <a:custGeom>
                <a:avLst/>
                <a:gdLst/>
                <a:ahLst/>
                <a:cxnLst>
                  <a:cxn ang="0">
                    <a:pos x="67" y="115"/>
                  </a:cxn>
                  <a:cxn ang="0">
                    <a:pos x="115" y="102"/>
                  </a:cxn>
                  <a:cxn ang="0">
                    <a:pos x="164" y="90"/>
                  </a:cxn>
                  <a:cxn ang="0">
                    <a:pos x="212" y="79"/>
                  </a:cxn>
                  <a:cxn ang="0">
                    <a:pos x="261" y="69"/>
                  </a:cxn>
                  <a:cxn ang="0">
                    <a:pos x="310" y="59"/>
                  </a:cxn>
                  <a:cxn ang="0">
                    <a:pos x="359" y="50"/>
                  </a:cxn>
                  <a:cxn ang="0">
                    <a:pos x="409" y="41"/>
                  </a:cxn>
                  <a:cxn ang="0">
                    <a:pos x="457" y="34"/>
                  </a:cxn>
                  <a:cxn ang="0">
                    <a:pos x="507" y="27"/>
                  </a:cxn>
                  <a:cxn ang="0">
                    <a:pos x="556" y="21"/>
                  </a:cxn>
                  <a:cxn ang="0">
                    <a:pos x="606" y="15"/>
                  </a:cxn>
                  <a:cxn ang="0">
                    <a:pos x="656" y="11"/>
                  </a:cxn>
                  <a:cxn ang="0">
                    <a:pos x="705" y="7"/>
                  </a:cxn>
                  <a:cxn ang="0">
                    <a:pos x="755" y="4"/>
                  </a:cxn>
                  <a:cxn ang="0">
                    <a:pos x="806" y="1"/>
                  </a:cxn>
                  <a:cxn ang="0">
                    <a:pos x="818" y="271"/>
                  </a:cxn>
                  <a:cxn ang="0">
                    <a:pos x="807" y="810"/>
                  </a:cxn>
                  <a:cxn ang="0">
                    <a:pos x="797" y="1086"/>
                  </a:cxn>
                  <a:cxn ang="0">
                    <a:pos x="759" y="1093"/>
                  </a:cxn>
                  <a:cxn ang="0">
                    <a:pos x="716" y="1100"/>
                  </a:cxn>
                  <a:cxn ang="0">
                    <a:pos x="670" y="1105"/>
                  </a:cxn>
                  <a:cxn ang="0">
                    <a:pos x="620" y="1110"/>
                  </a:cxn>
                  <a:cxn ang="0">
                    <a:pos x="568" y="1112"/>
                  </a:cxn>
                  <a:cxn ang="0">
                    <a:pos x="514" y="1114"/>
                  </a:cxn>
                  <a:cxn ang="0">
                    <a:pos x="458" y="1114"/>
                  </a:cxn>
                  <a:cxn ang="0">
                    <a:pos x="403" y="1113"/>
                  </a:cxn>
                  <a:cxn ang="0">
                    <a:pos x="347" y="1111"/>
                  </a:cxn>
                  <a:cxn ang="0">
                    <a:pos x="291" y="1107"/>
                  </a:cxn>
                  <a:cxn ang="0">
                    <a:pos x="238" y="1103"/>
                  </a:cxn>
                  <a:cxn ang="0">
                    <a:pos x="187" y="1097"/>
                  </a:cxn>
                  <a:cxn ang="0">
                    <a:pos x="139" y="1088"/>
                  </a:cxn>
                  <a:cxn ang="0">
                    <a:pos x="94" y="1080"/>
                  </a:cxn>
                  <a:cxn ang="0">
                    <a:pos x="54" y="1069"/>
                  </a:cxn>
                  <a:cxn ang="0">
                    <a:pos x="19" y="945"/>
                  </a:cxn>
                  <a:cxn ang="0">
                    <a:pos x="2" y="714"/>
                  </a:cxn>
                  <a:cxn ang="0">
                    <a:pos x="3" y="483"/>
                  </a:cxn>
                  <a:cxn ang="0">
                    <a:pos x="24" y="245"/>
                  </a:cxn>
                </a:cxnLst>
                <a:rect l="0" t="0" r="r" b="b"/>
                <a:pathLst>
                  <a:path w="831" h="1114">
                    <a:moveTo>
                      <a:pt x="42" y="121"/>
                    </a:moveTo>
                    <a:lnTo>
                      <a:pt x="67" y="115"/>
                    </a:lnTo>
                    <a:lnTo>
                      <a:pt x="90" y="108"/>
                    </a:lnTo>
                    <a:lnTo>
                      <a:pt x="115" y="102"/>
                    </a:lnTo>
                    <a:lnTo>
                      <a:pt x="139" y="96"/>
                    </a:lnTo>
                    <a:lnTo>
                      <a:pt x="164" y="90"/>
                    </a:lnTo>
                    <a:lnTo>
                      <a:pt x="187" y="84"/>
                    </a:lnTo>
                    <a:lnTo>
                      <a:pt x="212" y="79"/>
                    </a:lnTo>
                    <a:lnTo>
                      <a:pt x="237" y="73"/>
                    </a:lnTo>
                    <a:lnTo>
                      <a:pt x="261" y="69"/>
                    </a:lnTo>
                    <a:lnTo>
                      <a:pt x="285" y="64"/>
                    </a:lnTo>
                    <a:lnTo>
                      <a:pt x="310" y="59"/>
                    </a:lnTo>
                    <a:lnTo>
                      <a:pt x="334" y="54"/>
                    </a:lnTo>
                    <a:lnTo>
                      <a:pt x="359" y="50"/>
                    </a:lnTo>
                    <a:lnTo>
                      <a:pt x="384" y="46"/>
                    </a:lnTo>
                    <a:lnTo>
                      <a:pt x="409" y="41"/>
                    </a:lnTo>
                    <a:lnTo>
                      <a:pt x="433" y="38"/>
                    </a:lnTo>
                    <a:lnTo>
                      <a:pt x="457" y="34"/>
                    </a:lnTo>
                    <a:lnTo>
                      <a:pt x="482" y="31"/>
                    </a:lnTo>
                    <a:lnTo>
                      <a:pt x="507" y="27"/>
                    </a:lnTo>
                    <a:lnTo>
                      <a:pt x="532" y="24"/>
                    </a:lnTo>
                    <a:lnTo>
                      <a:pt x="556" y="21"/>
                    </a:lnTo>
                    <a:lnTo>
                      <a:pt x="581" y="18"/>
                    </a:lnTo>
                    <a:lnTo>
                      <a:pt x="606" y="15"/>
                    </a:lnTo>
                    <a:lnTo>
                      <a:pt x="631" y="13"/>
                    </a:lnTo>
                    <a:lnTo>
                      <a:pt x="656" y="11"/>
                    </a:lnTo>
                    <a:lnTo>
                      <a:pt x="681" y="8"/>
                    </a:lnTo>
                    <a:lnTo>
                      <a:pt x="705" y="7"/>
                    </a:lnTo>
                    <a:lnTo>
                      <a:pt x="730" y="5"/>
                    </a:lnTo>
                    <a:lnTo>
                      <a:pt x="755" y="4"/>
                    </a:lnTo>
                    <a:lnTo>
                      <a:pt x="781" y="2"/>
                    </a:lnTo>
                    <a:lnTo>
                      <a:pt x="806" y="1"/>
                    </a:lnTo>
                    <a:lnTo>
                      <a:pt x="831" y="0"/>
                    </a:lnTo>
                    <a:lnTo>
                      <a:pt x="818" y="271"/>
                    </a:lnTo>
                    <a:lnTo>
                      <a:pt x="810" y="540"/>
                    </a:lnTo>
                    <a:lnTo>
                      <a:pt x="807" y="810"/>
                    </a:lnTo>
                    <a:lnTo>
                      <a:pt x="813" y="1081"/>
                    </a:lnTo>
                    <a:lnTo>
                      <a:pt x="797" y="1086"/>
                    </a:lnTo>
                    <a:lnTo>
                      <a:pt x="778" y="1090"/>
                    </a:lnTo>
                    <a:lnTo>
                      <a:pt x="759" y="1093"/>
                    </a:lnTo>
                    <a:lnTo>
                      <a:pt x="737" y="1097"/>
                    </a:lnTo>
                    <a:lnTo>
                      <a:pt x="716" y="1100"/>
                    </a:lnTo>
                    <a:lnTo>
                      <a:pt x="694" y="1103"/>
                    </a:lnTo>
                    <a:lnTo>
                      <a:pt x="670" y="1105"/>
                    </a:lnTo>
                    <a:lnTo>
                      <a:pt x="645" y="1107"/>
                    </a:lnTo>
                    <a:lnTo>
                      <a:pt x="620" y="1110"/>
                    </a:lnTo>
                    <a:lnTo>
                      <a:pt x="594" y="1111"/>
                    </a:lnTo>
                    <a:lnTo>
                      <a:pt x="568" y="1112"/>
                    </a:lnTo>
                    <a:lnTo>
                      <a:pt x="541" y="1113"/>
                    </a:lnTo>
                    <a:lnTo>
                      <a:pt x="514" y="1114"/>
                    </a:lnTo>
                    <a:lnTo>
                      <a:pt x="485" y="1114"/>
                    </a:lnTo>
                    <a:lnTo>
                      <a:pt x="458" y="1114"/>
                    </a:lnTo>
                    <a:lnTo>
                      <a:pt x="430" y="1114"/>
                    </a:lnTo>
                    <a:lnTo>
                      <a:pt x="403" y="1113"/>
                    </a:lnTo>
                    <a:lnTo>
                      <a:pt x="374" y="1112"/>
                    </a:lnTo>
                    <a:lnTo>
                      <a:pt x="347" y="1111"/>
                    </a:lnTo>
                    <a:lnTo>
                      <a:pt x="319" y="1110"/>
                    </a:lnTo>
                    <a:lnTo>
                      <a:pt x="291" y="1107"/>
                    </a:lnTo>
                    <a:lnTo>
                      <a:pt x="264" y="1105"/>
                    </a:lnTo>
                    <a:lnTo>
                      <a:pt x="238" y="1103"/>
                    </a:lnTo>
                    <a:lnTo>
                      <a:pt x="212" y="1100"/>
                    </a:lnTo>
                    <a:lnTo>
                      <a:pt x="187" y="1097"/>
                    </a:lnTo>
                    <a:lnTo>
                      <a:pt x="162" y="1093"/>
                    </a:lnTo>
                    <a:lnTo>
                      <a:pt x="139" y="1088"/>
                    </a:lnTo>
                    <a:lnTo>
                      <a:pt x="116" y="1085"/>
                    </a:lnTo>
                    <a:lnTo>
                      <a:pt x="94" y="1080"/>
                    </a:lnTo>
                    <a:lnTo>
                      <a:pt x="74" y="1075"/>
                    </a:lnTo>
                    <a:lnTo>
                      <a:pt x="54" y="1069"/>
                    </a:lnTo>
                    <a:lnTo>
                      <a:pt x="36" y="1064"/>
                    </a:lnTo>
                    <a:lnTo>
                      <a:pt x="19" y="945"/>
                    </a:lnTo>
                    <a:lnTo>
                      <a:pt x="7" y="829"/>
                    </a:lnTo>
                    <a:lnTo>
                      <a:pt x="2" y="714"/>
                    </a:lnTo>
                    <a:lnTo>
                      <a:pt x="0" y="599"/>
                    </a:lnTo>
                    <a:lnTo>
                      <a:pt x="3" y="483"/>
                    </a:lnTo>
                    <a:lnTo>
                      <a:pt x="11" y="366"/>
                    </a:lnTo>
                    <a:lnTo>
                      <a:pt x="24" y="245"/>
                    </a:lnTo>
                    <a:lnTo>
                      <a:pt x="42" y="121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88" name="Freeform 145"/>
              <p:cNvSpPr>
                <a:spLocks/>
              </p:cNvSpPr>
              <p:nvPr/>
            </p:nvSpPr>
            <p:spPr bwMode="auto">
              <a:xfrm>
                <a:off x="7002463" y="3717925"/>
                <a:ext cx="322263" cy="425450"/>
              </a:xfrm>
              <a:custGeom>
                <a:avLst/>
                <a:gdLst/>
                <a:ahLst/>
                <a:cxnLst>
                  <a:cxn ang="0">
                    <a:pos x="41" y="120"/>
                  </a:cxn>
                  <a:cxn ang="0">
                    <a:pos x="65" y="114"/>
                  </a:cxn>
                  <a:cxn ang="0">
                    <a:pos x="88" y="108"/>
                  </a:cxn>
                  <a:cxn ang="0">
                    <a:pos x="112" y="102"/>
                  </a:cxn>
                  <a:cxn ang="0">
                    <a:pos x="136" y="96"/>
                  </a:cxn>
                  <a:cxn ang="0">
                    <a:pos x="159" y="90"/>
                  </a:cxn>
                  <a:cxn ang="0">
                    <a:pos x="183" y="84"/>
                  </a:cxn>
                  <a:cxn ang="0">
                    <a:pos x="207" y="80"/>
                  </a:cxn>
                  <a:cxn ang="0">
                    <a:pos x="230" y="74"/>
                  </a:cxn>
                  <a:cxn ang="0">
                    <a:pos x="254" y="69"/>
                  </a:cxn>
                  <a:cxn ang="0">
                    <a:pos x="278" y="64"/>
                  </a:cxn>
                  <a:cxn ang="0">
                    <a:pos x="302" y="60"/>
                  </a:cxn>
                  <a:cxn ang="0">
                    <a:pos x="326" y="55"/>
                  </a:cxn>
                  <a:cxn ang="0">
                    <a:pos x="350" y="50"/>
                  </a:cxn>
                  <a:cxn ang="0">
                    <a:pos x="375" y="47"/>
                  </a:cxn>
                  <a:cxn ang="0">
                    <a:pos x="398" y="42"/>
                  </a:cxn>
                  <a:cxn ang="0">
                    <a:pos x="422" y="38"/>
                  </a:cxn>
                  <a:cxn ang="0">
                    <a:pos x="447" y="35"/>
                  </a:cxn>
                  <a:cxn ang="0">
                    <a:pos x="470" y="31"/>
                  </a:cxn>
                  <a:cxn ang="0">
                    <a:pos x="495" y="28"/>
                  </a:cxn>
                  <a:cxn ang="0">
                    <a:pos x="519" y="24"/>
                  </a:cxn>
                  <a:cxn ang="0">
                    <a:pos x="544" y="22"/>
                  </a:cxn>
                  <a:cxn ang="0">
                    <a:pos x="567" y="18"/>
                  </a:cxn>
                  <a:cxn ang="0">
                    <a:pos x="592" y="16"/>
                  </a:cxn>
                  <a:cxn ang="0">
                    <a:pos x="616" y="13"/>
                  </a:cxn>
                  <a:cxn ang="0">
                    <a:pos x="641" y="11"/>
                  </a:cxn>
                  <a:cxn ang="0">
                    <a:pos x="664" y="9"/>
                  </a:cxn>
                  <a:cxn ang="0">
                    <a:pos x="689" y="7"/>
                  </a:cxn>
                  <a:cxn ang="0">
                    <a:pos x="713" y="5"/>
                  </a:cxn>
                  <a:cxn ang="0">
                    <a:pos x="738" y="4"/>
                  </a:cxn>
                  <a:cxn ang="0">
                    <a:pos x="761" y="3"/>
                  </a:cxn>
                  <a:cxn ang="0">
                    <a:pos x="786" y="2"/>
                  </a:cxn>
                  <a:cxn ang="0">
                    <a:pos x="810" y="0"/>
                  </a:cxn>
                  <a:cxn ang="0">
                    <a:pos x="798" y="261"/>
                  </a:cxn>
                  <a:cxn ang="0">
                    <a:pos x="789" y="519"/>
                  </a:cxn>
                  <a:cxn ang="0">
                    <a:pos x="786" y="777"/>
                  </a:cxn>
                  <a:cxn ang="0">
                    <a:pos x="792" y="1038"/>
                  </a:cxn>
                  <a:cxn ang="0">
                    <a:pos x="758" y="1046"/>
                  </a:cxn>
                  <a:cxn ang="0">
                    <a:pos x="719" y="1053"/>
                  </a:cxn>
                  <a:cxn ang="0">
                    <a:pos x="675" y="1060"/>
                  </a:cxn>
                  <a:cxn ang="0">
                    <a:pos x="628" y="1065"/>
                  </a:cxn>
                  <a:cxn ang="0">
                    <a:pos x="578" y="1070"/>
                  </a:cxn>
                  <a:cxn ang="0">
                    <a:pos x="527" y="1072"/>
                  </a:cxn>
                  <a:cxn ang="0">
                    <a:pos x="473" y="1073"/>
                  </a:cxn>
                  <a:cxn ang="0">
                    <a:pos x="420" y="1075"/>
                  </a:cxn>
                  <a:cxn ang="0">
                    <a:pos x="364" y="1073"/>
                  </a:cxn>
                  <a:cxn ang="0">
                    <a:pos x="311" y="1071"/>
                  </a:cxn>
                  <a:cxn ang="0">
                    <a:pos x="257" y="1067"/>
                  </a:cxn>
                  <a:cxn ang="0">
                    <a:pos x="207" y="1063"/>
                  </a:cxn>
                  <a:cxn ang="0">
                    <a:pos x="158" y="1056"/>
                  </a:cxn>
                  <a:cxn ang="0">
                    <a:pos x="113" y="1049"/>
                  </a:cxn>
                  <a:cxn ang="0">
                    <a:pos x="72" y="1038"/>
                  </a:cxn>
                  <a:cxn ang="0">
                    <a:pos x="35" y="1027"/>
                  </a:cxn>
                  <a:cxn ang="0">
                    <a:pos x="19" y="913"/>
                  </a:cxn>
                  <a:cxn ang="0">
                    <a:pos x="8" y="802"/>
                  </a:cxn>
                  <a:cxn ang="0">
                    <a:pos x="1" y="691"/>
                  </a:cxn>
                  <a:cxn ang="0">
                    <a:pos x="0" y="581"/>
                  </a:cxn>
                  <a:cxn ang="0">
                    <a:pos x="3" y="469"/>
                  </a:cxn>
                  <a:cxn ang="0">
                    <a:pos x="11" y="356"/>
                  </a:cxn>
                  <a:cxn ang="0">
                    <a:pos x="24" y="240"/>
                  </a:cxn>
                  <a:cxn ang="0">
                    <a:pos x="41" y="120"/>
                  </a:cxn>
                </a:cxnLst>
                <a:rect l="0" t="0" r="r" b="b"/>
                <a:pathLst>
                  <a:path w="810" h="1075">
                    <a:moveTo>
                      <a:pt x="41" y="120"/>
                    </a:moveTo>
                    <a:lnTo>
                      <a:pt x="65" y="114"/>
                    </a:lnTo>
                    <a:lnTo>
                      <a:pt x="88" y="108"/>
                    </a:lnTo>
                    <a:lnTo>
                      <a:pt x="112" y="102"/>
                    </a:lnTo>
                    <a:lnTo>
                      <a:pt x="136" y="96"/>
                    </a:lnTo>
                    <a:lnTo>
                      <a:pt x="159" y="90"/>
                    </a:lnTo>
                    <a:lnTo>
                      <a:pt x="183" y="84"/>
                    </a:lnTo>
                    <a:lnTo>
                      <a:pt x="207" y="80"/>
                    </a:lnTo>
                    <a:lnTo>
                      <a:pt x="230" y="74"/>
                    </a:lnTo>
                    <a:lnTo>
                      <a:pt x="254" y="69"/>
                    </a:lnTo>
                    <a:lnTo>
                      <a:pt x="278" y="64"/>
                    </a:lnTo>
                    <a:lnTo>
                      <a:pt x="302" y="60"/>
                    </a:lnTo>
                    <a:lnTo>
                      <a:pt x="326" y="55"/>
                    </a:lnTo>
                    <a:lnTo>
                      <a:pt x="350" y="50"/>
                    </a:lnTo>
                    <a:lnTo>
                      <a:pt x="375" y="47"/>
                    </a:lnTo>
                    <a:lnTo>
                      <a:pt x="398" y="42"/>
                    </a:lnTo>
                    <a:lnTo>
                      <a:pt x="422" y="38"/>
                    </a:lnTo>
                    <a:lnTo>
                      <a:pt x="447" y="35"/>
                    </a:lnTo>
                    <a:lnTo>
                      <a:pt x="470" y="31"/>
                    </a:lnTo>
                    <a:lnTo>
                      <a:pt x="495" y="28"/>
                    </a:lnTo>
                    <a:lnTo>
                      <a:pt x="519" y="24"/>
                    </a:lnTo>
                    <a:lnTo>
                      <a:pt x="544" y="22"/>
                    </a:lnTo>
                    <a:lnTo>
                      <a:pt x="567" y="18"/>
                    </a:lnTo>
                    <a:lnTo>
                      <a:pt x="592" y="16"/>
                    </a:lnTo>
                    <a:lnTo>
                      <a:pt x="616" y="13"/>
                    </a:lnTo>
                    <a:lnTo>
                      <a:pt x="641" y="11"/>
                    </a:lnTo>
                    <a:lnTo>
                      <a:pt x="664" y="9"/>
                    </a:lnTo>
                    <a:lnTo>
                      <a:pt x="689" y="7"/>
                    </a:lnTo>
                    <a:lnTo>
                      <a:pt x="713" y="5"/>
                    </a:lnTo>
                    <a:lnTo>
                      <a:pt x="738" y="4"/>
                    </a:lnTo>
                    <a:lnTo>
                      <a:pt x="761" y="3"/>
                    </a:lnTo>
                    <a:lnTo>
                      <a:pt x="786" y="2"/>
                    </a:lnTo>
                    <a:lnTo>
                      <a:pt x="810" y="0"/>
                    </a:lnTo>
                    <a:lnTo>
                      <a:pt x="798" y="261"/>
                    </a:lnTo>
                    <a:lnTo>
                      <a:pt x="789" y="519"/>
                    </a:lnTo>
                    <a:lnTo>
                      <a:pt x="786" y="777"/>
                    </a:lnTo>
                    <a:lnTo>
                      <a:pt x="792" y="1038"/>
                    </a:lnTo>
                    <a:lnTo>
                      <a:pt x="758" y="1046"/>
                    </a:lnTo>
                    <a:lnTo>
                      <a:pt x="719" y="1053"/>
                    </a:lnTo>
                    <a:lnTo>
                      <a:pt x="675" y="1060"/>
                    </a:lnTo>
                    <a:lnTo>
                      <a:pt x="628" y="1065"/>
                    </a:lnTo>
                    <a:lnTo>
                      <a:pt x="578" y="1070"/>
                    </a:lnTo>
                    <a:lnTo>
                      <a:pt x="527" y="1072"/>
                    </a:lnTo>
                    <a:lnTo>
                      <a:pt x="473" y="1073"/>
                    </a:lnTo>
                    <a:lnTo>
                      <a:pt x="420" y="1075"/>
                    </a:lnTo>
                    <a:lnTo>
                      <a:pt x="364" y="1073"/>
                    </a:lnTo>
                    <a:lnTo>
                      <a:pt x="311" y="1071"/>
                    </a:lnTo>
                    <a:lnTo>
                      <a:pt x="257" y="1067"/>
                    </a:lnTo>
                    <a:lnTo>
                      <a:pt x="207" y="1063"/>
                    </a:lnTo>
                    <a:lnTo>
                      <a:pt x="158" y="1056"/>
                    </a:lnTo>
                    <a:lnTo>
                      <a:pt x="113" y="1049"/>
                    </a:lnTo>
                    <a:lnTo>
                      <a:pt x="72" y="1038"/>
                    </a:lnTo>
                    <a:lnTo>
                      <a:pt x="35" y="1027"/>
                    </a:lnTo>
                    <a:lnTo>
                      <a:pt x="19" y="913"/>
                    </a:lnTo>
                    <a:lnTo>
                      <a:pt x="8" y="802"/>
                    </a:lnTo>
                    <a:lnTo>
                      <a:pt x="1" y="691"/>
                    </a:lnTo>
                    <a:lnTo>
                      <a:pt x="0" y="581"/>
                    </a:lnTo>
                    <a:lnTo>
                      <a:pt x="3" y="469"/>
                    </a:lnTo>
                    <a:lnTo>
                      <a:pt x="11" y="356"/>
                    </a:lnTo>
                    <a:lnTo>
                      <a:pt x="24" y="240"/>
                    </a:lnTo>
                    <a:lnTo>
                      <a:pt x="41" y="120"/>
                    </a:lnTo>
                    <a:close/>
                  </a:path>
                </a:pathLst>
              </a:custGeom>
              <a:solidFill>
                <a:srgbClr val="AF937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89" name="Freeform 146"/>
              <p:cNvSpPr>
                <a:spLocks/>
              </p:cNvSpPr>
              <p:nvPr/>
            </p:nvSpPr>
            <p:spPr bwMode="auto">
              <a:xfrm>
                <a:off x="7004050" y="3717925"/>
                <a:ext cx="314325" cy="409575"/>
              </a:xfrm>
              <a:custGeom>
                <a:avLst/>
                <a:gdLst/>
                <a:ahLst/>
                <a:cxnLst>
                  <a:cxn ang="0">
                    <a:pos x="39" y="118"/>
                  </a:cxn>
                  <a:cxn ang="0">
                    <a:pos x="84" y="106"/>
                  </a:cxn>
                  <a:cxn ang="0">
                    <a:pos x="130" y="94"/>
                  </a:cxn>
                  <a:cxn ang="0">
                    <a:pos x="176" y="84"/>
                  </a:cxn>
                  <a:cxn ang="0">
                    <a:pos x="223" y="73"/>
                  </a:cxn>
                  <a:cxn ang="0">
                    <a:pos x="269" y="63"/>
                  </a:cxn>
                  <a:cxn ang="0">
                    <a:pos x="316" y="54"/>
                  </a:cxn>
                  <a:cxn ang="0">
                    <a:pos x="363" y="45"/>
                  </a:cxn>
                  <a:cxn ang="0">
                    <a:pos x="411" y="38"/>
                  </a:cxn>
                  <a:cxn ang="0">
                    <a:pos x="458" y="29"/>
                  </a:cxn>
                  <a:cxn ang="0">
                    <a:pos x="505" y="23"/>
                  </a:cxn>
                  <a:cxn ang="0">
                    <a:pos x="553" y="18"/>
                  </a:cxn>
                  <a:cxn ang="0">
                    <a:pos x="600" y="13"/>
                  </a:cxn>
                  <a:cxn ang="0">
                    <a:pos x="648" y="8"/>
                  </a:cxn>
                  <a:cxn ang="0">
                    <a:pos x="696" y="4"/>
                  </a:cxn>
                  <a:cxn ang="0">
                    <a:pos x="742" y="2"/>
                  </a:cxn>
                  <a:cxn ang="0">
                    <a:pos x="789" y="0"/>
                  </a:cxn>
                  <a:cxn ang="0">
                    <a:pos x="776" y="251"/>
                  </a:cxn>
                  <a:cxn ang="0">
                    <a:pos x="767" y="497"/>
                  </a:cxn>
                  <a:cxn ang="0">
                    <a:pos x="763" y="744"/>
                  </a:cxn>
                  <a:cxn ang="0">
                    <a:pos x="768" y="995"/>
                  </a:cxn>
                  <a:cxn ang="0">
                    <a:pos x="735" y="1003"/>
                  </a:cxn>
                  <a:cxn ang="0">
                    <a:pos x="697" y="1010"/>
                  </a:cxn>
                  <a:cxn ang="0">
                    <a:pos x="654" y="1016"/>
                  </a:cxn>
                  <a:cxn ang="0">
                    <a:pos x="609" y="1022"/>
                  </a:cxn>
                  <a:cxn ang="0">
                    <a:pos x="561" y="1027"/>
                  </a:cxn>
                  <a:cxn ang="0">
                    <a:pos x="510" y="1029"/>
                  </a:cxn>
                  <a:cxn ang="0">
                    <a:pos x="459" y="1031"/>
                  </a:cxn>
                  <a:cxn ang="0">
                    <a:pos x="406" y="1032"/>
                  </a:cxn>
                  <a:cxn ang="0">
                    <a:pos x="353" y="1032"/>
                  </a:cxn>
                  <a:cxn ang="0">
                    <a:pos x="301" y="1031"/>
                  </a:cxn>
                  <a:cxn ang="0">
                    <a:pos x="250" y="1028"/>
                  </a:cxn>
                  <a:cxn ang="0">
                    <a:pos x="200" y="1024"/>
                  </a:cxn>
                  <a:cxn ang="0">
                    <a:pos x="153" y="1018"/>
                  </a:cxn>
                  <a:cxn ang="0">
                    <a:pos x="109" y="1011"/>
                  </a:cxn>
                  <a:cxn ang="0">
                    <a:pos x="69" y="1002"/>
                  </a:cxn>
                  <a:cxn ang="0">
                    <a:pos x="33" y="991"/>
                  </a:cxn>
                  <a:cxn ang="0">
                    <a:pos x="18" y="881"/>
                  </a:cxn>
                  <a:cxn ang="0">
                    <a:pos x="7" y="773"/>
                  </a:cxn>
                  <a:cxn ang="0">
                    <a:pos x="1" y="668"/>
                  </a:cxn>
                  <a:cxn ang="0">
                    <a:pos x="0" y="561"/>
                  </a:cxn>
                  <a:cxn ang="0">
                    <a:pos x="4" y="453"/>
                  </a:cxn>
                  <a:cxn ang="0">
                    <a:pos x="11" y="344"/>
                  </a:cxn>
                  <a:cxn ang="0">
                    <a:pos x="23" y="233"/>
                  </a:cxn>
                  <a:cxn ang="0">
                    <a:pos x="39" y="118"/>
                  </a:cxn>
                </a:cxnLst>
                <a:rect l="0" t="0" r="r" b="b"/>
                <a:pathLst>
                  <a:path w="789" h="1032">
                    <a:moveTo>
                      <a:pt x="39" y="118"/>
                    </a:moveTo>
                    <a:lnTo>
                      <a:pt x="84" y="106"/>
                    </a:lnTo>
                    <a:lnTo>
                      <a:pt x="130" y="94"/>
                    </a:lnTo>
                    <a:lnTo>
                      <a:pt x="176" y="84"/>
                    </a:lnTo>
                    <a:lnTo>
                      <a:pt x="223" y="73"/>
                    </a:lnTo>
                    <a:lnTo>
                      <a:pt x="269" y="63"/>
                    </a:lnTo>
                    <a:lnTo>
                      <a:pt x="316" y="54"/>
                    </a:lnTo>
                    <a:lnTo>
                      <a:pt x="363" y="45"/>
                    </a:lnTo>
                    <a:lnTo>
                      <a:pt x="411" y="38"/>
                    </a:lnTo>
                    <a:lnTo>
                      <a:pt x="458" y="29"/>
                    </a:lnTo>
                    <a:lnTo>
                      <a:pt x="505" y="23"/>
                    </a:lnTo>
                    <a:lnTo>
                      <a:pt x="553" y="18"/>
                    </a:lnTo>
                    <a:lnTo>
                      <a:pt x="600" y="13"/>
                    </a:lnTo>
                    <a:lnTo>
                      <a:pt x="648" y="8"/>
                    </a:lnTo>
                    <a:lnTo>
                      <a:pt x="696" y="4"/>
                    </a:lnTo>
                    <a:lnTo>
                      <a:pt x="742" y="2"/>
                    </a:lnTo>
                    <a:lnTo>
                      <a:pt x="789" y="0"/>
                    </a:lnTo>
                    <a:lnTo>
                      <a:pt x="776" y="251"/>
                    </a:lnTo>
                    <a:lnTo>
                      <a:pt x="767" y="497"/>
                    </a:lnTo>
                    <a:lnTo>
                      <a:pt x="763" y="744"/>
                    </a:lnTo>
                    <a:lnTo>
                      <a:pt x="768" y="995"/>
                    </a:lnTo>
                    <a:lnTo>
                      <a:pt x="735" y="1003"/>
                    </a:lnTo>
                    <a:lnTo>
                      <a:pt x="697" y="1010"/>
                    </a:lnTo>
                    <a:lnTo>
                      <a:pt x="654" y="1016"/>
                    </a:lnTo>
                    <a:lnTo>
                      <a:pt x="609" y="1022"/>
                    </a:lnTo>
                    <a:lnTo>
                      <a:pt x="561" y="1027"/>
                    </a:lnTo>
                    <a:lnTo>
                      <a:pt x="510" y="1029"/>
                    </a:lnTo>
                    <a:lnTo>
                      <a:pt x="459" y="1031"/>
                    </a:lnTo>
                    <a:lnTo>
                      <a:pt x="406" y="1032"/>
                    </a:lnTo>
                    <a:lnTo>
                      <a:pt x="353" y="1032"/>
                    </a:lnTo>
                    <a:lnTo>
                      <a:pt x="301" y="1031"/>
                    </a:lnTo>
                    <a:lnTo>
                      <a:pt x="250" y="1028"/>
                    </a:lnTo>
                    <a:lnTo>
                      <a:pt x="200" y="1024"/>
                    </a:lnTo>
                    <a:lnTo>
                      <a:pt x="153" y="1018"/>
                    </a:lnTo>
                    <a:lnTo>
                      <a:pt x="109" y="1011"/>
                    </a:lnTo>
                    <a:lnTo>
                      <a:pt x="69" y="1002"/>
                    </a:lnTo>
                    <a:lnTo>
                      <a:pt x="33" y="991"/>
                    </a:lnTo>
                    <a:lnTo>
                      <a:pt x="18" y="881"/>
                    </a:lnTo>
                    <a:lnTo>
                      <a:pt x="7" y="773"/>
                    </a:lnTo>
                    <a:lnTo>
                      <a:pt x="1" y="668"/>
                    </a:lnTo>
                    <a:lnTo>
                      <a:pt x="0" y="561"/>
                    </a:lnTo>
                    <a:lnTo>
                      <a:pt x="4" y="453"/>
                    </a:lnTo>
                    <a:lnTo>
                      <a:pt x="11" y="344"/>
                    </a:lnTo>
                    <a:lnTo>
                      <a:pt x="23" y="233"/>
                    </a:lnTo>
                    <a:lnTo>
                      <a:pt x="39" y="118"/>
                    </a:lnTo>
                    <a:close/>
                  </a:path>
                </a:pathLst>
              </a:custGeom>
              <a:solidFill>
                <a:srgbClr val="B296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90" name="Freeform 147"/>
              <p:cNvSpPr>
                <a:spLocks/>
              </p:cNvSpPr>
              <p:nvPr/>
            </p:nvSpPr>
            <p:spPr bwMode="auto">
              <a:xfrm>
                <a:off x="7005638" y="3719513"/>
                <a:ext cx="304800" cy="393700"/>
              </a:xfrm>
              <a:custGeom>
                <a:avLst/>
                <a:gdLst/>
                <a:ahLst/>
                <a:cxnLst>
                  <a:cxn ang="0">
                    <a:pos x="38" y="117"/>
                  </a:cxn>
                  <a:cxn ang="0">
                    <a:pos x="82" y="106"/>
                  </a:cxn>
                  <a:cxn ang="0">
                    <a:pos x="126" y="94"/>
                  </a:cxn>
                  <a:cxn ang="0">
                    <a:pos x="171" y="83"/>
                  </a:cxn>
                  <a:cxn ang="0">
                    <a:pos x="216" y="72"/>
                  </a:cxn>
                  <a:cxn ang="0">
                    <a:pos x="262" y="63"/>
                  </a:cxn>
                  <a:cxn ang="0">
                    <a:pos x="308" y="53"/>
                  </a:cxn>
                  <a:cxn ang="0">
                    <a:pos x="354" y="45"/>
                  </a:cxn>
                  <a:cxn ang="0">
                    <a:pos x="400" y="37"/>
                  </a:cxn>
                  <a:cxn ang="0">
                    <a:pos x="446" y="30"/>
                  </a:cxn>
                  <a:cxn ang="0">
                    <a:pos x="493" y="24"/>
                  </a:cxn>
                  <a:cxn ang="0">
                    <a:pos x="539" y="18"/>
                  </a:cxn>
                  <a:cxn ang="0">
                    <a:pos x="585" y="13"/>
                  </a:cxn>
                  <a:cxn ang="0">
                    <a:pos x="631" y="8"/>
                  </a:cxn>
                  <a:cxn ang="0">
                    <a:pos x="677" y="5"/>
                  </a:cxn>
                  <a:cxn ang="0">
                    <a:pos x="722" y="2"/>
                  </a:cxn>
                  <a:cxn ang="0">
                    <a:pos x="767" y="0"/>
                  </a:cxn>
                  <a:cxn ang="0">
                    <a:pos x="755" y="241"/>
                  </a:cxn>
                  <a:cxn ang="0">
                    <a:pos x="746" y="475"/>
                  </a:cxn>
                  <a:cxn ang="0">
                    <a:pos x="742" y="711"/>
                  </a:cxn>
                  <a:cxn ang="0">
                    <a:pos x="747" y="951"/>
                  </a:cxn>
                  <a:cxn ang="0">
                    <a:pos x="715" y="959"/>
                  </a:cxn>
                  <a:cxn ang="0">
                    <a:pos x="677" y="967"/>
                  </a:cxn>
                  <a:cxn ang="0">
                    <a:pos x="637" y="972"/>
                  </a:cxn>
                  <a:cxn ang="0">
                    <a:pos x="592" y="978"/>
                  </a:cxn>
                  <a:cxn ang="0">
                    <a:pos x="545" y="983"/>
                  </a:cxn>
                  <a:cxn ang="0">
                    <a:pos x="496" y="988"/>
                  </a:cxn>
                  <a:cxn ang="0">
                    <a:pos x="445" y="990"/>
                  </a:cxn>
                  <a:cxn ang="0">
                    <a:pos x="394" y="993"/>
                  </a:cxn>
                  <a:cxn ang="0">
                    <a:pos x="344" y="993"/>
                  </a:cxn>
                  <a:cxn ang="0">
                    <a:pos x="293" y="991"/>
                  </a:cxn>
                  <a:cxn ang="0">
                    <a:pos x="243" y="990"/>
                  </a:cxn>
                  <a:cxn ang="0">
                    <a:pos x="194" y="987"/>
                  </a:cxn>
                  <a:cxn ang="0">
                    <a:pos x="148" y="981"/>
                  </a:cxn>
                  <a:cxn ang="0">
                    <a:pos x="106" y="975"/>
                  </a:cxn>
                  <a:cxn ang="0">
                    <a:pos x="67" y="967"/>
                  </a:cxn>
                  <a:cxn ang="0">
                    <a:pos x="32" y="956"/>
                  </a:cxn>
                  <a:cxn ang="0">
                    <a:pos x="17" y="850"/>
                  </a:cxn>
                  <a:cxn ang="0">
                    <a:pos x="8" y="747"/>
                  </a:cxn>
                  <a:cxn ang="0">
                    <a:pos x="2" y="644"/>
                  </a:cxn>
                  <a:cxn ang="0">
                    <a:pos x="0" y="543"/>
                  </a:cxn>
                  <a:cxn ang="0">
                    <a:pos x="4" y="439"/>
                  </a:cxn>
                  <a:cxn ang="0">
                    <a:pos x="11" y="335"/>
                  </a:cxn>
                  <a:cxn ang="0">
                    <a:pos x="23" y="229"/>
                  </a:cxn>
                  <a:cxn ang="0">
                    <a:pos x="38" y="117"/>
                  </a:cxn>
                </a:cxnLst>
                <a:rect l="0" t="0" r="r" b="b"/>
                <a:pathLst>
                  <a:path w="767" h="993">
                    <a:moveTo>
                      <a:pt x="38" y="117"/>
                    </a:moveTo>
                    <a:lnTo>
                      <a:pt x="82" y="106"/>
                    </a:lnTo>
                    <a:lnTo>
                      <a:pt x="126" y="94"/>
                    </a:lnTo>
                    <a:lnTo>
                      <a:pt x="171" y="83"/>
                    </a:lnTo>
                    <a:lnTo>
                      <a:pt x="216" y="72"/>
                    </a:lnTo>
                    <a:lnTo>
                      <a:pt x="262" y="63"/>
                    </a:lnTo>
                    <a:lnTo>
                      <a:pt x="308" y="53"/>
                    </a:lnTo>
                    <a:lnTo>
                      <a:pt x="354" y="45"/>
                    </a:lnTo>
                    <a:lnTo>
                      <a:pt x="400" y="37"/>
                    </a:lnTo>
                    <a:lnTo>
                      <a:pt x="446" y="30"/>
                    </a:lnTo>
                    <a:lnTo>
                      <a:pt x="493" y="24"/>
                    </a:lnTo>
                    <a:lnTo>
                      <a:pt x="539" y="18"/>
                    </a:lnTo>
                    <a:lnTo>
                      <a:pt x="585" y="13"/>
                    </a:lnTo>
                    <a:lnTo>
                      <a:pt x="631" y="8"/>
                    </a:lnTo>
                    <a:lnTo>
                      <a:pt x="677" y="5"/>
                    </a:lnTo>
                    <a:lnTo>
                      <a:pt x="722" y="2"/>
                    </a:lnTo>
                    <a:lnTo>
                      <a:pt x="767" y="0"/>
                    </a:lnTo>
                    <a:lnTo>
                      <a:pt x="755" y="241"/>
                    </a:lnTo>
                    <a:lnTo>
                      <a:pt x="746" y="475"/>
                    </a:lnTo>
                    <a:lnTo>
                      <a:pt x="742" y="711"/>
                    </a:lnTo>
                    <a:lnTo>
                      <a:pt x="747" y="951"/>
                    </a:lnTo>
                    <a:lnTo>
                      <a:pt x="715" y="959"/>
                    </a:lnTo>
                    <a:lnTo>
                      <a:pt x="677" y="967"/>
                    </a:lnTo>
                    <a:lnTo>
                      <a:pt x="637" y="972"/>
                    </a:lnTo>
                    <a:lnTo>
                      <a:pt x="592" y="978"/>
                    </a:lnTo>
                    <a:lnTo>
                      <a:pt x="545" y="983"/>
                    </a:lnTo>
                    <a:lnTo>
                      <a:pt x="496" y="988"/>
                    </a:lnTo>
                    <a:lnTo>
                      <a:pt x="445" y="990"/>
                    </a:lnTo>
                    <a:lnTo>
                      <a:pt x="394" y="993"/>
                    </a:lnTo>
                    <a:lnTo>
                      <a:pt x="344" y="993"/>
                    </a:lnTo>
                    <a:lnTo>
                      <a:pt x="293" y="991"/>
                    </a:lnTo>
                    <a:lnTo>
                      <a:pt x="243" y="990"/>
                    </a:lnTo>
                    <a:lnTo>
                      <a:pt x="194" y="987"/>
                    </a:lnTo>
                    <a:lnTo>
                      <a:pt x="148" y="981"/>
                    </a:lnTo>
                    <a:lnTo>
                      <a:pt x="106" y="975"/>
                    </a:lnTo>
                    <a:lnTo>
                      <a:pt x="67" y="967"/>
                    </a:lnTo>
                    <a:lnTo>
                      <a:pt x="32" y="956"/>
                    </a:lnTo>
                    <a:lnTo>
                      <a:pt x="17" y="850"/>
                    </a:lnTo>
                    <a:lnTo>
                      <a:pt x="8" y="747"/>
                    </a:lnTo>
                    <a:lnTo>
                      <a:pt x="2" y="644"/>
                    </a:lnTo>
                    <a:lnTo>
                      <a:pt x="0" y="543"/>
                    </a:lnTo>
                    <a:lnTo>
                      <a:pt x="4" y="439"/>
                    </a:lnTo>
                    <a:lnTo>
                      <a:pt x="11" y="335"/>
                    </a:lnTo>
                    <a:lnTo>
                      <a:pt x="23" y="229"/>
                    </a:lnTo>
                    <a:lnTo>
                      <a:pt x="38" y="117"/>
                    </a:lnTo>
                    <a:close/>
                  </a:path>
                </a:pathLst>
              </a:custGeom>
              <a:solidFill>
                <a:srgbClr val="B79B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91" name="Freeform 148"/>
              <p:cNvSpPr>
                <a:spLocks/>
              </p:cNvSpPr>
              <p:nvPr/>
            </p:nvSpPr>
            <p:spPr bwMode="auto">
              <a:xfrm>
                <a:off x="7005638" y="3719513"/>
                <a:ext cx="296863" cy="377825"/>
              </a:xfrm>
              <a:custGeom>
                <a:avLst/>
                <a:gdLst/>
                <a:ahLst/>
                <a:cxnLst>
                  <a:cxn ang="0">
                    <a:pos x="37" y="117"/>
                  </a:cxn>
                  <a:cxn ang="0">
                    <a:pos x="78" y="105"/>
                  </a:cxn>
                  <a:cxn ang="0">
                    <a:pos x="121" y="94"/>
                  </a:cxn>
                  <a:cxn ang="0">
                    <a:pos x="164" y="83"/>
                  </a:cxn>
                  <a:cxn ang="0">
                    <a:pos x="208" y="73"/>
                  </a:cxn>
                  <a:cxn ang="0">
                    <a:pos x="252" y="63"/>
                  </a:cxn>
                  <a:cxn ang="0">
                    <a:pos x="297" y="55"/>
                  </a:cxn>
                  <a:cxn ang="0">
                    <a:pos x="343" y="45"/>
                  </a:cxn>
                  <a:cxn ang="0">
                    <a:pos x="388" y="38"/>
                  </a:cxn>
                  <a:cxn ang="0">
                    <a:pos x="433" y="31"/>
                  </a:cxn>
                  <a:cxn ang="0">
                    <a:pos x="479" y="24"/>
                  </a:cxn>
                  <a:cxn ang="0">
                    <a:pos x="524" y="18"/>
                  </a:cxn>
                  <a:cxn ang="0">
                    <a:pos x="569" y="14"/>
                  </a:cxn>
                  <a:cxn ang="0">
                    <a:pos x="614" y="9"/>
                  </a:cxn>
                  <a:cxn ang="0">
                    <a:pos x="658" y="5"/>
                  </a:cxn>
                  <a:cxn ang="0">
                    <a:pos x="703" y="3"/>
                  </a:cxn>
                  <a:cxn ang="0">
                    <a:pos x="745" y="0"/>
                  </a:cxn>
                  <a:cxn ang="0">
                    <a:pos x="733" y="230"/>
                  </a:cxn>
                  <a:cxn ang="0">
                    <a:pos x="724" y="454"/>
                  </a:cxn>
                  <a:cxn ang="0">
                    <a:pos x="719" y="679"/>
                  </a:cxn>
                  <a:cxn ang="0">
                    <a:pos x="724" y="908"/>
                  </a:cxn>
                  <a:cxn ang="0">
                    <a:pos x="692" y="916"/>
                  </a:cxn>
                  <a:cxn ang="0">
                    <a:pos x="656" y="923"/>
                  </a:cxn>
                  <a:cxn ang="0">
                    <a:pos x="616" y="929"/>
                  </a:cxn>
                  <a:cxn ang="0">
                    <a:pos x="574" y="936"/>
                  </a:cxn>
                  <a:cxn ang="0">
                    <a:pos x="527" y="941"/>
                  </a:cxn>
                  <a:cxn ang="0">
                    <a:pos x="480" y="946"/>
                  </a:cxn>
                  <a:cxn ang="0">
                    <a:pos x="432" y="949"/>
                  </a:cxn>
                  <a:cxn ang="0">
                    <a:pos x="382" y="951"/>
                  </a:cxn>
                  <a:cxn ang="0">
                    <a:pos x="332" y="953"/>
                  </a:cxn>
                  <a:cxn ang="0">
                    <a:pos x="283" y="953"/>
                  </a:cxn>
                  <a:cxn ang="0">
                    <a:pos x="234" y="951"/>
                  </a:cxn>
                  <a:cxn ang="0">
                    <a:pos x="188" y="948"/>
                  </a:cxn>
                  <a:cxn ang="0">
                    <a:pos x="143" y="943"/>
                  </a:cxn>
                  <a:cxn ang="0">
                    <a:pos x="102" y="937"/>
                  </a:cxn>
                  <a:cxn ang="0">
                    <a:pos x="64" y="929"/>
                  </a:cxn>
                  <a:cxn ang="0">
                    <a:pos x="31" y="920"/>
                  </a:cxn>
                  <a:cxn ang="0">
                    <a:pos x="16" y="819"/>
                  </a:cxn>
                  <a:cxn ang="0">
                    <a:pos x="6" y="721"/>
                  </a:cxn>
                  <a:cxn ang="0">
                    <a:pos x="1" y="622"/>
                  </a:cxn>
                  <a:cxn ang="0">
                    <a:pos x="0" y="524"/>
                  </a:cxn>
                  <a:cxn ang="0">
                    <a:pos x="3" y="426"/>
                  </a:cxn>
                  <a:cxn ang="0">
                    <a:pos x="11" y="325"/>
                  </a:cxn>
                  <a:cxn ang="0">
                    <a:pos x="21" y="223"/>
                  </a:cxn>
                  <a:cxn ang="0">
                    <a:pos x="37" y="117"/>
                  </a:cxn>
                </a:cxnLst>
                <a:rect l="0" t="0" r="r" b="b"/>
                <a:pathLst>
                  <a:path w="745" h="953">
                    <a:moveTo>
                      <a:pt x="37" y="117"/>
                    </a:moveTo>
                    <a:lnTo>
                      <a:pt x="78" y="105"/>
                    </a:lnTo>
                    <a:lnTo>
                      <a:pt x="121" y="94"/>
                    </a:lnTo>
                    <a:lnTo>
                      <a:pt x="164" y="83"/>
                    </a:lnTo>
                    <a:lnTo>
                      <a:pt x="208" y="73"/>
                    </a:lnTo>
                    <a:lnTo>
                      <a:pt x="252" y="63"/>
                    </a:lnTo>
                    <a:lnTo>
                      <a:pt x="297" y="55"/>
                    </a:lnTo>
                    <a:lnTo>
                      <a:pt x="343" y="45"/>
                    </a:lnTo>
                    <a:lnTo>
                      <a:pt x="388" y="38"/>
                    </a:lnTo>
                    <a:lnTo>
                      <a:pt x="433" y="31"/>
                    </a:lnTo>
                    <a:lnTo>
                      <a:pt x="479" y="24"/>
                    </a:lnTo>
                    <a:lnTo>
                      <a:pt x="524" y="18"/>
                    </a:lnTo>
                    <a:lnTo>
                      <a:pt x="569" y="14"/>
                    </a:lnTo>
                    <a:lnTo>
                      <a:pt x="614" y="9"/>
                    </a:lnTo>
                    <a:lnTo>
                      <a:pt x="658" y="5"/>
                    </a:lnTo>
                    <a:lnTo>
                      <a:pt x="703" y="3"/>
                    </a:lnTo>
                    <a:lnTo>
                      <a:pt x="745" y="0"/>
                    </a:lnTo>
                    <a:lnTo>
                      <a:pt x="733" y="230"/>
                    </a:lnTo>
                    <a:lnTo>
                      <a:pt x="724" y="454"/>
                    </a:lnTo>
                    <a:lnTo>
                      <a:pt x="719" y="679"/>
                    </a:lnTo>
                    <a:lnTo>
                      <a:pt x="724" y="908"/>
                    </a:lnTo>
                    <a:lnTo>
                      <a:pt x="692" y="916"/>
                    </a:lnTo>
                    <a:lnTo>
                      <a:pt x="656" y="923"/>
                    </a:lnTo>
                    <a:lnTo>
                      <a:pt x="616" y="929"/>
                    </a:lnTo>
                    <a:lnTo>
                      <a:pt x="574" y="936"/>
                    </a:lnTo>
                    <a:lnTo>
                      <a:pt x="527" y="941"/>
                    </a:lnTo>
                    <a:lnTo>
                      <a:pt x="480" y="946"/>
                    </a:lnTo>
                    <a:lnTo>
                      <a:pt x="432" y="949"/>
                    </a:lnTo>
                    <a:lnTo>
                      <a:pt x="382" y="951"/>
                    </a:lnTo>
                    <a:lnTo>
                      <a:pt x="332" y="953"/>
                    </a:lnTo>
                    <a:lnTo>
                      <a:pt x="283" y="953"/>
                    </a:lnTo>
                    <a:lnTo>
                      <a:pt x="234" y="951"/>
                    </a:lnTo>
                    <a:lnTo>
                      <a:pt x="188" y="948"/>
                    </a:lnTo>
                    <a:lnTo>
                      <a:pt x="143" y="943"/>
                    </a:lnTo>
                    <a:lnTo>
                      <a:pt x="102" y="937"/>
                    </a:lnTo>
                    <a:lnTo>
                      <a:pt x="64" y="929"/>
                    </a:lnTo>
                    <a:lnTo>
                      <a:pt x="31" y="920"/>
                    </a:lnTo>
                    <a:lnTo>
                      <a:pt x="16" y="819"/>
                    </a:lnTo>
                    <a:lnTo>
                      <a:pt x="6" y="721"/>
                    </a:lnTo>
                    <a:lnTo>
                      <a:pt x="1" y="622"/>
                    </a:lnTo>
                    <a:lnTo>
                      <a:pt x="0" y="524"/>
                    </a:lnTo>
                    <a:lnTo>
                      <a:pt x="3" y="426"/>
                    </a:lnTo>
                    <a:lnTo>
                      <a:pt x="11" y="325"/>
                    </a:lnTo>
                    <a:lnTo>
                      <a:pt x="21" y="223"/>
                    </a:lnTo>
                    <a:lnTo>
                      <a:pt x="37" y="117"/>
                    </a:lnTo>
                    <a:close/>
                  </a:path>
                </a:pathLst>
              </a:custGeom>
              <a:solidFill>
                <a:srgbClr val="BCA08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92" name="Freeform 149"/>
              <p:cNvSpPr>
                <a:spLocks/>
              </p:cNvSpPr>
              <p:nvPr/>
            </p:nvSpPr>
            <p:spPr bwMode="auto">
              <a:xfrm>
                <a:off x="7007225" y="3721100"/>
                <a:ext cx="287338" cy="361950"/>
              </a:xfrm>
              <a:custGeom>
                <a:avLst/>
                <a:gdLst/>
                <a:ahLst/>
                <a:cxnLst>
                  <a:cxn ang="0">
                    <a:pos x="35" y="115"/>
                  </a:cxn>
                  <a:cxn ang="0">
                    <a:pos x="75" y="103"/>
                  </a:cxn>
                  <a:cxn ang="0">
                    <a:pos x="116" y="92"/>
                  </a:cxn>
                  <a:cxn ang="0">
                    <a:pos x="158" y="82"/>
                  </a:cxn>
                  <a:cxn ang="0">
                    <a:pos x="201" y="72"/>
                  </a:cxn>
                  <a:cxn ang="0">
                    <a:pos x="244" y="63"/>
                  </a:cxn>
                  <a:cxn ang="0">
                    <a:pos x="288" y="53"/>
                  </a:cxn>
                  <a:cxn ang="0">
                    <a:pos x="333" y="45"/>
                  </a:cxn>
                  <a:cxn ang="0">
                    <a:pos x="376" y="38"/>
                  </a:cxn>
                  <a:cxn ang="0">
                    <a:pos x="421" y="31"/>
                  </a:cxn>
                  <a:cxn ang="0">
                    <a:pos x="465" y="24"/>
                  </a:cxn>
                  <a:cxn ang="0">
                    <a:pos x="510" y="18"/>
                  </a:cxn>
                  <a:cxn ang="0">
                    <a:pos x="554" y="13"/>
                  </a:cxn>
                  <a:cxn ang="0">
                    <a:pos x="598" y="8"/>
                  </a:cxn>
                  <a:cxn ang="0">
                    <a:pos x="640" y="5"/>
                  </a:cxn>
                  <a:cxn ang="0">
                    <a:pos x="683" y="2"/>
                  </a:cxn>
                  <a:cxn ang="0">
                    <a:pos x="724" y="0"/>
                  </a:cxn>
                  <a:cxn ang="0">
                    <a:pos x="712" y="219"/>
                  </a:cxn>
                  <a:cxn ang="0">
                    <a:pos x="703" y="432"/>
                  </a:cxn>
                  <a:cxn ang="0">
                    <a:pos x="698" y="645"/>
                  </a:cxn>
                  <a:cxn ang="0">
                    <a:pos x="702" y="864"/>
                  </a:cxn>
                  <a:cxn ang="0">
                    <a:pos x="671" y="872"/>
                  </a:cxn>
                  <a:cxn ang="0">
                    <a:pos x="637" y="880"/>
                  </a:cxn>
                  <a:cxn ang="0">
                    <a:pos x="598" y="887"/>
                  </a:cxn>
                  <a:cxn ang="0">
                    <a:pos x="556" y="893"/>
                  </a:cxn>
                  <a:cxn ang="0">
                    <a:pos x="511" y="899"/>
                  </a:cxn>
                  <a:cxn ang="0">
                    <a:pos x="465" y="903"/>
                  </a:cxn>
                  <a:cxn ang="0">
                    <a:pos x="418" y="907"/>
                  </a:cxn>
                  <a:cxn ang="0">
                    <a:pos x="369" y="911"/>
                  </a:cxn>
                  <a:cxn ang="0">
                    <a:pos x="321" y="912"/>
                  </a:cxn>
                  <a:cxn ang="0">
                    <a:pos x="273" y="913"/>
                  </a:cxn>
                  <a:cxn ang="0">
                    <a:pos x="226" y="912"/>
                  </a:cxn>
                  <a:cxn ang="0">
                    <a:pos x="181" y="909"/>
                  </a:cxn>
                  <a:cxn ang="0">
                    <a:pos x="139" y="906"/>
                  </a:cxn>
                  <a:cxn ang="0">
                    <a:pos x="98" y="900"/>
                  </a:cxn>
                  <a:cxn ang="0">
                    <a:pos x="62" y="893"/>
                  </a:cxn>
                  <a:cxn ang="0">
                    <a:pos x="30" y="883"/>
                  </a:cxn>
                  <a:cxn ang="0">
                    <a:pos x="16" y="787"/>
                  </a:cxn>
                  <a:cxn ang="0">
                    <a:pos x="6" y="693"/>
                  </a:cxn>
                  <a:cxn ang="0">
                    <a:pos x="1" y="598"/>
                  </a:cxn>
                  <a:cxn ang="0">
                    <a:pos x="0" y="504"/>
                  </a:cxn>
                  <a:cxn ang="0">
                    <a:pos x="3" y="411"/>
                  </a:cxn>
                  <a:cxn ang="0">
                    <a:pos x="10" y="315"/>
                  </a:cxn>
                  <a:cxn ang="0">
                    <a:pos x="20" y="217"/>
                  </a:cxn>
                  <a:cxn ang="0">
                    <a:pos x="35" y="115"/>
                  </a:cxn>
                </a:cxnLst>
                <a:rect l="0" t="0" r="r" b="b"/>
                <a:pathLst>
                  <a:path w="724" h="913">
                    <a:moveTo>
                      <a:pt x="35" y="115"/>
                    </a:moveTo>
                    <a:lnTo>
                      <a:pt x="75" y="103"/>
                    </a:lnTo>
                    <a:lnTo>
                      <a:pt x="116" y="92"/>
                    </a:lnTo>
                    <a:lnTo>
                      <a:pt x="158" y="82"/>
                    </a:lnTo>
                    <a:lnTo>
                      <a:pt x="201" y="72"/>
                    </a:lnTo>
                    <a:lnTo>
                      <a:pt x="244" y="63"/>
                    </a:lnTo>
                    <a:lnTo>
                      <a:pt x="288" y="53"/>
                    </a:lnTo>
                    <a:lnTo>
                      <a:pt x="333" y="45"/>
                    </a:lnTo>
                    <a:lnTo>
                      <a:pt x="376" y="38"/>
                    </a:lnTo>
                    <a:lnTo>
                      <a:pt x="421" y="31"/>
                    </a:lnTo>
                    <a:lnTo>
                      <a:pt x="465" y="24"/>
                    </a:lnTo>
                    <a:lnTo>
                      <a:pt x="510" y="18"/>
                    </a:lnTo>
                    <a:lnTo>
                      <a:pt x="554" y="13"/>
                    </a:lnTo>
                    <a:lnTo>
                      <a:pt x="598" y="8"/>
                    </a:lnTo>
                    <a:lnTo>
                      <a:pt x="640" y="5"/>
                    </a:lnTo>
                    <a:lnTo>
                      <a:pt x="683" y="2"/>
                    </a:lnTo>
                    <a:lnTo>
                      <a:pt x="724" y="0"/>
                    </a:lnTo>
                    <a:lnTo>
                      <a:pt x="712" y="219"/>
                    </a:lnTo>
                    <a:lnTo>
                      <a:pt x="703" y="432"/>
                    </a:lnTo>
                    <a:lnTo>
                      <a:pt x="698" y="645"/>
                    </a:lnTo>
                    <a:lnTo>
                      <a:pt x="702" y="864"/>
                    </a:lnTo>
                    <a:lnTo>
                      <a:pt x="671" y="872"/>
                    </a:lnTo>
                    <a:lnTo>
                      <a:pt x="637" y="880"/>
                    </a:lnTo>
                    <a:lnTo>
                      <a:pt x="598" y="887"/>
                    </a:lnTo>
                    <a:lnTo>
                      <a:pt x="556" y="893"/>
                    </a:lnTo>
                    <a:lnTo>
                      <a:pt x="511" y="899"/>
                    </a:lnTo>
                    <a:lnTo>
                      <a:pt x="465" y="903"/>
                    </a:lnTo>
                    <a:lnTo>
                      <a:pt x="418" y="907"/>
                    </a:lnTo>
                    <a:lnTo>
                      <a:pt x="369" y="911"/>
                    </a:lnTo>
                    <a:lnTo>
                      <a:pt x="321" y="912"/>
                    </a:lnTo>
                    <a:lnTo>
                      <a:pt x="273" y="913"/>
                    </a:lnTo>
                    <a:lnTo>
                      <a:pt x="226" y="912"/>
                    </a:lnTo>
                    <a:lnTo>
                      <a:pt x="181" y="909"/>
                    </a:lnTo>
                    <a:lnTo>
                      <a:pt x="139" y="906"/>
                    </a:lnTo>
                    <a:lnTo>
                      <a:pt x="98" y="900"/>
                    </a:lnTo>
                    <a:lnTo>
                      <a:pt x="62" y="893"/>
                    </a:lnTo>
                    <a:lnTo>
                      <a:pt x="30" y="883"/>
                    </a:lnTo>
                    <a:lnTo>
                      <a:pt x="16" y="787"/>
                    </a:lnTo>
                    <a:lnTo>
                      <a:pt x="6" y="693"/>
                    </a:lnTo>
                    <a:lnTo>
                      <a:pt x="1" y="598"/>
                    </a:lnTo>
                    <a:lnTo>
                      <a:pt x="0" y="504"/>
                    </a:lnTo>
                    <a:lnTo>
                      <a:pt x="3" y="411"/>
                    </a:lnTo>
                    <a:lnTo>
                      <a:pt x="10" y="315"/>
                    </a:lnTo>
                    <a:lnTo>
                      <a:pt x="20" y="217"/>
                    </a:lnTo>
                    <a:lnTo>
                      <a:pt x="35" y="115"/>
                    </a:lnTo>
                    <a:close/>
                  </a:path>
                </a:pathLst>
              </a:custGeom>
              <a:solidFill>
                <a:srgbClr val="C1A5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93" name="Freeform 150"/>
              <p:cNvSpPr>
                <a:spLocks/>
              </p:cNvSpPr>
              <p:nvPr/>
            </p:nvSpPr>
            <p:spPr bwMode="auto">
              <a:xfrm>
                <a:off x="7008813" y="3722688"/>
                <a:ext cx="277813" cy="346075"/>
              </a:xfrm>
              <a:custGeom>
                <a:avLst/>
                <a:gdLst/>
                <a:ahLst/>
                <a:cxnLst>
                  <a:cxn ang="0">
                    <a:pos x="32" y="114"/>
                  </a:cxn>
                  <a:cxn ang="0">
                    <a:pos x="71" y="103"/>
                  </a:cxn>
                  <a:cxn ang="0">
                    <a:pos x="110" y="93"/>
                  </a:cxn>
                  <a:cxn ang="0">
                    <a:pos x="151" y="82"/>
                  </a:cxn>
                  <a:cxn ang="0">
                    <a:pos x="193" y="72"/>
                  </a:cxn>
                  <a:cxn ang="0">
                    <a:pos x="235" y="63"/>
                  </a:cxn>
                  <a:cxn ang="0">
                    <a:pos x="278" y="54"/>
                  </a:cxn>
                  <a:cxn ang="0">
                    <a:pos x="320" y="45"/>
                  </a:cxn>
                  <a:cxn ang="0">
                    <a:pos x="364" y="37"/>
                  </a:cxn>
                  <a:cxn ang="0">
                    <a:pos x="408" y="30"/>
                  </a:cxn>
                  <a:cxn ang="0">
                    <a:pos x="452" y="24"/>
                  </a:cxn>
                  <a:cxn ang="0">
                    <a:pos x="494" y="18"/>
                  </a:cxn>
                  <a:cxn ang="0">
                    <a:pos x="537" y="12"/>
                  </a:cxn>
                  <a:cxn ang="0">
                    <a:pos x="579" y="9"/>
                  </a:cxn>
                  <a:cxn ang="0">
                    <a:pos x="621" y="5"/>
                  </a:cxn>
                  <a:cxn ang="0">
                    <a:pos x="662" y="3"/>
                  </a:cxn>
                  <a:cxn ang="0">
                    <a:pos x="701" y="0"/>
                  </a:cxn>
                  <a:cxn ang="0">
                    <a:pos x="691" y="209"/>
                  </a:cxn>
                  <a:cxn ang="0">
                    <a:pos x="680" y="410"/>
                  </a:cxn>
                  <a:cxn ang="0">
                    <a:pos x="675" y="613"/>
                  </a:cxn>
                  <a:cxn ang="0">
                    <a:pos x="680" y="821"/>
                  </a:cxn>
                  <a:cxn ang="0">
                    <a:pos x="650" y="828"/>
                  </a:cxn>
                  <a:cxn ang="0">
                    <a:pos x="616" y="836"/>
                  </a:cxn>
                  <a:cxn ang="0">
                    <a:pos x="578" y="843"/>
                  </a:cxn>
                  <a:cxn ang="0">
                    <a:pos x="538" y="849"/>
                  </a:cxn>
                  <a:cxn ang="0">
                    <a:pos x="494" y="855"/>
                  </a:cxn>
                  <a:cxn ang="0">
                    <a:pos x="449" y="861"/>
                  </a:cxn>
                  <a:cxn ang="0">
                    <a:pos x="403" y="866"/>
                  </a:cxn>
                  <a:cxn ang="0">
                    <a:pos x="357" y="870"/>
                  </a:cxn>
                  <a:cxn ang="0">
                    <a:pos x="310" y="872"/>
                  </a:cxn>
                  <a:cxn ang="0">
                    <a:pos x="264" y="873"/>
                  </a:cxn>
                  <a:cxn ang="0">
                    <a:pos x="217" y="873"/>
                  </a:cxn>
                  <a:cxn ang="0">
                    <a:pos x="174" y="872"/>
                  </a:cxn>
                  <a:cxn ang="0">
                    <a:pos x="132" y="870"/>
                  </a:cxn>
                  <a:cxn ang="0">
                    <a:pos x="93" y="864"/>
                  </a:cxn>
                  <a:cxn ang="0">
                    <a:pos x="59" y="858"/>
                  </a:cxn>
                  <a:cxn ang="0">
                    <a:pos x="27" y="848"/>
                  </a:cxn>
                  <a:cxn ang="0">
                    <a:pos x="14" y="756"/>
                  </a:cxn>
                  <a:cxn ang="0">
                    <a:pos x="6" y="666"/>
                  </a:cxn>
                  <a:cxn ang="0">
                    <a:pos x="0" y="576"/>
                  </a:cxn>
                  <a:cxn ang="0">
                    <a:pos x="0" y="486"/>
                  </a:cxn>
                  <a:cxn ang="0">
                    <a:pos x="2" y="396"/>
                  </a:cxn>
                  <a:cxn ang="0">
                    <a:pos x="8" y="305"/>
                  </a:cxn>
                  <a:cxn ang="0">
                    <a:pos x="19" y="211"/>
                  </a:cxn>
                  <a:cxn ang="0">
                    <a:pos x="32" y="114"/>
                  </a:cxn>
                </a:cxnLst>
                <a:rect l="0" t="0" r="r" b="b"/>
                <a:pathLst>
                  <a:path w="701" h="873">
                    <a:moveTo>
                      <a:pt x="32" y="114"/>
                    </a:moveTo>
                    <a:lnTo>
                      <a:pt x="71" y="103"/>
                    </a:lnTo>
                    <a:lnTo>
                      <a:pt x="110" y="93"/>
                    </a:lnTo>
                    <a:lnTo>
                      <a:pt x="151" y="82"/>
                    </a:lnTo>
                    <a:lnTo>
                      <a:pt x="193" y="72"/>
                    </a:lnTo>
                    <a:lnTo>
                      <a:pt x="235" y="63"/>
                    </a:lnTo>
                    <a:lnTo>
                      <a:pt x="278" y="54"/>
                    </a:lnTo>
                    <a:lnTo>
                      <a:pt x="320" y="45"/>
                    </a:lnTo>
                    <a:lnTo>
                      <a:pt x="364" y="37"/>
                    </a:lnTo>
                    <a:lnTo>
                      <a:pt x="408" y="30"/>
                    </a:lnTo>
                    <a:lnTo>
                      <a:pt x="452" y="24"/>
                    </a:lnTo>
                    <a:lnTo>
                      <a:pt x="494" y="18"/>
                    </a:lnTo>
                    <a:lnTo>
                      <a:pt x="537" y="12"/>
                    </a:lnTo>
                    <a:lnTo>
                      <a:pt x="579" y="9"/>
                    </a:lnTo>
                    <a:lnTo>
                      <a:pt x="621" y="5"/>
                    </a:lnTo>
                    <a:lnTo>
                      <a:pt x="662" y="3"/>
                    </a:lnTo>
                    <a:lnTo>
                      <a:pt x="701" y="0"/>
                    </a:lnTo>
                    <a:lnTo>
                      <a:pt x="691" y="209"/>
                    </a:lnTo>
                    <a:lnTo>
                      <a:pt x="680" y="410"/>
                    </a:lnTo>
                    <a:lnTo>
                      <a:pt x="675" y="613"/>
                    </a:lnTo>
                    <a:lnTo>
                      <a:pt x="680" y="821"/>
                    </a:lnTo>
                    <a:lnTo>
                      <a:pt x="650" y="828"/>
                    </a:lnTo>
                    <a:lnTo>
                      <a:pt x="616" y="836"/>
                    </a:lnTo>
                    <a:lnTo>
                      <a:pt x="578" y="843"/>
                    </a:lnTo>
                    <a:lnTo>
                      <a:pt x="538" y="849"/>
                    </a:lnTo>
                    <a:lnTo>
                      <a:pt x="494" y="855"/>
                    </a:lnTo>
                    <a:lnTo>
                      <a:pt x="449" y="861"/>
                    </a:lnTo>
                    <a:lnTo>
                      <a:pt x="403" y="866"/>
                    </a:lnTo>
                    <a:lnTo>
                      <a:pt x="357" y="870"/>
                    </a:lnTo>
                    <a:lnTo>
                      <a:pt x="310" y="872"/>
                    </a:lnTo>
                    <a:lnTo>
                      <a:pt x="264" y="873"/>
                    </a:lnTo>
                    <a:lnTo>
                      <a:pt x="217" y="873"/>
                    </a:lnTo>
                    <a:lnTo>
                      <a:pt x="174" y="872"/>
                    </a:lnTo>
                    <a:lnTo>
                      <a:pt x="132" y="870"/>
                    </a:lnTo>
                    <a:lnTo>
                      <a:pt x="93" y="864"/>
                    </a:lnTo>
                    <a:lnTo>
                      <a:pt x="59" y="858"/>
                    </a:lnTo>
                    <a:lnTo>
                      <a:pt x="27" y="848"/>
                    </a:lnTo>
                    <a:lnTo>
                      <a:pt x="14" y="756"/>
                    </a:lnTo>
                    <a:lnTo>
                      <a:pt x="6" y="666"/>
                    </a:lnTo>
                    <a:lnTo>
                      <a:pt x="0" y="576"/>
                    </a:lnTo>
                    <a:lnTo>
                      <a:pt x="0" y="486"/>
                    </a:lnTo>
                    <a:lnTo>
                      <a:pt x="2" y="396"/>
                    </a:lnTo>
                    <a:lnTo>
                      <a:pt x="8" y="305"/>
                    </a:lnTo>
                    <a:lnTo>
                      <a:pt x="19" y="211"/>
                    </a:lnTo>
                    <a:lnTo>
                      <a:pt x="32" y="114"/>
                    </a:lnTo>
                    <a:close/>
                  </a:path>
                </a:pathLst>
              </a:custGeom>
              <a:solidFill>
                <a:srgbClr val="C4A8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94" name="Freeform 151"/>
              <p:cNvSpPr>
                <a:spLocks/>
              </p:cNvSpPr>
              <p:nvPr/>
            </p:nvSpPr>
            <p:spPr bwMode="auto">
              <a:xfrm>
                <a:off x="7008813" y="3722688"/>
                <a:ext cx="271463" cy="331787"/>
              </a:xfrm>
              <a:custGeom>
                <a:avLst/>
                <a:gdLst/>
                <a:ahLst/>
                <a:cxnLst>
                  <a:cxn ang="0">
                    <a:pos x="32" y="112"/>
                  </a:cxn>
                  <a:cxn ang="0">
                    <a:pos x="69" y="101"/>
                  </a:cxn>
                  <a:cxn ang="0">
                    <a:pos x="108" y="91"/>
                  </a:cxn>
                  <a:cxn ang="0">
                    <a:pos x="147" y="81"/>
                  </a:cxn>
                  <a:cxn ang="0">
                    <a:pos x="187" y="71"/>
                  </a:cxn>
                  <a:cxn ang="0">
                    <a:pos x="228" y="61"/>
                  </a:cxn>
                  <a:cxn ang="0">
                    <a:pos x="270" y="53"/>
                  </a:cxn>
                  <a:cxn ang="0">
                    <a:pos x="312" y="45"/>
                  </a:cxn>
                  <a:cxn ang="0">
                    <a:pos x="355" y="36"/>
                  </a:cxn>
                  <a:cxn ang="0">
                    <a:pos x="397" y="29"/>
                  </a:cxn>
                  <a:cxn ang="0">
                    <a:pos x="440" y="23"/>
                  </a:cxn>
                  <a:cxn ang="0">
                    <a:pos x="481" y="17"/>
                  </a:cxn>
                  <a:cxn ang="0">
                    <a:pos x="524" y="11"/>
                  </a:cxn>
                  <a:cxn ang="0">
                    <a:pos x="564" y="8"/>
                  </a:cxn>
                  <a:cxn ang="0">
                    <a:pos x="606" y="4"/>
                  </a:cxn>
                  <a:cxn ang="0">
                    <a:pos x="645" y="2"/>
                  </a:cxn>
                  <a:cxn ang="0">
                    <a:pos x="683" y="0"/>
                  </a:cxn>
                  <a:cxn ang="0">
                    <a:pos x="677" y="100"/>
                  </a:cxn>
                  <a:cxn ang="0">
                    <a:pos x="671" y="197"/>
                  </a:cxn>
                  <a:cxn ang="0">
                    <a:pos x="665" y="293"/>
                  </a:cxn>
                  <a:cxn ang="0">
                    <a:pos x="660" y="388"/>
                  </a:cxn>
                  <a:cxn ang="0">
                    <a:pos x="656" y="484"/>
                  </a:cxn>
                  <a:cxn ang="0">
                    <a:pos x="654" y="580"/>
                  </a:cxn>
                  <a:cxn ang="0">
                    <a:pos x="654" y="677"/>
                  </a:cxn>
                  <a:cxn ang="0">
                    <a:pos x="658" y="778"/>
                  </a:cxn>
                  <a:cxn ang="0">
                    <a:pos x="629" y="785"/>
                  </a:cxn>
                  <a:cxn ang="0">
                    <a:pos x="596" y="792"/>
                  </a:cxn>
                  <a:cxn ang="0">
                    <a:pos x="559" y="799"/>
                  </a:cxn>
                  <a:cxn ang="0">
                    <a:pos x="520" y="806"/>
                  </a:cxn>
                  <a:cxn ang="0">
                    <a:pos x="479" y="813"/>
                  </a:cxn>
                  <a:cxn ang="0">
                    <a:pos x="435" y="819"/>
                  </a:cxn>
                  <a:cxn ang="0">
                    <a:pos x="390" y="824"/>
                  </a:cxn>
                  <a:cxn ang="0">
                    <a:pos x="345" y="829"/>
                  </a:cxn>
                  <a:cxn ang="0">
                    <a:pos x="300" y="832"/>
                  </a:cxn>
                  <a:cxn ang="0">
                    <a:pos x="255" y="835"/>
                  </a:cxn>
                  <a:cxn ang="0">
                    <a:pos x="212" y="835"/>
                  </a:cxn>
                  <a:cxn ang="0">
                    <a:pos x="169" y="835"/>
                  </a:cxn>
                  <a:cxn ang="0">
                    <a:pos x="129" y="831"/>
                  </a:cxn>
                  <a:cxn ang="0">
                    <a:pos x="91" y="827"/>
                  </a:cxn>
                  <a:cxn ang="0">
                    <a:pos x="58" y="820"/>
                  </a:cxn>
                  <a:cxn ang="0">
                    <a:pos x="27" y="812"/>
                  </a:cxn>
                  <a:cxn ang="0">
                    <a:pos x="14" y="724"/>
                  </a:cxn>
                  <a:cxn ang="0">
                    <a:pos x="6" y="638"/>
                  </a:cxn>
                  <a:cxn ang="0">
                    <a:pos x="1" y="553"/>
                  </a:cxn>
                  <a:cxn ang="0">
                    <a:pos x="0" y="467"/>
                  </a:cxn>
                  <a:cxn ang="0">
                    <a:pos x="4" y="381"/>
                  </a:cxn>
                  <a:cxn ang="0">
                    <a:pos x="9" y="294"/>
                  </a:cxn>
                  <a:cxn ang="0">
                    <a:pos x="19" y="204"/>
                  </a:cxn>
                  <a:cxn ang="0">
                    <a:pos x="32" y="112"/>
                  </a:cxn>
                </a:cxnLst>
                <a:rect l="0" t="0" r="r" b="b"/>
                <a:pathLst>
                  <a:path w="683" h="835">
                    <a:moveTo>
                      <a:pt x="32" y="112"/>
                    </a:moveTo>
                    <a:lnTo>
                      <a:pt x="69" y="101"/>
                    </a:lnTo>
                    <a:lnTo>
                      <a:pt x="108" y="91"/>
                    </a:lnTo>
                    <a:lnTo>
                      <a:pt x="147" y="81"/>
                    </a:lnTo>
                    <a:lnTo>
                      <a:pt x="187" y="71"/>
                    </a:lnTo>
                    <a:lnTo>
                      <a:pt x="228" y="61"/>
                    </a:lnTo>
                    <a:lnTo>
                      <a:pt x="270" y="53"/>
                    </a:lnTo>
                    <a:lnTo>
                      <a:pt x="312" y="45"/>
                    </a:lnTo>
                    <a:lnTo>
                      <a:pt x="355" y="36"/>
                    </a:lnTo>
                    <a:lnTo>
                      <a:pt x="397" y="29"/>
                    </a:lnTo>
                    <a:lnTo>
                      <a:pt x="440" y="23"/>
                    </a:lnTo>
                    <a:lnTo>
                      <a:pt x="481" y="17"/>
                    </a:lnTo>
                    <a:lnTo>
                      <a:pt x="524" y="11"/>
                    </a:lnTo>
                    <a:lnTo>
                      <a:pt x="564" y="8"/>
                    </a:lnTo>
                    <a:lnTo>
                      <a:pt x="606" y="4"/>
                    </a:lnTo>
                    <a:lnTo>
                      <a:pt x="645" y="2"/>
                    </a:lnTo>
                    <a:lnTo>
                      <a:pt x="683" y="0"/>
                    </a:lnTo>
                    <a:lnTo>
                      <a:pt x="677" y="100"/>
                    </a:lnTo>
                    <a:lnTo>
                      <a:pt x="671" y="197"/>
                    </a:lnTo>
                    <a:lnTo>
                      <a:pt x="665" y="293"/>
                    </a:lnTo>
                    <a:lnTo>
                      <a:pt x="660" y="388"/>
                    </a:lnTo>
                    <a:lnTo>
                      <a:pt x="656" y="484"/>
                    </a:lnTo>
                    <a:lnTo>
                      <a:pt x="654" y="580"/>
                    </a:lnTo>
                    <a:lnTo>
                      <a:pt x="654" y="677"/>
                    </a:lnTo>
                    <a:lnTo>
                      <a:pt x="658" y="778"/>
                    </a:lnTo>
                    <a:lnTo>
                      <a:pt x="629" y="785"/>
                    </a:lnTo>
                    <a:lnTo>
                      <a:pt x="596" y="792"/>
                    </a:lnTo>
                    <a:lnTo>
                      <a:pt x="559" y="799"/>
                    </a:lnTo>
                    <a:lnTo>
                      <a:pt x="520" y="806"/>
                    </a:lnTo>
                    <a:lnTo>
                      <a:pt x="479" y="813"/>
                    </a:lnTo>
                    <a:lnTo>
                      <a:pt x="435" y="819"/>
                    </a:lnTo>
                    <a:lnTo>
                      <a:pt x="390" y="824"/>
                    </a:lnTo>
                    <a:lnTo>
                      <a:pt x="345" y="829"/>
                    </a:lnTo>
                    <a:lnTo>
                      <a:pt x="300" y="832"/>
                    </a:lnTo>
                    <a:lnTo>
                      <a:pt x="255" y="835"/>
                    </a:lnTo>
                    <a:lnTo>
                      <a:pt x="212" y="835"/>
                    </a:lnTo>
                    <a:lnTo>
                      <a:pt x="169" y="835"/>
                    </a:lnTo>
                    <a:lnTo>
                      <a:pt x="129" y="831"/>
                    </a:lnTo>
                    <a:lnTo>
                      <a:pt x="91" y="827"/>
                    </a:lnTo>
                    <a:lnTo>
                      <a:pt x="58" y="820"/>
                    </a:lnTo>
                    <a:lnTo>
                      <a:pt x="27" y="812"/>
                    </a:lnTo>
                    <a:lnTo>
                      <a:pt x="14" y="724"/>
                    </a:lnTo>
                    <a:lnTo>
                      <a:pt x="6" y="638"/>
                    </a:lnTo>
                    <a:lnTo>
                      <a:pt x="1" y="553"/>
                    </a:lnTo>
                    <a:lnTo>
                      <a:pt x="0" y="467"/>
                    </a:lnTo>
                    <a:lnTo>
                      <a:pt x="4" y="381"/>
                    </a:lnTo>
                    <a:lnTo>
                      <a:pt x="9" y="294"/>
                    </a:lnTo>
                    <a:lnTo>
                      <a:pt x="19" y="204"/>
                    </a:lnTo>
                    <a:lnTo>
                      <a:pt x="32" y="112"/>
                    </a:lnTo>
                    <a:close/>
                  </a:path>
                </a:pathLst>
              </a:custGeom>
              <a:solidFill>
                <a:srgbClr val="C9AD9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95" name="Freeform 152"/>
              <p:cNvSpPr>
                <a:spLocks/>
              </p:cNvSpPr>
              <p:nvPr/>
            </p:nvSpPr>
            <p:spPr bwMode="auto">
              <a:xfrm>
                <a:off x="7010400" y="3724275"/>
                <a:ext cx="261938" cy="315912"/>
              </a:xfrm>
              <a:custGeom>
                <a:avLst/>
                <a:gdLst/>
                <a:ahLst/>
                <a:cxnLst>
                  <a:cxn ang="0">
                    <a:pos x="29" y="111"/>
                  </a:cxn>
                  <a:cxn ang="0">
                    <a:pos x="65" y="101"/>
                  </a:cxn>
                  <a:cxn ang="0">
                    <a:pos x="101" y="91"/>
                  </a:cxn>
                  <a:cxn ang="0">
                    <a:pos x="139" y="80"/>
                  </a:cxn>
                  <a:cxn ang="0">
                    <a:pos x="178" y="71"/>
                  </a:cxn>
                  <a:cxn ang="0">
                    <a:pos x="218" y="63"/>
                  </a:cxn>
                  <a:cxn ang="0">
                    <a:pos x="260" y="53"/>
                  </a:cxn>
                  <a:cxn ang="0">
                    <a:pos x="300" y="45"/>
                  </a:cxn>
                  <a:cxn ang="0">
                    <a:pos x="343" y="38"/>
                  </a:cxn>
                  <a:cxn ang="0">
                    <a:pos x="384" y="31"/>
                  </a:cxn>
                  <a:cxn ang="0">
                    <a:pos x="425" y="24"/>
                  </a:cxn>
                  <a:cxn ang="0">
                    <a:pos x="467" y="18"/>
                  </a:cxn>
                  <a:cxn ang="0">
                    <a:pos x="507" y="13"/>
                  </a:cxn>
                  <a:cxn ang="0">
                    <a:pos x="547" y="8"/>
                  </a:cxn>
                  <a:cxn ang="0">
                    <a:pos x="586" y="5"/>
                  </a:cxn>
                  <a:cxn ang="0">
                    <a:pos x="623" y="2"/>
                  </a:cxn>
                  <a:cxn ang="0">
                    <a:pos x="660" y="0"/>
                  </a:cxn>
                  <a:cxn ang="0">
                    <a:pos x="654" y="95"/>
                  </a:cxn>
                  <a:cxn ang="0">
                    <a:pos x="648" y="187"/>
                  </a:cxn>
                  <a:cxn ang="0">
                    <a:pos x="642" y="277"/>
                  </a:cxn>
                  <a:cxn ang="0">
                    <a:pos x="637" y="367"/>
                  </a:cxn>
                  <a:cxn ang="0">
                    <a:pos x="634" y="457"/>
                  </a:cxn>
                  <a:cxn ang="0">
                    <a:pos x="631" y="547"/>
                  </a:cxn>
                  <a:cxn ang="0">
                    <a:pos x="631" y="639"/>
                  </a:cxn>
                  <a:cxn ang="0">
                    <a:pos x="634" y="734"/>
                  </a:cxn>
                  <a:cxn ang="0">
                    <a:pos x="605" y="741"/>
                  </a:cxn>
                  <a:cxn ang="0">
                    <a:pos x="574" y="748"/>
                  </a:cxn>
                  <a:cxn ang="0">
                    <a:pos x="539" y="756"/>
                  </a:cxn>
                  <a:cxn ang="0">
                    <a:pos x="501" y="764"/>
                  </a:cxn>
                  <a:cxn ang="0">
                    <a:pos x="461" y="771"/>
                  </a:cxn>
                  <a:cxn ang="0">
                    <a:pos x="418" y="777"/>
                  </a:cxn>
                  <a:cxn ang="0">
                    <a:pos x="376" y="783"/>
                  </a:cxn>
                  <a:cxn ang="0">
                    <a:pos x="332" y="788"/>
                  </a:cxn>
                  <a:cxn ang="0">
                    <a:pos x="288" y="792"/>
                  </a:cxn>
                  <a:cxn ang="0">
                    <a:pos x="244" y="795"/>
                  </a:cxn>
                  <a:cxn ang="0">
                    <a:pos x="202" y="796"/>
                  </a:cxn>
                  <a:cxn ang="0">
                    <a:pos x="162" y="796"/>
                  </a:cxn>
                  <a:cxn ang="0">
                    <a:pos x="123" y="793"/>
                  </a:cxn>
                  <a:cxn ang="0">
                    <a:pos x="86" y="790"/>
                  </a:cxn>
                  <a:cxn ang="0">
                    <a:pos x="54" y="784"/>
                  </a:cxn>
                  <a:cxn ang="0">
                    <a:pos x="24" y="776"/>
                  </a:cxn>
                  <a:cxn ang="0">
                    <a:pos x="13" y="693"/>
                  </a:cxn>
                  <a:cxn ang="0">
                    <a:pos x="4" y="610"/>
                  </a:cxn>
                  <a:cxn ang="0">
                    <a:pos x="0" y="529"/>
                  </a:cxn>
                  <a:cxn ang="0">
                    <a:pos x="0" y="449"/>
                  </a:cxn>
                  <a:cxn ang="0">
                    <a:pos x="2" y="367"/>
                  </a:cxn>
                  <a:cxn ang="0">
                    <a:pos x="8" y="284"/>
                  </a:cxn>
                  <a:cxn ang="0">
                    <a:pos x="17" y="199"/>
                  </a:cxn>
                  <a:cxn ang="0">
                    <a:pos x="29" y="111"/>
                  </a:cxn>
                </a:cxnLst>
                <a:rect l="0" t="0" r="r" b="b"/>
                <a:pathLst>
                  <a:path w="660" h="796">
                    <a:moveTo>
                      <a:pt x="29" y="111"/>
                    </a:moveTo>
                    <a:lnTo>
                      <a:pt x="65" y="101"/>
                    </a:lnTo>
                    <a:lnTo>
                      <a:pt x="101" y="91"/>
                    </a:lnTo>
                    <a:lnTo>
                      <a:pt x="139" y="80"/>
                    </a:lnTo>
                    <a:lnTo>
                      <a:pt x="178" y="71"/>
                    </a:lnTo>
                    <a:lnTo>
                      <a:pt x="218" y="63"/>
                    </a:lnTo>
                    <a:lnTo>
                      <a:pt x="260" y="53"/>
                    </a:lnTo>
                    <a:lnTo>
                      <a:pt x="300" y="45"/>
                    </a:lnTo>
                    <a:lnTo>
                      <a:pt x="343" y="38"/>
                    </a:lnTo>
                    <a:lnTo>
                      <a:pt x="384" y="31"/>
                    </a:lnTo>
                    <a:lnTo>
                      <a:pt x="425" y="24"/>
                    </a:lnTo>
                    <a:lnTo>
                      <a:pt x="467" y="18"/>
                    </a:lnTo>
                    <a:lnTo>
                      <a:pt x="507" y="13"/>
                    </a:lnTo>
                    <a:lnTo>
                      <a:pt x="547" y="8"/>
                    </a:lnTo>
                    <a:lnTo>
                      <a:pt x="586" y="5"/>
                    </a:lnTo>
                    <a:lnTo>
                      <a:pt x="623" y="2"/>
                    </a:lnTo>
                    <a:lnTo>
                      <a:pt x="660" y="0"/>
                    </a:lnTo>
                    <a:lnTo>
                      <a:pt x="654" y="95"/>
                    </a:lnTo>
                    <a:lnTo>
                      <a:pt x="648" y="187"/>
                    </a:lnTo>
                    <a:lnTo>
                      <a:pt x="642" y="277"/>
                    </a:lnTo>
                    <a:lnTo>
                      <a:pt x="637" y="367"/>
                    </a:lnTo>
                    <a:lnTo>
                      <a:pt x="634" y="457"/>
                    </a:lnTo>
                    <a:lnTo>
                      <a:pt x="631" y="547"/>
                    </a:lnTo>
                    <a:lnTo>
                      <a:pt x="631" y="639"/>
                    </a:lnTo>
                    <a:lnTo>
                      <a:pt x="634" y="734"/>
                    </a:lnTo>
                    <a:lnTo>
                      <a:pt x="605" y="741"/>
                    </a:lnTo>
                    <a:lnTo>
                      <a:pt x="574" y="748"/>
                    </a:lnTo>
                    <a:lnTo>
                      <a:pt x="539" y="756"/>
                    </a:lnTo>
                    <a:lnTo>
                      <a:pt x="501" y="764"/>
                    </a:lnTo>
                    <a:lnTo>
                      <a:pt x="461" y="771"/>
                    </a:lnTo>
                    <a:lnTo>
                      <a:pt x="418" y="777"/>
                    </a:lnTo>
                    <a:lnTo>
                      <a:pt x="376" y="783"/>
                    </a:lnTo>
                    <a:lnTo>
                      <a:pt x="332" y="788"/>
                    </a:lnTo>
                    <a:lnTo>
                      <a:pt x="288" y="792"/>
                    </a:lnTo>
                    <a:lnTo>
                      <a:pt x="244" y="795"/>
                    </a:lnTo>
                    <a:lnTo>
                      <a:pt x="202" y="796"/>
                    </a:lnTo>
                    <a:lnTo>
                      <a:pt x="162" y="796"/>
                    </a:lnTo>
                    <a:lnTo>
                      <a:pt x="123" y="793"/>
                    </a:lnTo>
                    <a:lnTo>
                      <a:pt x="86" y="790"/>
                    </a:lnTo>
                    <a:lnTo>
                      <a:pt x="54" y="784"/>
                    </a:lnTo>
                    <a:lnTo>
                      <a:pt x="24" y="776"/>
                    </a:lnTo>
                    <a:lnTo>
                      <a:pt x="13" y="693"/>
                    </a:lnTo>
                    <a:lnTo>
                      <a:pt x="4" y="610"/>
                    </a:lnTo>
                    <a:lnTo>
                      <a:pt x="0" y="529"/>
                    </a:lnTo>
                    <a:lnTo>
                      <a:pt x="0" y="449"/>
                    </a:lnTo>
                    <a:lnTo>
                      <a:pt x="2" y="367"/>
                    </a:lnTo>
                    <a:lnTo>
                      <a:pt x="8" y="284"/>
                    </a:lnTo>
                    <a:lnTo>
                      <a:pt x="17" y="199"/>
                    </a:lnTo>
                    <a:lnTo>
                      <a:pt x="29" y="111"/>
                    </a:lnTo>
                    <a:close/>
                  </a:path>
                </a:pathLst>
              </a:custGeom>
              <a:solidFill>
                <a:srgbClr val="CCB5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96" name="Freeform 153"/>
              <p:cNvSpPr>
                <a:spLocks/>
              </p:cNvSpPr>
              <p:nvPr/>
            </p:nvSpPr>
            <p:spPr bwMode="auto">
              <a:xfrm>
                <a:off x="7011988" y="3724275"/>
                <a:ext cx="252413" cy="301625"/>
              </a:xfrm>
              <a:custGeom>
                <a:avLst/>
                <a:gdLst/>
                <a:ahLst/>
                <a:cxnLst>
                  <a:cxn ang="0">
                    <a:pos x="28" y="110"/>
                  </a:cxn>
                  <a:cxn ang="0">
                    <a:pos x="61" y="100"/>
                  </a:cxn>
                  <a:cxn ang="0">
                    <a:pos x="97" y="90"/>
                  </a:cxn>
                  <a:cxn ang="0">
                    <a:pos x="134" y="81"/>
                  </a:cxn>
                  <a:cxn ang="0">
                    <a:pos x="171" y="71"/>
                  </a:cxn>
                  <a:cxn ang="0">
                    <a:pos x="210" y="62"/>
                  </a:cxn>
                  <a:cxn ang="0">
                    <a:pos x="249" y="54"/>
                  </a:cxn>
                  <a:cxn ang="0">
                    <a:pos x="290" y="45"/>
                  </a:cxn>
                  <a:cxn ang="0">
                    <a:pos x="331" y="37"/>
                  </a:cxn>
                  <a:cxn ang="0">
                    <a:pos x="371" y="30"/>
                  </a:cxn>
                  <a:cxn ang="0">
                    <a:pos x="412" y="24"/>
                  </a:cxn>
                  <a:cxn ang="0">
                    <a:pos x="452" y="18"/>
                  </a:cxn>
                  <a:cxn ang="0">
                    <a:pos x="492" y="13"/>
                  </a:cxn>
                  <a:cxn ang="0">
                    <a:pos x="530" y="9"/>
                  </a:cxn>
                  <a:cxn ang="0">
                    <a:pos x="568" y="5"/>
                  </a:cxn>
                  <a:cxn ang="0">
                    <a:pos x="604" y="3"/>
                  </a:cxn>
                  <a:cxn ang="0">
                    <a:pos x="639" y="0"/>
                  </a:cxn>
                  <a:cxn ang="0">
                    <a:pos x="634" y="90"/>
                  </a:cxn>
                  <a:cxn ang="0">
                    <a:pos x="628" y="177"/>
                  </a:cxn>
                  <a:cxn ang="0">
                    <a:pos x="622" y="262"/>
                  </a:cxn>
                  <a:cxn ang="0">
                    <a:pos x="616" y="346"/>
                  </a:cxn>
                  <a:cxn ang="0">
                    <a:pos x="613" y="430"/>
                  </a:cxn>
                  <a:cxn ang="0">
                    <a:pos x="610" y="514"/>
                  </a:cxn>
                  <a:cxn ang="0">
                    <a:pos x="609" y="601"/>
                  </a:cxn>
                  <a:cxn ang="0">
                    <a:pos x="611" y="691"/>
                  </a:cxn>
                  <a:cxn ang="0">
                    <a:pos x="584" y="698"/>
                  </a:cxn>
                  <a:cxn ang="0">
                    <a:pos x="553" y="705"/>
                  </a:cxn>
                  <a:cxn ang="0">
                    <a:pos x="520" y="713"/>
                  </a:cxn>
                  <a:cxn ang="0">
                    <a:pos x="484" y="720"/>
                  </a:cxn>
                  <a:cxn ang="0">
                    <a:pos x="445" y="729"/>
                  </a:cxn>
                  <a:cxn ang="0">
                    <a:pos x="404" y="736"/>
                  </a:cxn>
                  <a:cxn ang="0">
                    <a:pos x="362" y="742"/>
                  </a:cxn>
                  <a:cxn ang="0">
                    <a:pos x="320" y="748"/>
                  </a:cxn>
                  <a:cxn ang="0">
                    <a:pos x="278" y="752"/>
                  </a:cxn>
                  <a:cxn ang="0">
                    <a:pos x="236" y="756"/>
                  </a:cxn>
                  <a:cxn ang="0">
                    <a:pos x="195" y="758"/>
                  </a:cxn>
                  <a:cxn ang="0">
                    <a:pos x="156" y="758"/>
                  </a:cxn>
                  <a:cxn ang="0">
                    <a:pos x="118" y="757"/>
                  </a:cxn>
                  <a:cxn ang="0">
                    <a:pos x="84" y="754"/>
                  </a:cxn>
                  <a:cxn ang="0">
                    <a:pos x="52" y="749"/>
                  </a:cxn>
                  <a:cxn ang="0">
                    <a:pos x="24" y="741"/>
                  </a:cxn>
                  <a:cxn ang="0">
                    <a:pos x="13" y="661"/>
                  </a:cxn>
                  <a:cxn ang="0">
                    <a:pos x="5" y="584"/>
                  </a:cxn>
                  <a:cxn ang="0">
                    <a:pos x="1" y="507"/>
                  </a:cxn>
                  <a:cxn ang="0">
                    <a:pos x="0" y="430"/>
                  </a:cxn>
                  <a:cxn ang="0">
                    <a:pos x="2" y="353"/>
                  </a:cxn>
                  <a:cxn ang="0">
                    <a:pos x="8" y="274"/>
                  </a:cxn>
                  <a:cxn ang="0">
                    <a:pos x="16" y="193"/>
                  </a:cxn>
                  <a:cxn ang="0">
                    <a:pos x="28" y="110"/>
                  </a:cxn>
                </a:cxnLst>
                <a:rect l="0" t="0" r="r" b="b"/>
                <a:pathLst>
                  <a:path w="639" h="758">
                    <a:moveTo>
                      <a:pt x="28" y="110"/>
                    </a:moveTo>
                    <a:lnTo>
                      <a:pt x="61" y="100"/>
                    </a:lnTo>
                    <a:lnTo>
                      <a:pt x="97" y="90"/>
                    </a:lnTo>
                    <a:lnTo>
                      <a:pt x="134" y="81"/>
                    </a:lnTo>
                    <a:lnTo>
                      <a:pt x="171" y="71"/>
                    </a:lnTo>
                    <a:lnTo>
                      <a:pt x="210" y="62"/>
                    </a:lnTo>
                    <a:lnTo>
                      <a:pt x="249" y="54"/>
                    </a:lnTo>
                    <a:lnTo>
                      <a:pt x="290" y="45"/>
                    </a:lnTo>
                    <a:lnTo>
                      <a:pt x="331" y="37"/>
                    </a:lnTo>
                    <a:lnTo>
                      <a:pt x="371" y="30"/>
                    </a:lnTo>
                    <a:lnTo>
                      <a:pt x="412" y="24"/>
                    </a:lnTo>
                    <a:lnTo>
                      <a:pt x="452" y="18"/>
                    </a:lnTo>
                    <a:lnTo>
                      <a:pt x="492" y="13"/>
                    </a:lnTo>
                    <a:lnTo>
                      <a:pt x="530" y="9"/>
                    </a:lnTo>
                    <a:lnTo>
                      <a:pt x="568" y="5"/>
                    </a:lnTo>
                    <a:lnTo>
                      <a:pt x="604" y="3"/>
                    </a:lnTo>
                    <a:lnTo>
                      <a:pt x="639" y="0"/>
                    </a:lnTo>
                    <a:lnTo>
                      <a:pt x="634" y="90"/>
                    </a:lnTo>
                    <a:lnTo>
                      <a:pt x="628" y="177"/>
                    </a:lnTo>
                    <a:lnTo>
                      <a:pt x="622" y="262"/>
                    </a:lnTo>
                    <a:lnTo>
                      <a:pt x="616" y="346"/>
                    </a:lnTo>
                    <a:lnTo>
                      <a:pt x="613" y="430"/>
                    </a:lnTo>
                    <a:lnTo>
                      <a:pt x="610" y="514"/>
                    </a:lnTo>
                    <a:lnTo>
                      <a:pt x="609" y="601"/>
                    </a:lnTo>
                    <a:lnTo>
                      <a:pt x="611" y="691"/>
                    </a:lnTo>
                    <a:lnTo>
                      <a:pt x="584" y="698"/>
                    </a:lnTo>
                    <a:lnTo>
                      <a:pt x="553" y="705"/>
                    </a:lnTo>
                    <a:lnTo>
                      <a:pt x="520" y="713"/>
                    </a:lnTo>
                    <a:lnTo>
                      <a:pt x="484" y="720"/>
                    </a:lnTo>
                    <a:lnTo>
                      <a:pt x="445" y="729"/>
                    </a:lnTo>
                    <a:lnTo>
                      <a:pt x="404" y="736"/>
                    </a:lnTo>
                    <a:lnTo>
                      <a:pt x="362" y="742"/>
                    </a:lnTo>
                    <a:lnTo>
                      <a:pt x="320" y="748"/>
                    </a:lnTo>
                    <a:lnTo>
                      <a:pt x="278" y="752"/>
                    </a:lnTo>
                    <a:lnTo>
                      <a:pt x="236" y="756"/>
                    </a:lnTo>
                    <a:lnTo>
                      <a:pt x="195" y="758"/>
                    </a:lnTo>
                    <a:lnTo>
                      <a:pt x="156" y="758"/>
                    </a:lnTo>
                    <a:lnTo>
                      <a:pt x="118" y="757"/>
                    </a:lnTo>
                    <a:lnTo>
                      <a:pt x="84" y="754"/>
                    </a:lnTo>
                    <a:lnTo>
                      <a:pt x="52" y="749"/>
                    </a:lnTo>
                    <a:lnTo>
                      <a:pt x="24" y="741"/>
                    </a:lnTo>
                    <a:lnTo>
                      <a:pt x="13" y="661"/>
                    </a:lnTo>
                    <a:lnTo>
                      <a:pt x="5" y="584"/>
                    </a:lnTo>
                    <a:lnTo>
                      <a:pt x="1" y="507"/>
                    </a:lnTo>
                    <a:lnTo>
                      <a:pt x="0" y="430"/>
                    </a:lnTo>
                    <a:lnTo>
                      <a:pt x="2" y="353"/>
                    </a:lnTo>
                    <a:lnTo>
                      <a:pt x="8" y="274"/>
                    </a:lnTo>
                    <a:lnTo>
                      <a:pt x="16" y="193"/>
                    </a:lnTo>
                    <a:lnTo>
                      <a:pt x="28" y="110"/>
                    </a:lnTo>
                    <a:close/>
                  </a:path>
                </a:pathLst>
              </a:custGeom>
              <a:solidFill>
                <a:srgbClr val="D1BA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97" name="Freeform 154"/>
              <p:cNvSpPr>
                <a:spLocks/>
              </p:cNvSpPr>
              <p:nvPr/>
            </p:nvSpPr>
            <p:spPr bwMode="auto">
              <a:xfrm>
                <a:off x="7011988" y="3725863"/>
                <a:ext cx="246063" cy="285750"/>
              </a:xfrm>
              <a:custGeom>
                <a:avLst/>
                <a:gdLst/>
                <a:ahLst/>
                <a:cxnLst>
                  <a:cxn ang="0">
                    <a:pos x="27" y="109"/>
                  </a:cxn>
                  <a:cxn ang="0">
                    <a:pos x="59" y="99"/>
                  </a:cxn>
                  <a:cxn ang="0">
                    <a:pos x="93" y="90"/>
                  </a:cxn>
                  <a:cxn ang="0">
                    <a:pos x="128" y="80"/>
                  </a:cxn>
                  <a:cxn ang="0">
                    <a:pos x="165" y="71"/>
                  </a:cxn>
                  <a:cxn ang="0">
                    <a:pos x="203" y="61"/>
                  </a:cxn>
                  <a:cxn ang="0">
                    <a:pos x="242" y="53"/>
                  </a:cxn>
                  <a:cxn ang="0">
                    <a:pos x="281" y="45"/>
                  </a:cxn>
                  <a:cxn ang="0">
                    <a:pos x="320" y="36"/>
                  </a:cxn>
                  <a:cxn ang="0">
                    <a:pos x="360" y="29"/>
                  </a:cxn>
                  <a:cxn ang="0">
                    <a:pos x="399" y="23"/>
                  </a:cxn>
                  <a:cxn ang="0">
                    <a:pos x="438" y="17"/>
                  </a:cxn>
                  <a:cxn ang="0">
                    <a:pos x="477" y="12"/>
                  </a:cxn>
                  <a:cxn ang="0">
                    <a:pos x="514" y="8"/>
                  </a:cxn>
                  <a:cxn ang="0">
                    <a:pos x="550" y="4"/>
                  </a:cxn>
                  <a:cxn ang="0">
                    <a:pos x="585" y="1"/>
                  </a:cxn>
                  <a:cxn ang="0">
                    <a:pos x="618" y="0"/>
                  </a:cxn>
                  <a:cxn ang="0">
                    <a:pos x="613" y="84"/>
                  </a:cxn>
                  <a:cxn ang="0">
                    <a:pos x="607" y="165"/>
                  </a:cxn>
                  <a:cxn ang="0">
                    <a:pos x="601" y="245"/>
                  </a:cxn>
                  <a:cxn ang="0">
                    <a:pos x="595" y="323"/>
                  </a:cxn>
                  <a:cxn ang="0">
                    <a:pos x="592" y="402"/>
                  </a:cxn>
                  <a:cxn ang="0">
                    <a:pos x="589" y="482"/>
                  </a:cxn>
                  <a:cxn ang="0">
                    <a:pos x="588" y="563"/>
                  </a:cxn>
                  <a:cxn ang="0">
                    <a:pos x="591" y="648"/>
                  </a:cxn>
                  <a:cxn ang="0">
                    <a:pos x="565" y="655"/>
                  </a:cxn>
                  <a:cxn ang="0">
                    <a:pos x="535" y="662"/>
                  </a:cxn>
                  <a:cxn ang="0">
                    <a:pos x="502" y="670"/>
                  </a:cxn>
                  <a:cxn ang="0">
                    <a:pos x="466" y="677"/>
                  </a:cxn>
                  <a:cxn ang="0">
                    <a:pos x="428" y="685"/>
                  </a:cxn>
                  <a:cxn ang="0">
                    <a:pos x="389" y="693"/>
                  </a:cxn>
                  <a:cxn ang="0">
                    <a:pos x="349" y="700"/>
                  </a:cxn>
                  <a:cxn ang="0">
                    <a:pos x="309" y="706"/>
                  </a:cxn>
                  <a:cxn ang="0">
                    <a:pos x="268" y="711"/>
                  </a:cxn>
                  <a:cxn ang="0">
                    <a:pos x="227" y="716"/>
                  </a:cxn>
                  <a:cxn ang="0">
                    <a:pos x="188" y="719"/>
                  </a:cxn>
                  <a:cxn ang="0">
                    <a:pos x="150" y="720"/>
                  </a:cxn>
                  <a:cxn ang="0">
                    <a:pos x="114" y="720"/>
                  </a:cxn>
                  <a:cxn ang="0">
                    <a:pos x="81" y="716"/>
                  </a:cxn>
                  <a:cxn ang="0">
                    <a:pos x="51" y="711"/>
                  </a:cxn>
                  <a:cxn ang="0">
                    <a:pos x="24" y="704"/>
                  </a:cxn>
                  <a:cxn ang="0">
                    <a:pos x="13" y="630"/>
                  </a:cxn>
                  <a:cxn ang="0">
                    <a:pos x="5" y="556"/>
                  </a:cxn>
                  <a:cxn ang="0">
                    <a:pos x="1" y="484"/>
                  </a:cxn>
                  <a:cxn ang="0">
                    <a:pos x="0" y="411"/>
                  </a:cxn>
                  <a:cxn ang="0">
                    <a:pos x="3" y="337"/>
                  </a:cxn>
                  <a:cxn ang="0">
                    <a:pos x="9" y="264"/>
                  </a:cxn>
                  <a:cxn ang="0">
                    <a:pos x="17" y="187"/>
                  </a:cxn>
                  <a:cxn ang="0">
                    <a:pos x="27" y="109"/>
                  </a:cxn>
                </a:cxnLst>
                <a:rect l="0" t="0" r="r" b="b"/>
                <a:pathLst>
                  <a:path w="618" h="720">
                    <a:moveTo>
                      <a:pt x="27" y="109"/>
                    </a:moveTo>
                    <a:lnTo>
                      <a:pt x="59" y="99"/>
                    </a:lnTo>
                    <a:lnTo>
                      <a:pt x="93" y="90"/>
                    </a:lnTo>
                    <a:lnTo>
                      <a:pt x="128" y="80"/>
                    </a:lnTo>
                    <a:lnTo>
                      <a:pt x="165" y="71"/>
                    </a:lnTo>
                    <a:lnTo>
                      <a:pt x="203" y="61"/>
                    </a:lnTo>
                    <a:lnTo>
                      <a:pt x="242" y="53"/>
                    </a:lnTo>
                    <a:lnTo>
                      <a:pt x="281" y="45"/>
                    </a:lnTo>
                    <a:lnTo>
                      <a:pt x="320" y="36"/>
                    </a:lnTo>
                    <a:lnTo>
                      <a:pt x="360" y="29"/>
                    </a:lnTo>
                    <a:lnTo>
                      <a:pt x="399" y="23"/>
                    </a:lnTo>
                    <a:lnTo>
                      <a:pt x="438" y="17"/>
                    </a:lnTo>
                    <a:lnTo>
                      <a:pt x="477" y="12"/>
                    </a:lnTo>
                    <a:lnTo>
                      <a:pt x="514" y="8"/>
                    </a:lnTo>
                    <a:lnTo>
                      <a:pt x="550" y="4"/>
                    </a:lnTo>
                    <a:lnTo>
                      <a:pt x="585" y="1"/>
                    </a:lnTo>
                    <a:lnTo>
                      <a:pt x="618" y="0"/>
                    </a:lnTo>
                    <a:lnTo>
                      <a:pt x="613" y="84"/>
                    </a:lnTo>
                    <a:lnTo>
                      <a:pt x="607" y="165"/>
                    </a:lnTo>
                    <a:lnTo>
                      <a:pt x="601" y="245"/>
                    </a:lnTo>
                    <a:lnTo>
                      <a:pt x="595" y="323"/>
                    </a:lnTo>
                    <a:lnTo>
                      <a:pt x="592" y="402"/>
                    </a:lnTo>
                    <a:lnTo>
                      <a:pt x="589" y="482"/>
                    </a:lnTo>
                    <a:lnTo>
                      <a:pt x="588" y="563"/>
                    </a:lnTo>
                    <a:lnTo>
                      <a:pt x="591" y="648"/>
                    </a:lnTo>
                    <a:lnTo>
                      <a:pt x="565" y="655"/>
                    </a:lnTo>
                    <a:lnTo>
                      <a:pt x="535" y="662"/>
                    </a:lnTo>
                    <a:lnTo>
                      <a:pt x="502" y="670"/>
                    </a:lnTo>
                    <a:lnTo>
                      <a:pt x="466" y="677"/>
                    </a:lnTo>
                    <a:lnTo>
                      <a:pt x="428" y="685"/>
                    </a:lnTo>
                    <a:lnTo>
                      <a:pt x="389" y="693"/>
                    </a:lnTo>
                    <a:lnTo>
                      <a:pt x="349" y="700"/>
                    </a:lnTo>
                    <a:lnTo>
                      <a:pt x="309" y="706"/>
                    </a:lnTo>
                    <a:lnTo>
                      <a:pt x="268" y="711"/>
                    </a:lnTo>
                    <a:lnTo>
                      <a:pt x="227" y="716"/>
                    </a:lnTo>
                    <a:lnTo>
                      <a:pt x="188" y="719"/>
                    </a:lnTo>
                    <a:lnTo>
                      <a:pt x="150" y="720"/>
                    </a:lnTo>
                    <a:lnTo>
                      <a:pt x="114" y="720"/>
                    </a:lnTo>
                    <a:lnTo>
                      <a:pt x="81" y="716"/>
                    </a:lnTo>
                    <a:lnTo>
                      <a:pt x="51" y="711"/>
                    </a:lnTo>
                    <a:lnTo>
                      <a:pt x="24" y="704"/>
                    </a:lnTo>
                    <a:lnTo>
                      <a:pt x="13" y="630"/>
                    </a:lnTo>
                    <a:lnTo>
                      <a:pt x="5" y="556"/>
                    </a:lnTo>
                    <a:lnTo>
                      <a:pt x="1" y="484"/>
                    </a:lnTo>
                    <a:lnTo>
                      <a:pt x="0" y="411"/>
                    </a:lnTo>
                    <a:lnTo>
                      <a:pt x="3" y="337"/>
                    </a:lnTo>
                    <a:lnTo>
                      <a:pt x="9" y="264"/>
                    </a:lnTo>
                    <a:lnTo>
                      <a:pt x="17" y="187"/>
                    </a:lnTo>
                    <a:lnTo>
                      <a:pt x="27" y="109"/>
                    </a:lnTo>
                    <a:close/>
                  </a:path>
                </a:pathLst>
              </a:custGeom>
              <a:solidFill>
                <a:srgbClr val="D3BCA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98" name="Freeform 155"/>
              <p:cNvSpPr>
                <a:spLocks/>
              </p:cNvSpPr>
              <p:nvPr/>
            </p:nvSpPr>
            <p:spPr bwMode="auto">
              <a:xfrm>
                <a:off x="7013575" y="3727450"/>
                <a:ext cx="236538" cy="269875"/>
              </a:xfrm>
              <a:custGeom>
                <a:avLst/>
                <a:gdLst/>
                <a:ahLst/>
                <a:cxnLst>
                  <a:cxn ang="0">
                    <a:pos x="26" y="108"/>
                  </a:cxn>
                  <a:cxn ang="0">
                    <a:pos x="55" y="98"/>
                  </a:cxn>
                  <a:cxn ang="0">
                    <a:pos x="87" y="89"/>
                  </a:cxn>
                  <a:cxn ang="0">
                    <a:pos x="121" y="79"/>
                  </a:cxn>
                  <a:cxn ang="0">
                    <a:pos x="157" y="70"/>
                  </a:cxn>
                  <a:cxn ang="0">
                    <a:pos x="194" y="62"/>
                  </a:cxn>
                  <a:cxn ang="0">
                    <a:pos x="231" y="53"/>
                  </a:cxn>
                  <a:cxn ang="0">
                    <a:pos x="269" y="45"/>
                  </a:cxn>
                  <a:cxn ang="0">
                    <a:pos x="308" y="37"/>
                  </a:cxn>
                  <a:cxn ang="0">
                    <a:pos x="347" y="30"/>
                  </a:cxn>
                  <a:cxn ang="0">
                    <a:pos x="385" y="24"/>
                  </a:cxn>
                  <a:cxn ang="0">
                    <a:pos x="424" y="18"/>
                  </a:cxn>
                  <a:cxn ang="0">
                    <a:pos x="461" y="12"/>
                  </a:cxn>
                  <a:cxn ang="0">
                    <a:pos x="498" y="8"/>
                  </a:cxn>
                  <a:cxn ang="0">
                    <a:pos x="532" y="5"/>
                  </a:cxn>
                  <a:cxn ang="0">
                    <a:pos x="565" y="1"/>
                  </a:cxn>
                  <a:cxn ang="0">
                    <a:pos x="596" y="0"/>
                  </a:cxn>
                  <a:cxn ang="0">
                    <a:pos x="591" y="79"/>
                  </a:cxn>
                  <a:cxn ang="0">
                    <a:pos x="585" y="156"/>
                  </a:cxn>
                  <a:cxn ang="0">
                    <a:pos x="579" y="230"/>
                  </a:cxn>
                  <a:cxn ang="0">
                    <a:pos x="573" y="302"/>
                  </a:cxn>
                  <a:cxn ang="0">
                    <a:pos x="569" y="375"/>
                  </a:cxn>
                  <a:cxn ang="0">
                    <a:pos x="566" y="449"/>
                  </a:cxn>
                  <a:cxn ang="0">
                    <a:pos x="565" y="525"/>
                  </a:cxn>
                  <a:cxn ang="0">
                    <a:pos x="567" y="604"/>
                  </a:cxn>
                  <a:cxn ang="0">
                    <a:pos x="543" y="611"/>
                  </a:cxn>
                  <a:cxn ang="0">
                    <a:pos x="513" y="618"/>
                  </a:cxn>
                  <a:cxn ang="0">
                    <a:pos x="481" y="627"/>
                  </a:cxn>
                  <a:cxn ang="0">
                    <a:pos x="447" y="635"/>
                  </a:cxn>
                  <a:cxn ang="0">
                    <a:pos x="411" y="643"/>
                  </a:cxn>
                  <a:cxn ang="0">
                    <a:pos x="373" y="650"/>
                  </a:cxn>
                  <a:cxn ang="0">
                    <a:pos x="334" y="659"/>
                  </a:cxn>
                  <a:cxn ang="0">
                    <a:pos x="295" y="666"/>
                  </a:cxn>
                  <a:cxn ang="0">
                    <a:pos x="256" y="672"/>
                  </a:cxn>
                  <a:cxn ang="0">
                    <a:pos x="217" y="676"/>
                  </a:cxn>
                  <a:cxn ang="0">
                    <a:pos x="179" y="680"/>
                  </a:cxn>
                  <a:cxn ang="0">
                    <a:pos x="143" y="682"/>
                  </a:cxn>
                  <a:cxn ang="0">
                    <a:pos x="108" y="682"/>
                  </a:cxn>
                  <a:cxn ang="0">
                    <a:pos x="76" y="680"/>
                  </a:cxn>
                  <a:cxn ang="0">
                    <a:pos x="48" y="676"/>
                  </a:cxn>
                  <a:cxn ang="0">
                    <a:pos x="22" y="669"/>
                  </a:cxn>
                  <a:cxn ang="0">
                    <a:pos x="11" y="598"/>
                  </a:cxn>
                  <a:cxn ang="0">
                    <a:pos x="4" y="529"/>
                  </a:cxn>
                  <a:cxn ang="0">
                    <a:pos x="1" y="461"/>
                  </a:cxn>
                  <a:cxn ang="0">
                    <a:pos x="0" y="392"/>
                  </a:cxn>
                  <a:cxn ang="0">
                    <a:pos x="2" y="323"/>
                  </a:cxn>
                  <a:cxn ang="0">
                    <a:pos x="7" y="254"/>
                  </a:cxn>
                  <a:cxn ang="0">
                    <a:pos x="15" y="182"/>
                  </a:cxn>
                  <a:cxn ang="0">
                    <a:pos x="26" y="108"/>
                  </a:cxn>
                </a:cxnLst>
                <a:rect l="0" t="0" r="r" b="b"/>
                <a:pathLst>
                  <a:path w="596" h="682">
                    <a:moveTo>
                      <a:pt x="26" y="108"/>
                    </a:moveTo>
                    <a:lnTo>
                      <a:pt x="55" y="98"/>
                    </a:lnTo>
                    <a:lnTo>
                      <a:pt x="87" y="89"/>
                    </a:lnTo>
                    <a:lnTo>
                      <a:pt x="121" y="79"/>
                    </a:lnTo>
                    <a:lnTo>
                      <a:pt x="157" y="70"/>
                    </a:lnTo>
                    <a:lnTo>
                      <a:pt x="194" y="62"/>
                    </a:lnTo>
                    <a:lnTo>
                      <a:pt x="231" y="53"/>
                    </a:lnTo>
                    <a:lnTo>
                      <a:pt x="269" y="45"/>
                    </a:lnTo>
                    <a:lnTo>
                      <a:pt x="308" y="37"/>
                    </a:lnTo>
                    <a:lnTo>
                      <a:pt x="347" y="30"/>
                    </a:lnTo>
                    <a:lnTo>
                      <a:pt x="385" y="24"/>
                    </a:lnTo>
                    <a:lnTo>
                      <a:pt x="424" y="18"/>
                    </a:lnTo>
                    <a:lnTo>
                      <a:pt x="461" y="12"/>
                    </a:lnTo>
                    <a:lnTo>
                      <a:pt x="498" y="8"/>
                    </a:lnTo>
                    <a:lnTo>
                      <a:pt x="532" y="5"/>
                    </a:lnTo>
                    <a:lnTo>
                      <a:pt x="565" y="1"/>
                    </a:lnTo>
                    <a:lnTo>
                      <a:pt x="596" y="0"/>
                    </a:lnTo>
                    <a:lnTo>
                      <a:pt x="591" y="79"/>
                    </a:lnTo>
                    <a:lnTo>
                      <a:pt x="585" y="156"/>
                    </a:lnTo>
                    <a:lnTo>
                      <a:pt x="579" y="230"/>
                    </a:lnTo>
                    <a:lnTo>
                      <a:pt x="573" y="302"/>
                    </a:lnTo>
                    <a:lnTo>
                      <a:pt x="569" y="375"/>
                    </a:lnTo>
                    <a:lnTo>
                      <a:pt x="566" y="449"/>
                    </a:lnTo>
                    <a:lnTo>
                      <a:pt x="565" y="525"/>
                    </a:lnTo>
                    <a:lnTo>
                      <a:pt x="567" y="604"/>
                    </a:lnTo>
                    <a:lnTo>
                      <a:pt x="543" y="611"/>
                    </a:lnTo>
                    <a:lnTo>
                      <a:pt x="513" y="618"/>
                    </a:lnTo>
                    <a:lnTo>
                      <a:pt x="481" y="627"/>
                    </a:lnTo>
                    <a:lnTo>
                      <a:pt x="447" y="635"/>
                    </a:lnTo>
                    <a:lnTo>
                      <a:pt x="411" y="643"/>
                    </a:lnTo>
                    <a:lnTo>
                      <a:pt x="373" y="650"/>
                    </a:lnTo>
                    <a:lnTo>
                      <a:pt x="334" y="659"/>
                    </a:lnTo>
                    <a:lnTo>
                      <a:pt x="295" y="666"/>
                    </a:lnTo>
                    <a:lnTo>
                      <a:pt x="256" y="672"/>
                    </a:lnTo>
                    <a:lnTo>
                      <a:pt x="217" y="676"/>
                    </a:lnTo>
                    <a:lnTo>
                      <a:pt x="179" y="680"/>
                    </a:lnTo>
                    <a:lnTo>
                      <a:pt x="143" y="682"/>
                    </a:lnTo>
                    <a:lnTo>
                      <a:pt x="108" y="682"/>
                    </a:lnTo>
                    <a:lnTo>
                      <a:pt x="76" y="680"/>
                    </a:lnTo>
                    <a:lnTo>
                      <a:pt x="48" y="676"/>
                    </a:lnTo>
                    <a:lnTo>
                      <a:pt x="22" y="669"/>
                    </a:lnTo>
                    <a:lnTo>
                      <a:pt x="11" y="598"/>
                    </a:lnTo>
                    <a:lnTo>
                      <a:pt x="4" y="529"/>
                    </a:lnTo>
                    <a:lnTo>
                      <a:pt x="1" y="461"/>
                    </a:lnTo>
                    <a:lnTo>
                      <a:pt x="0" y="392"/>
                    </a:lnTo>
                    <a:lnTo>
                      <a:pt x="2" y="323"/>
                    </a:lnTo>
                    <a:lnTo>
                      <a:pt x="7" y="254"/>
                    </a:lnTo>
                    <a:lnTo>
                      <a:pt x="15" y="182"/>
                    </a:lnTo>
                    <a:lnTo>
                      <a:pt x="26" y="108"/>
                    </a:lnTo>
                    <a:close/>
                  </a:path>
                </a:pathLst>
              </a:custGeom>
              <a:solidFill>
                <a:srgbClr val="D8C1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299" name="Freeform 156"/>
              <p:cNvSpPr>
                <a:spLocks/>
              </p:cNvSpPr>
              <p:nvPr/>
            </p:nvSpPr>
            <p:spPr bwMode="auto">
              <a:xfrm>
                <a:off x="7015163" y="3727450"/>
                <a:ext cx="227013" cy="255587"/>
              </a:xfrm>
              <a:custGeom>
                <a:avLst/>
                <a:gdLst/>
                <a:ahLst/>
                <a:cxnLst>
                  <a:cxn ang="0">
                    <a:pos x="23" y="107"/>
                  </a:cxn>
                  <a:cxn ang="0">
                    <a:pos x="51" y="98"/>
                  </a:cxn>
                  <a:cxn ang="0">
                    <a:pos x="82" y="89"/>
                  </a:cxn>
                  <a:cxn ang="0">
                    <a:pos x="115" y="80"/>
                  </a:cxn>
                  <a:cxn ang="0">
                    <a:pos x="149" y="70"/>
                  </a:cxn>
                  <a:cxn ang="0">
                    <a:pos x="185" y="62"/>
                  </a:cxn>
                  <a:cxn ang="0">
                    <a:pos x="221" y="54"/>
                  </a:cxn>
                  <a:cxn ang="0">
                    <a:pos x="259" y="45"/>
                  </a:cxn>
                  <a:cxn ang="0">
                    <a:pos x="297" y="37"/>
                  </a:cxn>
                  <a:cxn ang="0">
                    <a:pos x="334" y="30"/>
                  </a:cxn>
                  <a:cxn ang="0">
                    <a:pos x="372" y="24"/>
                  </a:cxn>
                  <a:cxn ang="0">
                    <a:pos x="408" y="18"/>
                  </a:cxn>
                  <a:cxn ang="0">
                    <a:pos x="445" y="12"/>
                  </a:cxn>
                  <a:cxn ang="0">
                    <a:pos x="479" y="9"/>
                  </a:cxn>
                  <a:cxn ang="0">
                    <a:pos x="514" y="5"/>
                  </a:cxn>
                  <a:cxn ang="0">
                    <a:pos x="544" y="2"/>
                  </a:cxn>
                  <a:cxn ang="0">
                    <a:pos x="574" y="0"/>
                  </a:cxn>
                  <a:cxn ang="0">
                    <a:pos x="569" y="75"/>
                  </a:cxn>
                  <a:cxn ang="0">
                    <a:pos x="563" y="146"/>
                  </a:cxn>
                  <a:cxn ang="0">
                    <a:pos x="557" y="214"/>
                  </a:cxn>
                  <a:cxn ang="0">
                    <a:pos x="553" y="281"/>
                  </a:cxn>
                  <a:cxn ang="0">
                    <a:pos x="547" y="349"/>
                  </a:cxn>
                  <a:cxn ang="0">
                    <a:pos x="544" y="416"/>
                  </a:cxn>
                  <a:cxn ang="0">
                    <a:pos x="543" y="487"/>
                  </a:cxn>
                  <a:cxn ang="0">
                    <a:pos x="544" y="562"/>
                  </a:cxn>
                  <a:cxn ang="0">
                    <a:pos x="519" y="568"/>
                  </a:cxn>
                  <a:cxn ang="0">
                    <a:pos x="492" y="576"/>
                  </a:cxn>
                  <a:cxn ang="0">
                    <a:pos x="462" y="583"/>
                  </a:cxn>
                  <a:cxn ang="0">
                    <a:pos x="428" y="591"/>
                  </a:cxn>
                  <a:cxn ang="0">
                    <a:pos x="394" y="601"/>
                  </a:cxn>
                  <a:cxn ang="0">
                    <a:pos x="357" y="609"/>
                  </a:cxn>
                  <a:cxn ang="0">
                    <a:pos x="321" y="617"/>
                  </a:cxn>
                  <a:cxn ang="0">
                    <a:pos x="283" y="625"/>
                  </a:cxn>
                  <a:cxn ang="0">
                    <a:pos x="245" y="632"/>
                  </a:cxn>
                  <a:cxn ang="0">
                    <a:pos x="208" y="638"/>
                  </a:cxn>
                  <a:cxn ang="0">
                    <a:pos x="172" y="641"/>
                  </a:cxn>
                  <a:cxn ang="0">
                    <a:pos x="136" y="644"/>
                  </a:cxn>
                  <a:cxn ang="0">
                    <a:pos x="103" y="645"/>
                  </a:cxn>
                  <a:cxn ang="0">
                    <a:pos x="72" y="644"/>
                  </a:cxn>
                  <a:cxn ang="0">
                    <a:pos x="45" y="640"/>
                  </a:cxn>
                  <a:cxn ang="0">
                    <a:pos x="20" y="633"/>
                  </a:cxn>
                  <a:cxn ang="0">
                    <a:pos x="4" y="503"/>
                  </a:cxn>
                  <a:cxn ang="0">
                    <a:pos x="0" y="373"/>
                  </a:cxn>
                  <a:cxn ang="0">
                    <a:pos x="6" y="243"/>
                  </a:cxn>
                  <a:cxn ang="0">
                    <a:pos x="23" y="107"/>
                  </a:cxn>
                </a:cxnLst>
                <a:rect l="0" t="0" r="r" b="b"/>
                <a:pathLst>
                  <a:path w="574" h="645">
                    <a:moveTo>
                      <a:pt x="23" y="107"/>
                    </a:moveTo>
                    <a:lnTo>
                      <a:pt x="51" y="98"/>
                    </a:lnTo>
                    <a:lnTo>
                      <a:pt x="82" y="89"/>
                    </a:lnTo>
                    <a:lnTo>
                      <a:pt x="115" y="80"/>
                    </a:lnTo>
                    <a:lnTo>
                      <a:pt x="149" y="70"/>
                    </a:lnTo>
                    <a:lnTo>
                      <a:pt x="185" y="62"/>
                    </a:lnTo>
                    <a:lnTo>
                      <a:pt x="221" y="54"/>
                    </a:lnTo>
                    <a:lnTo>
                      <a:pt x="259" y="45"/>
                    </a:lnTo>
                    <a:lnTo>
                      <a:pt x="297" y="37"/>
                    </a:lnTo>
                    <a:lnTo>
                      <a:pt x="334" y="30"/>
                    </a:lnTo>
                    <a:lnTo>
                      <a:pt x="372" y="24"/>
                    </a:lnTo>
                    <a:lnTo>
                      <a:pt x="408" y="18"/>
                    </a:lnTo>
                    <a:lnTo>
                      <a:pt x="445" y="12"/>
                    </a:lnTo>
                    <a:lnTo>
                      <a:pt x="479" y="9"/>
                    </a:lnTo>
                    <a:lnTo>
                      <a:pt x="514" y="5"/>
                    </a:lnTo>
                    <a:lnTo>
                      <a:pt x="544" y="2"/>
                    </a:lnTo>
                    <a:lnTo>
                      <a:pt x="574" y="0"/>
                    </a:lnTo>
                    <a:lnTo>
                      <a:pt x="569" y="75"/>
                    </a:lnTo>
                    <a:lnTo>
                      <a:pt x="563" y="146"/>
                    </a:lnTo>
                    <a:lnTo>
                      <a:pt x="557" y="214"/>
                    </a:lnTo>
                    <a:lnTo>
                      <a:pt x="553" y="281"/>
                    </a:lnTo>
                    <a:lnTo>
                      <a:pt x="547" y="349"/>
                    </a:lnTo>
                    <a:lnTo>
                      <a:pt x="544" y="416"/>
                    </a:lnTo>
                    <a:lnTo>
                      <a:pt x="543" y="487"/>
                    </a:lnTo>
                    <a:lnTo>
                      <a:pt x="544" y="562"/>
                    </a:lnTo>
                    <a:lnTo>
                      <a:pt x="519" y="568"/>
                    </a:lnTo>
                    <a:lnTo>
                      <a:pt x="492" y="576"/>
                    </a:lnTo>
                    <a:lnTo>
                      <a:pt x="462" y="583"/>
                    </a:lnTo>
                    <a:lnTo>
                      <a:pt x="428" y="591"/>
                    </a:lnTo>
                    <a:lnTo>
                      <a:pt x="394" y="601"/>
                    </a:lnTo>
                    <a:lnTo>
                      <a:pt x="357" y="609"/>
                    </a:lnTo>
                    <a:lnTo>
                      <a:pt x="321" y="617"/>
                    </a:lnTo>
                    <a:lnTo>
                      <a:pt x="283" y="625"/>
                    </a:lnTo>
                    <a:lnTo>
                      <a:pt x="245" y="632"/>
                    </a:lnTo>
                    <a:lnTo>
                      <a:pt x="208" y="638"/>
                    </a:lnTo>
                    <a:lnTo>
                      <a:pt x="172" y="641"/>
                    </a:lnTo>
                    <a:lnTo>
                      <a:pt x="136" y="644"/>
                    </a:lnTo>
                    <a:lnTo>
                      <a:pt x="103" y="645"/>
                    </a:lnTo>
                    <a:lnTo>
                      <a:pt x="72" y="644"/>
                    </a:lnTo>
                    <a:lnTo>
                      <a:pt x="45" y="640"/>
                    </a:lnTo>
                    <a:lnTo>
                      <a:pt x="20" y="633"/>
                    </a:lnTo>
                    <a:lnTo>
                      <a:pt x="4" y="503"/>
                    </a:lnTo>
                    <a:lnTo>
                      <a:pt x="0" y="373"/>
                    </a:lnTo>
                    <a:lnTo>
                      <a:pt x="6" y="243"/>
                    </a:lnTo>
                    <a:lnTo>
                      <a:pt x="23" y="107"/>
                    </a:lnTo>
                    <a:close/>
                  </a:path>
                </a:pathLst>
              </a:custGeom>
              <a:solidFill>
                <a:srgbClr val="DDC6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0" name="Freeform 157"/>
              <p:cNvSpPr>
                <a:spLocks/>
              </p:cNvSpPr>
              <p:nvPr/>
            </p:nvSpPr>
            <p:spPr bwMode="auto">
              <a:xfrm>
                <a:off x="7015163" y="3729038"/>
                <a:ext cx="219075" cy="241300"/>
              </a:xfrm>
              <a:custGeom>
                <a:avLst/>
                <a:gdLst/>
                <a:ahLst/>
                <a:cxnLst>
                  <a:cxn ang="0">
                    <a:pos x="23" y="105"/>
                  </a:cxn>
                  <a:cxn ang="0">
                    <a:pos x="50" y="96"/>
                  </a:cxn>
                  <a:cxn ang="0">
                    <a:pos x="78" y="87"/>
                  </a:cxn>
                  <a:cxn ang="0">
                    <a:pos x="110" y="78"/>
                  </a:cxn>
                  <a:cxn ang="0">
                    <a:pos x="143" y="70"/>
                  </a:cxn>
                  <a:cxn ang="0">
                    <a:pos x="178" y="61"/>
                  </a:cxn>
                  <a:cxn ang="0">
                    <a:pos x="213" y="53"/>
                  </a:cxn>
                  <a:cxn ang="0">
                    <a:pos x="250" y="45"/>
                  </a:cxn>
                  <a:cxn ang="0">
                    <a:pos x="287" y="37"/>
                  </a:cxn>
                  <a:cxn ang="0">
                    <a:pos x="324" y="29"/>
                  </a:cxn>
                  <a:cxn ang="0">
                    <a:pos x="360" y="23"/>
                  </a:cxn>
                  <a:cxn ang="0">
                    <a:pos x="397" y="18"/>
                  </a:cxn>
                  <a:cxn ang="0">
                    <a:pos x="431" y="12"/>
                  </a:cxn>
                  <a:cxn ang="0">
                    <a:pos x="465" y="8"/>
                  </a:cxn>
                  <a:cxn ang="0">
                    <a:pos x="497" y="5"/>
                  </a:cxn>
                  <a:cxn ang="0">
                    <a:pos x="527" y="1"/>
                  </a:cxn>
                  <a:cxn ang="0">
                    <a:pos x="554" y="0"/>
                  </a:cxn>
                  <a:cxn ang="0">
                    <a:pos x="549" y="68"/>
                  </a:cxn>
                  <a:cxn ang="0">
                    <a:pos x="543" y="135"/>
                  </a:cxn>
                  <a:cxn ang="0">
                    <a:pos x="537" y="198"/>
                  </a:cxn>
                  <a:cxn ang="0">
                    <a:pos x="533" y="258"/>
                  </a:cxn>
                  <a:cxn ang="0">
                    <a:pos x="527" y="320"/>
                  </a:cxn>
                  <a:cxn ang="0">
                    <a:pos x="524" y="382"/>
                  </a:cxn>
                  <a:cxn ang="0">
                    <a:pos x="523" y="449"/>
                  </a:cxn>
                  <a:cxn ang="0">
                    <a:pos x="524" y="517"/>
                  </a:cxn>
                  <a:cxn ang="0">
                    <a:pos x="501" y="523"/>
                  </a:cxn>
                  <a:cxn ang="0">
                    <a:pos x="474" y="532"/>
                  </a:cxn>
                  <a:cxn ang="0">
                    <a:pos x="444" y="540"/>
                  </a:cxn>
                  <a:cxn ang="0">
                    <a:pos x="412" y="548"/>
                  </a:cxn>
                  <a:cxn ang="0">
                    <a:pos x="379" y="558"/>
                  </a:cxn>
                  <a:cxn ang="0">
                    <a:pos x="345" y="567"/>
                  </a:cxn>
                  <a:cxn ang="0">
                    <a:pos x="308" y="575"/>
                  </a:cxn>
                  <a:cxn ang="0">
                    <a:pos x="272" y="584"/>
                  </a:cxn>
                  <a:cxn ang="0">
                    <a:pos x="236" y="592"/>
                  </a:cxn>
                  <a:cxn ang="0">
                    <a:pos x="200" y="598"/>
                  </a:cxn>
                  <a:cxn ang="0">
                    <a:pos x="165" y="603"/>
                  </a:cxn>
                  <a:cxn ang="0">
                    <a:pos x="132" y="606"/>
                  </a:cxn>
                  <a:cxn ang="0">
                    <a:pos x="100" y="607"/>
                  </a:cxn>
                  <a:cxn ang="0">
                    <a:pos x="70" y="606"/>
                  </a:cxn>
                  <a:cxn ang="0">
                    <a:pos x="44" y="603"/>
                  </a:cxn>
                  <a:cxn ang="0">
                    <a:pos x="20" y="597"/>
                  </a:cxn>
                  <a:cxn ang="0">
                    <a:pos x="5" y="475"/>
                  </a:cxn>
                  <a:cxn ang="0">
                    <a:pos x="0" y="355"/>
                  </a:cxn>
                  <a:cxn ang="0">
                    <a:pos x="7" y="233"/>
                  </a:cxn>
                  <a:cxn ang="0">
                    <a:pos x="23" y="105"/>
                  </a:cxn>
                </a:cxnLst>
                <a:rect l="0" t="0" r="r" b="b"/>
                <a:pathLst>
                  <a:path w="554" h="607">
                    <a:moveTo>
                      <a:pt x="23" y="105"/>
                    </a:moveTo>
                    <a:lnTo>
                      <a:pt x="50" y="96"/>
                    </a:lnTo>
                    <a:lnTo>
                      <a:pt x="78" y="87"/>
                    </a:lnTo>
                    <a:lnTo>
                      <a:pt x="110" y="78"/>
                    </a:lnTo>
                    <a:lnTo>
                      <a:pt x="143" y="70"/>
                    </a:lnTo>
                    <a:lnTo>
                      <a:pt x="178" y="61"/>
                    </a:lnTo>
                    <a:lnTo>
                      <a:pt x="213" y="53"/>
                    </a:lnTo>
                    <a:lnTo>
                      <a:pt x="250" y="45"/>
                    </a:lnTo>
                    <a:lnTo>
                      <a:pt x="287" y="37"/>
                    </a:lnTo>
                    <a:lnTo>
                      <a:pt x="324" y="29"/>
                    </a:lnTo>
                    <a:lnTo>
                      <a:pt x="360" y="23"/>
                    </a:lnTo>
                    <a:lnTo>
                      <a:pt x="397" y="18"/>
                    </a:lnTo>
                    <a:lnTo>
                      <a:pt x="431" y="12"/>
                    </a:lnTo>
                    <a:lnTo>
                      <a:pt x="465" y="8"/>
                    </a:lnTo>
                    <a:lnTo>
                      <a:pt x="497" y="5"/>
                    </a:lnTo>
                    <a:lnTo>
                      <a:pt x="527" y="1"/>
                    </a:lnTo>
                    <a:lnTo>
                      <a:pt x="554" y="0"/>
                    </a:lnTo>
                    <a:lnTo>
                      <a:pt x="549" y="68"/>
                    </a:lnTo>
                    <a:lnTo>
                      <a:pt x="543" y="135"/>
                    </a:lnTo>
                    <a:lnTo>
                      <a:pt x="537" y="198"/>
                    </a:lnTo>
                    <a:lnTo>
                      <a:pt x="533" y="258"/>
                    </a:lnTo>
                    <a:lnTo>
                      <a:pt x="527" y="320"/>
                    </a:lnTo>
                    <a:lnTo>
                      <a:pt x="524" y="382"/>
                    </a:lnTo>
                    <a:lnTo>
                      <a:pt x="523" y="449"/>
                    </a:lnTo>
                    <a:lnTo>
                      <a:pt x="524" y="517"/>
                    </a:lnTo>
                    <a:lnTo>
                      <a:pt x="501" y="523"/>
                    </a:lnTo>
                    <a:lnTo>
                      <a:pt x="474" y="532"/>
                    </a:lnTo>
                    <a:lnTo>
                      <a:pt x="444" y="540"/>
                    </a:lnTo>
                    <a:lnTo>
                      <a:pt x="412" y="548"/>
                    </a:lnTo>
                    <a:lnTo>
                      <a:pt x="379" y="558"/>
                    </a:lnTo>
                    <a:lnTo>
                      <a:pt x="345" y="567"/>
                    </a:lnTo>
                    <a:lnTo>
                      <a:pt x="308" y="575"/>
                    </a:lnTo>
                    <a:lnTo>
                      <a:pt x="272" y="584"/>
                    </a:lnTo>
                    <a:lnTo>
                      <a:pt x="236" y="592"/>
                    </a:lnTo>
                    <a:lnTo>
                      <a:pt x="200" y="598"/>
                    </a:lnTo>
                    <a:lnTo>
                      <a:pt x="165" y="603"/>
                    </a:lnTo>
                    <a:lnTo>
                      <a:pt x="132" y="606"/>
                    </a:lnTo>
                    <a:lnTo>
                      <a:pt x="100" y="607"/>
                    </a:lnTo>
                    <a:lnTo>
                      <a:pt x="70" y="606"/>
                    </a:lnTo>
                    <a:lnTo>
                      <a:pt x="44" y="603"/>
                    </a:lnTo>
                    <a:lnTo>
                      <a:pt x="20" y="597"/>
                    </a:lnTo>
                    <a:lnTo>
                      <a:pt x="5" y="475"/>
                    </a:lnTo>
                    <a:lnTo>
                      <a:pt x="0" y="355"/>
                    </a:lnTo>
                    <a:lnTo>
                      <a:pt x="7" y="233"/>
                    </a:lnTo>
                    <a:lnTo>
                      <a:pt x="23" y="105"/>
                    </a:lnTo>
                    <a:close/>
                  </a:path>
                </a:pathLst>
              </a:custGeom>
              <a:solidFill>
                <a:srgbClr val="E2CCB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1" name="Freeform 158"/>
              <p:cNvSpPr>
                <a:spLocks/>
              </p:cNvSpPr>
              <p:nvPr/>
            </p:nvSpPr>
            <p:spPr bwMode="auto">
              <a:xfrm>
                <a:off x="7016750" y="3730625"/>
                <a:ext cx="211138" cy="225425"/>
              </a:xfrm>
              <a:custGeom>
                <a:avLst/>
                <a:gdLst/>
                <a:ahLst/>
                <a:cxnLst>
                  <a:cxn ang="0">
                    <a:pos x="20" y="103"/>
                  </a:cxn>
                  <a:cxn ang="0">
                    <a:pos x="45" y="95"/>
                  </a:cxn>
                  <a:cxn ang="0">
                    <a:pos x="72" y="86"/>
                  </a:cxn>
                  <a:cxn ang="0">
                    <a:pos x="103" y="77"/>
                  </a:cxn>
                  <a:cxn ang="0">
                    <a:pos x="135" y="69"/>
                  </a:cxn>
                  <a:cxn ang="0">
                    <a:pos x="168" y="61"/>
                  </a:cxn>
                  <a:cxn ang="0">
                    <a:pos x="202" y="52"/>
                  </a:cxn>
                  <a:cxn ang="0">
                    <a:pos x="238" y="44"/>
                  </a:cxn>
                  <a:cxn ang="0">
                    <a:pos x="274" y="36"/>
                  </a:cxn>
                  <a:cxn ang="0">
                    <a:pos x="310" y="29"/>
                  </a:cxn>
                  <a:cxn ang="0">
                    <a:pos x="345" y="23"/>
                  </a:cxn>
                  <a:cxn ang="0">
                    <a:pos x="380" y="17"/>
                  </a:cxn>
                  <a:cxn ang="0">
                    <a:pos x="414" y="12"/>
                  </a:cxn>
                  <a:cxn ang="0">
                    <a:pos x="446" y="7"/>
                  </a:cxn>
                  <a:cxn ang="0">
                    <a:pos x="477" y="4"/>
                  </a:cxn>
                  <a:cxn ang="0">
                    <a:pos x="505" y="2"/>
                  </a:cxn>
                  <a:cxn ang="0">
                    <a:pos x="531" y="0"/>
                  </a:cxn>
                  <a:cxn ang="0">
                    <a:pos x="526" y="64"/>
                  </a:cxn>
                  <a:cxn ang="0">
                    <a:pos x="522" y="124"/>
                  </a:cxn>
                  <a:cxn ang="0">
                    <a:pos x="516" y="180"/>
                  </a:cxn>
                  <a:cxn ang="0">
                    <a:pos x="510" y="236"/>
                  </a:cxn>
                  <a:cxn ang="0">
                    <a:pos x="504" y="293"/>
                  </a:cxn>
                  <a:cxn ang="0">
                    <a:pos x="500" y="350"/>
                  </a:cxn>
                  <a:cxn ang="0">
                    <a:pos x="499" y="409"/>
                  </a:cxn>
                  <a:cxn ang="0">
                    <a:pos x="500" y="473"/>
                  </a:cxn>
                  <a:cxn ang="0">
                    <a:pos x="478" y="479"/>
                  </a:cxn>
                  <a:cxn ang="0">
                    <a:pos x="452" y="487"/>
                  </a:cxn>
                  <a:cxn ang="0">
                    <a:pos x="423" y="495"/>
                  </a:cxn>
                  <a:cxn ang="0">
                    <a:pos x="393" y="505"/>
                  </a:cxn>
                  <a:cxn ang="0">
                    <a:pos x="361" y="514"/>
                  </a:cxn>
                  <a:cxn ang="0">
                    <a:pos x="328" y="524"/>
                  </a:cxn>
                  <a:cxn ang="0">
                    <a:pos x="293" y="533"/>
                  </a:cxn>
                  <a:cxn ang="0">
                    <a:pos x="258" y="543"/>
                  </a:cxn>
                  <a:cxn ang="0">
                    <a:pos x="223" y="551"/>
                  </a:cxn>
                  <a:cxn ang="0">
                    <a:pos x="189" y="558"/>
                  </a:cxn>
                  <a:cxn ang="0">
                    <a:pos x="156" y="563"/>
                  </a:cxn>
                  <a:cxn ang="0">
                    <a:pos x="124" y="568"/>
                  </a:cxn>
                  <a:cxn ang="0">
                    <a:pos x="93" y="570"/>
                  </a:cxn>
                  <a:cxn ang="0">
                    <a:pos x="65" y="569"/>
                  </a:cxn>
                  <a:cxn ang="0">
                    <a:pos x="40" y="566"/>
                  </a:cxn>
                  <a:cxn ang="0">
                    <a:pos x="18" y="561"/>
                  </a:cxn>
                  <a:cxn ang="0">
                    <a:pos x="3" y="447"/>
                  </a:cxn>
                  <a:cxn ang="0">
                    <a:pos x="0" y="336"/>
                  </a:cxn>
                  <a:cxn ang="0">
                    <a:pos x="6" y="222"/>
                  </a:cxn>
                  <a:cxn ang="0">
                    <a:pos x="20" y="103"/>
                  </a:cxn>
                </a:cxnLst>
                <a:rect l="0" t="0" r="r" b="b"/>
                <a:pathLst>
                  <a:path w="531" h="570">
                    <a:moveTo>
                      <a:pt x="20" y="103"/>
                    </a:moveTo>
                    <a:lnTo>
                      <a:pt x="45" y="95"/>
                    </a:lnTo>
                    <a:lnTo>
                      <a:pt x="72" y="86"/>
                    </a:lnTo>
                    <a:lnTo>
                      <a:pt x="103" y="77"/>
                    </a:lnTo>
                    <a:lnTo>
                      <a:pt x="135" y="69"/>
                    </a:lnTo>
                    <a:lnTo>
                      <a:pt x="168" y="61"/>
                    </a:lnTo>
                    <a:lnTo>
                      <a:pt x="202" y="52"/>
                    </a:lnTo>
                    <a:lnTo>
                      <a:pt x="238" y="44"/>
                    </a:lnTo>
                    <a:lnTo>
                      <a:pt x="274" y="36"/>
                    </a:lnTo>
                    <a:lnTo>
                      <a:pt x="310" y="29"/>
                    </a:lnTo>
                    <a:lnTo>
                      <a:pt x="345" y="23"/>
                    </a:lnTo>
                    <a:lnTo>
                      <a:pt x="380" y="17"/>
                    </a:lnTo>
                    <a:lnTo>
                      <a:pt x="414" y="12"/>
                    </a:lnTo>
                    <a:lnTo>
                      <a:pt x="446" y="7"/>
                    </a:lnTo>
                    <a:lnTo>
                      <a:pt x="477" y="4"/>
                    </a:lnTo>
                    <a:lnTo>
                      <a:pt x="505" y="2"/>
                    </a:lnTo>
                    <a:lnTo>
                      <a:pt x="531" y="0"/>
                    </a:lnTo>
                    <a:lnTo>
                      <a:pt x="526" y="64"/>
                    </a:lnTo>
                    <a:lnTo>
                      <a:pt x="522" y="124"/>
                    </a:lnTo>
                    <a:lnTo>
                      <a:pt x="516" y="180"/>
                    </a:lnTo>
                    <a:lnTo>
                      <a:pt x="510" y="236"/>
                    </a:lnTo>
                    <a:lnTo>
                      <a:pt x="504" y="293"/>
                    </a:lnTo>
                    <a:lnTo>
                      <a:pt x="500" y="350"/>
                    </a:lnTo>
                    <a:lnTo>
                      <a:pt x="499" y="409"/>
                    </a:lnTo>
                    <a:lnTo>
                      <a:pt x="500" y="473"/>
                    </a:lnTo>
                    <a:lnTo>
                      <a:pt x="478" y="479"/>
                    </a:lnTo>
                    <a:lnTo>
                      <a:pt x="452" y="487"/>
                    </a:lnTo>
                    <a:lnTo>
                      <a:pt x="423" y="495"/>
                    </a:lnTo>
                    <a:lnTo>
                      <a:pt x="393" y="505"/>
                    </a:lnTo>
                    <a:lnTo>
                      <a:pt x="361" y="514"/>
                    </a:lnTo>
                    <a:lnTo>
                      <a:pt x="328" y="524"/>
                    </a:lnTo>
                    <a:lnTo>
                      <a:pt x="293" y="533"/>
                    </a:lnTo>
                    <a:lnTo>
                      <a:pt x="258" y="543"/>
                    </a:lnTo>
                    <a:lnTo>
                      <a:pt x="223" y="551"/>
                    </a:lnTo>
                    <a:lnTo>
                      <a:pt x="189" y="558"/>
                    </a:lnTo>
                    <a:lnTo>
                      <a:pt x="156" y="563"/>
                    </a:lnTo>
                    <a:lnTo>
                      <a:pt x="124" y="568"/>
                    </a:lnTo>
                    <a:lnTo>
                      <a:pt x="93" y="570"/>
                    </a:lnTo>
                    <a:lnTo>
                      <a:pt x="65" y="569"/>
                    </a:lnTo>
                    <a:lnTo>
                      <a:pt x="40" y="566"/>
                    </a:lnTo>
                    <a:lnTo>
                      <a:pt x="18" y="561"/>
                    </a:lnTo>
                    <a:lnTo>
                      <a:pt x="3" y="447"/>
                    </a:lnTo>
                    <a:lnTo>
                      <a:pt x="0" y="336"/>
                    </a:lnTo>
                    <a:lnTo>
                      <a:pt x="6" y="222"/>
                    </a:lnTo>
                    <a:lnTo>
                      <a:pt x="20" y="103"/>
                    </a:lnTo>
                    <a:close/>
                  </a:path>
                </a:pathLst>
              </a:custGeom>
              <a:solidFill>
                <a:srgbClr val="E5CE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2" name="Freeform 159"/>
              <p:cNvSpPr>
                <a:spLocks/>
              </p:cNvSpPr>
              <p:nvPr/>
            </p:nvSpPr>
            <p:spPr bwMode="auto">
              <a:xfrm>
                <a:off x="7018338" y="3730625"/>
                <a:ext cx="201613" cy="211137"/>
              </a:xfrm>
              <a:custGeom>
                <a:avLst/>
                <a:gdLst/>
                <a:ahLst/>
                <a:cxnLst>
                  <a:cxn ang="0">
                    <a:pos x="19" y="102"/>
                  </a:cxn>
                  <a:cxn ang="0">
                    <a:pos x="43" y="93"/>
                  </a:cxn>
                  <a:cxn ang="0">
                    <a:pos x="69" y="85"/>
                  </a:cxn>
                  <a:cxn ang="0">
                    <a:pos x="97" y="77"/>
                  </a:cxn>
                  <a:cxn ang="0">
                    <a:pos x="128" y="67"/>
                  </a:cxn>
                  <a:cxn ang="0">
                    <a:pos x="160" y="59"/>
                  </a:cxn>
                  <a:cxn ang="0">
                    <a:pos x="194" y="51"/>
                  </a:cxn>
                  <a:cxn ang="0">
                    <a:pos x="229" y="44"/>
                  </a:cxn>
                  <a:cxn ang="0">
                    <a:pos x="263" y="35"/>
                  </a:cxn>
                  <a:cxn ang="0">
                    <a:pos x="298" y="28"/>
                  </a:cxn>
                  <a:cxn ang="0">
                    <a:pos x="333" y="22"/>
                  </a:cxn>
                  <a:cxn ang="0">
                    <a:pos x="367" y="16"/>
                  </a:cxn>
                  <a:cxn ang="0">
                    <a:pos x="399" y="10"/>
                  </a:cxn>
                  <a:cxn ang="0">
                    <a:pos x="431" y="7"/>
                  </a:cxn>
                  <a:cxn ang="0">
                    <a:pos x="459" y="3"/>
                  </a:cxn>
                  <a:cxn ang="0">
                    <a:pos x="486" y="1"/>
                  </a:cxn>
                  <a:cxn ang="0">
                    <a:pos x="510" y="0"/>
                  </a:cxn>
                  <a:cxn ang="0">
                    <a:pos x="507" y="59"/>
                  </a:cxn>
                  <a:cxn ang="0">
                    <a:pos x="501" y="113"/>
                  </a:cxn>
                  <a:cxn ang="0">
                    <a:pos x="495" y="164"/>
                  </a:cxn>
                  <a:cxn ang="0">
                    <a:pos x="489" y="214"/>
                  </a:cxn>
                  <a:cxn ang="0">
                    <a:pos x="483" y="265"/>
                  </a:cxn>
                  <a:cxn ang="0">
                    <a:pos x="479" y="316"/>
                  </a:cxn>
                  <a:cxn ang="0">
                    <a:pos x="477" y="370"/>
                  </a:cxn>
                  <a:cxn ang="0">
                    <a:pos x="478" y="430"/>
                  </a:cxn>
                  <a:cxn ang="0">
                    <a:pos x="457" y="436"/>
                  </a:cxn>
                  <a:cxn ang="0">
                    <a:pos x="432" y="443"/>
                  </a:cxn>
                  <a:cxn ang="0">
                    <a:pos x="405" y="452"/>
                  </a:cxn>
                  <a:cxn ang="0">
                    <a:pos x="375" y="462"/>
                  </a:cxn>
                  <a:cxn ang="0">
                    <a:pos x="344" y="471"/>
                  </a:cxn>
                  <a:cxn ang="0">
                    <a:pos x="313" y="482"/>
                  </a:cxn>
                  <a:cxn ang="0">
                    <a:pos x="279" y="491"/>
                  </a:cxn>
                  <a:cxn ang="0">
                    <a:pos x="246" y="501"/>
                  </a:cxn>
                  <a:cxn ang="0">
                    <a:pos x="213" y="510"/>
                  </a:cxn>
                  <a:cxn ang="0">
                    <a:pos x="181" y="517"/>
                  </a:cxn>
                  <a:cxn ang="0">
                    <a:pos x="149" y="524"/>
                  </a:cxn>
                  <a:cxn ang="0">
                    <a:pos x="119" y="529"/>
                  </a:cxn>
                  <a:cxn ang="0">
                    <a:pos x="89" y="531"/>
                  </a:cxn>
                  <a:cxn ang="0">
                    <a:pos x="63" y="531"/>
                  </a:cxn>
                  <a:cxn ang="0">
                    <a:pos x="38" y="529"/>
                  </a:cxn>
                  <a:cxn ang="0">
                    <a:pos x="17" y="524"/>
                  </a:cxn>
                  <a:cxn ang="0">
                    <a:pos x="4" y="419"/>
                  </a:cxn>
                  <a:cxn ang="0">
                    <a:pos x="0" y="316"/>
                  </a:cxn>
                  <a:cxn ang="0">
                    <a:pos x="5" y="212"/>
                  </a:cxn>
                  <a:cxn ang="0">
                    <a:pos x="19" y="102"/>
                  </a:cxn>
                </a:cxnLst>
                <a:rect l="0" t="0" r="r" b="b"/>
                <a:pathLst>
                  <a:path w="510" h="531">
                    <a:moveTo>
                      <a:pt x="19" y="102"/>
                    </a:moveTo>
                    <a:lnTo>
                      <a:pt x="43" y="93"/>
                    </a:lnTo>
                    <a:lnTo>
                      <a:pt x="69" y="85"/>
                    </a:lnTo>
                    <a:lnTo>
                      <a:pt x="97" y="77"/>
                    </a:lnTo>
                    <a:lnTo>
                      <a:pt x="128" y="67"/>
                    </a:lnTo>
                    <a:lnTo>
                      <a:pt x="160" y="59"/>
                    </a:lnTo>
                    <a:lnTo>
                      <a:pt x="194" y="51"/>
                    </a:lnTo>
                    <a:lnTo>
                      <a:pt x="229" y="44"/>
                    </a:lnTo>
                    <a:lnTo>
                      <a:pt x="263" y="35"/>
                    </a:lnTo>
                    <a:lnTo>
                      <a:pt x="298" y="28"/>
                    </a:lnTo>
                    <a:lnTo>
                      <a:pt x="333" y="22"/>
                    </a:lnTo>
                    <a:lnTo>
                      <a:pt x="367" y="16"/>
                    </a:lnTo>
                    <a:lnTo>
                      <a:pt x="399" y="10"/>
                    </a:lnTo>
                    <a:lnTo>
                      <a:pt x="431" y="7"/>
                    </a:lnTo>
                    <a:lnTo>
                      <a:pt x="459" y="3"/>
                    </a:lnTo>
                    <a:lnTo>
                      <a:pt x="486" y="1"/>
                    </a:lnTo>
                    <a:lnTo>
                      <a:pt x="510" y="0"/>
                    </a:lnTo>
                    <a:lnTo>
                      <a:pt x="507" y="59"/>
                    </a:lnTo>
                    <a:lnTo>
                      <a:pt x="501" y="113"/>
                    </a:lnTo>
                    <a:lnTo>
                      <a:pt x="495" y="164"/>
                    </a:lnTo>
                    <a:lnTo>
                      <a:pt x="489" y="214"/>
                    </a:lnTo>
                    <a:lnTo>
                      <a:pt x="483" y="265"/>
                    </a:lnTo>
                    <a:lnTo>
                      <a:pt x="479" y="316"/>
                    </a:lnTo>
                    <a:lnTo>
                      <a:pt x="477" y="370"/>
                    </a:lnTo>
                    <a:lnTo>
                      <a:pt x="478" y="430"/>
                    </a:lnTo>
                    <a:lnTo>
                      <a:pt x="457" y="436"/>
                    </a:lnTo>
                    <a:lnTo>
                      <a:pt x="432" y="443"/>
                    </a:lnTo>
                    <a:lnTo>
                      <a:pt x="405" y="452"/>
                    </a:lnTo>
                    <a:lnTo>
                      <a:pt x="375" y="462"/>
                    </a:lnTo>
                    <a:lnTo>
                      <a:pt x="344" y="471"/>
                    </a:lnTo>
                    <a:lnTo>
                      <a:pt x="313" y="482"/>
                    </a:lnTo>
                    <a:lnTo>
                      <a:pt x="279" y="491"/>
                    </a:lnTo>
                    <a:lnTo>
                      <a:pt x="246" y="501"/>
                    </a:lnTo>
                    <a:lnTo>
                      <a:pt x="213" y="510"/>
                    </a:lnTo>
                    <a:lnTo>
                      <a:pt x="181" y="517"/>
                    </a:lnTo>
                    <a:lnTo>
                      <a:pt x="149" y="524"/>
                    </a:lnTo>
                    <a:lnTo>
                      <a:pt x="119" y="529"/>
                    </a:lnTo>
                    <a:lnTo>
                      <a:pt x="89" y="531"/>
                    </a:lnTo>
                    <a:lnTo>
                      <a:pt x="63" y="531"/>
                    </a:lnTo>
                    <a:lnTo>
                      <a:pt x="38" y="529"/>
                    </a:lnTo>
                    <a:lnTo>
                      <a:pt x="17" y="524"/>
                    </a:lnTo>
                    <a:lnTo>
                      <a:pt x="4" y="419"/>
                    </a:lnTo>
                    <a:lnTo>
                      <a:pt x="0" y="316"/>
                    </a:lnTo>
                    <a:lnTo>
                      <a:pt x="5" y="212"/>
                    </a:lnTo>
                    <a:lnTo>
                      <a:pt x="19" y="102"/>
                    </a:lnTo>
                    <a:close/>
                  </a:path>
                </a:pathLst>
              </a:custGeom>
              <a:solidFill>
                <a:srgbClr val="EAD3C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3" name="Freeform 160"/>
              <p:cNvSpPr>
                <a:spLocks/>
              </p:cNvSpPr>
              <p:nvPr/>
            </p:nvSpPr>
            <p:spPr bwMode="auto">
              <a:xfrm>
                <a:off x="7026275" y="3752850"/>
                <a:ext cx="298450" cy="5397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203" y="79"/>
                  </a:cxn>
                  <a:cxn ang="0">
                    <a:pos x="544" y="31"/>
                  </a:cxn>
                  <a:cxn ang="0">
                    <a:pos x="687" y="19"/>
                  </a:cxn>
                  <a:cxn ang="0">
                    <a:pos x="753" y="0"/>
                  </a:cxn>
                  <a:cxn ang="0">
                    <a:pos x="675" y="43"/>
                  </a:cxn>
                  <a:cxn ang="0">
                    <a:pos x="36" y="140"/>
                  </a:cxn>
                  <a:cxn ang="0">
                    <a:pos x="0" y="115"/>
                  </a:cxn>
                </a:cxnLst>
                <a:rect l="0" t="0" r="r" b="b"/>
                <a:pathLst>
                  <a:path w="753" h="140">
                    <a:moveTo>
                      <a:pt x="0" y="115"/>
                    </a:moveTo>
                    <a:lnTo>
                      <a:pt x="203" y="79"/>
                    </a:lnTo>
                    <a:lnTo>
                      <a:pt x="544" y="31"/>
                    </a:lnTo>
                    <a:lnTo>
                      <a:pt x="687" y="19"/>
                    </a:lnTo>
                    <a:lnTo>
                      <a:pt x="753" y="0"/>
                    </a:lnTo>
                    <a:lnTo>
                      <a:pt x="675" y="43"/>
                    </a:lnTo>
                    <a:lnTo>
                      <a:pt x="36" y="14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4" name="Freeform 161"/>
              <p:cNvSpPr>
                <a:spLocks/>
              </p:cNvSpPr>
              <p:nvPr/>
            </p:nvSpPr>
            <p:spPr bwMode="auto">
              <a:xfrm>
                <a:off x="7031038" y="3767138"/>
                <a:ext cx="263525" cy="312737"/>
              </a:xfrm>
              <a:custGeom>
                <a:avLst/>
                <a:gdLst/>
                <a:ahLst/>
                <a:cxnLst>
                  <a:cxn ang="0">
                    <a:pos x="660" y="0"/>
                  </a:cxn>
                  <a:cxn ang="0">
                    <a:pos x="656" y="178"/>
                  </a:cxn>
                  <a:cxn ang="0">
                    <a:pos x="655" y="372"/>
                  </a:cxn>
                  <a:cxn ang="0">
                    <a:pos x="656" y="573"/>
                  </a:cxn>
                  <a:cxn ang="0">
                    <a:pos x="661" y="771"/>
                  </a:cxn>
                  <a:cxn ang="0">
                    <a:pos x="622" y="776"/>
                  </a:cxn>
                  <a:cxn ang="0">
                    <a:pos x="582" y="779"/>
                  </a:cxn>
                  <a:cxn ang="0">
                    <a:pos x="543" y="782"/>
                  </a:cxn>
                  <a:cxn ang="0">
                    <a:pos x="502" y="783"/>
                  </a:cxn>
                  <a:cxn ang="0">
                    <a:pos x="462" y="785"/>
                  </a:cxn>
                  <a:cxn ang="0">
                    <a:pos x="422" y="785"/>
                  </a:cxn>
                  <a:cxn ang="0">
                    <a:pos x="382" y="785"/>
                  </a:cxn>
                  <a:cxn ang="0">
                    <a:pos x="342" y="785"/>
                  </a:cxn>
                  <a:cxn ang="0">
                    <a:pos x="301" y="784"/>
                  </a:cxn>
                  <a:cxn ang="0">
                    <a:pos x="261" y="784"/>
                  </a:cxn>
                  <a:cxn ang="0">
                    <a:pos x="221" y="783"/>
                  </a:cxn>
                  <a:cxn ang="0">
                    <a:pos x="182" y="782"/>
                  </a:cxn>
                  <a:cxn ang="0">
                    <a:pos x="142" y="781"/>
                  </a:cxn>
                  <a:cxn ang="0">
                    <a:pos x="101" y="779"/>
                  </a:cxn>
                  <a:cxn ang="0">
                    <a:pos x="61" y="778"/>
                  </a:cxn>
                  <a:cxn ang="0">
                    <a:pos x="22" y="777"/>
                  </a:cxn>
                  <a:cxn ang="0">
                    <a:pos x="10" y="676"/>
                  </a:cxn>
                  <a:cxn ang="0">
                    <a:pos x="3" y="580"/>
                  </a:cxn>
                  <a:cxn ang="0">
                    <a:pos x="0" y="490"/>
                  </a:cxn>
                  <a:cxn ang="0">
                    <a:pos x="0" y="404"/>
                  </a:cxn>
                  <a:cxn ang="0">
                    <a:pos x="3" y="321"/>
                  </a:cxn>
                  <a:cxn ang="0">
                    <a:pos x="8" y="241"/>
                  </a:cxn>
                  <a:cxn ang="0">
                    <a:pos x="15" y="161"/>
                  </a:cxn>
                  <a:cxn ang="0">
                    <a:pos x="22" y="82"/>
                  </a:cxn>
                  <a:cxn ang="0">
                    <a:pos x="61" y="75"/>
                  </a:cxn>
                  <a:cxn ang="0">
                    <a:pos x="100" y="66"/>
                  </a:cxn>
                  <a:cxn ang="0">
                    <a:pos x="139" y="59"/>
                  </a:cxn>
                  <a:cxn ang="0">
                    <a:pos x="180" y="53"/>
                  </a:cxn>
                  <a:cxn ang="0">
                    <a:pos x="220" y="46"/>
                  </a:cxn>
                  <a:cxn ang="0">
                    <a:pos x="259" y="40"/>
                  </a:cxn>
                  <a:cxn ang="0">
                    <a:pos x="299" y="34"/>
                  </a:cxn>
                  <a:cxn ang="0">
                    <a:pos x="339" y="29"/>
                  </a:cxn>
                  <a:cxn ang="0">
                    <a:pos x="379" y="24"/>
                  </a:cxn>
                  <a:cxn ang="0">
                    <a:pos x="420" y="19"/>
                  </a:cxn>
                  <a:cxn ang="0">
                    <a:pos x="460" y="14"/>
                  </a:cxn>
                  <a:cxn ang="0">
                    <a:pos x="500" y="11"/>
                  </a:cxn>
                  <a:cxn ang="0">
                    <a:pos x="540" y="7"/>
                  </a:cxn>
                  <a:cxn ang="0">
                    <a:pos x="581" y="5"/>
                  </a:cxn>
                  <a:cxn ang="0">
                    <a:pos x="620" y="2"/>
                  </a:cxn>
                  <a:cxn ang="0">
                    <a:pos x="660" y="0"/>
                  </a:cxn>
                </a:cxnLst>
                <a:rect l="0" t="0" r="r" b="b"/>
                <a:pathLst>
                  <a:path w="661" h="785">
                    <a:moveTo>
                      <a:pt x="660" y="0"/>
                    </a:moveTo>
                    <a:lnTo>
                      <a:pt x="656" y="178"/>
                    </a:lnTo>
                    <a:lnTo>
                      <a:pt x="655" y="372"/>
                    </a:lnTo>
                    <a:lnTo>
                      <a:pt x="656" y="573"/>
                    </a:lnTo>
                    <a:lnTo>
                      <a:pt x="661" y="771"/>
                    </a:lnTo>
                    <a:lnTo>
                      <a:pt x="622" y="776"/>
                    </a:lnTo>
                    <a:lnTo>
                      <a:pt x="582" y="779"/>
                    </a:lnTo>
                    <a:lnTo>
                      <a:pt x="543" y="782"/>
                    </a:lnTo>
                    <a:lnTo>
                      <a:pt x="502" y="783"/>
                    </a:lnTo>
                    <a:lnTo>
                      <a:pt x="462" y="785"/>
                    </a:lnTo>
                    <a:lnTo>
                      <a:pt x="422" y="785"/>
                    </a:lnTo>
                    <a:lnTo>
                      <a:pt x="382" y="785"/>
                    </a:lnTo>
                    <a:lnTo>
                      <a:pt x="342" y="785"/>
                    </a:lnTo>
                    <a:lnTo>
                      <a:pt x="301" y="784"/>
                    </a:lnTo>
                    <a:lnTo>
                      <a:pt x="261" y="784"/>
                    </a:lnTo>
                    <a:lnTo>
                      <a:pt x="221" y="783"/>
                    </a:lnTo>
                    <a:lnTo>
                      <a:pt x="182" y="782"/>
                    </a:lnTo>
                    <a:lnTo>
                      <a:pt x="142" y="781"/>
                    </a:lnTo>
                    <a:lnTo>
                      <a:pt x="101" y="779"/>
                    </a:lnTo>
                    <a:lnTo>
                      <a:pt x="61" y="778"/>
                    </a:lnTo>
                    <a:lnTo>
                      <a:pt x="22" y="777"/>
                    </a:lnTo>
                    <a:lnTo>
                      <a:pt x="10" y="676"/>
                    </a:lnTo>
                    <a:lnTo>
                      <a:pt x="3" y="580"/>
                    </a:lnTo>
                    <a:lnTo>
                      <a:pt x="0" y="490"/>
                    </a:lnTo>
                    <a:lnTo>
                      <a:pt x="0" y="404"/>
                    </a:lnTo>
                    <a:lnTo>
                      <a:pt x="3" y="321"/>
                    </a:lnTo>
                    <a:lnTo>
                      <a:pt x="8" y="241"/>
                    </a:lnTo>
                    <a:lnTo>
                      <a:pt x="15" y="161"/>
                    </a:lnTo>
                    <a:lnTo>
                      <a:pt x="22" y="82"/>
                    </a:lnTo>
                    <a:lnTo>
                      <a:pt x="61" y="75"/>
                    </a:lnTo>
                    <a:lnTo>
                      <a:pt x="100" y="66"/>
                    </a:lnTo>
                    <a:lnTo>
                      <a:pt x="139" y="59"/>
                    </a:lnTo>
                    <a:lnTo>
                      <a:pt x="180" y="53"/>
                    </a:lnTo>
                    <a:lnTo>
                      <a:pt x="220" y="46"/>
                    </a:lnTo>
                    <a:lnTo>
                      <a:pt x="259" y="40"/>
                    </a:lnTo>
                    <a:lnTo>
                      <a:pt x="299" y="34"/>
                    </a:lnTo>
                    <a:lnTo>
                      <a:pt x="339" y="29"/>
                    </a:lnTo>
                    <a:lnTo>
                      <a:pt x="379" y="24"/>
                    </a:lnTo>
                    <a:lnTo>
                      <a:pt x="420" y="19"/>
                    </a:lnTo>
                    <a:lnTo>
                      <a:pt x="460" y="14"/>
                    </a:lnTo>
                    <a:lnTo>
                      <a:pt x="500" y="11"/>
                    </a:lnTo>
                    <a:lnTo>
                      <a:pt x="540" y="7"/>
                    </a:lnTo>
                    <a:lnTo>
                      <a:pt x="581" y="5"/>
                    </a:lnTo>
                    <a:lnTo>
                      <a:pt x="620" y="2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rgbClr val="006D9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5" name="Freeform 162"/>
              <p:cNvSpPr>
                <a:spLocks/>
              </p:cNvSpPr>
              <p:nvPr/>
            </p:nvSpPr>
            <p:spPr bwMode="auto">
              <a:xfrm>
                <a:off x="7035800" y="3775075"/>
                <a:ext cx="250825" cy="298450"/>
              </a:xfrm>
              <a:custGeom>
                <a:avLst/>
                <a:gdLst/>
                <a:ahLst/>
                <a:cxnLst>
                  <a:cxn ang="0">
                    <a:pos x="633" y="0"/>
                  </a:cxn>
                  <a:cxn ang="0">
                    <a:pos x="632" y="169"/>
                  </a:cxn>
                  <a:cxn ang="0">
                    <a:pos x="631" y="353"/>
                  </a:cxn>
                  <a:cxn ang="0">
                    <a:pos x="631" y="543"/>
                  </a:cxn>
                  <a:cxn ang="0">
                    <a:pos x="633" y="732"/>
                  </a:cxn>
                  <a:cxn ang="0">
                    <a:pos x="595" y="738"/>
                  </a:cxn>
                  <a:cxn ang="0">
                    <a:pos x="559" y="741"/>
                  </a:cxn>
                  <a:cxn ang="0">
                    <a:pos x="521" y="746"/>
                  </a:cxn>
                  <a:cxn ang="0">
                    <a:pos x="483" y="748"/>
                  </a:cxn>
                  <a:cxn ang="0">
                    <a:pos x="445" y="751"/>
                  </a:cxn>
                  <a:cxn ang="0">
                    <a:pos x="406" y="752"/>
                  </a:cxn>
                  <a:cxn ang="0">
                    <a:pos x="368" y="752"/>
                  </a:cxn>
                  <a:cxn ang="0">
                    <a:pos x="330" y="752"/>
                  </a:cxn>
                  <a:cxn ang="0">
                    <a:pos x="291" y="752"/>
                  </a:cxn>
                  <a:cxn ang="0">
                    <a:pos x="253" y="751"/>
                  </a:cxn>
                  <a:cxn ang="0">
                    <a:pos x="215" y="750"/>
                  </a:cxn>
                  <a:cxn ang="0">
                    <a:pos x="176" y="747"/>
                  </a:cxn>
                  <a:cxn ang="0">
                    <a:pos x="139" y="745"/>
                  </a:cxn>
                  <a:cxn ang="0">
                    <a:pos x="101" y="742"/>
                  </a:cxn>
                  <a:cxn ang="0">
                    <a:pos x="63" y="740"/>
                  </a:cxn>
                  <a:cxn ang="0">
                    <a:pos x="25" y="738"/>
                  </a:cxn>
                  <a:cxn ang="0">
                    <a:pos x="12" y="642"/>
                  </a:cxn>
                  <a:cxn ang="0">
                    <a:pos x="4" y="552"/>
                  </a:cxn>
                  <a:cxn ang="0">
                    <a:pos x="0" y="465"/>
                  </a:cxn>
                  <a:cxn ang="0">
                    <a:pos x="0" y="384"/>
                  </a:cxn>
                  <a:cxn ang="0">
                    <a:pos x="4" y="304"/>
                  </a:cxn>
                  <a:cxn ang="0">
                    <a:pos x="10" y="228"/>
                  </a:cxn>
                  <a:cxn ang="0">
                    <a:pos x="17" y="153"/>
                  </a:cxn>
                  <a:cxn ang="0">
                    <a:pos x="25" y="77"/>
                  </a:cxn>
                  <a:cxn ang="0">
                    <a:pos x="62" y="69"/>
                  </a:cxn>
                  <a:cxn ang="0">
                    <a:pos x="100" y="60"/>
                  </a:cxn>
                  <a:cxn ang="0">
                    <a:pos x="137" y="53"/>
                  </a:cxn>
                  <a:cxn ang="0">
                    <a:pos x="175" y="46"/>
                  </a:cxn>
                  <a:cxn ang="0">
                    <a:pos x="213" y="39"/>
                  </a:cxn>
                  <a:cxn ang="0">
                    <a:pos x="251" y="33"/>
                  </a:cxn>
                  <a:cxn ang="0">
                    <a:pos x="289" y="28"/>
                  </a:cxn>
                  <a:cxn ang="0">
                    <a:pos x="328" y="22"/>
                  </a:cxn>
                  <a:cxn ang="0">
                    <a:pos x="366" y="19"/>
                  </a:cxn>
                  <a:cxn ang="0">
                    <a:pos x="404" y="14"/>
                  </a:cxn>
                  <a:cxn ang="0">
                    <a:pos x="443" y="11"/>
                  </a:cxn>
                  <a:cxn ang="0">
                    <a:pos x="480" y="8"/>
                  </a:cxn>
                  <a:cxn ang="0">
                    <a:pos x="518" y="5"/>
                  </a:cxn>
                  <a:cxn ang="0">
                    <a:pos x="557" y="3"/>
                  </a:cxn>
                  <a:cxn ang="0">
                    <a:pos x="595" y="1"/>
                  </a:cxn>
                  <a:cxn ang="0">
                    <a:pos x="633" y="0"/>
                  </a:cxn>
                </a:cxnLst>
                <a:rect l="0" t="0" r="r" b="b"/>
                <a:pathLst>
                  <a:path w="633" h="752">
                    <a:moveTo>
                      <a:pt x="633" y="0"/>
                    </a:moveTo>
                    <a:lnTo>
                      <a:pt x="632" y="169"/>
                    </a:lnTo>
                    <a:lnTo>
                      <a:pt x="631" y="353"/>
                    </a:lnTo>
                    <a:lnTo>
                      <a:pt x="631" y="543"/>
                    </a:lnTo>
                    <a:lnTo>
                      <a:pt x="633" y="732"/>
                    </a:lnTo>
                    <a:lnTo>
                      <a:pt x="595" y="738"/>
                    </a:lnTo>
                    <a:lnTo>
                      <a:pt x="559" y="741"/>
                    </a:lnTo>
                    <a:lnTo>
                      <a:pt x="521" y="746"/>
                    </a:lnTo>
                    <a:lnTo>
                      <a:pt x="483" y="748"/>
                    </a:lnTo>
                    <a:lnTo>
                      <a:pt x="445" y="751"/>
                    </a:lnTo>
                    <a:lnTo>
                      <a:pt x="406" y="752"/>
                    </a:lnTo>
                    <a:lnTo>
                      <a:pt x="368" y="752"/>
                    </a:lnTo>
                    <a:lnTo>
                      <a:pt x="330" y="752"/>
                    </a:lnTo>
                    <a:lnTo>
                      <a:pt x="291" y="752"/>
                    </a:lnTo>
                    <a:lnTo>
                      <a:pt x="253" y="751"/>
                    </a:lnTo>
                    <a:lnTo>
                      <a:pt x="215" y="750"/>
                    </a:lnTo>
                    <a:lnTo>
                      <a:pt x="176" y="747"/>
                    </a:lnTo>
                    <a:lnTo>
                      <a:pt x="139" y="745"/>
                    </a:lnTo>
                    <a:lnTo>
                      <a:pt x="101" y="742"/>
                    </a:lnTo>
                    <a:lnTo>
                      <a:pt x="63" y="740"/>
                    </a:lnTo>
                    <a:lnTo>
                      <a:pt x="25" y="738"/>
                    </a:lnTo>
                    <a:lnTo>
                      <a:pt x="12" y="642"/>
                    </a:lnTo>
                    <a:lnTo>
                      <a:pt x="4" y="552"/>
                    </a:lnTo>
                    <a:lnTo>
                      <a:pt x="0" y="465"/>
                    </a:lnTo>
                    <a:lnTo>
                      <a:pt x="0" y="384"/>
                    </a:lnTo>
                    <a:lnTo>
                      <a:pt x="4" y="304"/>
                    </a:lnTo>
                    <a:lnTo>
                      <a:pt x="10" y="228"/>
                    </a:lnTo>
                    <a:lnTo>
                      <a:pt x="17" y="153"/>
                    </a:lnTo>
                    <a:lnTo>
                      <a:pt x="25" y="77"/>
                    </a:lnTo>
                    <a:lnTo>
                      <a:pt x="62" y="69"/>
                    </a:lnTo>
                    <a:lnTo>
                      <a:pt x="100" y="60"/>
                    </a:lnTo>
                    <a:lnTo>
                      <a:pt x="137" y="53"/>
                    </a:lnTo>
                    <a:lnTo>
                      <a:pt x="175" y="46"/>
                    </a:lnTo>
                    <a:lnTo>
                      <a:pt x="213" y="39"/>
                    </a:lnTo>
                    <a:lnTo>
                      <a:pt x="251" y="33"/>
                    </a:lnTo>
                    <a:lnTo>
                      <a:pt x="289" y="28"/>
                    </a:lnTo>
                    <a:lnTo>
                      <a:pt x="328" y="22"/>
                    </a:lnTo>
                    <a:lnTo>
                      <a:pt x="366" y="19"/>
                    </a:lnTo>
                    <a:lnTo>
                      <a:pt x="404" y="14"/>
                    </a:lnTo>
                    <a:lnTo>
                      <a:pt x="443" y="11"/>
                    </a:lnTo>
                    <a:lnTo>
                      <a:pt x="480" y="8"/>
                    </a:lnTo>
                    <a:lnTo>
                      <a:pt x="518" y="5"/>
                    </a:lnTo>
                    <a:lnTo>
                      <a:pt x="557" y="3"/>
                    </a:lnTo>
                    <a:lnTo>
                      <a:pt x="595" y="1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70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6" name="Freeform 163"/>
              <p:cNvSpPr>
                <a:spLocks/>
              </p:cNvSpPr>
              <p:nvPr/>
            </p:nvSpPr>
            <p:spPr bwMode="auto">
              <a:xfrm>
                <a:off x="7038975" y="3781425"/>
                <a:ext cx="239713" cy="285750"/>
              </a:xfrm>
              <a:custGeom>
                <a:avLst/>
                <a:gdLst/>
                <a:ahLst/>
                <a:cxnLst>
                  <a:cxn ang="0">
                    <a:pos x="604" y="0"/>
                  </a:cxn>
                  <a:cxn ang="0">
                    <a:pos x="604" y="162"/>
                  </a:cxn>
                  <a:cxn ang="0">
                    <a:pos x="604" y="337"/>
                  </a:cxn>
                  <a:cxn ang="0">
                    <a:pos x="604" y="517"/>
                  </a:cxn>
                  <a:cxn ang="0">
                    <a:pos x="604" y="696"/>
                  </a:cxn>
                  <a:cxn ang="0">
                    <a:pos x="569" y="702"/>
                  </a:cxn>
                  <a:cxn ang="0">
                    <a:pos x="533" y="707"/>
                  </a:cxn>
                  <a:cxn ang="0">
                    <a:pos x="498" y="711"/>
                  </a:cxn>
                  <a:cxn ang="0">
                    <a:pos x="461" y="715"/>
                  </a:cxn>
                  <a:cxn ang="0">
                    <a:pos x="426" y="717"/>
                  </a:cxn>
                  <a:cxn ang="0">
                    <a:pos x="389" y="719"/>
                  </a:cxn>
                  <a:cxn ang="0">
                    <a:pos x="353" y="721"/>
                  </a:cxn>
                  <a:cxn ang="0">
                    <a:pos x="317" y="721"/>
                  </a:cxn>
                  <a:cxn ang="0">
                    <a:pos x="281" y="719"/>
                  </a:cxn>
                  <a:cxn ang="0">
                    <a:pos x="245" y="718"/>
                  </a:cxn>
                  <a:cxn ang="0">
                    <a:pos x="208" y="717"/>
                  </a:cxn>
                  <a:cxn ang="0">
                    <a:pos x="172" y="715"/>
                  </a:cxn>
                  <a:cxn ang="0">
                    <a:pos x="136" y="712"/>
                  </a:cxn>
                  <a:cxn ang="0">
                    <a:pos x="100" y="709"/>
                  </a:cxn>
                  <a:cxn ang="0">
                    <a:pos x="64" y="705"/>
                  </a:cxn>
                  <a:cxn ang="0">
                    <a:pos x="28" y="700"/>
                  </a:cxn>
                  <a:cxn ang="0">
                    <a:pos x="14" y="609"/>
                  </a:cxn>
                  <a:cxn ang="0">
                    <a:pos x="4" y="524"/>
                  </a:cxn>
                  <a:cxn ang="0">
                    <a:pos x="1" y="442"/>
                  </a:cxn>
                  <a:cxn ang="0">
                    <a:pos x="0" y="364"/>
                  </a:cxn>
                  <a:cxn ang="0">
                    <a:pos x="3" y="289"/>
                  </a:cxn>
                  <a:cxn ang="0">
                    <a:pos x="9" y="217"/>
                  </a:cxn>
                  <a:cxn ang="0">
                    <a:pos x="19" y="145"/>
                  </a:cxn>
                  <a:cxn ang="0">
                    <a:pos x="28" y="74"/>
                  </a:cxn>
                  <a:cxn ang="0">
                    <a:pos x="64" y="64"/>
                  </a:cxn>
                  <a:cxn ang="0">
                    <a:pos x="99" y="55"/>
                  </a:cxn>
                  <a:cxn ang="0">
                    <a:pos x="135" y="47"/>
                  </a:cxn>
                  <a:cxn ang="0">
                    <a:pos x="170" y="40"/>
                  </a:cxn>
                  <a:cxn ang="0">
                    <a:pos x="205" y="34"/>
                  </a:cxn>
                  <a:cxn ang="0">
                    <a:pos x="242" y="28"/>
                  </a:cxn>
                  <a:cxn ang="0">
                    <a:pos x="278" y="22"/>
                  </a:cxn>
                  <a:cxn ang="0">
                    <a:pos x="314" y="17"/>
                  </a:cxn>
                  <a:cxn ang="0">
                    <a:pos x="351" y="13"/>
                  </a:cxn>
                  <a:cxn ang="0">
                    <a:pos x="386" y="10"/>
                  </a:cxn>
                  <a:cxn ang="0">
                    <a:pos x="423" y="8"/>
                  </a:cxn>
                  <a:cxn ang="0">
                    <a:pos x="460" y="5"/>
                  </a:cxn>
                  <a:cxn ang="0">
                    <a:pos x="495" y="4"/>
                  </a:cxn>
                  <a:cxn ang="0">
                    <a:pos x="532" y="2"/>
                  </a:cxn>
                  <a:cxn ang="0">
                    <a:pos x="569" y="2"/>
                  </a:cxn>
                  <a:cxn ang="0">
                    <a:pos x="604" y="0"/>
                  </a:cxn>
                </a:cxnLst>
                <a:rect l="0" t="0" r="r" b="b"/>
                <a:pathLst>
                  <a:path w="604" h="721">
                    <a:moveTo>
                      <a:pt x="604" y="0"/>
                    </a:moveTo>
                    <a:lnTo>
                      <a:pt x="604" y="162"/>
                    </a:lnTo>
                    <a:lnTo>
                      <a:pt x="604" y="337"/>
                    </a:lnTo>
                    <a:lnTo>
                      <a:pt x="604" y="517"/>
                    </a:lnTo>
                    <a:lnTo>
                      <a:pt x="604" y="696"/>
                    </a:lnTo>
                    <a:lnTo>
                      <a:pt x="569" y="702"/>
                    </a:lnTo>
                    <a:lnTo>
                      <a:pt x="533" y="707"/>
                    </a:lnTo>
                    <a:lnTo>
                      <a:pt x="498" y="711"/>
                    </a:lnTo>
                    <a:lnTo>
                      <a:pt x="461" y="715"/>
                    </a:lnTo>
                    <a:lnTo>
                      <a:pt x="426" y="717"/>
                    </a:lnTo>
                    <a:lnTo>
                      <a:pt x="389" y="719"/>
                    </a:lnTo>
                    <a:lnTo>
                      <a:pt x="353" y="721"/>
                    </a:lnTo>
                    <a:lnTo>
                      <a:pt x="317" y="721"/>
                    </a:lnTo>
                    <a:lnTo>
                      <a:pt x="281" y="719"/>
                    </a:lnTo>
                    <a:lnTo>
                      <a:pt x="245" y="718"/>
                    </a:lnTo>
                    <a:lnTo>
                      <a:pt x="208" y="717"/>
                    </a:lnTo>
                    <a:lnTo>
                      <a:pt x="172" y="715"/>
                    </a:lnTo>
                    <a:lnTo>
                      <a:pt x="136" y="712"/>
                    </a:lnTo>
                    <a:lnTo>
                      <a:pt x="100" y="709"/>
                    </a:lnTo>
                    <a:lnTo>
                      <a:pt x="64" y="705"/>
                    </a:lnTo>
                    <a:lnTo>
                      <a:pt x="28" y="700"/>
                    </a:lnTo>
                    <a:lnTo>
                      <a:pt x="14" y="609"/>
                    </a:lnTo>
                    <a:lnTo>
                      <a:pt x="4" y="524"/>
                    </a:lnTo>
                    <a:lnTo>
                      <a:pt x="1" y="442"/>
                    </a:lnTo>
                    <a:lnTo>
                      <a:pt x="0" y="364"/>
                    </a:lnTo>
                    <a:lnTo>
                      <a:pt x="3" y="289"/>
                    </a:lnTo>
                    <a:lnTo>
                      <a:pt x="9" y="217"/>
                    </a:lnTo>
                    <a:lnTo>
                      <a:pt x="19" y="145"/>
                    </a:lnTo>
                    <a:lnTo>
                      <a:pt x="28" y="74"/>
                    </a:lnTo>
                    <a:lnTo>
                      <a:pt x="64" y="64"/>
                    </a:lnTo>
                    <a:lnTo>
                      <a:pt x="99" y="55"/>
                    </a:lnTo>
                    <a:lnTo>
                      <a:pt x="135" y="47"/>
                    </a:lnTo>
                    <a:lnTo>
                      <a:pt x="170" y="40"/>
                    </a:lnTo>
                    <a:lnTo>
                      <a:pt x="205" y="34"/>
                    </a:lnTo>
                    <a:lnTo>
                      <a:pt x="242" y="28"/>
                    </a:lnTo>
                    <a:lnTo>
                      <a:pt x="278" y="22"/>
                    </a:lnTo>
                    <a:lnTo>
                      <a:pt x="314" y="17"/>
                    </a:lnTo>
                    <a:lnTo>
                      <a:pt x="351" y="13"/>
                    </a:lnTo>
                    <a:lnTo>
                      <a:pt x="386" y="10"/>
                    </a:lnTo>
                    <a:lnTo>
                      <a:pt x="423" y="8"/>
                    </a:lnTo>
                    <a:lnTo>
                      <a:pt x="460" y="5"/>
                    </a:lnTo>
                    <a:lnTo>
                      <a:pt x="495" y="4"/>
                    </a:lnTo>
                    <a:lnTo>
                      <a:pt x="532" y="2"/>
                    </a:lnTo>
                    <a:lnTo>
                      <a:pt x="569" y="2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rgbClr val="0072A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7" name="Freeform 164"/>
              <p:cNvSpPr>
                <a:spLocks/>
              </p:cNvSpPr>
              <p:nvPr/>
            </p:nvSpPr>
            <p:spPr bwMode="auto">
              <a:xfrm>
                <a:off x="7043738" y="3787775"/>
                <a:ext cx="228600" cy="273050"/>
              </a:xfrm>
              <a:custGeom>
                <a:avLst/>
                <a:gdLst/>
                <a:ahLst/>
                <a:cxnLst>
                  <a:cxn ang="0">
                    <a:pos x="576" y="0"/>
                  </a:cxn>
                  <a:cxn ang="0">
                    <a:pos x="579" y="153"/>
                  </a:cxn>
                  <a:cxn ang="0">
                    <a:pos x="580" y="319"/>
                  </a:cxn>
                  <a:cxn ang="0">
                    <a:pos x="580" y="489"/>
                  </a:cxn>
                  <a:cxn ang="0">
                    <a:pos x="577" y="657"/>
                  </a:cxn>
                  <a:cxn ang="0">
                    <a:pos x="544" y="664"/>
                  </a:cxn>
                  <a:cxn ang="0">
                    <a:pos x="510" y="670"/>
                  </a:cxn>
                  <a:cxn ang="0">
                    <a:pos x="476" y="675"/>
                  </a:cxn>
                  <a:cxn ang="0">
                    <a:pos x="441" y="680"/>
                  </a:cxn>
                  <a:cxn ang="0">
                    <a:pos x="408" y="683"/>
                  </a:cxn>
                  <a:cxn ang="0">
                    <a:pos x="374" y="686"/>
                  </a:cxn>
                  <a:cxn ang="0">
                    <a:pos x="338" y="687"/>
                  </a:cxn>
                  <a:cxn ang="0">
                    <a:pos x="304" y="688"/>
                  </a:cxn>
                  <a:cxn ang="0">
                    <a:pos x="270" y="687"/>
                  </a:cxn>
                  <a:cxn ang="0">
                    <a:pos x="236" y="686"/>
                  </a:cxn>
                  <a:cxn ang="0">
                    <a:pos x="201" y="685"/>
                  </a:cxn>
                  <a:cxn ang="0">
                    <a:pos x="167" y="681"/>
                  </a:cxn>
                  <a:cxn ang="0">
                    <a:pos x="133" y="677"/>
                  </a:cxn>
                  <a:cxn ang="0">
                    <a:pos x="98" y="674"/>
                  </a:cxn>
                  <a:cxn ang="0">
                    <a:pos x="65" y="668"/>
                  </a:cxn>
                  <a:cxn ang="0">
                    <a:pos x="31" y="662"/>
                  </a:cxn>
                  <a:cxn ang="0">
                    <a:pos x="16" y="576"/>
                  </a:cxn>
                  <a:cxn ang="0">
                    <a:pos x="5" y="495"/>
                  </a:cxn>
                  <a:cxn ang="0">
                    <a:pos x="0" y="418"/>
                  </a:cxn>
                  <a:cxn ang="0">
                    <a:pos x="0" y="345"/>
                  </a:cxn>
                  <a:cxn ang="0">
                    <a:pos x="4" y="274"/>
                  </a:cxn>
                  <a:cxn ang="0">
                    <a:pos x="10" y="205"/>
                  </a:cxn>
                  <a:cxn ang="0">
                    <a:pos x="19" y="137"/>
                  </a:cxn>
                  <a:cxn ang="0">
                    <a:pos x="31" y="70"/>
                  </a:cxn>
                  <a:cxn ang="0">
                    <a:pos x="64" y="59"/>
                  </a:cxn>
                  <a:cxn ang="0">
                    <a:pos x="98" y="50"/>
                  </a:cxn>
                  <a:cxn ang="0">
                    <a:pos x="131" y="41"/>
                  </a:cxn>
                  <a:cxn ang="0">
                    <a:pos x="166" y="33"/>
                  </a:cxn>
                  <a:cxn ang="0">
                    <a:pos x="200" y="27"/>
                  </a:cxn>
                  <a:cxn ang="0">
                    <a:pos x="233" y="21"/>
                  </a:cxn>
                  <a:cxn ang="0">
                    <a:pos x="267" y="17"/>
                  </a:cxn>
                  <a:cxn ang="0">
                    <a:pos x="302" y="12"/>
                  </a:cxn>
                  <a:cxn ang="0">
                    <a:pos x="336" y="9"/>
                  </a:cxn>
                  <a:cxn ang="0">
                    <a:pos x="370" y="6"/>
                  </a:cxn>
                  <a:cxn ang="0">
                    <a:pos x="405" y="4"/>
                  </a:cxn>
                  <a:cxn ang="0">
                    <a:pos x="440" y="2"/>
                  </a:cxn>
                  <a:cxn ang="0">
                    <a:pos x="473" y="1"/>
                  </a:cxn>
                  <a:cxn ang="0">
                    <a:pos x="508" y="0"/>
                  </a:cxn>
                  <a:cxn ang="0">
                    <a:pos x="542" y="0"/>
                  </a:cxn>
                  <a:cxn ang="0">
                    <a:pos x="576" y="0"/>
                  </a:cxn>
                </a:cxnLst>
                <a:rect l="0" t="0" r="r" b="b"/>
                <a:pathLst>
                  <a:path w="580" h="688">
                    <a:moveTo>
                      <a:pt x="576" y="0"/>
                    </a:moveTo>
                    <a:lnTo>
                      <a:pt x="579" y="153"/>
                    </a:lnTo>
                    <a:lnTo>
                      <a:pt x="580" y="319"/>
                    </a:lnTo>
                    <a:lnTo>
                      <a:pt x="580" y="489"/>
                    </a:lnTo>
                    <a:lnTo>
                      <a:pt x="577" y="657"/>
                    </a:lnTo>
                    <a:lnTo>
                      <a:pt x="544" y="664"/>
                    </a:lnTo>
                    <a:lnTo>
                      <a:pt x="510" y="670"/>
                    </a:lnTo>
                    <a:lnTo>
                      <a:pt x="476" y="675"/>
                    </a:lnTo>
                    <a:lnTo>
                      <a:pt x="441" y="680"/>
                    </a:lnTo>
                    <a:lnTo>
                      <a:pt x="408" y="683"/>
                    </a:lnTo>
                    <a:lnTo>
                      <a:pt x="374" y="686"/>
                    </a:lnTo>
                    <a:lnTo>
                      <a:pt x="338" y="687"/>
                    </a:lnTo>
                    <a:lnTo>
                      <a:pt x="304" y="688"/>
                    </a:lnTo>
                    <a:lnTo>
                      <a:pt x="270" y="687"/>
                    </a:lnTo>
                    <a:lnTo>
                      <a:pt x="236" y="686"/>
                    </a:lnTo>
                    <a:lnTo>
                      <a:pt x="201" y="685"/>
                    </a:lnTo>
                    <a:lnTo>
                      <a:pt x="167" y="681"/>
                    </a:lnTo>
                    <a:lnTo>
                      <a:pt x="133" y="677"/>
                    </a:lnTo>
                    <a:lnTo>
                      <a:pt x="98" y="674"/>
                    </a:lnTo>
                    <a:lnTo>
                      <a:pt x="65" y="668"/>
                    </a:lnTo>
                    <a:lnTo>
                      <a:pt x="31" y="662"/>
                    </a:lnTo>
                    <a:lnTo>
                      <a:pt x="16" y="576"/>
                    </a:lnTo>
                    <a:lnTo>
                      <a:pt x="5" y="495"/>
                    </a:lnTo>
                    <a:lnTo>
                      <a:pt x="0" y="418"/>
                    </a:lnTo>
                    <a:lnTo>
                      <a:pt x="0" y="345"/>
                    </a:lnTo>
                    <a:lnTo>
                      <a:pt x="4" y="274"/>
                    </a:lnTo>
                    <a:lnTo>
                      <a:pt x="10" y="205"/>
                    </a:lnTo>
                    <a:lnTo>
                      <a:pt x="19" y="137"/>
                    </a:lnTo>
                    <a:lnTo>
                      <a:pt x="31" y="70"/>
                    </a:lnTo>
                    <a:lnTo>
                      <a:pt x="64" y="59"/>
                    </a:lnTo>
                    <a:lnTo>
                      <a:pt x="98" y="50"/>
                    </a:lnTo>
                    <a:lnTo>
                      <a:pt x="131" y="41"/>
                    </a:lnTo>
                    <a:lnTo>
                      <a:pt x="166" y="33"/>
                    </a:lnTo>
                    <a:lnTo>
                      <a:pt x="200" y="27"/>
                    </a:lnTo>
                    <a:lnTo>
                      <a:pt x="233" y="21"/>
                    </a:lnTo>
                    <a:lnTo>
                      <a:pt x="267" y="17"/>
                    </a:lnTo>
                    <a:lnTo>
                      <a:pt x="302" y="12"/>
                    </a:lnTo>
                    <a:lnTo>
                      <a:pt x="336" y="9"/>
                    </a:lnTo>
                    <a:lnTo>
                      <a:pt x="370" y="6"/>
                    </a:lnTo>
                    <a:lnTo>
                      <a:pt x="405" y="4"/>
                    </a:lnTo>
                    <a:lnTo>
                      <a:pt x="440" y="2"/>
                    </a:lnTo>
                    <a:lnTo>
                      <a:pt x="473" y="1"/>
                    </a:lnTo>
                    <a:lnTo>
                      <a:pt x="508" y="0"/>
                    </a:lnTo>
                    <a:lnTo>
                      <a:pt x="542" y="0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0075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8" name="Freeform 165"/>
              <p:cNvSpPr>
                <a:spLocks/>
              </p:cNvSpPr>
              <p:nvPr/>
            </p:nvSpPr>
            <p:spPr bwMode="auto">
              <a:xfrm>
                <a:off x="7046913" y="3794125"/>
                <a:ext cx="220663" cy="260350"/>
              </a:xfrm>
              <a:custGeom>
                <a:avLst/>
                <a:gdLst/>
                <a:ahLst/>
                <a:cxnLst>
                  <a:cxn ang="0">
                    <a:pos x="547" y="2"/>
                  </a:cxn>
                  <a:cxn ang="0">
                    <a:pos x="553" y="147"/>
                  </a:cxn>
                  <a:cxn ang="0">
                    <a:pos x="554" y="302"/>
                  </a:cxn>
                  <a:cxn ang="0">
                    <a:pos x="553" y="462"/>
                  </a:cxn>
                  <a:cxn ang="0">
                    <a:pos x="548" y="621"/>
                  </a:cxn>
                  <a:cxn ang="0">
                    <a:pos x="517" y="629"/>
                  </a:cxn>
                  <a:cxn ang="0">
                    <a:pos x="485" y="636"/>
                  </a:cxn>
                  <a:cxn ang="0">
                    <a:pos x="453" y="642"/>
                  </a:cxn>
                  <a:cxn ang="0">
                    <a:pos x="421" y="647"/>
                  </a:cxn>
                  <a:cxn ang="0">
                    <a:pos x="389" y="652"/>
                  </a:cxn>
                  <a:cxn ang="0">
                    <a:pos x="356" y="654"/>
                  </a:cxn>
                  <a:cxn ang="0">
                    <a:pos x="324" y="657"/>
                  </a:cxn>
                  <a:cxn ang="0">
                    <a:pos x="292" y="657"/>
                  </a:cxn>
                  <a:cxn ang="0">
                    <a:pos x="259" y="657"/>
                  </a:cxn>
                  <a:cxn ang="0">
                    <a:pos x="227" y="655"/>
                  </a:cxn>
                  <a:cxn ang="0">
                    <a:pos x="194" y="653"/>
                  </a:cxn>
                  <a:cxn ang="0">
                    <a:pos x="162" y="649"/>
                  </a:cxn>
                  <a:cxn ang="0">
                    <a:pos x="130" y="646"/>
                  </a:cxn>
                  <a:cxn ang="0">
                    <a:pos x="98" y="640"/>
                  </a:cxn>
                  <a:cxn ang="0">
                    <a:pos x="66" y="633"/>
                  </a:cxn>
                  <a:cxn ang="0">
                    <a:pos x="34" y="626"/>
                  </a:cxn>
                  <a:cxn ang="0">
                    <a:pos x="16" y="545"/>
                  </a:cxn>
                  <a:cxn ang="0">
                    <a:pos x="6" y="468"/>
                  </a:cxn>
                  <a:cxn ang="0">
                    <a:pos x="0" y="396"/>
                  </a:cxn>
                  <a:cxn ang="0">
                    <a:pos x="0" y="327"/>
                  </a:cxn>
                  <a:cxn ang="0">
                    <a:pos x="3" y="261"/>
                  </a:cxn>
                  <a:cxn ang="0">
                    <a:pos x="10" y="196"/>
                  </a:cxn>
                  <a:cxn ang="0">
                    <a:pos x="21" y="132"/>
                  </a:cxn>
                  <a:cxn ang="0">
                    <a:pos x="34" y="68"/>
                  </a:cxn>
                  <a:cxn ang="0">
                    <a:pos x="66" y="56"/>
                  </a:cxn>
                  <a:cxn ang="0">
                    <a:pos x="97" y="45"/>
                  </a:cxn>
                  <a:cxn ang="0">
                    <a:pos x="129" y="37"/>
                  </a:cxn>
                  <a:cxn ang="0">
                    <a:pos x="160" y="29"/>
                  </a:cxn>
                  <a:cxn ang="0">
                    <a:pos x="192" y="23"/>
                  </a:cxn>
                  <a:cxn ang="0">
                    <a:pos x="224" y="17"/>
                  </a:cxn>
                  <a:cxn ang="0">
                    <a:pos x="257" y="12"/>
                  </a:cxn>
                  <a:cxn ang="0">
                    <a:pos x="289" y="9"/>
                  </a:cxn>
                  <a:cxn ang="0">
                    <a:pos x="321" y="5"/>
                  </a:cxn>
                  <a:cxn ang="0">
                    <a:pos x="354" y="4"/>
                  </a:cxn>
                  <a:cxn ang="0">
                    <a:pos x="386" y="2"/>
                  </a:cxn>
                  <a:cxn ang="0">
                    <a:pos x="418" y="2"/>
                  </a:cxn>
                  <a:cxn ang="0">
                    <a:pos x="451" y="0"/>
                  </a:cxn>
                  <a:cxn ang="0">
                    <a:pos x="483" y="0"/>
                  </a:cxn>
                  <a:cxn ang="0">
                    <a:pos x="515" y="2"/>
                  </a:cxn>
                  <a:cxn ang="0">
                    <a:pos x="547" y="2"/>
                  </a:cxn>
                </a:cxnLst>
                <a:rect l="0" t="0" r="r" b="b"/>
                <a:pathLst>
                  <a:path w="554" h="657">
                    <a:moveTo>
                      <a:pt x="547" y="2"/>
                    </a:moveTo>
                    <a:lnTo>
                      <a:pt x="553" y="147"/>
                    </a:lnTo>
                    <a:lnTo>
                      <a:pt x="554" y="302"/>
                    </a:lnTo>
                    <a:lnTo>
                      <a:pt x="553" y="462"/>
                    </a:lnTo>
                    <a:lnTo>
                      <a:pt x="548" y="621"/>
                    </a:lnTo>
                    <a:lnTo>
                      <a:pt x="517" y="629"/>
                    </a:lnTo>
                    <a:lnTo>
                      <a:pt x="485" y="636"/>
                    </a:lnTo>
                    <a:lnTo>
                      <a:pt x="453" y="642"/>
                    </a:lnTo>
                    <a:lnTo>
                      <a:pt x="421" y="647"/>
                    </a:lnTo>
                    <a:lnTo>
                      <a:pt x="389" y="652"/>
                    </a:lnTo>
                    <a:lnTo>
                      <a:pt x="356" y="654"/>
                    </a:lnTo>
                    <a:lnTo>
                      <a:pt x="324" y="657"/>
                    </a:lnTo>
                    <a:lnTo>
                      <a:pt x="292" y="657"/>
                    </a:lnTo>
                    <a:lnTo>
                      <a:pt x="259" y="657"/>
                    </a:lnTo>
                    <a:lnTo>
                      <a:pt x="227" y="655"/>
                    </a:lnTo>
                    <a:lnTo>
                      <a:pt x="194" y="653"/>
                    </a:lnTo>
                    <a:lnTo>
                      <a:pt x="162" y="649"/>
                    </a:lnTo>
                    <a:lnTo>
                      <a:pt x="130" y="646"/>
                    </a:lnTo>
                    <a:lnTo>
                      <a:pt x="98" y="640"/>
                    </a:lnTo>
                    <a:lnTo>
                      <a:pt x="66" y="633"/>
                    </a:lnTo>
                    <a:lnTo>
                      <a:pt x="34" y="626"/>
                    </a:lnTo>
                    <a:lnTo>
                      <a:pt x="16" y="545"/>
                    </a:lnTo>
                    <a:lnTo>
                      <a:pt x="6" y="468"/>
                    </a:lnTo>
                    <a:lnTo>
                      <a:pt x="0" y="396"/>
                    </a:lnTo>
                    <a:lnTo>
                      <a:pt x="0" y="327"/>
                    </a:lnTo>
                    <a:lnTo>
                      <a:pt x="3" y="261"/>
                    </a:lnTo>
                    <a:lnTo>
                      <a:pt x="10" y="196"/>
                    </a:lnTo>
                    <a:lnTo>
                      <a:pt x="21" y="132"/>
                    </a:lnTo>
                    <a:lnTo>
                      <a:pt x="34" y="68"/>
                    </a:lnTo>
                    <a:lnTo>
                      <a:pt x="66" y="56"/>
                    </a:lnTo>
                    <a:lnTo>
                      <a:pt x="97" y="45"/>
                    </a:lnTo>
                    <a:lnTo>
                      <a:pt x="129" y="37"/>
                    </a:lnTo>
                    <a:lnTo>
                      <a:pt x="160" y="29"/>
                    </a:lnTo>
                    <a:lnTo>
                      <a:pt x="192" y="23"/>
                    </a:lnTo>
                    <a:lnTo>
                      <a:pt x="224" y="17"/>
                    </a:lnTo>
                    <a:lnTo>
                      <a:pt x="257" y="12"/>
                    </a:lnTo>
                    <a:lnTo>
                      <a:pt x="289" y="9"/>
                    </a:lnTo>
                    <a:lnTo>
                      <a:pt x="321" y="5"/>
                    </a:lnTo>
                    <a:lnTo>
                      <a:pt x="354" y="4"/>
                    </a:lnTo>
                    <a:lnTo>
                      <a:pt x="386" y="2"/>
                    </a:lnTo>
                    <a:lnTo>
                      <a:pt x="418" y="2"/>
                    </a:lnTo>
                    <a:lnTo>
                      <a:pt x="451" y="0"/>
                    </a:lnTo>
                    <a:lnTo>
                      <a:pt x="483" y="0"/>
                    </a:lnTo>
                    <a:lnTo>
                      <a:pt x="515" y="2"/>
                    </a:lnTo>
                    <a:lnTo>
                      <a:pt x="547" y="2"/>
                    </a:lnTo>
                    <a:close/>
                  </a:path>
                </a:pathLst>
              </a:custGeom>
              <a:solidFill>
                <a:srgbClr val="0A77B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9" name="Freeform 166"/>
              <p:cNvSpPr>
                <a:spLocks/>
              </p:cNvSpPr>
              <p:nvPr/>
            </p:nvSpPr>
            <p:spPr bwMode="auto">
              <a:xfrm>
                <a:off x="7050088" y="3798888"/>
                <a:ext cx="209550" cy="249237"/>
              </a:xfrm>
              <a:custGeom>
                <a:avLst/>
                <a:gdLst/>
                <a:ahLst/>
                <a:cxnLst>
                  <a:cxn ang="0">
                    <a:pos x="519" y="3"/>
                  </a:cxn>
                  <a:cxn ang="0">
                    <a:pos x="526" y="141"/>
                  </a:cxn>
                  <a:cxn ang="0">
                    <a:pos x="529" y="287"/>
                  </a:cxn>
                  <a:cxn ang="0">
                    <a:pos x="528" y="437"/>
                  </a:cxn>
                  <a:cxn ang="0">
                    <a:pos x="521" y="586"/>
                  </a:cxn>
                  <a:cxn ang="0">
                    <a:pos x="491" y="594"/>
                  </a:cxn>
                  <a:cxn ang="0">
                    <a:pos x="460" y="602"/>
                  </a:cxn>
                  <a:cxn ang="0">
                    <a:pos x="431" y="610"/>
                  </a:cxn>
                  <a:cxn ang="0">
                    <a:pos x="401" y="615"/>
                  </a:cxn>
                  <a:cxn ang="0">
                    <a:pos x="370" y="620"/>
                  </a:cxn>
                  <a:cxn ang="0">
                    <a:pos x="340" y="624"/>
                  </a:cxn>
                  <a:cxn ang="0">
                    <a:pos x="310" y="626"/>
                  </a:cxn>
                  <a:cxn ang="0">
                    <a:pos x="279" y="627"/>
                  </a:cxn>
                  <a:cxn ang="0">
                    <a:pos x="248" y="627"/>
                  </a:cxn>
                  <a:cxn ang="0">
                    <a:pos x="219" y="626"/>
                  </a:cxn>
                  <a:cxn ang="0">
                    <a:pos x="188" y="623"/>
                  </a:cxn>
                  <a:cxn ang="0">
                    <a:pos x="157" y="619"/>
                  </a:cxn>
                  <a:cxn ang="0">
                    <a:pos x="128" y="614"/>
                  </a:cxn>
                  <a:cxn ang="0">
                    <a:pos x="98" y="607"/>
                  </a:cxn>
                  <a:cxn ang="0">
                    <a:pos x="67" y="600"/>
                  </a:cxn>
                  <a:cxn ang="0">
                    <a:pos x="38" y="591"/>
                  </a:cxn>
                  <a:cxn ang="0">
                    <a:pos x="19" y="514"/>
                  </a:cxn>
                  <a:cxn ang="0">
                    <a:pos x="7" y="443"/>
                  </a:cxn>
                  <a:cxn ang="0">
                    <a:pos x="1" y="374"/>
                  </a:cxn>
                  <a:cxn ang="0">
                    <a:pos x="0" y="309"/>
                  </a:cxn>
                  <a:cxn ang="0">
                    <a:pos x="4" y="247"/>
                  </a:cxn>
                  <a:cxn ang="0">
                    <a:pos x="12" y="186"/>
                  </a:cxn>
                  <a:cxn ang="0">
                    <a:pos x="23" y="125"/>
                  </a:cxn>
                  <a:cxn ang="0">
                    <a:pos x="38" y="66"/>
                  </a:cxn>
                  <a:cxn ang="0">
                    <a:pos x="67" y="53"/>
                  </a:cxn>
                  <a:cxn ang="0">
                    <a:pos x="97" y="42"/>
                  </a:cxn>
                  <a:cxn ang="0">
                    <a:pos x="127" y="33"/>
                  </a:cxn>
                  <a:cxn ang="0">
                    <a:pos x="156" y="24"/>
                  </a:cxn>
                  <a:cxn ang="0">
                    <a:pos x="187" y="17"/>
                  </a:cxn>
                  <a:cxn ang="0">
                    <a:pos x="217" y="13"/>
                  </a:cxn>
                  <a:cxn ang="0">
                    <a:pos x="247" y="8"/>
                  </a:cxn>
                  <a:cxn ang="0">
                    <a:pos x="277" y="4"/>
                  </a:cxn>
                  <a:cxn ang="0">
                    <a:pos x="308" y="2"/>
                  </a:cxn>
                  <a:cxn ang="0">
                    <a:pos x="338" y="1"/>
                  </a:cxn>
                  <a:cxn ang="0">
                    <a:pos x="368" y="1"/>
                  </a:cxn>
                  <a:cxn ang="0">
                    <a:pos x="399" y="0"/>
                  </a:cxn>
                  <a:cxn ang="0">
                    <a:pos x="429" y="1"/>
                  </a:cxn>
                  <a:cxn ang="0">
                    <a:pos x="459" y="1"/>
                  </a:cxn>
                  <a:cxn ang="0">
                    <a:pos x="490" y="2"/>
                  </a:cxn>
                  <a:cxn ang="0">
                    <a:pos x="519" y="3"/>
                  </a:cxn>
                </a:cxnLst>
                <a:rect l="0" t="0" r="r" b="b"/>
                <a:pathLst>
                  <a:path w="529" h="627">
                    <a:moveTo>
                      <a:pt x="519" y="3"/>
                    </a:moveTo>
                    <a:lnTo>
                      <a:pt x="526" y="141"/>
                    </a:lnTo>
                    <a:lnTo>
                      <a:pt x="529" y="287"/>
                    </a:lnTo>
                    <a:lnTo>
                      <a:pt x="528" y="437"/>
                    </a:lnTo>
                    <a:lnTo>
                      <a:pt x="521" y="586"/>
                    </a:lnTo>
                    <a:lnTo>
                      <a:pt x="491" y="594"/>
                    </a:lnTo>
                    <a:lnTo>
                      <a:pt x="460" y="602"/>
                    </a:lnTo>
                    <a:lnTo>
                      <a:pt x="431" y="610"/>
                    </a:lnTo>
                    <a:lnTo>
                      <a:pt x="401" y="615"/>
                    </a:lnTo>
                    <a:lnTo>
                      <a:pt x="370" y="620"/>
                    </a:lnTo>
                    <a:lnTo>
                      <a:pt x="340" y="624"/>
                    </a:lnTo>
                    <a:lnTo>
                      <a:pt x="310" y="626"/>
                    </a:lnTo>
                    <a:lnTo>
                      <a:pt x="279" y="627"/>
                    </a:lnTo>
                    <a:lnTo>
                      <a:pt x="248" y="627"/>
                    </a:lnTo>
                    <a:lnTo>
                      <a:pt x="219" y="626"/>
                    </a:lnTo>
                    <a:lnTo>
                      <a:pt x="188" y="623"/>
                    </a:lnTo>
                    <a:lnTo>
                      <a:pt x="157" y="619"/>
                    </a:lnTo>
                    <a:lnTo>
                      <a:pt x="128" y="614"/>
                    </a:lnTo>
                    <a:lnTo>
                      <a:pt x="98" y="607"/>
                    </a:lnTo>
                    <a:lnTo>
                      <a:pt x="67" y="600"/>
                    </a:lnTo>
                    <a:lnTo>
                      <a:pt x="38" y="591"/>
                    </a:lnTo>
                    <a:lnTo>
                      <a:pt x="19" y="514"/>
                    </a:lnTo>
                    <a:lnTo>
                      <a:pt x="7" y="443"/>
                    </a:lnTo>
                    <a:lnTo>
                      <a:pt x="1" y="374"/>
                    </a:lnTo>
                    <a:lnTo>
                      <a:pt x="0" y="309"/>
                    </a:lnTo>
                    <a:lnTo>
                      <a:pt x="4" y="247"/>
                    </a:lnTo>
                    <a:lnTo>
                      <a:pt x="12" y="186"/>
                    </a:lnTo>
                    <a:lnTo>
                      <a:pt x="23" y="125"/>
                    </a:lnTo>
                    <a:lnTo>
                      <a:pt x="38" y="66"/>
                    </a:lnTo>
                    <a:lnTo>
                      <a:pt x="67" y="53"/>
                    </a:lnTo>
                    <a:lnTo>
                      <a:pt x="97" y="42"/>
                    </a:lnTo>
                    <a:lnTo>
                      <a:pt x="127" y="33"/>
                    </a:lnTo>
                    <a:lnTo>
                      <a:pt x="156" y="24"/>
                    </a:lnTo>
                    <a:lnTo>
                      <a:pt x="187" y="17"/>
                    </a:lnTo>
                    <a:lnTo>
                      <a:pt x="217" y="13"/>
                    </a:lnTo>
                    <a:lnTo>
                      <a:pt x="247" y="8"/>
                    </a:lnTo>
                    <a:lnTo>
                      <a:pt x="277" y="4"/>
                    </a:lnTo>
                    <a:lnTo>
                      <a:pt x="308" y="2"/>
                    </a:lnTo>
                    <a:lnTo>
                      <a:pt x="338" y="1"/>
                    </a:lnTo>
                    <a:lnTo>
                      <a:pt x="368" y="1"/>
                    </a:lnTo>
                    <a:lnTo>
                      <a:pt x="399" y="0"/>
                    </a:lnTo>
                    <a:lnTo>
                      <a:pt x="429" y="1"/>
                    </a:lnTo>
                    <a:lnTo>
                      <a:pt x="459" y="1"/>
                    </a:lnTo>
                    <a:lnTo>
                      <a:pt x="490" y="2"/>
                    </a:lnTo>
                    <a:lnTo>
                      <a:pt x="519" y="3"/>
                    </a:lnTo>
                    <a:close/>
                  </a:path>
                </a:pathLst>
              </a:custGeom>
              <a:solidFill>
                <a:srgbClr val="147A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0" name="Freeform 167"/>
              <p:cNvSpPr>
                <a:spLocks/>
              </p:cNvSpPr>
              <p:nvPr/>
            </p:nvSpPr>
            <p:spPr bwMode="auto">
              <a:xfrm>
                <a:off x="7054850" y="3805238"/>
                <a:ext cx="200025" cy="236537"/>
              </a:xfrm>
              <a:custGeom>
                <a:avLst/>
                <a:gdLst/>
                <a:ahLst/>
                <a:cxnLst>
                  <a:cxn ang="0">
                    <a:pos x="492" y="6"/>
                  </a:cxn>
                  <a:cxn ang="0">
                    <a:pos x="500" y="135"/>
                  </a:cxn>
                  <a:cxn ang="0">
                    <a:pos x="503" y="272"/>
                  </a:cxn>
                  <a:cxn ang="0">
                    <a:pos x="501" y="412"/>
                  </a:cxn>
                  <a:cxn ang="0">
                    <a:pos x="492" y="551"/>
                  </a:cxn>
                  <a:cxn ang="0">
                    <a:pos x="463" y="560"/>
                  </a:cxn>
                  <a:cxn ang="0">
                    <a:pos x="436" y="570"/>
                  </a:cxn>
                  <a:cxn ang="0">
                    <a:pos x="408" y="577"/>
                  </a:cxn>
                  <a:cxn ang="0">
                    <a:pos x="379" y="584"/>
                  </a:cxn>
                  <a:cxn ang="0">
                    <a:pos x="351" y="588"/>
                  </a:cxn>
                  <a:cxn ang="0">
                    <a:pos x="322" y="593"/>
                  </a:cxn>
                  <a:cxn ang="0">
                    <a:pos x="294" y="596"/>
                  </a:cxn>
                  <a:cxn ang="0">
                    <a:pos x="266" y="597"/>
                  </a:cxn>
                  <a:cxn ang="0">
                    <a:pos x="237" y="598"/>
                  </a:cxn>
                  <a:cxn ang="0">
                    <a:pos x="209" y="596"/>
                  </a:cxn>
                  <a:cxn ang="0">
                    <a:pos x="181" y="593"/>
                  </a:cxn>
                  <a:cxn ang="0">
                    <a:pos x="152" y="588"/>
                  </a:cxn>
                  <a:cxn ang="0">
                    <a:pos x="124" y="583"/>
                  </a:cxn>
                  <a:cxn ang="0">
                    <a:pos x="95" y="575"/>
                  </a:cxn>
                  <a:cxn ang="0">
                    <a:pos x="68" y="566"/>
                  </a:cxn>
                  <a:cxn ang="0">
                    <a:pos x="40" y="555"/>
                  </a:cxn>
                  <a:cxn ang="0">
                    <a:pos x="20" y="484"/>
                  </a:cxn>
                  <a:cxn ang="0">
                    <a:pos x="7" y="417"/>
                  </a:cxn>
                  <a:cxn ang="0">
                    <a:pos x="1" y="353"/>
                  </a:cxn>
                  <a:cxn ang="0">
                    <a:pos x="0" y="292"/>
                  </a:cxn>
                  <a:cxn ang="0">
                    <a:pos x="3" y="234"/>
                  </a:cxn>
                  <a:cxn ang="0">
                    <a:pos x="11" y="176"/>
                  </a:cxn>
                  <a:cxn ang="0">
                    <a:pos x="23" y="121"/>
                  </a:cxn>
                  <a:cxn ang="0">
                    <a:pos x="40" y="65"/>
                  </a:cxn>
                  <a:cxn ang="0">
                    <a:pos x="67" y="51"/>
                  </a:cxn>
                  <a:cxn ang="0">
                    <a:pos x="95" y="39"/>
                  </a:cxn>
                  <a:cxn ang="0">
                    <a:pos x="123" y="29"/>
                  </a:cxn>
                  <a:cxn ang="0">
                    <a:pos x="151" y="21"/>
                  </a:cxn>
                  <a:cxn ang="0">
                    <a:pos x="179" y="14"/>
                  </a:cxn>
                  <a:cxn ang="0">
                    <a:pos x="208" y="9"/>
                  </a:cxn>
                  <a:cxn ang="0">
                    <a:pos x="236" y="5"/>
                  </a:cxn>
                  <a:cxn ang="0">
                    <a:pos x="264" y="2"/>
                  </a:cxn>
                  <a:cxn ang="0">
                    <a:pos x="293" y="0"/>
                  </a:cxn>
                  <a:cxn ang="0">
                    <a:pos x="321" y="0"/>
                  </a:cxn>
                  <a:cxn ang="0">
                    <a:pos x="350" y="0"/>
                  </a:cxn>
                  <a:cxn ang="0">
                    <a:pos x="378" y="0"/>
                  </a:cxn>
                  <a:cxn ang="0">
                    <a:pos x="406" y="1"/>
                  </a:cxn>
                  <a:cxn ang="0">
                    <a:pos x="435" y="2"/>
                  </a:cxn>
                  <a:cxn ang="0">
                    <a:pos x="463" y="5"/>
                  </a:cxn>
                  <a:cxn ang="0">
                    <a:pos x="492" y="6"/>
                  </a:cxn>
                </a:cxnLst>
                <a:rect l="0" t="0" r="r" b="b"/>
                <a:pathLst>
                  <a:path w="503" h="598">
                    <a:moveTo>
                      <a:pt x="492" y="6"/>
                    </a:moveTo>
                    <a:lnTo>
                      <a:pt x="500" y="135"/>
                    </a:lnTo>
                    <a:lnTo>
                      <a:pt x="503" y="272"/>
                    </a:lnTo>
                    <a:lnTo>
                      <a:pt x="501" y="412"/>
                    </a:lnTo>
                    <a:lnTo>
                      <a:pt x="492" y="551"/>
                    </a:lnTo>
                    <a:lnTo>
                      <a:pt x="463" y="560"/>
                    </a:lnTo>
                    <a:lnTo>
                      <a:pt x="436" y="570"/>
                    </a:lnTo>
                    <a:lnTo>
                      <a:pt x="408" y="577"/>
                    </a:lnTo>
                    <a:lnTo>
                      <a:pt x="379" y="584"/>
                    </a:lnTo>
                    <a:lnTo>
                      <a:pt x="351" y="588"/>
                    </a:lnTo>
                    <a:lnTo>
                      <a:pt x="322" y="593"/>
                    </a:lnTo>
                    <a:lnTo>
                      <a:pt x="294" y="596"/>
                    </a:lnTo>
                    <a:lnTo>
                      <a:pt x="266" y="597"/>
                    </a:lnTo>
                    <a:lnTo>
                      <a:pt x="237" y="598"/>
                    </a:lnTo>
                    <a:lnTo>
                      <a:pt x="209" y="596"/>
                    </a:lnTo>
                    <a:lnTo>
                      <a:pt x="181" y="593"/>
                    </a:lnTo>
                    <a:lnTo>
                      <a:pt x="152" y="588"/>
                    </a:lnTo>
                    <a:lnTo>
                      <a:pt x="124" y="583"/>
                    </a:lnTo>
                    <a:lnTo>
                      <a:pt x="95" y="575"/>
                    </a:lnTo>
                    <a:lnTo>
                      <a:pt x="68" y="566"/>
                    </a:lnTo>
                    <a:lnTo>
                      <a:pt x="40" y="555"/>
                    </a:lnTo>
                    <a:lnTo>
                      <a:pt x="20" y="484"/>
                    </a:lnTo>
                    <a:lnTo>
                      <a:pt x="7" y="417"/>
                    </a:lnTo>
                    <a:lnTo>
                      <a:pt x="1" y="353"/>
                    </a:lnTo>
                    <a:lnTo>
                      <a:pt x="0" y="292"/>
                    </a:lnTo>
                    <a:lnTo>
                      <a:pt x="3" y="234"/>
                    </a:lnTo>
                    <a:lnTo>
                      <a:pt x="11" y="176"/>
                    </a:lnTo>
                    <a:lnTo>
                      <a:pt x="23" y="121"/>
                    </a:lnTo>
                    <a:lnTo>
                      <a:pt x="40" y="65"/>
                    </a:lnTo>
                    <a:lnTo>
                      <a:pt x="67" y="51"/>
                    </a:lnTo>
                    <a:lnTo>
                      <a:pt x="95" y="39"/>
                    </a:lnTo>
                    <a:lnTo>
                      <a:pt x="123" y="29"/>
                    </a:lnTo>
                    <a:lnTo>
                      <a:pt x="151" y="21"/>
                    </a:lnTo>
                    <a:lnTo>
                      <a:pt x="179" y="14"/>
                    </a:lnTo>
                    <a:lnTo>
                      <a:pt x="208" y="9"/>
                    </a:lnTo>
                    <a:lnTo>
                      <a:pt x="236" y="5"/>
                    </a:lnTo>
                    <a:lnTo>
                      <a:pt x="264" y="2"/>
                    </a:lnTo>
                    <a:lnTo>
                      <a:pt x="293" y="0"/>
                    </a:lnTo>
                    <a:lnTo>
                      <a:pt x="321" y="0"/>
                    </a:lnTo>
                    <a:lnTo>
                      <a:pt x="350" y="0"/>
                    </a:lnTo>
                    <a:lnTo>
                      <a:pt x="378" y="0"/>
                    </a:lnTo>
                    <a:lnTo>
                      <a:pt x="406" y="1"/>
                    </a:lnTo>
                    <a:lnTo>
                      <a:pt x="435" y="2"/>
                    </a:lnTo>
                    <a:lnTo>
                      <a:pt x="463" y="5"/>
                    </a:lnTo>
                    <a:lnTo>
                      <a:pt x="492" y="6"/>
                    </a:lnTo>
                    <a:close/>
                  </a:path>
                </a:pathLst>
              </a:custGeom>
              <a:solidFill>
                <a:srgbClr val="1E7C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1" name="Freeform 168"/>
              <p:cNvSpPr>
                <a:spLocks/>
              </p:cNvSpPr>
              <p:nvPr/>
            </p:nvSpPr>
            <p:spPr bwMode="auto">
              <a:xfrm>
                <a:off x="7058025" y="3810000"/>
                <a:ext cx="190500" cy="227012"/>
              </a:xfrm>
              <a:custGeom>
                <a:avLst/>
                <a:gdLst/>
                <a:ahLst/>
                <a:cxnLst>
                  <a:cxn ang="0">
                    <a:pos x="465" y="11"/>
                  </a:cxn>
                  <a:cxn ang="0">
                    <a:pos x="477" y="131"/>
                  </a:cxn>
                  <a:cxn ang="0">
                    <a:pos x="480" y="258"/>
                  </a:cxn>
                  <a:cxn ang="0">
                    <a:pos x="477" y="387"/>
                  </a:cxn>
                  <a:cxn ang="0">
                    <a:pos x="465" y="516"/>
                  </a:cxn>
                  <a:cxn ang="0">
                    <a:pos x="439" y="527"/>
                  </a:cxn>
                  <a:cxn ang="0">
                    <a:pos x="413" y="536"/>
                  </a:cxn>
                  <a:cxn ang="0">
                    <a:pos x="387" y="546"/>
                  </a:cxn>
                  <a:cxn ang="0">
                    <a:pos x="361" y="553"/>
                  </a:cxn>
                  <a:cxn ang="0">
                    <a:pos x="335" y="559"/>
                  </a:cxn>
                  <a:cxn ang="0">
                    <a:pos x="309" y="564"/>
                  </a:cxn>
                  <a:cxn ang="0">
                    <a:pos x="281" y="567"/>
                  </a:cxn>
                  <a:cxn ang="0">
                    <a:pos x="255" y="568"/>
                  </a:cxn>
                  <a:cxn ang="0">
                    <a:pos x="229" y="570"/>
                  </a:cxn>
                  <a:cxn ang="0">
                    <a:pos x="202" y="567"/>
                  </a:cxn>
                  <a:cxn ang="0">
                    <a:pos x="176" y="565"/>
                  </a:cxn>
                  <a:cxn ang="0">
                    <a:pos x="150" y="560"/>
                  </a:cxn>
                  <a:cxn ang="0">
                    <a:pos x="123" y="553"/>
                  </a:cxn>
                  <a:cxn ang="0">
                    <a:pos x="97" y="545"/>
                  </a:cxn>
                  <a:cxn ang="0">
                    <a:pos x="71" y="534"/>
                  </a:cxn>
                  <a:cxn ang="0">
                    <a:pos x="45" y="521"/>
                  </a:cxn>
                  <a:cxn ang="0">
                    <a:pos x="23" y="455"/>
                  </a:cxn>
                  <a:cxn ang="0">
                    <a:pos x="9" y="392"/>
                  </a:cxn>
                  <a:cxn ang="0">
                    <a:pos x="2" y="333"/>
                  </a:cxn>
                  <a:cxn ang="0">
                    <a:pos x="0" y="277"/>
                  </a:cxn>
                  <a:cxn ang="0">
                    <a:pos x="3" y="223"/>
                  </a:cxn>
                  <a:cxn ang="0">
                    <a:pos x="13" y="169"/>
                  </a:cxn>
                  <a:cxn ang="0">
                    <a:pos x="27" y="117"/>
                  </a:cxn>
                  <a:cxn ang="0">
                    <a:pos x="45" y="65"/>
                  </a:cxn>
                  <a:cxn ang="0">
                    <a:pos x="71" y="50"/>
                  </a:cxn>
                  <a:cxn ang="0">
                    <a:pos x="96" y="38"/>
                  </a:cxn>
                  <a:cxn ang="0">
                    <a:pos x="122" y="27"/>
                  </a:cxn>
                  <a:cxn ang="0">
                    <a:pos x="148" y="19"/>
                  </a:cxn>
                  <a:cxn ang="0">
                    <a:pos x="175" y="12"/>
                  </a:cxn>
                  <a:cxn ang="0">
                    <a:pos x="201" y="7"/>
                  </a:cxn>
                  <a:cxn ang="0">
                    <a:pos x="227" y="3"/>
                  </a:cxn>
                  <a:cxn ang="0">
                    <a:pos x="253" y="1"/>
                  </a:cxn>
                  <a:cxn ang="0">
                    <a:pos x="280" y="0"/>
                  </a:cxn>
                  <a:cxn ang="0">
                    <a:pos x="306" y="0"/>
                  </a:cxn>
                  <a:cxn ang="0">
                    <a:pos x="333" y="0"/>
                  </a:cxn>
                  <a:cxn ang="0">
                    <a:pos x="359" y="1"/>
                  </a:cxn>
                  <a:cxn ang="0">
                    <a:pos x="385" y="3"/>
                  </a:cxn>
                  <a:cxn ang="0">
                    <a:pos x="413" y="6"/>
                  </a:cxn>
                  <a:cxn ang="0">
                    <a:pos x="439" y="8"/>
                  </a:cxn>
                  <a:cxn ang="0">
                    <a:pos x="465" y="11"/>
                  </a:cxn>
                </a:cxnLst>
                <a:rect l="0" t="0" r="r" b="b"/>
                <a:pathLst>
                  <a:path w="480" h="570">
                    <a:moveTo>
                      <a:pt x="465" y="11"/>
                    </a:moveTo>
                    <a:lnTo>
                      <a:pt x="477" y="131"/>
                    </a:lnTo>
                    <a:lnTo>
                      <a:pt x="480" y="258"/>
                    </a:lnTo>
                    <a:lnTo>
                      <a:pt x="477" y="387"/>
                    </a:lnTo>
                    <a:lnTo>
                      <a:pt x="465" y="516"/>
                    </a:lnTo>
                    <a:lnTo>
                      <a:pt x="439" y="527"/>
                    </a:lnTo>
                    <a:lnTo>
                      <a:pt x="413" y="536"/>
                    </a:lnTo>
                    <a:lnTo>
                      <a:pt x="387" y="546"/>
                    </a:lnTo>
                    <a:lnTo>
                      <a:pt x="361" y="553"/>
                    </a:lnTo>
                    <a:lnTo>
                      <a:pt x="335" y="559"/>
                    </a:lnTo>
                    <a:lnTo>
                      <a:pt x="309" y="564"/>
                    </a:lnTo>
                    <a:lnTo>
                      <a:pt x="281" y="567"/>
                    </a:lnTo>
                    <a:lnTo>
                      <a:pt x="255" y="568"/>
                    </a:lnTo>
                    <a:lnTo>
                      <a:pt x="229" y="570"/>
                    </a:lnTo>
                    <a:lnTo>
                      <a:pt x="202" y="567"/>
                    </a:lnTo>
                    <a:lnTo>
                      <a:pt x="176" y="565"/>
                    </a:lnTo>
                    <a:lnTo>
                      <a:pt x="150" y="560"/>
                    </a:lnTo>
                    <a:lnTo>
                      <a:pt x="123" y="553"/>
                    </a:lnTo>
                    <a:lnTo>
                      <a:pt x="97" y="545"/>
                    </a:lnTo>
                    <a:lnTo>
                      <a:pt x="71" y="534"/>
                    </a:lnTo>
                    <a:lnTo>
                      <a:pt x="45" y="521"/>
                    </a:lnTo>
                    <a:lnTo>
                      <a:pt x="23" y="455"/>
                    </a:lnTo>
                    <a:lnTo>
                      <a:pt x="9" y="392"/>
                    </a:lnTo>
                    <a:lnTo>
                      <a:pt x="2" y="333"/>
                    </a:lnTo>
                    <a:lnTo>
                      <a:pt x="0" y="277"/>
                    </a:lnTo>
                    <a:lnTo>
                      <a:pt x="3" y="223"/>
                    </a:lnTo>
                    <a:lnTo>
                      <a:pt x="13" y="169"/>
                    </a:lnTo>
                    <a:lnTo>
                      <a:pt x="27" y="117"/>
                    </a:lnTo>
                    <a:lnTo>
                      <a:pt x="45" y="65"/>
                    </a:lnTo>
                    <a:lnTo>
                      <a:pt x="71" y="50"/>
                    </a:lnTo>
                    <a:lnTo>
                      <a:pt x="96" y="38"/>
                    </a:lnTo>
                    <a:lnTo>
                      <a:pt x="122" y="27"/>
                    </a:lnTo>
                    <a:lnTo>
                      <a:pt x="148" y="19"/>
                    </a:lnTo>
                    <a:lnTo>
                      <a:pt x="175" y="12"/>
                    </a:lnTo>
                    <a:lnTo>
                      <a:pt x="201" y="7"/>
                    </a:lnTo>
                    <a:lnTo>
                      <a:pt x="227" y="3"/>
                    </a:lnTo>
                    <a:lnTo>
                      <a:pt x="253" y="1"/>
                    </a:lnTo>
                    <a:lnTo>
                      <a:pt x="280" y="0"/>
                    </a:lnTo>
                    <a:lnTo>
                      <a:pt x="306" y="0"/>
                    </a:lnTo>
                    <a:lnTo>
                      <a:pt x="333" y="0"/>
                    </a:lnTo>
                    <a:lnTo>
                      <a:pt x="359" y="1"/>
                    </a:lnTo>
                    <a:lnTo>
                      <a:pt x="385" y="3"/>
                    </a:lnTo>
                    <a:lnTo>
                      <a:pt x="413" y="6"/>
                    </a:lnTo>
                    <a:lnTo>
                      <a:pt x="439" y="8"/>
                    </a:lnTo>
                    <a:lnTo>
                      <a:pt x="465" y="11"/>
                    </a:lnTo>
                    <a:close/>
                  </a:path>
                </a:pathLst>
              </a:custGeom>
              <a:solidFill>
                <a:srgbClr val="287FD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2" name="Freeform 169"/>
              <p:cNvSpPr>
                <a:spLocks/>
              </p:cNvSpPr>
              <p:nvPr/>
            </p:nvSpPr>
            <p:spPr bwMode="auto">
              <a:xfrm>
                <a:off x="7061200" y="3814763"/>
                <a:ext cx="180975" cy="214312"/>
              </a:xfrm>
              <a:custGeom>
                <a:avLst/>
                <a:gdLst/>
                <a:ahLst/>
                <a:cxnLst>
                  <a:cxn ang="0">
                    <a:pos x="437" y="16"/>
                  </a:cxn>
                  <a:cxn ang="0">
                    <a:pos x="451" y="130"/>
                  </a:cxn>
                  <a:cxn ang="0">
                    <a:pos x="456" y="247"/>
                  </a:cxn>
                  <a:cxn ang="0">
                    <a:pos x="451" y="367"/>
                  </a:cxn>
                  <a:cxn ang="0">
                    <a:pos x="437" y="485"/>
                  </a:cxn>
                  <a:cxn ang="0">
                    <a:pos x="413" y="497"/>
                  </a:cxn>
                  <a:cxn ang="0">
                    <a:pos x="389" y="508"/>
                  </a:cxn>
                  <a:cxn ang="0">
                    <a:pos x="365" y="516"/>
                  </a:cxn>
                  <a:cxn ang="0">
                    <a:pos x="341" y="524"/>
                  </a:cxn>
                  <a:cxn ang="0">
                    <a:pos x="316" y="531"/>
                  </a:cxn>
                  <a:cxn ang="0">
                    <a:pos x="292" y="536"/>
                  </a:cxn>
                  <a:cxn ang="0">
                    <a:pos x="268" y="540"/>
                  </a:cxn>
                  <a:cxn ang="0">
                    <a:pos x="243" y="542"/>
                  </a:cxn>
                  <a:cxn ang="0">
                    <a:pos x="219" y="542"/>
                  </a:cxn>
                  <a:cxn ang="0">
                    <a:pos x="194" y="541"/>
                  </a:cxn>
                  <a:cxn ang="0">
                    <a:pos x="169" y="537"/>
                  </a:cxn>
                  <a:cxn ang="0">
                    <a:pos x="145" y="532"/>
                  </a:cxn>
                  <a:cxn ang="0">
                    <a:pos x="121" y="524"/>
                  </a:cxn>
                  <a:cxn ang="0">
                    <a:pos x="96" y="515"/>
                  </a:cxn>
                  <a:cxn ang="0">
                    <a:pos x="71" y="503"/>
                  </a:cxn>
                  <a:cxn ang="0">
                    <a:pos x="48" y="489"/>
                  </a:cxn>
                  <a:cxn ang="0">
                    <a:pos x="25" y="427"/>
                  </a:cxn>
                  <a:cxn ang="0">
                    <a:pos x="11" y="369"/>
                  </a:cxn>
                  <a:cxn ang="0">
                    <a:pos x="3" y="315"/>
                  </a:cxn>
                  <a:cxn ang="0">
                    <a:pos x="0" y="262"/>
                  </a:cxn>
                  <a:cxn ang="0">
                    <a:pos x="5" y="212"/>
                  </a:cxn>
                  <a:cxn ang="0">
                    <a:pos x="14" y="163"/>
                  </a:cxn>
                  <a:cxn ang="0">
                    <a:pos x="29" y="114"/>
                  </a:cxn>
                  <a:cxn ang="0">
                    <a:pos x="48" y="66"/>
                  </a:cxn>
                  <a:cxn ang="0">
                    <a:pos x="71" y="50"/>
                  </a:cxn>
                  <a:cxn ang="0">
                    <a:pos x="95" y="37"/>
                  </a:cxn>
                  <a:cxn ang="0">
                    <a:pos x="120" y="26"/>
                  </a:cxn>
                  <a:cxn ang="0">
                    <a:pos x="143" y="17"/>
                  </a:cxn>
                  <a:cxn ang="0">
                    <a:pos x="168" y="10"/>
                  </a:cxn>
                  <a:cxn ang="0">
                    <a:pos x="192" y="5"/>
                  </a:cxn>
                  <a:cxn ang="0">
                    <a:pos x="217" y="2"/>
                  </a:cxn>
                  <a:cxn ang="0">
                    <a:pos x="242" y="1"/>
                  </a:cxn>
                  <a:cxn ang="0">
                    <a:pos x="265" y="0"/>
                  </a:cxn>
                  <a:cxn ang="0">
                    <a:pos x="290" y="1"/>
                  </a:cxn>
                  <a:cxn ang="0">
                    <a:pos x="315" y="2"/>
                  </a:cxn>
                  <a:cxn ang="0">
                    <a:pos x="340" y="4"/>
                  </a:cxn>
                  <a:cxn ang="0">
                    <a:pos x="363" y="7"/>
                  </a:cxn>
                  <a:cxn ang="0">
                    <a:pos x="388" y="10"/>
                  </a:cxn>
                  <a:cxn ang="0">
                    <a:pos x="413" y="13"/>
                  </a:cxn>
                  <a:cxn ang="0">
                    <a:pos x="437" y="16"/>
                  </a:cxn>
                </a:cxnLst>
                <a:rect l="0" t="0" r="r" b="b"/>
                <a:pathLst>
                  <a:path w="456" h="542">
                    <a:moveTo>
                      <a:pt x="437" y="16"/>
                    </a:moveTo>
                    <a:lnTo>
                      <a:pt x="451" y="130"/>
                    </a:lnTo>
                    <a:lnTo>
                      <a:pt x="456" y="247"/>
                    </a:lnTo>
                    <a:lnTo>
                      <a:pt x="451" y="367"/>
                    </a:lnTo>
                    <a:lnTo>
                      <a:pt x="437" y="485"/>
                    </a:lnTo>
                    <a:lnTo>
                      <a:pt x="413" y="497"/>
                    </a:lnTo>
                    <a:lnTo>
                      <a:pt x="389" y="508"/>
                    </a:lnTo>
                    <a:lnTo>
                      <a:pt x="365" y="516"/>
                    </a:lnTo>
                    <a:lnTo>
                      <a:pt x="341" y="524"/>
                    </a:lnTo>
                    <a:lnTo>
                      <a:pt x="316" y="531"/>
                    </a:lnTo>
                    <a:lnTo>
                      <a:pt x="292" y="536"/>
                    </a:lnTo>
                    <a:lnTo>
                      <a:pt x="268" y="540"/>
                    </a:lnTo>
                    <a:lnTo>
                      <a:pt x="243" y="542"/>
                    </a:lnTo>
                    <a:lnTo>
                      <a:pt x="219" y="542"/>
                    </a:lnTo>
                    <a:lnTo>
                      <a:pt x="194" y="541"/>
                    </a:lnTo>
                    <a:lnTo>
                      <a:pt x="169" y="537"/>
                    </a:lnTo>
                    <a:lnTo>
                      <a:pt x="145" y="532"/>
                    </a:lnTo>
                    <a:lnTo>
                      <a:pt x="121" y="524"/>
                    </a:lnTo>
                    <a:lnTo>
                      <a:pt x="96" y="515"/>
                    </a:lnTo>
                    <a:lnTo>
                      <a:pt x="71" y="503"/>
                    </a:lnTo>
                    <a:lnTo>
                      <a:pt x="48" y="489"/>
                    </a:lnTo>
                    <a:lnTo>
                      <a:pt x="25" y="427"/>
                    </a:lnTo>
                    <a:lnTo>
                      <a:pt x="11" y="369"/>
                    </a:lnTo>
                    <a:lnTo>
                      <a:pt x="3" y="315"/>
                    </a:lnTo>
                    <a:lnTo>
                      <a:pt x="0" y="262"/>
                    </a:lnTo>
                    <a:lnTo>
                      <a:pt x="5" y="212"/>
                    </a:lnTo>
                    <a:lnTo>
                      <a:pt x="14" y="163"/>
                    </a:lnTo>
                    <a:lnTo>
                      <a:pt x="29" y="114"/>
                    </a:lnTo>
                    <a:lnTo>
                      <a:pt x="48" y="66"/>
                    </a:lnTo>
                    <a:lnTo>
                      <a:pt x="71" y="50"/>
                    </a:lnTo>
                    <a:lnTo>
                      <a:pt x="95" y="37"/>
                    </a:lnTo>
                    <a:lnTo>
                      <a:pt x="120" y="26"/>
                    </a:lnTo>
                    <a:lnTo>
                      <a:pt x="143" y="17"/>
                    </a:lnTo>
                    <a:lnTo>
                      <a:pt x="168" y="10"/>
                    </a:lnTo>
                    <a:lnTo>
                      <a:pt x="192" y="5"/>
                    </a:lnTo>
                    <a:lnTo>
                      <a:pt x="217" y="2"/>
                    </a:lnTo>
                    <a:lnTo>
                      <a:pt x="242" y="1"/>
                    </a:lnTo>
                    <a:lnTo>
                      <a:pt x="265" y="0"/>
                    </a:lnTo>
                    <a:lnTo>
                      <a:pt x="290" y="1"/>
                    </a:lnTo>
                    <a:lnTo>
                      <a:pt x="315" y="2"/>
                    </a:lnTo>
                    <a:lnTo>
                      <a:pt x="340" y="4"/>
                    </a:lnTo>
                    <a:lnTo>
                      <a:pt x="363" y="7"/>
                    </a:lnTo>
                    <a:lnTo>
                      <a:pt x="388" y="10"/>
                    </a:lnTo>
                    <a:lnTo>
                      <a:pt x="413" y="13"/>
                    </a:lnTo>
                    <a:lnTo>
                      <a:pt x="437" y="16"/>
                    </a:lnTo>
                    <a:close/>
                  </a:path>
                </a:pathLst>
              </a:custGeom>
              <a:solidFill>
                <a:srgbClr val="3582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3" name="Freeform 170"/>
              <p:cNvSpPr>
                <a:spLocks/>
              </p:cNvSpPr>
              <p:nvPr/>
            </p:nvSpPr>
            <p:spPr bwMode="auto">
              <a:xfrm>
                <a:off x="7064375" y="3819525"/>
                <a:ext cx="171450" cy="204787"/>
              </a:xfrm>
              <a:custGeom>
                <a:avLst/>
                <a:gdLst/>
                <a:ahLst/>
                <a:cxnLst>
                  <a:cxn ang="0">
                    <a:pos x="408" y="22"/>
                  </a:cxn>
                  <a:cxn ang="0">
                    <a:pos x="423" y="127"/>
                  </a:cxn>
                  <a:cxn ang="0">
                    <a:pos x="429" y="235"/>
                  </a:cxn>
                  <a:cxn ang="0">
                    <a:pos x="424" y="344"/>
                  </a:cxn>
                  <a:cxn ang="0">
                    <a:pos x="408" y="453"/>
                  </a:cxn>
                  <a:cxn ang="0">
                    <a:pos x="385" y="466"/>
                  </a:cxn>
                  <a:cxn ang="0">
                    <a:pos x="364" y="476"/>
                  </a:cxn>
                  <a:cxn ang="0">
                    <a:pos x="342" y="487"/>
                  </a:cxn>
                  <a:cxn ang="0">
                    <a:pos x="319" y="495"/>
                  </a:cxn>
                  <a:cxn ang="0">
                    <a:pos x="297" y="504"/>
                  </a:cxn>
                  <a:cxn ang="0">
                    <a:pos x="274" y="510"/>
                  </a:cxn>
                  <a:cxn ang="0">
                    <a:pos x="252" y="513"/>
                  </a:cxn>
                  <a:cxn ang="0">
                    <a:pos x="229" y="516"/>
                  </a:cxn>
                  <a:cxn ang="0">
                    <a:pos x="207" y="517"/>
                  </a:cxn>
                  <a:cxn ang="0">
                    <a:pos x="184" y="514"/>
                  </a:cxn>
                  <a:cxn ang="0">
                    <a:pos x="162" y="511"/>
                  </a:cxn>
                  <a:cxn ang="0">
                    <a:pos x="139" y="505"/>
                  </a:cxn>
                  <a:cxn ang="0">
                    <a:pos x="118" y="497"/>
                  </a:cxn>
                  <a:cxn ang="0">
                    <a:pos x="96" y="486"/>
                  </a:cxn>
                  <a:cxn ang="0">
                    <a:pos x="73" y="473"/>
                  </a:cxn>
                  <a:cxn ang="0">
                    <a:pos x="51" y="456"/>
                  </a:cxn>
                  <a:cxn ang="0">
                    <a:pos x="27" y="399"/>
                  </a:cxn>
                  <a:cxn ang="0">
                    <a:pos x="10" y="347"/>
                  </a:cxn>
                  <a:cxn ang="0">
                    <a:pos x="2" y="296"/>
                  </a:cxn>
                  <a:cxn ang="0">
                    <a:pos x="0" y="248"/>
                  </a:cxn>
                  <a:cxn ang="0">
                    <a:pos x="3" y="202"/>
                  </a:cxn>
                  <a:cxn ang="0">
                    <a:pos x="14" y="157"/>
                  </a:cxn>
                  <a:cxn ang="0">
                    <a:pos x="29" y="112"/>
                  </a:cxn>
                  <a:cxn ang="0">
                    <a:pos x="51" y="68"/>
                  </a:cxn>
                  <a:cxn ang="0">
                    <a:pos x="72" y="51"/>
                  </a:cxn>
                  <a:cxn ang="0">
                    <a:pos x="94" y="37"/>
                  </a:cxn>
                  <a:cxn ang="0">
                    <a:pos x="117" y="25"/>
                  </a:cxn>
                  <a:cxn ang="0">
                    <a:pos x="138" y="17"/>
                  </a:cxn>
                  <a:cxn ang="0">
                    <a:pos x="161" y="10"/>
                  </a:cxn>
                  <a:cxn ang="0">
                    <a:pos x="183" y="5"/>
                  </a:cxn>
                  <a:cxn ang="0">
                    <a:pos x="206" y="3"/>
                  </a:cxn>
                  <a:cxn ang="0">
                    <a:pos x="228" y="0"/>
                  </a:cxn>
                  <a:cxn ang="0">
                    <a:pos x="251" y="0"/>
                  </a:cxn>
                  <a:cxn ang="0">
                    <a:pos x="273" y="2"/>
                  </a:cxn>
                  <a:cxn ang="0">
                    <a:pos x="295" y="4"/>
                  </a:cxn>
                  <a:cxn ang="0">
                    <a:pos x="318" y="6"/>
                  </a:cxn>
                  <a:cxn ang="0">
                    <a:pos x="340" y="10"/>
                  </a:cxn>
                  <a:cxn ang="0">
                    <a:pos x="363" y="13"/>
                  </a:cxn>
                  <a:cxn ang="0">
                    <a:pos x="385" y="18"/>
                  </a:cxn>
                  <a:cxn ang="0">
                    <a:pos x="408" y="22"/>
                  </a:cxn>
                </a:cxnLst>
                <a:rect l="0" t="0" r="r" b="b"/>
                <a:pathLst>
                  <a:path w="429" h="517">
                    <a:moveTo>
                      <a:pt x="408" y="22"/>
                    </a:moveTo>
                    <a:lnTo>
                      <a:pt x="423" y="127"/>
                    </a:lnTo>
                    <a:lnTo>
                      <a:pt x="429" y="235"/>
                    </a:lnTo>
                    <a:lnTo>
                      <a:pt x="424" y="344"/>
                    </a:lnTo>
                    <a:lnTo>
                      <a:pt x="408" y="453"/>
                    </a:lnTo>
                    <a:lnTo>
                      <a:pt x="385" y="466"/>
                    </a:lnTo>
                    <a:lnTo>
                      <a:pt x="364" y="476"/>
                    </a:lnTo>
                    <a:lnTo>
                      <a:pt x="342" y="487"/>
                    </a:lnTo>
                    <a:lnTo>
                      <a:pt x="319" y="495"/>
                    </a:lnTo>
                    <a:lnTo>
                      <a:pt x="297" y="504"/>
                    </a:lnTo>
                    <a:lnTo>
                      <a:pt x="274" y="510"/>
                    </a:lnTo>
                    <a:lnTo>
                      <a:pt x="252" y="513"/>
                    </a:lnTo>
                    <a:lnTo>
                      <a:pt x="229" y="516"/>
                    </a:lnTo>
                    <a:lnTo>
                      <a:pt x="207" y="517"/>
                    </a:lnTo>
                    <a:lnTo>
                      <a:pt x="184" y="514"/>
                    </a:lnTo>
                    <a:lnTo>
                      <a:pt x="162" y="511"/>
                    </a:lnTo>
                    <a:lnTo>
                      <a:pt x="139" y="505"/>
                    </a:lnTo>
                    <a:lnTo>
                      <a:pt x="118" y="497"/>
                    </a:lnTo>
                    <a:lnTo>
                      <a:pt x="96" y="486"/>
                    </a:lnTo>
                    <a:lnTo>
                      <a:pt x="73" y="473"/>
                    </a:lnTo>
                    <a:lnTo>
                      <a:pt x="51" y="456"/>
                    </a:lnTo>
                    <a:lnTo>
                      <a:pt x="27" y="399"/>
                    </a:lnTo>
                    <a:lnTo>
                      <a:pt x="10" y="347"/>
                    </a:lnTo>
                    <a:lnTo>
                      <a:pt x="2" y="296"/>
                    </a:lnTo>
                    <a:lnTo>
                      <a:pt x="0" y="248"/>
                    </a:lnTo>
                    <a:lnTo>
                      <a:pt x="3" y="202"/>
                    </a:lnTo>
                    <a:lnTo>
                      <a:pt x="14" y="157"/>
                    </a:lnTo>
                    <a:lnTo>
                      <a:pt x="29" y="112"/>
                    </a:lnTo>
                    <a:lnTo>
                      <a:pt x="51" y="68"/>
                    </a:lnTo>
                    <a:lnTo>
                      <a:pt x="72" y="51"/>
                    </a:lnTo>
                    <a:lnTo>
                      <a:pt x="94" y="37"/>
                    </a:lnTo>
                    <a:lnTo>
                      <a:pt x="117" y="25"/>
                    </a:lnTo>
                    <a:lnTo>
                      <a:pt x="138" y="17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6" y="3"/>
                    </a:lnTo>
                    <a:lnTo>
                      <a:pt x="228" y="0"/>
                    </a:lnTo>
                    <a:lnTo>
                      <a:pt x="251" y="0"/>
                    </a:lnTo>
                    <a:lnTo>
                      <a:pt x="273" y="2"/>
                    </a:lnTo>
                    <a:lnTo>
                      <a:pt x="295" y="4"/>
                    </a:lnTo>
                    <a:lnTo>
                      <a:pt x="318" y="6"/>
                    </a:lnTo>
                    <a:lnTo>
                      <a:pt x="340" y="10"/>
                    </a:lnTo>
                    <a:lnTo>
                      <a:pt x="363" y="13"/>
                    </a:lnTo>
                    <a:lnTo>
                      <a:pt x="385" y="18"/>
                    </a:lnTo>
                    <a:lnTo>
                      <a:pt x="408" y="22"/>
                    </a:lnTo>
                    <a:close/>
                  </a:path>
                </a:pathLst>
              </a:custGeom>
              <a:solidFill>
                <a:srgbClr val="3F84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4" name="Freeform 171"/>
              <p:cNvSpPr>
                <a:spLocks/>
              </p:cNvSpPr>
              <p:nvPr/>
            </p:nvSpPr>
            <p:spPr bwMode="auto">
              <a:xfrm>
                <a:off x="7069138" y="3824288"/>
                <a:ext cx="160338" cy="193675"/>
              </a:xfrm>
              <a:custGeom>
                <a:avLst/>
                <a:gdLst/>
                <a:ahLst/>
                <a:cxnLst>
                  <a:cxn ang="0">
                    <a:pos x="380" y="26"/>
                  </a:cxn>
                  <a:cxn ang="0">
                    <a:pos x="391" y="75"/>
                  </a:cxn>
                  <a:cxn ang="0">
                    <a:pos x="399" y="123"/>
                  </a:cxn>
                  <a:cxn ang="0">
                    <a:pos x="404" y="173"/>
                  </a:cxn>
                  <a:cxn ang="0">
                    <a:pos x="405" y="222"/>
                  </a:cxn>
                  <a:cxn ang="0">
                    <a:pos x="404" y="271"/>
                  </a:cxn>
                  <a:cxn ang="0">
                    <a:pos x="399" y="321"/>
                  </a:cxn>
                  <a:cxn ang="0">
                    <a:pos x="392" y="371"/>
                  </a:cxn>
                  <a:cxn ang="0">
                    <a:pos x="380" y="421"/>
                  </a:cxn>
                  <a:cxn ang="0">
                    <a:pos x="360" y="434"/>
                  </a:cxn>
                  <a:cxn ang="0">
                    <a:pos x="340" y="446"/>
                  </a:cxn>
                  <a:cxn ang="0">
                    <a:pos x="320" y="457"/>
                  </a:cxn>
                  <a:cxn ang="0">
                    <a:pos x="299" y="467"/>
                  </a:cxn>
                  <a:cxn ang="0">
                    <a:pos x="279" y="474"/>
                  </a:cxn>
                  <a:cxn ang="0">
                    <a:pos x="258" y="481"/>
                  </a:cxn>
                  <a:cxn ang="0">
                    <a:pos x="238" y="486"/>
                  </a:cxn>
                  <a:cxn ang="0">
                    <a:pos x="218" y="488"/>
                  </a:cxn>
                  <a:cxn ang="0">
                    <a:pos x="198" y="488"/>
                  </a:cxn>
                  <a:cxn ang="0">
                    <a:pos x="176" y="487"/>
                  </a:cxn>
                  <a:cxn ang="0">
                    <a:pos x="156" y="483"/>
                  </a:cxn>
                  <a:cxn ang="0">
                    <a:pos x="136" y="476"/>
                  </a:cxn>
                  <a:cxn ang="0">
                    <a:pos x="115" y="467"/>
                  </a:cxn>
                  <a:cxn ang="0">
                    <a:pos x="95" y="455"/>
                  </a:cxn>
                  <a:cxn ang="0">
                    <a:pos x="75" y="441"/>
                  </a:cxn>
                  <a:cxn ang="0">
                    <a:pos x="55" y="423"/>
                  </a:cxn>
                  <a:cxn ang="0">
                    <a:pos x="30" y="371"/>
                  </a:cxn>
                  <a:cxn ang="0">
                    <a:pos x="12" y="322"/>
                  </a:cxn>
                  <a:cxn ang="0">
                    <a:pos x="3" y="277"/>
                  </a:cxn>
                  <a:cxn ang="0">
                    <a:pos x="0" y="234"/>
                  </a:cxn>
                  <a:cxn ang="0">
                    <a:pos x="5" y="191"/>
                  </a:cxn>
                  <a:cxn ang="0">
                    <a:pos x="16" y="149"/>
                  </a:cxn>
                  <a:cxn ang="0">
                    <a:pos x="32" y="109"/>
                  </a:cxn>
                  <a:cxn ang="0">
                    <a:pos x="55" y="69"/>
                  </a:cxn>
                  <a:cxn ang="0">
                    <a:pos x="75" y="51"/>
                  </a:cxn>
                  <a:cxn ang="0">
                    <a:pos x="95" y="37"/>
                  </a:cxn>
                  <a:cxn ang="0">
                    <a:pos x="115" y="25"/>
                  </a:cxn>
                  <a:cxn ang="0">
                    <a:pos x="135" y="16"/>
                  </a:cxn>
                  <a:cxn ang="0">
                    <a:pos x="155" y="9"/>
                  </a:cxn>
                  <a:cxn ang="0">
                    <a:pos x="175" y="4"/>
                  </a:cxn>
                  <a:cxn ang="0">
                    <a:pos x="195" y="1"/>
                  </a:cxn>
                  <a:cxn ang="0">
                    <a:pos x="217" y="0"/>
                  </a:cxn>
                  <a:cxn ang="0">
                    <a:pos x="237" y="1"/>
                  </a:cxn>
                  <a:cxn ang="0">
                    <a:pos x="257" y="3"/>
                  </a:cxn>
                  <a:cxn ang="0">
                    <a:pos x="278" y="5"/>
                  </a:cxn>
                  <a:cxn ang="0">
                    <a:pos x="298" y="9"/>
                  </a:cxn>
                  <a:cxn ang="0">
                    <a:pos x="318" y="13"/>
                  </a:cxn>
                  <a:cxn ang="0">
                    <a:pos x="340" y="18"/>
                  </a:cxn>
                  <a:cxn ang="0">
                    <a:pos x="360" y="22"/>
                  </a:cxn>
                  <a:cxn ang="0">
                    <a:pos x="380" y="26"/>
                  </a:cxn>
                </a:cxnLst>
                <a:rect l="0" t="0" r="r" b="b"/>
                <a:pathLst>
                  <a:path w="405" h="488">
                    <a:moveTo>
                      <a:pt x="380" y="26"/>
                    </a:moveTo>
                    <a:lnTo>
                      <a:pt x="391" y="75"/>
                    </a:lnTo>
                    <a:lnTo>
                      <a:pt x="399" y="123"/>
                    </a:lnTo>
                    <a:lnTo>
                      <a:pt x="404" y="173"/>
                    </a:lnTo>
                    <a:lnTo>
                      <a:pt x="405" y="222"/>
                    </a:lnTo>
                    <a:lnTo>
                      <a:pt x="404" y="271"/>
                    </a:lnTo>
                    <a:lnTo>
                      <a:pt x="399" y="321"/>
                    </a:lnTo>
                    <a:lnTo>
                      <a:pt x="392" y="371"/>
                    </a:lnTo>
                    <a:lnTo>
                      <a:pt x="380" y="421"/>
                    </a:lnTo>
                    <a:lnTo>
                      <a:pt x="360" y="434"/>
                    </a:lnTo>
                    <a:lnTo>
                      <a:pt x="340" y="446"/>
                    </a:lnTo>
                    <a:lnTo>
                      <a:pt x="320" y="457"/>
                    </a:lnTo>
                    <a:lnTo>
                      <a:pt x="299" y="467"/>
                    </a:lnTo>
                    <a:lnTo>
                      <a:pt x="279" y="474"/>
                    </a:lnTo>
                    <a:lnTo>
                      <a:pt x="258" y="481"/>
                    </a:lnTo>
                    <a:lnTo>
                      <a:pt x="238" y="486"/>
                    </a:lnTo>
                    <a:lnTo>
                      <a:pt x="218" y="488"/>
                    </a:lnTo>
                    <a:lnTo>
                      <a:pt x="198" y="488"/>
                    </a:lnTo>
                    <a:lnTo>
                      <a:pt x="176" y="487"/>
                    </a:lnTo>
                    <a:lnTo>
                      <a:pt x="156" y="483"/>
                    </a:lnTo>
                    <a:lnTo>
                      <a:pt x="136" y="476"/>
                    </a:lnTo>
                    <a:lnTo>
                      <a:pt x="115" y="467"/>
                    </a:lnTo>
                    <a:lnTo>
                      <a:pt x="95" y="455"/>
                    </a:lnTo>
                    <a:lnTo>
                      <a:pt x="75" y="441"/>
                    </a:lnTo>
                    <a:lnTo>
                      <a:pt x="55" y="423"/>
                    </a:lnTo>
                    <a:lnTo>
                      <a:pt x="30" y="371"/>
                    </a:lnTo>
                    <a:lnTo>
                      <a:pt x="12" y="322"/>
                    </a:lnTo>
                    <a:lnTo>
                      <a:pt x="3" y="277"/>
                    </a:lnTo>
                    <a:lnTo>
                      <a:pt x="0" y="234"/>
                    </a:lnTo>
                    <a:lnTo>
                      <a:pt x="5" y="191"/>
                    </a:lnTo>
                    <a:lnTo>
                      <a:pt x="16" y="149"/>
                    </a:lnTo>
                    <a:lnTo>
                      <a:pt x="32" y="109"/>
                    </a:lnTo>
                    <a:lnTo>
                      <a:pt x="55" y="69"/>
                    </a:lnTo>
                    <a:lnTo>
                      <a:pt x="75" y="51"/>
                    </a:lnTo>
                    <a:lnTo>
                      <a:pt x="95" y="37"/>
                    </a:lnTo>
                    <a:lnTo>
                      <a:pt x="115" y="25"/>
                    </a:lnTo>
                    <a:lnTo>
                      <a:pt x="135" y="16"/>
                    </a:lnTo>
                    <a:lnTo>
                      <a:pt x="155" y="9"/>
                    </a:lnTo>
                    <a:lnTo>
                      <a:pt x="175" y="4"/>
                    </a:lnTo>
                    <a:lnTo>
                      <a:pt x="195" y="1"/>
                    </a:lnTo>
                    <a:lnTo>
                      <a:pt x="217" y="0"/>
                    </a:lnTo>
                    <a:lnTo>
                      <a:pt x="237" y="1"/>
                    </a:lnTo>
                    <a:lnTo>
                      <a:pt x="257" y="3"/>
                    </a:lnTo>
                    <a:lnTo>
                      <a:pt x="278" y="5"/>
                    </a:lnTo>
                    <a:lnTo>
                      <a:pt x="298" y="9"/>
                    </a:lnTo>
                    <a:lnTo>
                      <a:pt x="318" y="13"/>
                    </a:lnTo>
                    <a:lnTo>
                      <a:pt x="340" y="18"/>
                    </a:lnTo>
                    <a:lnTo>
                      <a:pt x="360" y="22"/>
                    </a:lnTo>
                    <a:lnTo>
                      <a:pt x="380" y="26"/>
                    </a:lnTo>
                    <a:close/>
                  </a:path>
                </a:pathLst>
              </a:custGeom>
              <a:solidFill>
                <a:srgbClr val="4C87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5" name="Freeform 172"/>
              <p:cNvSpPr>
                <a:spLocks/>
              </p:cNvSpPr>
              <p:nvPr/>
            </p:nvSpPr>
            <p:spPr bwMode="auto">
              <a:xfrm>
                <a:off x="7072313" y="3829050"/>
                <a:ext cx="150813" cy="182562"/>
              </a:xfrm>
              <a:custGeom>
                <a:avLst/>
                <a:gdLst/>
                <a:ahLst/>
                <a:cxnLst>
                  <a:cxn ang="0">
                    <a:pos x="351" y="31"/>
                  </a:cxn>
                  <a:cxn ang="0">
                    <a:pos x="363" y="76"/>
                  </a:cxn>
                  <a:cxn ang="0">
                    <a:pos x="371" y="121"/>
                  </a:cxn>
                  <a:cxn ang="0">
                    <a:pos x="377" y="165"/>
                  </a:cxn>
                  <a:cxn ang="0">
                    <a:pos x="379" y="210"/>
                  </a:cxn>
                  <a:cxn ang="0">
                    <a:pos x="378" y="254"/>
                  </a:cxn>
                  <a:cxn ang="0">
                    <a:pos x="373" y="299"/>
                  </a:cxn>
                  <a:cxn ang="0">
                    <a:pos x="364" y="342"/>
                  </a:cxn>
                  <a:cxn ang="0">
                    <a:pos x="351" y="387"/>
                  </a:cxn>
                  <a:cxn ang="0">
                    <a:pos x="333" y="402"/>
                  </a:cxn>
                  <a:cxn ang="0">
                    <a:pos x="314" y="415"/>
                  </a:cxn>
                  <a:cxn ang="0">
                    <a:pos x="297" y="426"/>
                  </a:cxn>
                  <a:cxn ang="0">
                    <a:pos x="278" y="437"/>
                  </a:cxn>
                  <a:cxn ang="0">
                    <a:pos x="260" y="445"/>
                  </a:cxn>
                  <a:cxn ang="0">
                    <a:pos x="241" y="452"/>
                  </a:cxn>
                  <a:cxn ang="0">
                    <a:pos x="223" y="458"/>
                  </a:cxn>
                  <a:cxn ang="0">
                    <a:pos x="204" y="461"/>
                  </a:cxn>
                  <a:cxn ang="0">
                    <a:pos x="185" y="462"/>
                  </a:cxn>
                  <a:cxn ang="0">
                    <a:pos x="166" y="460"/>
                  </a:cxn>
                  <a:cxn ang="0">
                    <a:pos x="149" y="456"/>
                  </a:cxn>
                  <a:cxn ang="0">
                    <a:pos x="130" y="449"/>
                  </a:cxn>
                  <a:cxn ang="0">
                    <a:pos x="111" y="438"/>
                  </a:cxn>
                  <a:cxn ang="0">
                    <a:pos x="93" y="425"/>
                  </a:cxn>
                  <a:cxn ang="0">
                    <a:pos x="74" y="410"/>
                  </a:cxn>
                  <a:cxn ang="0">
                    <a:pos x="56" y="390"/>
                  </a:cxn>
                  <a:cxn ang="0">
                    <a:pos x="30" y="344"/>
                  </a:cxn>
                  <a:cxn ang="0">
                    <a:pos x="13" y="300"/>
                  </a:cxn>
                  <a:cxn ang="0">
                    <a:pos x="2" y="258"/>
                  </a:cxn>
                  <a:cxn ang="0">
                    <a:pos x="0" y="218"/>
                  </a:cxn>
                  <a:cxn ang="0">
                    <a:pos x="3" y="180"/>
                  </a:cxn>
                  <a:cxn ang="0">
                    <a:pos x="15" y="143"/>
                  </a:cxn>
                  <a:cxn ang="0">
                    <a:pos x="33" y="107"/>
                  </a:cxn>
                  <a:cxn ang="0">
                    <a:pos x="56" y="70"/>
                  </a:cxn>
                  <a:cxn ang="0">
                    <a:pos x="74" y="51"/>
                  </a:cxn>
                  <a:cxn ang="0">
                    <a:pos x="93" y="36"/>
                  </a:cxn>
                  <a:cxn ang="0">
                    <a:pos x="111" y="24"/>
                  </a:cxn>
                  <a:cxn ang="0">
                    <a:pos x="130" y="14"/>
                  </a:cxn>
                  <a:cxn ang="0">
                    <a:pos x="148" y="7"/>
                  </a:cxn>
                  <a:cxn ang="0">
                    <a:pos x="166" y="2"/>
                  </a:cxn>
                  <a:cxn ang="0">
                    <a:pos x="184" y="0"/>
                  </a:cxn>
                  <a:cxn ang="0">
                    <a:pos x="203" y="0"/>
                  </a:cxn>
                  <a:cxn ang="0">
                    <a:pos x="222" y="1"/>
                  </a:cxn>
                  <a:cxn ang="0">
                    <a:pos x="241" y="4"/>
                  </a:cxn>
                  <a:cxn ang="0">
                    <a:pos x="259" y="6"/>
                  </a:cxn>
                  <a:cxn ang="0">
                    <a:pos x="278" y="11"/>
                  </a:cxn>
                  <a:cxn ang="0">
                    <a:pos x="297" y="15"/>
                  </a:cxn>
                  <a:cxn ang="0">
                    <a:pos x="314" y="20"/>
                  </a:cxn>
                  <a:cxn ang="0">
                    <a:pos x="333" y="26"/>
                  </a:cxn>
                  <a:cxn ang="0">
                    <a:pos x="351" y="31"/>
                  </a:cxn>
                </a:cxnLst>
                <a:rect l="0" t="0" r="r" b="b"/>
                <a:pathLst>
                  <a:path w="379" h="462">
                    <a:moveTo>
                      <a:pt x="351" y="31"/>
                    </a:moveTo>
                    <a:lnTo>
                      <a:pt x="363" y="76"/>
                    </a:lnTo>
                    <a:lnTo>
                      <a:pt x="371" y="121"/>
                    </a:lnTo>
                    <a:lnTo>
                      <a:pt x="377" y="165"/>
                    </a:lnTo>
                    <a:lnTo>
                      <a:pt x="379" y="210"/>
                    </a:lnTo>
                    <a:lnTo>
                      <a:pt x="378" y="254"/>
                    </a:lnTo>
                    <a:lnTo>
                      <a:pt x="373" y="299"/>
                    </a:lnTo>
                    <a:lnTo>
                      <a:pt x="364" y="342"/>
                    </a:lnTo>
                    <a:lnTo>
                      <a:pt x="351" y="387"/>
                    </a:lnTo>
                    <a:lnTo>
                      <a:pt x="333" y="402"/>
                    </a:lnTo>
                    <a:lnTo>
                      <a:pt x="314" y="415"/>
                    </a:lnTo>
                    <a:lnTo>
                      <a:pt x="297" y="426"/>
                    </a:lnTo>
                    <a:lnTo>
                      <a:pt x="278" y="437"/>
                    </a:lnTo>
                    <a:lnTo>
                      <a:pt x="260" y="445"/>
                    </a:lnTo>
                    <a:lnTo>
                      <a:pt x="241" y="452"/>
                    </a:lnTo>
                    <a:lnTo>
                      <a:pt x="223" y="458"/>
                    </a:lnTo>
                    <a:lnTo>
                      <a:pt x="204" y="461"/>
                    </a:lnTo>
                    <a:lnTo>
                      <a:pt x="185" y="462"/>
                    </a:lnTo>
                    <a:lnTo>
                      <a:pt x="166" y="460"/>
                    </a:lnTo>
                    <a:lnTo>
                      <a:pt x="149" y="456"/>
                    </a:lnTo>
                    <a:lnTo>
                      <a:pt x="130" y="449"/>
                    </a:lnTo>
                    <a:lnTo>
                      <a:pt x="111" y="438"/>
                    </a:lnTo>
                    <a:lnTo>
                      <a:pt x="93" y="425"/>
                    </a:lnTo>
                    <a:lnTo>
                      <a:pt x="74" y="410"/>
                    </a:lnTo>
                    <a:lnTo>
                      <a:pt x="56" y="390"/>
                    </a:lnTo>
                    <a:lnTo>
                      <a:pt x="30" y="344"/>
                    </a:lnTo>
                    <a:lnTo>
                      <a:pt x="13" y="300"/>
                    </a:lnTo>
                    <a:lnTo>
                      <a:pt x="2" y="258"/>
                    </a:lnTo>
                    <a:lnTo>
                      <a:pt x="0" y="218"/>
                    </a:lnTo>
                    <a:lnTo>
                      <a:pt x="3" y="180"/>
                    </a:lnTo>
                    <a:lnTo>
                      <a:pt x="15" y="143"/>
                    </a:lnTo>
                    <a:lnTo>
                      <a:pt x="33" y="107"/>
                    </a:lnTo>
                    <a:lnTo>
                      <a:pt x="56" y="70"/>
                    </a:lnTo>
                    <a:lnTo>
                      <a:pt x="74" y="51"/>
                    </a:lnTo>
                    <a:lnTo>
                      <a:pt x="93" y="36"/>
                    </a:lnTo>
                    <a:lnTo>
                      <a:pt x="111" y="24"/>
                    </a:lnTo>
                    <a:lnTo>
                      <a:pt x="130" y="14"/>
                    </a:lnTo>
                    <a:lnTo>
                      <a:pt x="148" y="7"/>
                    </a:lnTo>
                    <a:lnTo>
                      <a:pt x="166" y="2"/>
                    </a:lnTo>
                    <a:lnTo>
                      <a:pt x="184" y="0"/>
                    </a:lnTo>
                    <a:lnTo>
                      <a:pt x="203" y="0"/>
                    </a:lnTo>
                    <a:lnTo>
                      <a:pt x="222" y="1"/>
                    </a:lnTo>
                    <a:lnTo>
                      <a:pt x="241" y="4"/>
                    </a:lnTo>
                    <a:lnTo>
                      <a:pt x="259" y="6"/>
                    </a:lnTo>
                    <a:lnTo>
                      <a:pt x="278" y="11"/>
                    </a:lnTo>
                    <a:lnTo>
                      <a:pt x="297" y="15"/>
                    </a:lnTo>
                    <a:lnTo>
                      <a:pt x="314" y="20"/>
                    </a:lnTo>
                    <a:lnTo>
                      <a:pt x="333" y="26"/>
                    </a:lnTo>
                    <a:lnTo>
                      <a:pt x="351" y="31"/>
                    </a:lnTo>
                    <a:close/>
                  </a:path>
                </a:pathLst>
              </a:custGeom>
              <a:solidFill>
                <a:srgbClr val="5689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6" name="Freeform 173"/>
              <p:cNvSpPr>
                <a:spLocks/>
              </p:cNvSpPr>
              <p:nvPr/>
            </p:nvSpPr>
            <p:spPr bwMode="auto">
              <a:xfrm>
                <a:off x="6896100" y="3813175"/>
                <a:ext cx="77788" cy="144462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95" y="0"/>
                  </a:cxn>
                  <a:cxn ang="0">
                    <a:pos x="195" y="13"/>
                  </a:cxn>
                  <a:cxn ang="0">
                    <a:pos x="8" y="34"/>
                  </a:cxn>
                  <a:cxn ang="0">
                    <a:pos x="9" y="364"/>
                  </a:cxn>
                  <a:cxn ang="0">
                    <a:pos x="0" y="364"/>
                  </a:cxn>
                  <a:cxn ang="0">
                    <a:pos x="0" y="19"/>
                  </a:cxn>
                </a:cxnLst>
                <a:rect l="0" t="0" r="r" b="b"/>
                <a:pathLst>
                  <a:path w="195" h="364">
                    <a:moveTo>
                      <a:pt x="0" y="19"/>
                    </a:moveTo>
                    <a:lnTo>
                      <a:pt x="195" y="0"/>
                    </a:lnTo>
                    <a:lnTo>
                      <a:pt x="195" y="13"/>
                    </a:lnTo>
                    <a:lnTo>
                      <a:pt x="8" y="34"/>
                    </a:lnTo>
                    <a:lnTo>
                      <a:pt x="9" y="364"/>
                    </a:lnTo>
                    <a:lnTo>
                      <a:pt x="0" y="364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7" name="Freeform 174"/>
              <p:cNvSpPr>
                <a:spLocks/>
              </p:cNvSpPr>
              <p:nvPr/>
            </p:nvSpPr>
            <p:spPr bwMode="auto">
              <a:xfrm>
                <a:off x="6897688" y="3830638"/>
                <a:ext cx="76200" cy="127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193" y="0"/>
                  </a:cxn>
                  <a:cxn ang="0">
                    <a:pos x="193" y="14"/>
                  </a:cxn>
                  <a:cxn ang="0">
                    <a:pos x="0" y="31"/>
                  </a:cxn>
                  <a:cxn ang="0">
                    <a:pos x="4" y="15"/>
                  </a:cxn>
                </a:cxnLst>
                <a:rect l="0" t="0" r="r" b="b"/>
                <a:pathLst>
                  <a:path w="193" h="31">
                    <a:moveTo>
                      <a:pt x="4" y="15"/>
                    </a:moveTo>
                    <a:lnTo>
                      <a:pt x="193" y="0"/>
                    </a:lnTo>
                    <a:lnTo>
                      <a:pt x="193" y="14"/>
                    </a:lnTo>
                    <a:lnTo>
                      <a:pt x="0" y="31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8" name="Freeform 175"/>
              <p:cNvSpPr>
                <a:spLocks/>
              </p:cNvSpPr>
              <p:nvPr/>
            </p:nvSpPr>
            <p:spPr bwMode="auto">
              <a:xfrm>
                <a:off x="6897688" y="3856038"/>
                <a:ext cx="74613" cy="9525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185" y="0"/>
                  </a:cxn>
                  <a:cxn ang="0">
                    <a:pos x="185" y="14"/>
                  </a:cxn>
                  <a:cxn ang="0">
                    <a:pos x="0" y="27"/>
                  </a:cxn>
                  <a:cxn ang="0">
                    <a:pos x="3" y="13"/>
                  </a:cxn>
                </a:cxnLst>
                <a:rect l="0" t="0" r="r" b="b"/>
                <a:pathLst>
                  <a:path w="185" h="27">
                    <a:moveTo>
                      <a:pt x="3" y="13"/>
                    </a:moveTo>
                    <a:lnTo>
                      <a:pt x="185" y="0"/>
                    </a:lnTo>
                    <a:lnTo>
                      <a:pt x="185" y="14"/>
                    </a:lnTo>
                    <a:lnTo>
                      <a:pt x="0" y="27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9" name="Freeform 176"/>
              <p:cNvSpPr>
                <a:spLocks/>
              </p:cNvSpPr>
              <p:nvPr/>
            </p:nvSpPr>
            <p:spPr bwMode="auto">
              <a:xfrm>
                <a:off x="6897688" y="3856038"/>
                <a:ext cx="74613" cy="7937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185" y="0"/>
                  </a:cxn>
                  <a:cxn ang="0">
                    <a:pos x="185" y="10"/>
                  </a:cxn>
                  <a:cxn ang="0">
                    <a:pos x="0" y="22"/>
                  </a:cxn>
                  <a:cxn ang="0">
                    <a:pos x="3" y="13"/>
                  </a:cxn>
                </a:cxnLst>
                <a:rect l="0" t="0" r="r" b="b"/>
                <a:pathLst>
                  <a:path w="185" h="22">
                    <a:moveTo>
                      <a:pt x="3" y="13"/>
                    </a:moveTo>
                    <a:lnTo>
                      <a:pt x="185" y="0"/>
                    </a:lnTo>
                    <a:lnTo>
                      <a:pt x="185" y="10"/>
                    </a:lnTo>
                    <a:lnTo>
                      <a:pt x="0" y="22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0" name="Freeform 177"/>
              <p:cNvSpPr>
                <a:spLocks/>
              </p:cNvSpPr>
              <p:nvPr/>
            </p:nvSpPr>
            <p:spPr bwMode="auto">
              <a:xfrm>
                <a:off x="6897688" y="3892550"/>
                <a:ext cx="76200" cy="9525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193" y="0"/>
                  </a:cxn>
                  <a:cxn ang="0">
                    <a:pos x="193" y="14"/>
                  </a:cxn>
                  <a:cxn ang="0">
                    <a:pos x="0" y="24"/>
                  </a:cxn>
                  <a:cxn ang="0">
                    <a:pos x="4" y="9"/>
                  </a:cxn>
                </a:cxnLst>
                <a:rect l="0" t="0" r="r" b="b"/>
                <a:pathLst>
                  <a:path w="193" h="24">
                    <a:moveTo>
                      <a:pt x="4" y="9"/>
                    </a:moveTo>
                    <a:lnTo>
                      <a:pt x="193" y="0"/>
                    </a:lnTo>
                    <a:lnTo>
                      <a:pt x="193" y="14"/>
                    </a:lnTo>
                    <a:lnTo>
                      <a:pt x="0" y="24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1" name="Freeform 178"/>
              <p:cNvSpPr>
                <a:spLocks/>
              </p:cNvSpPr>
              <p:nvPr/>
            </p:nvSpPr>
            <p:spPr bwMode="auto">
              <a:xfrm>
                <a:off x="6899275" y="3867150"/>
                <a:ext cx="74613" cy="30162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87" y="0"/>
                  </a:cxn>
                  <a:cxn ang="0">
                    <a:pos x="187" y="70"/>
                  </a:cxn>
                  <a:cxn ang="0">
                    <a:pos x="0" y="75"/>
                  </a:cxn>
                  <a:cxn ang="0">
                    <a:pos x="0" y="9"/>
                  </a:cxn>
                </a:cxnLst>
                <a:rect l="0" t="0" r="r" b="b"/>
                <a:pathLst>
                  <a:path w="187" h="75">
                    <a:moveTo>
                      <a:pt x="0" y="9"/>
                    </a:moveTo>
                    <a:lnTo>
                      <a:pt x="187" y="0"/>
                    </a:lnTo>
                    <a:lnTo>
                      <a:pt x="187" y="70"/>
                    </a:lnTo>
                    <a:lnTo>
                      <a:pt x="0" y="7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2" name="Freeform 179"/>
              <p:cNvSpPr>
                <a:spLocks/>
              </p:cNvSpPr>
              <p:nvPr/>
            </p:nvSpPr>
            <p:spPr bwMode="auto">
              <a:xfrm>
                <a:off x="6897688" y="3949700"/>
                <a:ext cx="77788" cy="9525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193" y="0"/>
                  </a:cxn>
                  <a:cxn ang="0">
                    <a:pos x="193" y="15"/>
                  </a:cxn>
                  <a:cxn ang="0">
                    <a:pos x="0" y="21"/>
                  </a:cxn>
                  <a:cxn ang="0">
                    <a:pos x="3" y="6"/>
                  </a:cxn>
                </a:cxnLst>
                <a:rect l="0" t="0" r="r" b="b"/>
                <a:pathLst>
                  <a:path w="193" h="21">
                    <a:moveTo>
                      <a:pt x="3" y="6"/>
                    </a:moveTo>
                    <a:lnTo>
                      <a:pt x="193" y="0"/>
                    </a:lnTo>
                    <a:lnTo>
                      <a:pt x="193" y="15"/>
                    </a:lnTo>
                    <a:lnTo>
                      <a:pt x="0" y="21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3" name="Freeform 180"/>
              <p:cNvSpPr>
                <a:spLocks/>
              </p:cNvSpPr>
              <p:nvPr/>
            </p:nvSpPr>
            <p:spPr bwMode="auto">
              <a:xfrm>
                <a:off x="7054850" y="4124325"/>
                <a:ext cx="200025" cy="190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01" y="15"/>
                  </a:cxn>
                  <a:cxn ang="0">
                    <a:pos x="501" y="39"/>
                  </a:cxn>
                  <a:cxn ang="0">
                    <a:pos x="7" y="29"/>
                  </a:cxn>
                  <a:cxn ang="0">
                    <a:pos x="0" y="50"/>
                  </a:cxn>
                  <a:cxn ang="0">
                    <a:pos x="2" y="0"/>
                  </a:cxn>
                </a:cxnLst>
                <a:rect l="0" t="0" r="r" b="b"/>
                <a:pathLst>
                  <a:path w="501" h="50">
                    <a:moveTo>
                      <a:pt x="2" y="0"/>
                    </a:moveTo>
                    <a:lnTo>
                      <a:pt x="501" y="15"/>
                    </a:lnTo>
                    <a:lnTo>
                      <a:pt x="501" y="39"/>
                    </a:lnTo>
                    <a:lnTo>
                      <a:pt x="7" y="29"/>
                    </a:lnTo>
                    <a:lnTo>
                      <a:pt x="0" y="5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14F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4" name="Freeform 181"/>
              <p:cNvSpPr>
                <a:spLocks/>
              </p:cNvSpPr>
              <p:nvPr/>
            </p:nvSpPr>
            <p:spPr bwMode="auto">
              <a:xfrm>
                <a:off x="7058025" y="4135438"/>
                <a:ext cx="196850" cy="95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95" y="10"/>
                  </a:cxn>
                  <a:cxn ang="0">
                    <a:pos x="495" y="24"/>
                  </a:cxn>
                  <a:cxn ang="0">
                    <a:pos x="0" y="11"/>
                  </a:cxn>
                  <a:cxn ang="0">
                    <a:pos x="3" y="0"/>
                  </a:cxn>
                </a:cxnLst>
                <a:rect l="0" t="0" r="r" b="b"/>
                <a:pathLst>
                  <a:path w="495" h="24">
                    <a:moveTo>
                      <a:pt x="3" y="0"/>
                    </a:moveTo>
                    <a:lnTo>
                      <a:pt x="495" y="10"/>
                    </a:lnTo>
                    <a:lnTo>
                      <a:pt x="495" y="24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5" name="Freeform 182"/>
              <p:cNvSpPr>
                <a:spLocks/>
              </p:cNvSpPr>
              <p:nvPr/>
            </p:nvSpPr>
            <p:spPr bwMode="auto">
              <a:xfrm>
                <a:off x="7059613" y="4127500"/>
                <a:ext cx="36513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1"/>
                  </a:cxn>
                  <a:cxn ang="0">
                    <a:pos x="94" y="16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94" h="16">
                    <a:moveTo>
                      <a:pt x="0" y="0"/>
                    </a:moveTo>
                    <a:lnTo>
                      <a:pt x="94" y="1"/>
                    </a:lnTo>
                    <a:lnTo>
                      <a:pt x="94" y="16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6" name="Freeform 183"/>
              <p:cNvSpPr>
                <a:spLocks/>
              </p:cNvSpPr>
              <p:nvPr/>
            </p:nvSpPr>
            <p:spPr bwMode="auto">
              <a:xfrm>
                <a:off x="7100888" y="4127500"/>
                <a:ext cx="3810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2"/>
                  </a:cxn>
                  <a:cxn ang="0">
                    <a:pos x="94" y="17"/>
                  </a:cxn>
                  <a:cxn ang="0">
                    <a:pos x="0" y="16"/>
                  </a:cxn>
                  <a:cxn ang="0">
                    <a:pos x="0" y="0"/>
                  </a:cxn>
                </a:cxnLst>
                <a:rect l="0" t="0" r="r" b="b"/>
                <a:pathLst>
                  <a:path w="94" h="17">
                    <a:moveTo>
                      <a:pt x="0" y="0"/>
                    </a:moveTo>
                    <a:lnTo>
                      <a:pt x="94" y="2"/>
                    </a:lnTo>
                    <a:lnTo>
                      <a:pt x="94" y="17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7" name="Freeform 184"/>
              <p:cNvSpPr>
                <a:spLocks/>
              </p:cNvSpPr>
              <p:nvPr/>
            </p:nvSpPr>
            <p:spPr bwMode="auto">
              <a:xfrm>
                <a:off x="7143750" y="4127500"/>
                <a:ext cx="36513" cy="79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3"/>
                  </a:cxn>
                  <a:cxn ang="0">
                    <a:pos x="94" y="17"/>
                  </a:cxn>
                  <a:cxn ang="0">
                    <a:pos x="0" y="16"/>
                  </a:cxn>
                  <a:cxn ang="0">
                    <a:pos x="0" y="0"/>
                  </a:cxn>
                </a:cxnLst>
                <a:rect l="0" t="0" r="r" b="b"/>
                <a:pathLst>
                  <a:path w="94" h="17">
                    <a:moveTo>
                      <a:pt x="0" y="0"/>
                    </a:moveTo>
                    <a:lnTo>
                      <a:pt x="94" y="3"/>
                    </a:lnTo>
                    <a:lnTo>
                      <a:pt x="94" y="17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8" name="Freeform 185"/>
              <p:cNvSpPr>
                <a:spLocks/>
              </p:cNvSpPr>
              <p:nvPr/>
            </p:nvSpPr>
            <p:spPr bwMode="auto">
              <a:xfrm>
                <a:off x="7192963" y="4130675"/>
                <a:ext cx="3810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3"/>
                  </a:cxn>
                  <a:cxn ang="0">
                    <a:pos x="94" y="17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94" h="17">
                    <a:moveTo>
                      <a:pt x="0" y="0"/>
                    </a:moveTo>
                    <a:lnTo>
                      <a:pt x="94" y="3"/>
                    </a:lnTo>
                    <a:lnTo>
                      <a:pt x="94" y="17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9" name="Freeform 186"/>
              <p:cNvSpPr>
                <a:spLocks/>
              </p:cNvSpPr>
              <p:nvPr/>
            </p:nvSpPr>
            <p:spPr bwMode="auto">
              <a:xfrm>
                <a:off x="7059613" y="4129088"/>
                <a:ext cx="365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3"/>
                  </a:cxn>
                  <a:cxn ang="0">
                    <a:pos x="94" y="8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w="94" h="8">
                    <a:moveTo>
                      <a:pt x="0" y="0"/>
                    </a:moveTo>
                    <a:lnTo>
                      <a:pt x="94" y="3"/>
                    </a:lnTo>
                    <a:lnTo>
                      <a:pt x="94" y="8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0" name="Freeform 187"/>
              <p:cNvSpPr>
                <a:spLocks/>
              </p:cNvSpPr>
              <p:nvPr/>
            </p:nvSpPr>
            <p:spPr bwMode="auto">
              <a:xfrm>
                <a:off x="7100888" y="4129088"/>
                <a:ext cx="38100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2"/>
                  </a:cxn>
                  <a:cxn ang="0">
                    <a:pos x="94" y="8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94" h="8">
                    <a:moveTo>
                      <a:pt x="0" y="0"/>
                    </a:moveTo>
                    <a:lnTo>
                      <a:pt x="94" y="2"/>
                    </a:lnTo>
                    <a:lnTo>
                      <a:pt x="94" y="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1" name="Freeform 188"/>
              <p:cNvSpPr>
                <a:spLocks/>
              </p:cNvSpPr>
              <p:nvPr/>
            </p:nvSpPr>
            <p:spPr bwMode="auto">
              <a:xfrm>
                <a:off x="7143750" y="4130675"/>
                <a:ext cx="365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3"/>
                  </a:cxn>
                  <a:cxn ang="0">
                    <a:pos x="94" y="9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94" h="9">
                    <a:moveTo>
                      <a:pt x="0" y="0"/>
                    </a:moveTo>
                    <a:lnTo>
                      <a:pt x="94" y="3"/>
                    </a:lnTo>
                    <a:lnTo>
                      <a:pt x="94" y="9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2" name="Freeform 189"/>
              <p:cNvSpPr>
                <a:spLocks/>
              </p:cNvSpPr>
              <p:nvPr/>
            </p:nvSpPr>
            <p:spPr bwMode="auto">
              <a:xfrm>
                <a:off x="7192963" y="4132263"/>
                <a:ext cx="38100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2"/>
                  </a:cxn>
                  <a:cxn ang="0">
                    <a:pos x="94" y="8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94" h="8">
                    <a:moveTo>
                      <a:pt x="0" y="0"/>
                    </a:moveTo>
                    <a:lnTo>
                      <a:pt x="94" y="2"/>
                    </a:lnTo>
                    <a:lnTo>
                      <a:pt x="94" y="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3" name="Freeform 190"/>
              <p:cNvSpPr>
                <a:spLocks/>
              </p:cNvSpPr>
              <p:nvPr/>
            </p:nvSpPr>
            <p:spPr bwMode="auto">
              <a:xfrm>
                <a:off x="7435850" y="3763963"/>
                <a:ext cx="23813" cy="396875"/>
              </a:xfrm>
              <a:custGeom>
                <a:avLst/>
                <a:gdLst/>
                <a:ahLst/>
                <a:cxnLst>
                  <a:cxn ang="0">
                    <a:pos x="44" y="88"/>
                  </a:cxn>
                  <a:cxn ang="0">
                    <a:pos x="58" y="132"/>
                  </a:cxn>
                  <a:cxn ang="0">
                    <a:pos x="58" y="953"/>
                  </a:cxn>
                  <a:cxn ang="0">
                    <a:pos x="0" y="998"/>
                  </a:cxn>
                  <a:cxn ang="0">
                    <a:pos x="0" y="0"/>
                  </a:cxn>
                  <a:cxn ang="0">
                    <a:pos x="44" y="88"/>
                  </a:cxn>
                </a:cxnLst>
                <a:rect l="0" t="0" r="r" b="b"/>
                <a:pathLst>
                  <a:path w="58" h="998">
                    <a:moveTo>
                      <a:pt x="44" y="88"/>
                    </a:moveTo>
                    <a:lnTo>
                      <a:pt x="58" y="132"/>
                    </a:lnTo>
                    <a:lnTo>
                      <a:pt x="58" y="953"/>
                    </a:lnTo>
                    <a:lnTo>
                      <a:pt x="0" y="998"/>
                    </a:lnTo>
                    <a:lnTo>
                      <a:pt x="0" y="0"/>
                    </a:ln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4" name="Freeform 191"/>
              <p:cNvSpPr>
                <a:spLocks/>
              </p:cNvSpPr>
              <p:nvPr/>
            </p:nvSpPr>
            <p:spPr bwMode="auto">
              <a:xfrm>
                <a:off x="7559675" y="3871913"/>
                <a:ext cx="36513" cy="26352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7" y="44"/>
                  </a:cxn>
                  <a:cxn ang="0">
                    <a:pos x="85" y="117"/>
                  </a:cxn>
                  <a:cxn ang="0">
                    <a:pos x="90" y="196"/>
                  </a:cxn>
                  <a:cxn ang="0">
                    <a:pos x="92" y="279"/>
                  </a:cxn>
                  <a:cxn ang="0">
                    <a:pos x="92" y="363"/>
                  </a:cxn>
                  <a:cxn ang="0">
                    <a:pos x="89" y="445"/>
                  </a:cxn>
                  <a:cxn ang="0">
                    <a:pos x="84" y="523"/>
                  </a:cxn>
                  <a:cxn ang="0">
                    <a:pos x="77" y="594"/>
                  </a:cxn>
                  <a:cxn ang="0">
                    <a:pos x="69" y="656"/>
                  </a:cxn>
                  <a:cxn ang="0">
                    <a:pos x="0" y="667"/>
                  </a:cxn>
                  <a:cxn ang="0">
                    <a:pos x="6" y="571"/>
                  </a:cxn>
                  <a:cxn ang="0">
                    <a:pos x="13" y="489"/>
                  </a:cxn>
                  <a:cxn ang="0">
                    <a:pos x="21" y="417"/>
                  </a:cxn>
                  <a:cxn ang="0">
                    <a:pos x="27" y="347"/>
                  </a:cxn>
                  <a:cxn ang="0">
                    <a:pos x="30" y="275"/>
                  </a:cxn>
                  <a:cxn ang="0">
                    <a:pos x="27" y="196"/>
                  </a:cxn>
                  <a:cxn ang="0">
                    <a:pos x="20" y="106"/>
                  </a:cxn>
                  <a:cxn ang="0">
                    <a:pos x="5" y="0"/>
                  </a:cxn>
                </a:cxnLst>
                <a:rect l="0" t="0" r="r" b="b"/>
                <a:pathLst>
                  <a:path w="92" h="667">
                    <a:moveTo>
                      <a:pt x="5" y="0"/>
                    </a:moveTo>
                    <a:lnTo>
                      <a:pt x="77" y="44"/>
                    </a:lnTo>
                    <a:lnTo>
                      <a:pt x="85" y="117"/>
                    </a:lnTo>
                    <a:lnTo>
                      <a:pt x="90" y="196"/>
                    </a:lnTo>
                    <a:lnTo>
                      <a:pt x="92" y="279"/>
                    </a:lnTo>
                    <a:lnTo>
                      <a:pt x="92" y="363"/>
                    </a:lnTo>
                    <a:lnTo>
                      <a:pt x="89" y="445"/>
                    </a:lnTo>
                    <a:lnTo>
                      <a:pt x="84" y="523"/>
                    </a:lnTo>
                    <a:lnTo>
                      <a:pt x="77" y="594"/>
                    </a:lnTo>
                    <a:lnTo>
                      <a:pt x="69" y="656"/>
                    </a:lnTo>
                    <a:lnTo>
                      <a:pt x="0" y="667"/>
                    </a:lnTo>
                    <a:lnTo>
                      <a:pt x="6" y="571"/>
                    </a:lnTo>
                    <a:lnTo>
                      <a:pt x="13" y="489"/>
                    </a:lnTo>
                    <a:lnTo>
                      <a:pt x="21" y="417"/>
                    </a:lnTo>
                    <a:lnTo>
                      <a:pt x="27" y="347"/>
                    </a:lnTo>
                    <a:lnTo>
                      <a:pt x="30" y="275"/>
                    </a:lnTo>
                    <a:lnTo>
                      <a:pt x="27" y="196"/>
                    </a:lnTo>
                    <a:lnTo>
                      <a:pt x="20" y="10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5" name="Freeform 192"/>
              <p:cNvSpPr>
                <a:spLocks/>
              </p:cNvSpPr>
              <p:nvPr/>
            </p:nvSpPr>
            <p:spPr bwMode="auto">
              <a:xfrm>
                <a:off x="7553325" y="3868738"/>
                <a:ext cx="36513" cy="2667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6" y="6"/>
                  </a:cxn>
                  <a:cxn ang="0">
                    <a:pos x="26" y="10"/>
                  </a:cxn>
                  <a:cxn ang="0">
                    <a:pos x="35" y="16"/>
                  </a:cxn>
                  <a:cxn ang="0">
                    <a:pos x="44" y="22"/>
                  </a:cxn>
                  <a:cxn ang="0">
                    <a:pos x="53" y="27"/>
                  </a:cxn>
                  <a:cxn ang="0">
                    <a:pos x="63" y="33"/>
                  </a:cxn>
                  <a:cxn ang="0">
                    <a:pos x="71" y="39"/>
                  </a:cxn>
                  <a:cxn ang="0">
                    <a:pos x="80" y="45"/>
                  </a:cxn>
                  <a:cxn ang="0">
                    <a:pos x="87" y="118"/>
                  </a:cxn>
                  <a:cxn ang="0">
                    <a:pos x="92" y="198"/>
                  </a:cxn>
                  <a:cxn ang="0">
                    <a:pos x="94" y="282"/>
                  </a:cxn>
                  <a:cxn ang="0">
                    <a:pos x="93" y="367"/>
                  </a:cxn>
                  <a:cxn ang="0">
                    <a:pos x="90" y="450"/>
                  </a:cxn>
                  <a:cxn ang="0">
                    <a:pos x="85" y="528"/>
                  </a:cxn>
                  <a:cxn ang="0">
                    <a:pos x="78" y="599"/>
                  </a:cxn>
                  <a:cxn ang="0">
                    <a:pos x="70" y="661"/>
                  </a:cxn>
                  <a:cxn ang="0">
                    <a:pos x="61" y="662"/>
                  </a:cxn>
                  <a:cxn ang="0">
                    <a:pos x="53" y="664"/>
                  </a:cxn>
                  <a:cxn ang="0">
                    <a:pos x="44" y="665"/>
                  </a:cxn>
                  <a:cxn ang="0">
                    <a:pos x="35" y="668"/>
                  </a:cxn>
                  <a:cxn ang="0">
                    <a:pos x="26" y="669"/>
                  </a:cxn>
                  <a:cxn ang="0">
                    <a:pos x="18" y="671"/>
                  </a:cxn>
                  <a:cxn ang="0">
                    <a:pos x="8" y="672"/>
                  </a:cxn>
                  <a:cxn ang="0">
                    <a:pos x="0" y="674"/>
                  </a:cxn>
                  <a:cxn ang="0">
                    <a:pos x="6" y="578"/>
                  </a:cxn>
                  <a:cxn ang="0">
                    <a:pos x="14" y="496"/>
                  </a:cxn>
                  <a:cxn ang="0">
                    <a:pos x="21" y="421"/>
                  </a:cxn>
                  <a:cxn ang="0">
                    <a:pos x="28" y="350"/>
                  </a:cxn>
                  <a:cxn ang="0">
                    <a:pos x="31" y="277"/>
                  </a:cxn>
                  <a:cxn ang="0">
                    <a:pos x="29" y="198"/>
                  </a:cxn>
                  <a:cxn ang="0">
                    <a:pos x="22" y="106"/>
                  </a:cxn>
                  <a:cxn ang="0">
                    <a:pos x="7" y="0"/>
                  </a:cxn>
                </a:cxnLst>
                <a:rect l="0" t="0" r="r" b="b"/>
                <a:pathLst>
                  <a:path w="94" h="674">
                    <a:moveTo>
                      <a:pt x="7" y="0"/>
                    </a:moveTo>
                    <a:lnTo>
                      <a:pt x="16" y="6"/>
                    </a:lnTo>
                    <a:lnTo>
                      <a:pt x="26" y="10"/>
                    </a:lnTo>
                    <a:lnTo>
                      <a:pt x="35" y="16"/>
                    </a:lnTo>
                    <a:lnTo>
                      <a:pt x="44" y="22"/>
                    </a:lnTo>
                    <a:lnTo>
                      <a:pt x="53" y="27"/>
                    </a:lnTo>
                    <a:lnTo>
                      <a:pt x="63" y="33"/>
                    </a:lnTo>
                    <a:lnTo>
                      <a:pt x="71" y="39"/>
                    </a:lnTo>
                    <a:lnTo>
                      <a:pt x="80" y="45"/>
                    </a:lnTo>
                    <a:lnTo>
                      <a:pt x="87" y="118"/>
                    </a:lnTo>
                    <a:lnTo>
                      <a:pt x="92" y="198"/>
                    </a:lnTo>
                    <a:lnTo>
                      <a:pt x="94" y="282"/>
                    </a:lnTo>
                    <a:lnTo>
                      <a:pt x="93" y="367"/>
                    </a:lnTo>
                    <a:lnTo>
                      <a:pt x="90" y="450"/>
                    </a:lnTo>
                    <a:lnTo>
                      <a:pt x="85" y="528"/>
                    </a:lnTo>
                    <a:lnTo>
                      <a:pt x="78" y="599"/>
                    </a:lnTo>
                    <a:lnTo>
                      <a:pt x="70" y="661"/>
                    </a:lnTo>
                    <a:lnTo>
                      <a:pt x="61" y="662"/>
                    </a:lnTo>
                    <a:lnTo>
                      <a:pt x="53" y="664"/>
                    </a:lnTo>
                    <a:lnTo>
                      <a:pt x="44" y="665"/>
                    </a:lnTo>
                    <a:lnTo>
                      <a:pt x="35" y="668"/>
                    </a:lnTo>
                    <a:lnTo>
                      <a:pt x="26" y="669"/>
                    </a:lnTo>
                    <a:lnTo>
                      <a:pt x="18" y="671"/>
                    </a:lnTo>
                    <a:lnTo>
                      <a:pt x="8" y="672"/>
                    </a:lnTo>
                    <a:lnTo>
                      <a:pt x="0" y="674"/>
                    </a:lnTo>
                    <a:lnTo>
                      <a:pt x="6" y="578"/>
                    </a:lnTo>
                    <a:lnTo>
                      <a:pt x="14" y="496"/>
                    </a:lnTo>
                    <a:lnTo>
                      <a:pt x="21" y="421"/>
                    </a:lnTo>
                    <a:lnTo>
                      <a:pt x="28" y="350"/>
                    </a:lnTo>
                    <a:lnTo>
                      <a:pt x="31" y="277"/>
                    </a:lnTo>
                    <a:lnTo>
                      <a:pt x="29" y="198"/>
                    </a:lnTo>
                    <a:lnTo>
                      <a:pt x="22" y="10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7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6" name="Freeform 193"/>
              <p:cNvSpPr>
                <a:spLocks/>
              </p:cNvSpPr>
              <p:nvPr/>
            </p:nvSpPr>
            <p:spPr bwMode="auto">
              <a:xfrm>
                <a:off x="7546975" y="3865563"/>
                <a:ext cx="38100" cy="2698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21" y="6"/>
                  </a:cxn>
                  <a:cxn ang="0">
                    <a:pos x="30" y="12"/>
                  </a:cxn>
                  <a:cxn ang="0">
                    <a:pos x="38" y="18"/>
                  </a:cxn>
                  <a:cxn ang="0">
                    <a:pos x="48" y="23"/>
                  </a:cxn>
                  <a:cxn ang="0">
                    <a:pos x="57" y="29"/>
                  </a:cxn>
                  <a:cxn ang="0">
                    <a:pos x="66" y="35"/>
                  </a:cxn>
                  <a:cxn ang="0">
                    <a:pos x="75" y="41"/>
                  </a:cxn>
                  <a:cxn ang="0">
                    <a:pos x="84" y="47"/>
                  </a:cxn>
                  <a:cxn ang="0">
                    <a:pos x="94" y="201"/>
                  </a:cxn>
                  <a:cxn ang="0">
                    <a:pos x="95" y="371"/>
                  </a:cxn>
                  <a:cxn ang="0">
                    <a:pos x="87" y="535"/>
                  </a:cxn>
                  <a:cxn ang="0">
                    <a:pos x="71" y="668"/>
                  </a:cxn>
                  <a:cxn ang="0">
                    <a:pos x="63" y="670"/>
                  </a:cxn>
                  <a:cxn ang="0">
                    <a:pos x="54" y="672"/>
                  </a:cxn>
                  <a:cxn ang="0">
                    <a:pos x="45" y="673"/>
                  </a:cxn>
                  <a:cxn ang="0">
                    <a:pos x="36" y="676"/>
                  </a:cxn>
                  <a:cxn ang="0">
                    <a:pos x="28" y="677"/>
                  </a:cxn>
                  <a:cxn ang="0">
                    <a:pos x="18" y="679"/>
                  </a:cxn>
                  <a:cxn ang="0">
                    <a:pos x="10" y="680"/>
                  </a:cxn>
                  <a:cxn ang="0">
                    <a:pos x="0" y="683"/>
                  </a:cxn>
                  <a:cxn ang="0">
                    <a:pos x="8" y="587"/>
                  </a:cxn>
                  <a:cxn ang="0">
                    <a:pos x="16" y="504"/>
                  </a:cxn>
                  <a:cxn ang="0">
                    <a:pos x="24" y="428"/>
                  </a:cxn>
                  <a:cxn ang="0">
                    <a:pos x="31" y="356"/>
                  </a:cxn>
                  <a:cxn ang="0">
                    <a:pos x="35" y="281"/>
                  </a:cxn>
                  <a:cxn ang="0">
                    <a:pos x="34" y="201"/>
                  </a:cxn>
                  <a:cxn ang="0">
                    <a:pos x="26" y="108"/>
                  </a:cxn>
                  <a:cxn ang="0">
                    <a:pos x="11" y="0"/>
                  </a:cxn>
                </a:cxnLst>
                <a:rect l="0" t="0" r="r" b="b"/>
                <a:pathLst>
                  <a:path w="95" h="683">
                    <a:moveTo>
                      <a:pt x="11" y="0"/>
                    </a:moveTo>
                    <a:lnTo>
                      <a:pt x="21" y="6"/>
                    </a:lnTo>
                    <a:lnTo>
                      <a:pt x="30" y="12"/>
                    </a:lnTo>
                    <a:lnTo>
                      <a:pt x="38" y="18"/>
                    </a:lnTo>
                    <a:lnTo>
                      <a:pt x="48" y="23"/>
                    </a:lnTo>
                    <a:lnTo>
                      <a:pt x="57" y="29"/>
                    </a:lnTo>
                    <a:lnTo>
                      <a:pt x="66" y="35"/>
                    </a:lnTo>
                    <a:lnTo>
                      <a:pt x="75" y="41"/>
                    </a:lnTo>
                    <a:lnTo>
                      <a:pt x="84" y="47"/>
                    </a:lnTo>
                    <a:lnTo>
                      <a:pt x="94" y="201"/>
                    </a:lnTo>
                    <a:lnTo>
                      <a:pt x="95" y="371"/>
                    </a:lnTo>
                    <a:lnTo>
                      <a:pt x="87" y="535"/>
                    </a:lnTo>
                    <a:lnTo>
                      <a:pt x="71" y="668"/>
                    </a:lnTo>
                    <a:lnTo>
                      <a:pt x="63" y="670"/>
                    </a:lnTo>
                    <a:lnTo>
                      <a:pt x="54" y="672"/>
                    </a:lnTo>
                    <a:lnTo>
                      <a:pt x="45" y="673"/>
                    </a:lnTo>
                    <a:lnTo>
                      <a:pt x="36" y="676"/>
                    </a:lnTo>
                    <a:lnTo>
                      <a:pt x="28" y="677"/>
                    </a:lnTo>
                    <a:lnTo>
                      <a:pt x="18" y="679"/>
                    </a:lnTo>
                    <a:lnTo>
                      <a:pt x="10" y="680"/>
                    </a:lnTo>
                    <a:lnTo>
                      <a:pt x="0" y="683"/>
                    </a:lnTo>
                    <a:lnTo>
                      <a:pt x="8" y="587"/>
                    </a:lnTo>
                    <a:lnTo>
                      <a:pt x="16" y="504"/>
                    </a:lnTo>
                    <a:lnTo>
                      <a:pt x="24" y="428"/>
                    </a:lnTo>
                    <a:lnTo>
                      <a:pt x="31" y="356"/>
                    </a:lnTo>
                    <a:lnTo>
                      <a:pt x="35" y="281"/>
                    </a:lnTo>
                    <a:lnTo>
                      <a:pt x="34" y="201"/>
                    </a:lnTo>
                    <a:lnTo>
                      <a:pt x="26" y="108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723F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7" name="Freeform 194"/>
              <p:cNvSpPr>
                <a:spLocks/>
              </p:cNvSpPr>
              <p:nvPr/>
            </p:nvSpPr>
            <p:spPr bwMode="auto">
              <a:xfrm>
                <a:off x="7540625" y="3862388"/>
                <a:ext cx="38100" cy="27463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3" y="6"/>
                  </a:cxn>
                  <a:cxn ang="0">
                    <a:pos x="32" y="12"/>
                  </a:cxn>
                  <a:cxn ang="0">
                    <a:pos x="41" y="18"/>
                  </a:cxn>
                  <a:cxn ang="0">
                    <a:pos x="51" y="23"/>
                  </a:cxn>
                  <a:cxn ang="0">
                    <a:pos x="59" y="29"/>
                  </a:cxn>
                  <a:cxn ang="0">
                    <a:pos x="69" y="35"/>
                  </a:cxn>
                  <a:cxn ang="0">
                    <a:pos x="78" y="41"/>
                  </a:cxn>
                  <a:cxn ang="0">
                    <a:pos x="88" y="47"/>
                  </a:cxn>
                  <a:cxn ang="0">
                    <a:pos x="95" y="202"/>
                  </a:cxn>
                  <a:cxn ang="0">
                    <a:pos x="95" y="375"/>
                  </a:cxn>
                  <a:cxn ang="0">
                    <a:pos x="88" y="539"/>
                  </a:cxn>
                  <a:cxn ang="0">
                    <a:pos x="73" y="674"/>
                  </a:cxn>
                  <a:cxn ang="0">
                    <a:pos x="64" y="677"/>
                  </a:cxn>
                  <a:cxn ang="0">
                    <a:pos x="54" y="679"/>
                  </a:cxn>
                  <a:cxn ang="0">
                    <a:pos x="45" y="680"/>
                  </a:cxn>
                  <a:cxn ang="0">
                    <a:pos x="37" y="683"/>
                  </a:cxn>
                  <a:cxn ang="0">
                    <a:pos x="27" y="685"/>
                  </a:cxn>
                  <a:cxn ang="0">
                    <a:pos x="18" y="686"/>
                  </a:cxn>
                  <a:cxn ang="0">
                    <a:pos x="10" y="688"/>
                  </a:cxn>
                  <a:cxn ang="0">
                    <a:pos x="0" y="691"/>
                  </a:cxn>
                  <a:cxn ang="0">
                    <a:pos x="6" y="595"/>
                  </a:cxn>
                  <a:cxn ang="0">
                    <a:pos x="15" y="510"/>
                  </a:cxn>
                  <a:cxn ang="0">
                    <a:pos x="24" y="433"/>
                  </a:cxn>
                  <a:cxn ang="0">
                    <a:pos x="31" y="359"/>
                  </a:cxn>
                  <a:cxn ang="0">
                    <a:pos x="36" y="283"/>
                  </a:cxn>
                  <a:cxn ang="0">
                    <a:pos x="34" y="202"/>
                  </a:cxn>
                  <a:cxn ang="0">
                    <a:pos x="28" y="108"/>
                  </a:cxn>
                  <a:cxn ang="0">
                    <a:pos x="13" y="0"/>
                  </a:cxn>
                </a:cxnLst>
                <a:rect l="0" t="0" r="r" b="b"/>
                <a:pathLst>
                  <a:path w="95" h="691">
                    <a:moveTo>
                      <a:pt x="13" y="0"/>
                    </a:moveTo>
                    <a:lnTo>
                      <a:pt x="23" y="6"/>
                    </a:lnTo>
                    <a:lnTo>
                      <a:pt x="32" y="12"/>
                    </a:lnTo>
                    <a:lnTo>
                      <a:pt x="41" y="18"/>
                    </a:lnTo>
                    <a:lnTo>
                      <a:pt x="51" y="23"/>
                    </a:lnTo>
                    <a:lnTo>
                      <a:pt x="59" y="29"/>
                    </a:lnTo>
                    <a:lnTo>
                      <a:pt x="69" y="35"/>
                    </a:lnTo>
                    <a:lnTo>
                      <a:pt x="78" y="41"/>
                    </a:lnTo>
                    <a:lnTo>
                      <a:pt x="88" y="47"/>
                    </a:lnTo>
                    <a:lnTo>
                      <a:pt x="95" y="202"/>
                    </a:lnTo>
                    <a:lnTo>
                      <a:pt x="95" y="375"/>
                    </a:lnTo>
                    <a:lnTo>
                      <a:pt x="88" y="539"/>
                    </a:lnTo>
                    <a:lnTo>
                      <a:pt x="73" y="674"/>
                    </a:lnTo>
                    <a:lnTo>
                      <a:pt x="64" y="677"/>
                    </a:lnTo>
                    <a:lnTo>
                      <a:pt x="54" y="679"/>
                    </a:lnTo>
                    <a:lnTo>
                      <a:pt x="45" y="680"/>
                    </a:lnTo>
                    <a:lnTo>
                      <a:pt x="37" y="683"/>
                    </a:lnTo>
                    <a:lnTo>
                      <a:pt x="27" y="685"/>
                    </a:lnTo>
                    <a:lnTo>
                      <a:pt x="18" y="686"/>
                    </a:lnTo>
                    <a:lnTo>
                      <a:pt x="10" y="688"/>
                    </a:lnTo>
                    <a:lnTo>
                      <a:pt x="0" y="691"/>
                    </a:lnTo>
                    <a:lnTo>
                      <a:pt x="6" y="595"/>
                    </a:lnTo>
                    <a:lnTo>
                      <a:pt x="15" y="510"/>
                    </a:lnTo>
                    <a:lnTo>
                      <a:pt x="24" y="433"/>
                    </a:lnTo>
                    <a:lnTo>
                      <a:pt x="31" y="359"/>
                    </a:lnTo>
                    <a:lnTo>
                      <a:pt x="36" y="283"/>
                    </a:lnTo>
                    <a:lnTo>
                      <a:pt x="34" y="202"/>
                    </a:lnTo>
                    <a:lnTo>
                      <a:pt x="28" y="10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D3F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8" name="Freeform 195"/>
              <p:cNvSpPr>
                <a:spLocks/>
              </p:cNvSpPr>
              <p:nvPr/>
            </p:nvSpPr>
            <p:spPr bwMode="auto">
              <a:xfrm>
                <a:off x="7534275" y="3859213"/>
                <a:ext cx="38100" cy="277812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5" y="6"/>
                  </a:cxn>
                  <a:cxn ang="0">
                    <a:pos x="34" y="12"/>
                  </a:cxn>
                  <a:cxn ang="0">
                    <a:pos x="43" y="18"/>
                  </a:cxn>
                  <a:cxn ang="0">
                    <a:pos x="53" y="24"/>
                  </a:cxn>
                  <a:cxn ang="0">
                    <a:pos x="62" y="30"/>
                  </a:cxn>
                  <a:cxn ang="0">
                    <a:pos x="72" y="36"/>
                  </a:cxn>
                  <a:cxn ang="0">
                    <a:pos x="81" y="42"/>
                  </a:cxn>
                  <a:cxn ang="0">
                    <a:pos x="91" y="48"/>
                  </a:cxn>
                  <a:cxn ang="0">
                    <a:pos x="97" y="204"/>
                  </a:cxn>
                  <a:cxn ang="0">
                    <a:pos x="96" y="377"/>
                  </a:cxn>
                  <a:cxn ang="0">
                    <a:pos x="88" y="544"/>
                  </a:cxn>
                  <a:cxn ang="0">
                    <a:pos x="74" y="680"/>
                  </a:cxn>
                  <a:cxn ang="0">
                    <a:pos x="65" y="682"/>
                  </a:cxn>
                  <a:cxn ang="0">
                    <a:pos x="55" y="685"/>
                  </a:cxn>
                  <a:cxn ang="0">
                    <a:pos x="46" y="687"/>
                  </a:cxn>
                  <a:cxn ang="0">
                    <a:pos x="38" y="688"/>
                  </a:cxn>
                  <a:cxn ang="0">
                    <a:pos x="28" y="691"/>
                  </a:cxn>
                  <a:cxn ang="0">
                    <a:pos x="19" y="693"/>
                  </a:cxn>
                  <a:cxn ang="0">
                    <a:pos x="9" y="695"/>
                  </a:cxn>
                  <a:cxn ang="0">
                    <a:pos x="0" y="698"/>
                  </a:cxn>
                  <a:cxn ang="0">
                    <a:pos x="7" y="601"/>
                  </a:cxn>
                  <a:cxn ang="0">
                    <a:pos x="15" y="515"/>
                  </a:cxn>
                  <a:cxn ang="0">
                    <a:pos x="25" y="437"/>
                  </a:cxn>
                  <a:cxn ang="0">
                    <a:pos x="32" y="363"/>
                  </a:cxn>
                  <a:cxn ang="0">
                    <a:pos x="36" y="286"/>
                  </a:cxn>
                  <a:cxn ang="0">
                    <a:pos x="36" y="202"/>
                  </a:cxn>
                  <a:cxn ang="0">
                    <a:pos x="30" y="109"/>
                  </a:cxn>
                  <a:cxn ang="0">
                    <a:pos x="15" y="0"/>
                  </a:cxn>
                </a:cxnLst>
                <a:rect l="0" t="0" r="r" b="b"/>
                <a:pathLst>
                  <a:path w="97" h="698">
                    <a:moveTo>
                      <a:pt x="15" y="0"/>
                    </a:moveTo>
                    <a:lnTo>
                      <a:pt x="25" y="6"/>
                    </a:lnTo>
                    <a:lnTo>
                      <a:pt x="34" y="12"/>
                    </a:lnTo>
                    <a:lnTo>
                      <a:pt x="43" y="18"/>
                    </a:lnTo>
                    <a:lnTo>
                      <a:pt x="53" y="24"/>
                    </a:lnTo>
                    <a:lnTo>
                      <a:pt x="62" y="30"/>
                    </a:lnTo>
                    <a:lnTo>
                      <a:pt x="72" y="36"/>
                    </a:lnTo>
                    <a:lnTo>
                      <a:pt x="81" y="42"/>
                    </a:lnTo>
                    <a:lnTo>
                      <a:pt x="91" y="48"/>
                    </a:lnTo>
                    <a:lnTo>
                      <a:pt x="97" y="204"/>
                    </a:lnTo>
                    <a:lnTo>
                      <a:pt x="96" y="377"/>
                    </a:lnTo>
                    <a:lnTo>
                      <a:pt x="88" y="544"/>
                    </a:lnTo>
                    <a:lnTo>
                      <a:pt x="74" y="680"/>
                    </a:lnTo>
                    <a:lnTo>
                      <a:pt x="65" y="682"/>
                    </a:lnTo>
                    <a:lnTo>
                      <a:pt x="55" y="685"/>
                    </a:lnTo>
                    <a:lnTo>
                      <a:pt x="46" y="687"/>
                    </a:lnTo>
                    <a:lnTo>
                      <a:pt x="38" y="688"/>
                    </a:lnTo>
                    <a:lnTo>
                      <a:pt x="28" y="691"/>
                    </a:lnTo>
                    <a:lnTo>
                      <a:pt x="19" y="693"/>
                    </a:lnTo>
                    <a:lnTo>
                      <a:pt x="9" y="695"/>
                    </a:lnTo>
                    <a:lnTo>
                      <a:pt x="0" y="698"/>
                    </a:lnTo>
                    <a:lnTo>
                      <a:pt x="7" y="601"/>
                    </a:lnTo>
                    <a:lnTo>
                      <a:pt x="15" y="515"/>
                    </a:lnTo>
                    <a:lnTo>
                      <a:pt x="25" y="437"/>
                    </a:lnTo>
                    <a:lnTo>
                      <a:pt x="32" y="363"/>
                    </a:lnTo>
                    <a:lnTo>
                      <a:pt x="36" y="286"/>
                    </a:lnTo>
                    <a:lnTo>
                      <a:pt x="36" y="202"/>
                    </a:lnTo>
                    <a:lnTo>
                      <a:pt x="30" y="10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8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9" name="Freeform 196"/>
              <p:cNvSpPr>
                <a:spLocks/>
              </p:cNvSpPr>
              <p:nvPr/>
            </p:nvSpPr>
            <p:spPr bwMode="auto">
              <a:xfrm>
                <a:off x="7527925" y="3857625"/>
                <a:ext cx="39688" cy="27940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9" y="6"/>
                  </a:cxn>
                  <a:cxn ang="0">
                    <a:pos x="38" y="12"/>
                  </a:cxn>
                  <a:cxn ang="0">
                    <a:pos x="48" y="18"/>
                  </a:cxn>
                  <a:cxn ang="0">
                    <a:pos x="57" y="24"/>
                  </a:cxn>
                  <a:cxn ang="0">
                    <a:pos x="67" y="30"/>
                  </a:cxn>
                  <a:cxn ang="0">
                    <a:pos x="76" y="36"/>
                  </a:cxn>
                  <a:cxn ang="0">
                    <a:pos x="85" y="42"/>
                  </a:cxn>
                  <a:cxn ang="0">
                    <a:pos x="95" y="47"/>
                  </a:cxn>
                  <a:cxn ang="0">
                    <a:pos x="98" y="205"/>
                  </a:cxn>
                  <a:cxn ang="0">
                    <a:pos x="97" y="380"/>
                  </a:cxn>
                  <a:cxn ang="0">
                    <a:pos x="90" y="550"/>
                  </a:cxn>
                  <a:cxn ang="0">
                    <a:pos x="77" y="686"/>
                  </a:cxn>
                  <a:cxn ang="0">
                    <a:pos x="68" y="688"/>
                  </a:cxn>
                  <a:cxn ang="0">
                    <a:pos x="58" y="691"/>
                  </a:cxn>
                  <a:cxn ang="0">
                    <a:pos x="48" y="693"/>
                  </a:cxn>
                  <a:cxn ang="0">
                    <a:pos x="38" y="695"/>
                  </a:cxn>
                  <a:cxn ang="0">
                    <a:pos x="29" y="698"/>
                  </a:cxn>
                  <a:cxn ang="0">
                    <a:pos x="19" y="700"/>
                  </a:cxn>
                  <a:cxn ang="0">
                    <a:pos x="10" y="702"/>
                  </a:cxn>
                  <a:cxn ang="0">
                    <a:pos x="0" y="705"/>
                  </a:cxn>
                  <a:cxn ang="0">
                    <a:pos x="7" y="608"/>
                  </a:cxn>
                  <a:cxn ang="0">
                    <a:pos x="16" y="522"/>
                  </a:cxn>
                  <a:cxn ang="0">
                    <a:pos x="25" y="443"/>
                  </a:cxn>
                  <a:cxn ang="0">
                    <a:pos x="33" y="366"/>
                  </a:cxn>
                  <a:cxn ang="0">
                    <a:pos x="39" y="287"/>
                  </a:cxn>
                  <a:cxn ang="0">
                    <a:pos x="39" y="203"/>
                  </a:cxn>
                  <a:cxn ang="0">
                    <a:pos x="33" y="109"/>
                  </a:cxn>
                  <a:cxn ang="0">
                    <a:pos x="19" y="0"/>
                  </a:cxn>
                </a:cxnLst>
                <a:rect l="0" t="0" r="r" b="b"/>
                <a:pathLst>
                  <a:path w="98" h="705">
                    <a:moveTo>
                      <a:pt x="19" y="0"/>
                    </a:moveTo>
                    <a:lnTo>
                      <a:pt x="29" y="6"/>
                    </a:lnTo>
                    <a:lnTo>
                      <a:pt x="38" y="12"/>
                    </a:lnTo>
                    <a:lnTo>
                      <a:pt x="48" y="18"/>
                    </a:lnTo>
                    <a:lnTo>
                      <a:pt x="57" y="24"/>
                    </a:lnTo>
                    <a:lnTo>
                      <a:pt x="67" y="30"/>
                    </a:lnTo>
                    <a:lnTo>
                      <a:pt x="76" y="36"/>
                    </a:lnTo>
                    <a:lnTo>
                      <a:pt x="85" y="42"/>
                    </a:lnTo>
                    <a:lnTo>
                      <a:pt x="95" y="47"/>
                    </a:lnTo>
                    <a:lnTo>
                      <a:pt x="98" y="205"/>
                    </a:lnTo>
                    <a:lnTo>
                      <a:pt x="97" y="380"/>
                    </a:lnTo>
                    <a:lnTo>
                      <a:pt x="90" y="550"/>
                    </a:lnTo>
                    <a:lnTo>
                      <a:pt x="77" y="686"/>
                    </a:lnTo>
                    <a:lnTo>
                      <a:pt x="68" y="688"/>
                    </a:lnTo>
                    <a:lnTo>
                      <a:pt x="58" y="691"/>
                    </a:lnTo>
                    <a:lnTo>
                      <a:pt x="48" y="693"/>
                    </a:lnTo>
                    <a:lnTo>
                      <a:pt x="38" y="695"/>
                    </a:lnTo>
                    <a:lnTo>
                      <a:pt x="29" y="698"/>
                    </a:lnTo>
                    <a:lnTo>
                      <a:pt x="19" y="700"/>
                    </a:lnTo>
                    <a:lnTo>
                      <a:pt x="10" y="702"/>
                    </a:lnTo>
                    <a:lnTo>
                      <a:pt x="0" y="705"/>
                    </a:lnTo>
                    <a:lnTo>
                      <a:pt x="7" y="608"/>
                    </a:lnTo>
                    <a:lnTo>
                      <a:pt x="16" y="522"/>
                    </a:lnTo>
                    <a:lnTo>
                      <a:pt x="25" y="443"/>
                    </a:lnTo>
                    <a:lnTo>
                      <a:pt x="33" y="366"/>
                    </a:lnTo>
                    <a:lnTo>
                      <a:pt x="39" y="287"/>
                    </a:lnTo>
                    <a:lnTo>
                      <a:pt x="39" y="203"/>
                    </a:lnTo>
                    <a:lnTo>
                      <a:pt x="33" y="10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66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0" name="Freeform 197"/>
              <p:cNvSpPr>
                <a:spLocks/>
              </p:cNvSpPr>
              <p:nvPr/>
            </p:nvSpPr>
            <p:spPr bwMode="auto">
              <a:xfrm>
                <a:off x="7521575" y="3854450"/>
                <a:ext cx="39688" cy="2825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2" y="6"/>
                  </a:cxn>
                  <a:cxn ang="0">
                    <a:pos x="41" y="12"/>
                  </a:cxn>
                  <a:cxn ang="0">
                    <a:pos x="51" y="18"/>
                  </a:cxn>
                  <a:cxn ang="0">
                    <a:pos x="61" y="24"/>
                  </a:cxn>
                  <a:cxn ang="0">
                    <a:pos x="71" y="30"/>
                  </a:cxn>
                  <a:cxn ang="0">
                    <a:pos x="80" y="36"/>
                  </a:cxn>
                  <a:cxn ang="0">
                    <a:pos x="90" y="41"/>
                  </a:cxn>
                  <a:cxn ang="0">
                    <a:pos x="99" y="47"/>
                  </a:cxn>
                  <a:cxn ang="0">
                    <a:pos x="100" y="206"/>
                  </a:cxn>
                  <a:cxn ang="0">
                    <a:pos x="99" y="384"/>
                  </a:cxn>
                  <a:cxn ang="0">
                    <a:pos x="92" y="554"/>
                  </a:cxn>
                  <a:cxn ang="0">
                    <a:pos x="79" y="692"/>
                  </a:cxn>
                  <a:cxn ang="0">
                    <a:pos x="70" y="694"/>
                  </a:cxn>
                  <a:cxn ang="0">
                    <a:pos x="59" y="696"/>
                  </a:cxn>
                  <a:cxn ang="0">
                    <a:pos x="49" y="699"/>
                  </a:cxn>
                  <a:cxn ang="0">
                    <a:pos x="40" y="701"/>
                  </a:cxn>
                  <a:cxn ang="0">
                    <a:pos x="30" y="704"/>
                  </a:cxn>
                  <a:cxn ang="0">
                    <a:pos x="20" y="707"/>
                  </a:cxn>
                  <a:cxn ang="0">
                    <a:pos x="10" y="709"/>
                  </a:cxn>
                  <a:cxn ang="0">
                    <a:pos x="0" y="712"/>
                  </a:cxn>
                  <a:cxn ang="0">
                    <a:pos x="7" y="615"/>
                  </a:cxn>
                  <a:cxn ang="0">
                    <a:pos x="16" y="528"/>
                  </a:cxn>
                  <a:cxn ang="0">
                    <a:pos x="27" y="448"/>
                  </a:cxn>
                  <a:cxn ang="0">
                    <a:pos x="36" y="370"/>
                  </a:cxn>
                  <a:cxn ang="0">
                    <a:pos x="41" y="289"/>
                  </a:cxn>
                  <a:cxn ang="0">
                    <a:pos x="42" y="204"/>
                  </a:cxn>
                  <a:cxn ang="0">
                    <a:pos x="36" y="109"/>
                  </a:cxn>
                  <a:cxn ang="0">
                    <a:pos x="22" y="0"/>
                  </a:cxn>
                </a:cxnLst>
                <a:rect l="0" t="0" r="r" b="b"/>
                <a:pathLst>
                  <a:path w="100" h="712">
                    <a:moveTo>
                      <a:pt x="22" y="0"/>
                    </a:moveTo>
                    <a:lnTo>
                      <a:pt x="32" y="6"/>
                    </a:lnTo>
                    <a:lnTo>
                      <a:pt x="41" y="12"/>
                    </a:lnTo>
                    <a:lnTo>
                      <a:pt x="51" y="18"/>
                    </a:lnTo>
                    <a:lnTo>
                      <a:pt x="61" y="24"/>
                    </a:lnTo>
                    <a:lnTo>
                      <a:pt x="71" y="30"/>
                    </a:lnTo>
                    <a:lnTo>
                      <a:pt x="80" y="36"/>
                    </a:lnTo>
                    <a:lnTo>
                      <a:pt x="90" y="41"/>
                    </a:lnTo>
                    <a:lnTo>
                      <a:pt x="99" y="47"/>
                    </a:lnTo>
                    <a:lnTo>
                      <a:pt x="100" y="206"/>
                    </a:lnTo>
                    <a:lnTo>
                      <a:pt x="99" y="384"/>
                    </a:lnTo>
                    <a:lnTo>
                      <a:pt x="92" y="554"/>
                    </a:lnTo>
                    <a:lnTo>
                      <a:pt x="79" y="692"/>
                    </a:lnTo>
                    <a:lnTo>
                      <a:pt x="70" y="694"/>
                    </a:lnTo>
                    <a:lnTo>
                      <a:pt x="59" y="696"/>
                    </a:lnTo>
                    <a:lnTo>
                      <a:pt x="49" y="699"/>
                    </a:lnTo>
                    <a:lnTo>
                      <a:pt x="40" y="701"/>
                    </a:lnTo>
                    <a:lnTo>
                      <a:pt x="30" y="704"/>
                    </a:lnTo>
                    <a:lnTo>
                      <a:pt x="20" y="707"/>
                    </a:lnTo>
                    <a:lnTo>
                      <a:pt x="10" y="709"/>
                    </a:lnTo>
                    <a:lnTo>
                      <a:pt x="0" y="712"/>
                    </a:lnTo>
                    <a:lnTo>
                      <a:pt x="7" y="615"/>
                    </a:lnTo>
                    <a:lnTo>
                      <a:pt x="16" y="528"/>
                    </a:lnTo>
                    <a:lnTo>
                      <a:pt x="27" y="448"/>
                    </a:lnTo>
                    <a:lnTo>
                      <a:pt x="36" y="370"/>
                    </a:lnTo>
                    <a:lnTo>
                      <a:pt x="41" y="289"/>
                    </a:lnTo>
                    <a:lnTo>
                      <a:pt x="42" y="204"/>
                    </a:lnTo>
                    <a:lnTo>
                      <a:pt x="36" y="10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3D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1" name="Freeform 198"/>
              <p:cNvSpPr>
                <a:spLocks/>
              </p:cNvSpPr>
              <p:nvPr/>
            </p:nvSpPr>
            <p:spPr bwMode="auto">
              <a:xfrm>
                <a:off x="7515225" y="3851275"/>
                <a:ext cx="41275" cy="285750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5" y="6"/>
                  </a:cxn>
                  <a:cxn ang="0">
                    <a:pos x="45" y="12"/>
                  </a:cxn>
                  <a:cxn ang="0">
                    <a:pos x="55" y="19"/>
                  </a:cxn>
                  <a:cxn ang="0">
                    <a:pos x="64" y="25"/>
                  </a:cxn>
                  <a:cxn ang="0">
                    <a:pos x="74" y="31"/>
                  </a:cxn>
                  <a:cxn ang="0">
                    <a:pos x="84" y="36"/>
                  </a:cxn>
                  <a:cxn ang="0">
                    <a:pos x="94" y="44"/>
                  </a:cxn>
                  <a:cxn ang="0">
                    <a:pos x="103" y="49"/>
                  </a:cxn>
                  <a:cxn ang="0">
                    <a:pos x="102" y="208"/>
                  </a:cxn>
                  <a:cxn ang="0">
                    <a:pos x="100" y="387"/>
                  </a:cxn>
                  <a:cxn ang="0">
                    <a:pos x="94" y="560"/>
                  </a:cxn>
                  <a:cxn ang="0">
                    <a:pos x="81" y="697"/>
                  </a:cxn>
                  <a:cxn ang="0">
                    <a:pos x="71" y="701"/>
                  </a:cxn>
                  <a:cxn ang="0">
                    <a:pos x="61" y="703"/>
                  </a:cxn>
                  <a:cxn ang="0">
                    <a:pos x="51" y="707"/>
                  </a:cxn>
                  <a:cxn ang="0">
                    <a:pos x="41" y="709"/>
                  </a:cxn>
                  <a:cxn ang="0">
                    <a:pos x="31" y="712"/>
                  </a:cxn>
                  <a:cxn ang="0">
                    <a:pos x="20" y="715"/>
                  </a:cxn>
                  <a:cxn ang="0">
                    <a:pos x="11" y="717"/>
                  </a:cxn>
                  <a:cxn ang="0">
                    <a:pos x="0" y="721"/>
                  </a:cxn>
                  <a:cxn ang="0">
                    <a:pos x="7" y="623"/>
                  </a:cxn>
                  <a:cxn ang="0">
                    <a:pos x="18" y="535"/>
                  </a:cxn>
                  <a:cxn ang="0">
                    <a:pos x="29" y="453"/>
                  </a:cxn>
                  <a:cxn ang="0">
                    <a:pos x="38" y="374"/>
                  </a:cxn>
                  <a:cxn ang="0">
                    <a:pos x="44" y="292"/>
                  </a:cxn>
                  <a:cxn ang="0">
                    <a:pos x="45" y="206"/>
                  </a:cxn>
                  <a:cxn ang="0">
                    <a:pos x="39" y="109"/>
                  </a:cxn>
                  <a:cxn ang="0">
                    <a:pos x="25" y="0"/>
                  </a:cxn>
                </a:cxnLst>
                <a:rect l="0" t="0" r="r" b="b"/>
                <a:pathLst>
                  <a:path w="103" h="721">
                    <a:moveTo>
                      <a:pt x="25" y="0"/>
                    </a:moveTo>
                    <a:lnTo>
                      <a:pt x="35" y="6"/>
                    </a:lnTo>
                    <a:lnTo>
                      <a:pt x="45" y="12"/>
                    </a:lnTo>
                    <a:lnTo>
                      <a:pt x="55" y="19"/>
                    </a:lnTo>
                    <a:lnTo>
                      <a:pt x="64" y="25"/>
                    </a:lnTo>
                    <a:lnTo>
                      <a:pt x="74" y="31"/>
                    </a:lnTo>
                    <a:lnTo>
                      <a:pt x="84" y="36"/>
                    </a:lnTo>
                    <a:lnTo>
                      <a:pt x="94" y="44"/>
                    </a:lnTo>
                    <a:lnTo>
                      <a:pt x="103" y="49"/>
                    </a:lnTo>
                    <a:lnTo>
                      <a:pt x="102" y="208"/>
                    </a:lnTo>
                    <a:lnTo>
                      <a:pt x="100" y="387"/>
                    </a:lnTo>
                    <a:lnTo>
                      <a:pt x="94" y="560"/>
                    </a:lnTo>
                    <a:lnTo>
                      <a:pt x="81" y="697"/>
                    </a:lnTo>
                    <a:lnTo>
                      <a:pt x="71" y="701"/>
                    </a:lnTo>
                    <a:lnTo>
                      <a:pt x="61" y="703"/>
                    </a:lnTo>
                    <a:lnTo>
                      <a:pt x="51" y="707"/>
                    </a:lnTo>
                    <a:lnTo>
                      <a:pt x="41" y="709"/>
                    </a:lnTo>
                    <a:lnTo>
                      <a:pt x="31" y="712"/>
                    </a:lnTo>
                    <a:lnTo>
                      <a:pt x="20" y="715"/>
                    </a:lnTo>
                    <a:lnTo>
                      <a:pt x="11" y="717"/>
                    </a:lnTo>
                    <a:lnTo>
                      <a:pt x="0" y="721"/>
                    </a:lnTo>
                    <a:lnTo>
                      <a:pt x="7" y="623"/>
                    </a:lnTo>
                    <a:lnTo>
                      <a:pt x="18" y="535"/>
                    </a:lnTo>
                    <a:lnTo>
                      <a:pt x="29" y="453"/>
                    </a:lnTo>
                    <a:lnTo>
                      <a:pt x="38" y="374"/>
                    </a:lnTo>
                    <a:lnTo>
                      <a:pt x="44" y="292"/>
                    </a:lnTo>
                    <a:lnTo>
                      <a:pt x="45" y="206"/>
                    </a:lnTo>
                    <a:lnTo>
                      <a:pt x="39" y="10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B3D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2" name="Freeform 199"/>
              <p:cNvSpPr>
                <a:spLocks/>
              </p:cNvSpPr>
              <p:nvPr/>
            </p:nvSpPr>
            <p:spPr bwMode="auto">
              <a:xfrm>
                <a:off x="7508875" y="3848100"/>
                <a:ext cx="42863" cy="28892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8" y="6"/>
                  </a:cxn>
                  <a:cxn ang="0">
                    <a:pos x="48" y="11"/>
                  </a:cxn>
                  <a:cxn ang="0">
                    <a:pos x="58" y="19"/>
                  </a:cxn>
                  <a:cxn ang="0">
                    <a:pos x="67" y="24"/>
                  </a:cxn>
                  <a:cxn ang="0">
                    <a:pos x="77" y="30"/>
                  </a:cxn>
                  <a:cxn ang="0">
                    <a:pos x="88" y="36"/>
                  </a:cxn>
                  <a:cxn ang="0">
                    <a:pos x="97" y="43"/>
                  </a:cxn>
                  <a:cxn ang="0">
                    <a:pos x="108" y="49"/>
                  </a:cxn>
                  <a:cxn ang="0">
                    <a:pos x="103" y="209"/>
                  </a:cxn>
                  <a:cxn ang="0">
                    <a:pos x="102" y="390"/>
                  </a:cxn>
                  <a:cxn ang="0">
                    <a:pos x="96" y="565"/>
                  </a:cxn>
                  <a:cxn ang="0">
                    <a:pos x="84" y="703"/>
                  </a:cxn>
                  <a:cxn ang="0">
                    <a:pos x="73" y="707"/>
                  </a:cxn>
                  <a:cxn ang="0">
                    <a:pos x="63" y="709"/>
                  </a:cxn>
                  <a:cxn ang="0">
                    <a:pos x="52" y="713"/>
                  </a:cxn>
                  <a:cxn ang="0">
                    <a:pos x="41" y="715"/>
                  </a:cxn>
                  <a:cxn ang="0">
                    <a:pos x="31" y="719"/>
                  </a:cxn>
                  <a:cxn ang="0">
                    <a:pos x="20" y="722"/>
                  </a:cxn>
                  <a:cxn ang="0">
                    <a:pos x="11" y="724"/>
                  </a:cxn>
                  <a:cxn ang="0">
                    <a:pos x="0" y="728"/>
                  </a:cxn>
                  <a:cxn ang="0">
                    <a:pos x="7" y="630"/>
                  </a:cxn>
                  <a:cxn ang="0">
                    <a:pos x="17" y="541"/>
                  </a:cxn>
                  <a:cxn ang="0">
                    <a:pos x="28" y="458"/>
                  </a:cxn>
                  <a:cxn ang="0">
                    <a:pos x="38" y="377"/>
                  </a:cxn>
                  <a:cxn ang="0">
                    <a:pos x="45" y="295"/>
                  </a:cxn>
                  <a:cxn ang="0">
                    <a:pos x="47" y="207"/>
                  </a:cxn>
                  <a:cxn ang="0">
                    <a:pos x="43" y="110"/>
                  </a:cxn>
                  <a:cxn ang="0">
                    <a:pos x="28" y="0"/>
                  </a:cxn>
                </a:cxnLst>
                <a:rect l="0" t="0" r="r" b="b"/>
                <a:pathLst>
                  <a:path w="108" h="728">
                    <a:moveTo>
                      <a:pt x="28" y="0"/>
                    </a:moveTo>
                    <a:lnTo>
                      <a:pt x="38" y="6"/>
                    </a:lnTo>
                    <a:lnTo>
                      <a:pt x="48" y="11"/>
                    </a:lnTo>
                    <a:lnTo>
                      <a:pt x="58" y="19"/>
                    </a:lnTo>
                    <a:lnTo>
                      <a:pt x="67" y="24"/>
                    </a:lnTo>
                    <a:lnTo>
                      <a:pt x="77" y="30"/>
                    </a:lnTo>
                    <a:lnTo>
                      <a:pt x="88" y="36"/>
                    </a:lnTo>
                    <a:lnTo>
                      <a:pt x="97" y="43"/>
                    </a:lnTo>
                    <a:lnTo>
                      <a:pt x="108" y="49"/>
                    </a:lnTo>
                    <a:lnTo>
                      <a:pt x="103" y="209"/>
                    </a:lnTo>
                    <a:lnTo>
                      <a:pt x="102" y="390"/>
                    </a:lnTo>
                    <a:lnTo>
                      <a:pt x="96" y="565"/>
                    </a:lnTo>
                    <a:lnTo>
                      <a:pt x="84" y="703"/>
                    </a:lnTo>
                    <a:lnTo>
                      <a:pt x="73" y="707"/>
                    </a:lnTo>
                    <a:lnTo>
                      <a:pt x="63" y="709"/>
                    </a:lnTo>
                    <a:lnTo>
                      <a:pt x="52" y="713"/>
                    </a:lnTo>
                    <a:lnTo>
                      <a:pt x="41" y="715"/>
                    </a:lnTo>
                    <a:lnTo>
                      <a:pt x="31" y="719"/>
                    </a:lnTo>
                    <a:lnTo>
                      <a:pt x="20" y="722"/>
                    </a:lnTo>
                    <a:lnTo>
                      <a:pt x="11" y="724"/>
                    </a:lnTo>
                    <a:lnTo>
                      <a:pt x="0" y="728"/>
                    </a:lnTo>
                    <a:lnTo>
                      <a:pt x="7" y="630"/>
                    </a:lnTo>
                    <a:lnTo>
                      <a:pt x="17" y="541"/>
                    </a:lnTo>
                    <a:lnTo>
                      <a:pt x="28" y="458"/>
                    </a:lnTo>
                    <a:lnTo>
                      <a:pt x="38" y="377"/>
                    </a:lnTo>
                    <a:lnTo>
                      <a:pt x="45" y="295"/>
                    </a:lnTo>
                    <a:lnTo>
                      <a:pt x="47" y="207"/>
                    </a:lnTo>
                    <a:lnTo>
                      <a:pt x="43" y="11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63D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3" name="Freeform 200"/>
              <p:cNvSpPr>
                <a:spLocks/>
              </p:cNvSpPr>
              <p:nvPr/>
            </p:nvSpPr>
            <p:spPr bwMode="auto">
              <a:xfrm>
                <a:off x="7504113" y="3844925"/>
                <a:ext cx="42863" cy="2921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40" y="5"/>
                  </a:cxn>
                  <a:cxn ang="0">
                    <a:pos x="50" y="11"/>
                  </a:cxn>
                  <a:cxn ang="0">
                    <a:pos x="60" y="18"/>
                  </a:cxn>
                  <a:cxn ang="0">
                    <a:pos x="71" y="24"/>
                  </a:cxn>
                  <a:cxn ang="0">
                    <a:pos x="80" y="30"/>
                  </a:cxn>
                  <a:cxn ang="0">
                    <a:pos x="90" y="36"/>
                  </a:cxn>
                  <a:cxn ang="0">
                    <a:pos x="100" y="43"/>
                  </a:cxn>
                  <a:cxn ang="0">
                    <a:pos x="110" y="49"/>
                  </a:cxn>
                  <a:cxn ang="0">
                    <a:pos x="104" y="210"/>
                  </a:cxn>
                  <a:cxn ang="0">
                    <a:pos x="101" y="393"/>
                  </a:cxn>
                  <a:cxn ang="0">
                    <a:pos x="97" y="569"/>
                  </a:cxn>
                  <a:cxn ang="0">
                    <a:pos x="84" y="709"/>
                  </a:cxn>
                  <a:cxn ang="0">
                    <a:pos x="73" y="712"/>
                  </a:cxn>
                  <a:cxn ang="0">
                    <a:pos x="63" y="715"/>
                  </a:cxn>
                  <a:cxn ang="0">
                    <a:pos x="53" y="718"/>
                  </a:cxn>
                  <a:cxn ang="0">
                    <a:pos x="42" y="722"/>
                  </a:cxn>
                  <a:cxn ang="0">
                    <a:pos x="32" y="726"/>
                  </a:cxn>
                  <a:cxn ang="0">
                    <a:pos x="21" y="729"/>
                  </a:cxn>
                  <a:cxn ang="0">
                    <a:pos x="10" y="731"/>
                  </a:cxn>
                  <a:cxn ang="0">
                    <a:pos x="0" y="735"/>
                  </a:cxn>
                  <a:cxn ang="0">
                    <a:pos x="7" y="637"/>
                  </a:cxn>
                  <a:cxn ang="0">
                    <a:pos x="17" y="547"/>
                  </a:cxn>
                  <a:cxn ang="0">
                    <a:pos x="29" y="463"/>
                  </a:cxn>
                  <a:cxn ang="0">
                    <a:pos x="40" y="381"/>
                  </a:cxn>
                  <a:cxn ang="0">
                    <a:pos x="47" y="297"/>
                  </a:cxn>
                  <a:cxn ang="0">
                    <a:pos x="49" y="207"/>
                  </a:cxn>
                  <a:cxn ang="0">
                    <a:pos x="45" y="110"/>
                  </a:cxn>
                  <a:cxn ang="0">
                    <a:pos x="30" y="0"/>
                  </a:cxn>
                </a:cxnLst>
                <a:rect l="0" t="0" r="r" b="b"/>
                <a:pathLst>
                  <a:path w="110" h="735">
                    <a:moveTo>
                      <a:pt x="30" y="0"/>
                    </a:moveTo>
                    <a:lnTo>
                      <a:pt x="40" y="5"/>
                    </a:lnTo>
                    <a:lnTo>
                      <a:pt x="50" y="11"/>
                    </a:lnTo>
                    <a:lnTo>
                      <a:pt x="60" y="18"/>
                    </a:lnTo>
                    <a:lnTo>
                      <a:pt x="71" y="24"/>
                    </a:lnTo>
                    <a:lnTo>
                      <a:pt x="80" y="30"/>
                    </a:lnTo>
                    <a:lnTo>
                      <a:pt x="90" y="36"/>
                    </a:lnTo>
                    <a:lnTo>
                      <a:pt x="100" y="43"/>
                    </a:lnTo>
                    <a:lnTo>
                      <a:pt x="110" y="49"/>
                    </a:lnTo>
                    <a:lnTo>
                      <a:pt x="104" y="210"/>
                    </a:lnTo>
                    <a:lnTo>
                      <a:pt x="101" y="393"/>
                    </a:lnTo>
                    <a:lnTo>
                      <a:pt x="97" y="569"/>
                    </a:lnTo>
                    <a:lnTo>
                      <a:pt x="84" y="709"/>
                    </a:lnTo>
                    <a:lnTo>
                      <a:pt x="73" y="712"/>
                    </a:lnTo>
                    <a:lnTo>
                      <a:pt x="63" y="715"/>
                    </a:lnTo>
                    <a:lnTo>
                      <a:pt x="53" y="718"/>
                    </a:lnTo>
                    <a:lnTo>
                      <a:pt x="42" y="722"/>
                    </a:lnTo>
                    <a:lnTo>
                      <a:pt x="32" y="726"/>
                    </a:lnTo>
                    <a:lnTo>
                      <a:pt x="21" y="729"/>
                    </a:lnTo>
                    <a:lnTo>
                      <a:pt x="10" y="731"/>
                    </a:lnTo>
                    <a:lnTo>
                      <a:pt x="0" y="735"/>
                    </a:lnTo>
                    <a:lnTo>
                      <a:pt x="7" y="637"/>
                    </a:lnTo>
                    <a:lnTo>
                      <a:pt x="17" y="547"/>
                    </a:lnTo>
                    <a:lnTo>
                      <a:pt x="29" y="463"/>
                    </a:lnTo>
                    <a:lnTo>
                      <a:pt x="40" y="381"/>
                    </a:lnTo>
                    <a:lnTo>
                      <a:pt x="47" y="297"/>
                    </a:lnTo>
                    <a:lnTo>
                      <a:pt x="49" y="207"/>
                    </a:lnTo>
                    <a:lnTo>
                      <a:pt x="45" y="11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513D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4" name="Freeform 201"/>
              <p:cNvSpPr>
                <a:spLocks/>
              </p:cNvSpPr>
              <p:nvPr/>
            </p:nvSpPr>
            <p:spPr bwMode="auto">
              <a:xfrm>
                <a:off x="7497763" y="3841750"/>
                <a:ext cx="44450" cy="29527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4" y="6"/>
                  </a:cxn>
                  <a:cxn ang="0">
                    <a:pos x="55" y="13"/>
                  </a:cxn>
                  <a:cxn ang="0">
                    <a:pos x="64" y="19"/>
                  </a:cxn>
                  <a:cxn ang="0">
                    <a:pos x="74" y="25"/>
                  </a:cxn>
                  <a:cxn ang="0">
                    <a:pos x="84" y="31"/>
                  </a:cxn>
                  <a:cxn ang="0">
                    <a:pos x="94" y="38"/>
                  </a:cxn>
                  <a:cxn ang="0">
                    <a:pos x="104" y="44"/>
                  </a:cxn>
                  <a:cxn ang="0">
                    <a:pos x="115" y="51"/>
                  </a:cxn>
                  <a:cxn ang="0">
                    <a:pos x="106" y="212"/>
                  </a:cxn>
                  <a:cxn ang="0">
                    <a:pos x="103" y="397"/>
                  </a:cxn>
                  <a:cxn ang="0">
                    <a:pos x="98" y="575"/>
                  </a:cxn>
                  <a:cxn ang="0">
                    <a:pos x="87" y="716"/>
                  </a:cxn>
                  <a:cxn ang="0">
                    <a:pos x="76" y="719"/>
                  </a:cxn>
                  <a:cxn ang="0">
                    <a:pos x="64" y="723"/>
                  </a:cxn>
                  <a:cxn ang="0">
                    <a:pos x="53" y="726"/>
                  </a:cxn>
                  <a:cxn ang="0">
                    <a:pos x="43" y="729"/>
                  </a:cxn>
                  <a:cxn ang="0">
                    <a:pos x="32" y="732"/>
                  </a:cxn>
                  <a:cxn ang="0">
                    <a:pos x="22" y="736"/>
                  </a:cxn>
                  <a:cxn ang="0">
                    <a:pos x="11" y="739"/>
                  </a:cxn>
                  <a:cxn ang="0">
                    <a:pos x="0" y="743"/>
                  </a:cxn>
                  <a:cxn ang="0">
                    <a:pos x="7" y="645"/>
                  </a:cxn>
                  <a:cxn ang="0">
                    <a:pos x="18" y="555"/>
                  </a:cxn>
                  <a:cxn ang="0">
                    <a:pos x="30" y="469"/>
                  </a:cxn>
                  <a:cxn ang="0">
                    <a:pos x="42" y="385"/>
                  </a:cxn>
                  <a:cxn ang="0">
                    <a:pos x="50" y="300"/>
                  </a:cxn>
                  <a:cxn ang="0">
                    <a:pos x="52" y="209"/>
                  </a:cxn>
                  <a:cxn ang="0">
                    <a:pos x="49" y="111"/>
                  </a:cxn>
                  <a:cxn ang="0">
                    <a:pos x="35" y="0"/>
                  </a:cxn>
                </a:cxnLst>
                <a:rect l="0" t="0" r="r" b="b"/>
                <a:pathLst>
                  <a:path w="115" h="743">
                    <a:moveTo>
                      <a:pt x="35" y="0"/>
                    </a:moveTo>
                    <a:lnTo>
                      <a:pt x="44" y="6"/>
                    </a:lnTo>
                    <a:lnTo>
                      <a:pt x="55" y="13"/>
                    </a:lnTo>
                    <a:lnTo>
                      <a:pt x="64" y="19"/>
                    </a:lnTo>
                    <a:lnTo>
                      <a:pt x="74" y="25"/>
                    </a:lnTo>
                    <a:lnTo>
                      <a:pt x="84" y="31"/>
                    </a:lnTo>
                    <a:lnTo>
                      <a:pt x="94" y="38"/>
                    </a:lnTo>
                    <a:lnTo>
                      <a:pt x="104" y="44"/>
                    </a:lnTo>
                    <a:lnTo>
                      <a:pt x="115" y="51"/>
                    </a:lnTo>
                    <a:lnTo>
                      <a:pt x="106" y="212"/>
                    </a:lnTo>
                    <a:lnTo>
                      <a:pt x="103" y="397"/>
                    </a:lnTo>
                    <a:lnTo>
                      <a:pt x="98" y="575"/>
                    </a:lnTo>
                    <a:lnTo>
                      <a:pt x="87" y="716"/>
                    </a:lnTo>
                    <a:lnTo>
                      <a:pt x="76" y="719"/>
                    </a:lnTo>
                    <a:lnTo>
                      <a:pt x="64" y="723"/>
                    </a:lnTo>
                    <a:lnTo>
                      <a:pt x="53" y="726"/>
                    </a:lnTo>
                    <a:lnTo>
                      <a:pt x="43" y="729"/>
                    </a:lnTo>
                    <a:lnTo>
                      <a:pt x="32" y="732"/>
                    </a:lnTo>
                    <a:lnTo>
                      <a:pt x="22" y="736"/>
                    </a:lnTo>
                    <a:lnTo>
                      <a:pt x="11" y="739"/>
                    </a:lnTo>
                    <a:lnTo>
                      <a:pt x="0" y="743"/>
                    </a:lnTo>
                    <a:lnTo>
                      <a:pt x="7" y="645"/>
                    </a:lnTo>
                    <a:lnTo>
                      <a:pt x="18" y="555"/>
                    </a:lnTo>
                    <a:lnTo>
                      <a:pt x="30" y="469"/>
                    </a:lnTo>
                    <a:lnTo>
                      <a:pt x="42" y="385"/>
                    </a:lnTo>
                    <a:lnTo>
                      <a:pt x="50" y="300"/>
                    </a:lnTo>
                    <a:lnTo>
                      <a:pt x="52" y="209"/>
                    </a:lnTo>
                    <a:lnTo>
                      <a:pt x="49" y="11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C3A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5" name="Freeform 202"/>
              <p:cNvSpPr>
                <a:spLocks/>
              </p:cNvSpPr>
              <p:nvPr/>
            </p:nvSpPr>
            <p:spPr bwMode="auto">
              <a:xfrm>
                <a:off x="7491413" y="3840163"/>
                <a:ext cx="46038" cy="29686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17" y="51"/>
                  </a:cxn>
                  <a:cxn ang="0">
                    <a:pos x="106" y="213"/>
                  </a:cxn>
                  <a:cxn ang="0">
                    <a:pos x="103" y="401"/>
                  </a:cxn>
                  <a:cxn ang="0">
                    <a:pos x="99" y="579"/>
                  </a:cxn>
                  <a:cxn ang="0">
                    <a:pos x="87" y="722"/>
                  </a:cxn>
                  <a:cxn ang="0">
                    <a:pos x="0" y="750"/>
                  </a:cxn>
                  <a:cxn ang="0">
                    <a:pos x="7" y="652"/>
                  </a:cxn>
                  <a:cxn ang="0">
                    <a:pos x="19" y="560"/>
                  </a:cxn>
                  <a:cxn ang="0">
                    <a:pos x="31" y="474"/>
                  </a:cxn>
                  <a:cxn ang="0">
                    <a:pos x="42" y="389"/>
                  </a:cxn>
                  <a:cxn ang="0">
                    <a:pos x="51" y="301"/>
                  </a:cxn>
                  <a:cxn ang="0">
                    <a:pos x="54" y="210"/>
                  </a:cxn>
                  <a:cxn ang="0">
                    <a:pos x="51" y="110"/>
                  </a:cxn>
                  <a:cxn ang="0">
                    <a:pos x="37" y="0"/>
                  </a:cxn>
                </a:cxnLst>
                <a:rect l="0" t="0" r="r" b="b"/>
                <a:pathLst>
                  <a:path w="117" h="750">
                    <a:moveTo>
                      <a:pt x="37" y="0"/>
                    </a:moveTo>
                    <a:lnTo>
                      <a:pt x="117" y="51"/>
                    </a:lnTo>
                    <a:lnTo>
                      <a:pt x="106" y="213"/>
                    </a:lnTo>
                    <a:lnTo>
                      <a:pt x="103" y="401"/>
                    </a:lnTo>
                    <a:lnTo>
                      <a:pt x="99" y="579"/>
                    </a:lnTo>
                    <a:lnTo>
                      <a:pt x="87" y="722"/>
                    </a:lnTo>
                    <a:lnTo>
                      <a:pt x="0" y="750"/>
                    </a:lnTo>
                    <a:lnTo>
                      <a:pt x="7" y="652"/>
                    </a:lnTo>
                    <a:lnTo>
                      <a:pt x="19" y="560"/>
                    </a:lnTo>
                    <a:lnTo>
                      <a:pt x="31" y="474"/>
                    </a:lnTo>
                    <a:lnTo>
                      <a:pt x="42" y="389"/>
                    </a:lnTo>
                    <a:lnTo>
                      <a:pt x="51" y="301"/>
                    </a:lnTo>
                    <a:lnTo>
                      <a:pt x="54" y="210"/>
                    </a:lnTo>
                    <a:lnTo>
                      <a:pt x="51" y="11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473A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6" name="Freeform 203"/>
              <p:cNvSpPr>
                <a:spLocks/>
              </p:cNvSpPr>
              <p:nvPr/>
            </p:nvSpPr>
            <p:spPr bwMode="auto">
              <a:xfrm>
                <a:off x="7021513" y="4144963"/>
                <a:ext cx="385763" cy="317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7" y="11"/>
                  </a:cxn>
                  <a:cxn ang="0">
                    <a:pos x="91" y="20"/>
                  </a:cxn>
                  <a:cxn ang="0">
                    <a:pos x="133" y="27"/>
                  </a:cxn>
                  <a:cxn ang="0">
                    <a:pos x="174" y="34"/>
                  </a:cxn>
                  <a:cxn ang="0">
                    <a:pos x="215" y="39"/>
                  </a:cxn>
                  <a:cxn ang="0">
                    <a:pos x="255" y="43"/>
                  </a:cxn>
                  <a:cxn ang="0">
                    <a:pos x="295" y="46"/>
                  </a:cxn>
                  <a:cxn ang="0">
                    <a:pos x="338" y="47"/>
                  </a:cxn>
                  <a:cxn ang="0">
                    <a:pos x="381" y="49"/>
                  </a:cxn>
                  <a:cxn ang="0">
                    <a:pos x="424" y="47"/>
                  </a:cxn>
                  <a:cxn ang="0">
                    <a:pos x="472" y="46"/>
                  </a:cxn>
                  <a:cxn ang="0">
                    <a:pos x="520" y="44"/>
                  </a:cxn>
                  <a:cxn ang="0">
                    <a:pos x="572" y="40"/>
                  </a:cxn>
                  <a:cxn ang="0">
                    <a:pos x="628" y="36"/>
                  </a:cxn>
                  <a:cxn ang="0">
                    <a:pos x="687" y="31"/>
                  </a:cxn>
                  <a:cxn ang="0">
                    <a:pos x="751" y="25"/>
                  </a:cxn>
                  <a:cxn ang="0">
                    <a:pos x="789" y="18"/>
                  </a:cxn>
                  <a:cxn ang="0">
                    <a:pos x="861" y="21"/>
                  </a:cxn>
                  <a:cxn ang="0">
                    <a:pos x="971" y="36"/>
                  </a:cxn>
                  <a:cxn ang="0">
                    <a:pos x="848" y="50"/>
                  </a:cxn>
                  <a:cxn ang="0">
                    <a:pos x="756" y="63"/>
                  </a:cxn>
                  <a:cxn ang="0">
                    <a:pos x="717" y="68"/>
                  </a:cxn>
                  <a:cxn ang="0">
                    <a:pos x="678" y="72"/>
                  </a:cxn>
                  <a:cxn ang="0">
                    <a:pos x="639" y="75"/>
                  </a:cxn>
                  <a:cxn ang="0">
                    <a:pos x="601" y="77"/>
                  </a:cxn>
                  <a:cxn ang="0">
                    <a:pos x="563" y="79"/>
                  </a:cxn>
                  <a:cxn ang="0">
                    <a:pos x="526" y="79"/>
                  </a:cxn>
                  <a:cxn ang="0">
                    <a:pos x="489" y="79"/>
                  </a:cxn>
                  <a:cxn ang="0">
                    <a:pos x="454" y="79"/>
                  </a:cxn>
                  <a:cxn ang="0">
                    <a:pos x="420" y="78"/>
                  </a:cxn>
                  <a:cxn ang="0">
                    <a:pos x="385" y="77"/>
                  </a:cxn>
                  <a:cxn ang="0">
                    <a:pos x="353" y="75"/>
                  </a:cxn>
                  <a:cxn ang="0">
                    <a:pos x="321" y="72"/>
                  </a:cxn>
                  <a:cxn ang="0">
                    <a:pos x="291" y="69"/>
                  </a:cxn>
                  <a:cxn ang="0">
                    <a:pos x="261" y="66"/>
                  </a:cxn>
                  <a:cxn ang="0">
                    <a:pos x="233" y="63"/>
                  </a:cxn>
                  <a:cxn ang="0">
                    <a:pos x="207" y="58"/>
                  </a:cxn>
                  <a:cxn ang="0">
                    <a:pos x="181" y="55"/>
                  </a:cxn>
                  <a:cxn ang="0">
                    <a:pos x="157" y="50"/>
                  </a:cxn>
                  <a:cxn ang="0">
                    <a:pos x="133" y="46"/>
                  </a:cxn>
                  <a:cxn ang="0">
                    <a:pos x="113" y="42"/>
                  </a:cxn>
                  <a:cxn ang="0">
                    <a:pos x="93" y="37"/>
                  </a:cxn>
                  <a:cxn ang="0">
                    <a:pos x="75" y="32"/>
                  </a:cxn>
                  <a:cxn ang="0">
                    <a:pos x="59" y="29"/>
                  </a:cxn>
                  <a:cxn ang="0">
                    <a:pos x="45" y="24"/>
                  </a:cxn>
                  <a:cxn ang="0">
                    <a:pos x="33" y="20"/>
                  </a:cxn>
                  <a:cxn ang="0">
                    <a:pos x="22" y="17"/>
                  </a:cxn>
                  <a:cxn ang="0">
                    <a:pos x="13" y="13"/>
                  </a:cxn>
                  <a:cxn ang="0">
                    <a:pos x="7" y="10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971" h="79">
                    <a:moveTo>
                      <a:pt x="2" y="0"/>
                    </a:moveTo>
                    <a:lnTo>
                      <a:pt x="47" y="11"/>
                    </a:lnTo>
                    <a:lnTo>
                      <a:pt x="91" y="20"/>
                    </a:lnTo>
                    <a:lnTo>
                      <a:pt x="133" y="27"/>
                    </a:lnTo>
                    <a:lnTo>
                      <a:pt x="174" y="34"/>
                    </a:lnTo>
                    <a:lnTo>
                      <a:pt x="215" y="39"/>
                    </a:lnTo>
                    <a:lnTo>
                      <a:pt x="255" y="43"/>
                    </a:lnTo>
                    <a:lnTo>
                      <a:pt x="295" y="46"/>
                    </a:lnTo>
                    <a:lnTo>
                      <a:pt x="338" y="47"/>
                    </a:lnTo>
                    <a:lnTo>
                      <a:pt x="381" y="49"/>
                    </a:lnTo>
                    <a:lnTo>
                      <a:pt x="424" y="47"/>
                    </a:lnTo>
                    <a:lnTo>
                      <a:pt x="472" y="46"/>
                    </a:lnTo>
                    <a:lnTo>
                      <a:pt x="520" y="44"/>
                    </a:lnTo>
                    <a:lnTo>
                      <a:pt x="572" y="40"/>
                    </a:lnTo>
                    <a:lnTo>
                      <a:pt x="628" y="36"/>
                    </a:lnTo>
                    <a:lnTo>
                      <a:pt x="687" y="31"/>
                    </a:lnTo>
                    <a:lnTo>
                      <a:pt x="751" y="25"/>
                    </a:lnTo>
                    <a:lnTo>
                      <a:pt x="789" y="18"/>
                    </a:lnTo>
                    <a:lnTo>
                      <a:pt x="861" y="21"/>
                    </a:lnTo>
                    <a:lnTo>
                      <a:pt x="971" y="36"/>
                    </a:lnTo>
                    <a:lnTo>
                      <a:pt x="848" y="50"/>
                    </a:lnTo>
                    <a:lnTo>
                      <a:pt x="756" y="63"/>
                    </a:lnTo>
                    <a:lnTo>
                      <a:pt x="717" y="68"/>
                    </a:lnTo>
                    <a:lnTo>
                      <a:pt x="678" y="72"/>
                    </a:lnTo>
                    <a:lnTo>
                      <a:pt x="639" y="75"/>
                    </a:lnTo>
                    <a:lnTo>
                      <a:pt x="601" y="77"/>
                    </a:lnTo>
                    <a:lnTo>
                      <a:pt x="563" y="79"/>
                    </a:lnTo>
                    <a:lnTo>
                      <a:pt x="526" y="79"/>
                    </a:lnTo>
                    <a:lnTo>
                      <a:pt x="489" y="79"/>
                    </a:lnTo>
                    <a:lnTo>
                      <a:pt x="454" y="79"/>
                    </a:lnTo>
                    <a:lnTo>
                      <a:pt x="420" y="78"/>
                    </a:lnTo>
                    <a:lnTo>
                      <a:pt x="385" y="77"/>
                    </a:lnTo>
                    <a:lnTo>
                      <a:pt x="353" y="75"/>
                    </a:lnTo>
                    <a:lnTo>
                      <a:pt x="321" y="72"/>
                    </a:lnTo>
                    <a:lnTo>
                      <a:pt x="291" y="69"/>
                    </a:lnTo>
                    <a:lnTo>
                      <a:pt x="261" y="66"/>
                    </a:lnTo>
                    <a:lnTo>
                      <a:pt x="233" y="63"/>
                    </a:lnTo>
                    <a:lnTo>
                      <a:pt x="207" y="58"/>
                    </a:lnTo>
                    <a:lnTo>
                      <a:pt x="181" y="55"/>
                    </a:lnTo>
                    <a:lnTo>
                      <a:pt x="157" y="50"/>
                    </a:lnTo>
                    <a:lnTo>
                      <a:pt x="133" y="46"/>
                    </a:lnTo>
                    <a:lnTo>
                      <a:pt x="113" y="42"/>
                    </a:lnTo>
                    <a:lnTo>
                      <a:pt x="93" y="37"/>
                    </a:lnTo>
                    <a:lnTo>
                      <a:pt x="75" y="32"/>
                    </a:lnTo>
                    <a:lnTo>
                      <a:pt x="59" y="29"/>
                    </a:lnTo>
                    <a:lnTo>
                      <a:pt x="45" y="24"/>
                    </a:lnTo>
                    <a:lnTo>
                      <a:pt x="33" y="20"/>
                    </a:lnTo>
                    <a:lnTo>
                      <a:pt x="22" y="17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7" name="Freeform 204"/>
              <p:cNvSpPr>
                <a:spLocks/>
              </p:cNvSpPr>
              <p:nvPr/>
            </p:nvSpPr>
            <p:spPr bwMode="auto">
              <a:xfrm>
                <a:off x="7134225" y="4176713"/>
                <a:ext cx="144463" cy="38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7" y="9"/>
                  </a:cxn>
                  <a:cxn ang="0">
                    <a:pos x="131" y="9"/>
                  </a:cxn>
                  <a:cxn ang="0">
                    <a:pos x="194" y="9"/>
                  </a:cxn>
                  <a:cxn ang="0">
                    <a:pos x="259" y="5"/>
                  </a:cxn>
                  <a:cxn ang="0">
                    <a:pos x="267" y="29"/>
                  </a:cxn>
                  <a:cxn ang="0">
                    <a:pos x="285" y="56"/>
                  </a:cxn>
                  <a:cxn ang="0">
                    <a:pos x="327" y="74"/>
                  </a:cxn>
                  <a:cxn ang="0">
                    <a:pos x="362" y="95"/>
                  </a:cxn>
                  <a:cxn ang="0">
                    <a:pos x="299" y="95"/>
                  </a:cxn>
                  <a:cxn ang="0">
                    <a:pos x="216" y="87"/>
                  </a:cxn>
                  <a:cxn ang="0">
                    <a:pos x="138" y="77"/>
                  </a:cxn>
                  <a:cxn ang="0">
                    <a:pos x="85" y="67"/>
                  </a:cxn>
                  <a:cxn ang="0">
                    <a:pos x="20" y="27"/>
                  </a:cxn>
                  <a:cxn ang="0">
                    <a:pos x="0" y="0"/>
                  </a:cxn>
                </a:cxnLst>
                <a:rect l="0" t="0" r="r" b="b"/>
                <a:pathLst>
                  <a:path w="362" h="95">
                    <a:moveTo>
                      <a:pt x="0" y="0"/>
                    </a:moveTo>
                    <a:lnTo>
                      <a:pt x="47" y="9"/>
                    </a:lnTo>
                    <a:lnTo>
                      <a:pt x="131" y="9"/>
                    </a:lnTo>
                    <a:lnTo>
                      <a:pt x="194" y="9"/>
                    </a:lnTo>
                    <a:lnTo>
                      <a:pt x="259" y="5"/>
                    </a:lnTo>
                    <a:lnTo>
                      <a:pt x="267" y="29"/>
                    </a:lnTo>
                    <a:lnTo>
                      <a:pt x="285" y="56"/>
                    </a:lnTo>
                    <a:lnTo>
                      <a:pt x="327" y="74"/>
                    </a:lnTo>
                    <a:lnTo>
                      <a:pt x="362" y="95"/>
                    </a:lnTo>
                    <a:lnTo>
                      <a:pt x="299" y="95"/>
                    </a:lnTo>
                    <a:lnTo>
                      <a:pt x="216" y="87"/>
                    </a:lnTo>
                    <a:lnTo>
                      <a:pt x="138" y="77"/>
                    </a:lnTo>
                    <a:lnTo>
                      <a:pt x="85" y="67"/>
                    </a:lnTo>
                    <a:lnTo>
                      <a:pt x="2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8" name="Freeform 205"/>
              <p:cNvSpPr>
                <a:spLocks/>
              </p:cNvSpPr>
              <p:nvPr/>
            </p:nvSpPr>
            <p:spPr bwMode="auto">
              <a:xfrm>
                <a:off x="7107238" y="4208463"/>
                <a:ext cx="252413" cy="61912"/>
              </a:xfrm>
              <a:custGeom>
                <a:avLst/>
                <a:gdLst/>
                <a:ahLst/>
                <a:cxnLst>
                  <a:cxn ang="0">
                    <a:pos x="175" y="0"/>
                  </a:cxn>
                  <a:cxn ang="0">
                    <a:pos x="138" y="0"/>
                  </a:cxn>
                  <a:cxn ang="0">
                    <a:pos x="77" y="20"/>
                  </a:cxn>
                  <a:cxn ang="0">
                    <a:pos x="15" y="49"/>
                  </a:cxn>
                  <a:cxn ang="0">
                    <a:pos x="3" y="62"/>
                  </a:cxn>
                  <a:cxn ang="0">
                    <a:pos x="0" y="74"/>
                  </a:cxn>
                  <a:cxn ang="0">
                    <a:pos x="5" y="84"/>
                  </a:cxn>
                  <a:cxn ang="0">
                    <a:pos x="16" y="94"/>
                  </a:cxn>
                  <a:cxn ang="0">
                    <a:pos x="33" y="103"/>
                  </a:cxn>
                  <a:cxn ang="0">
                    <a:pos x="55" y="110"/>
                  </a:cxn>
                  <a:cxn ang="0">
                    <a:pos x="80" y="117"/>
                  </a:cxn>
                  <a:cxn ang="0">
                    <a:pos x="108" y="123"/>
                  </a:cxn>
                  <a:cxn ang="0">
                    <a:pos x="138" y="129"/>
                  </a:cxn>
                  <a:cxn ang="0">
                    <a:pos x="167" y="134"/>
                  </a:cxn>
                  <a:cxn ang="0">
                    <a:pos x="197" y="138"/>
                  </a:cxn>
                  <a:cxn ang="0">
                    <a:pos x="224" y="141"/>
                  </a:cxn>
                  <a:cxn ang="0">
                    <a:pos x="249" y="143"/>
                  </a:cxn>
                  <a:cxn ang="0">
                    <a:pos x="270" y="146"/>
                  </a:cxn>
                  <a:cxn ang="0">
                    <a:pos x="287" y="147"/>
                  </a:cxn>
                  <a:cxn ang="0">
                    <a:pos x="297" y="148"/>
                  </a:cxn>
                  <a:cxn ang="0">
                    <a:pos x="491" y="155"/>
                  </a:cxn>
                  <a:cxn ang="0">
                    <a:pos x="636" y="138"/>
                  </a:cxn>
                  <a:cxn ang="0">
                    <a:pos x="611" y="125"/>
                  </a:cxn>
                  <a:cxn ang="0">
                    <a:pos x="587" y="113"/>
                  </a:cxn>
                  <a:cxn ang="0">
                    <a:pos x="563" y="101"/>
                  </a:cxn>
                  <a:cxn ang="0">
                    <a:pos x="542" y="89"/>
                  </a:cxn>
                  <a:cxn ang="0">
                    <a:pos x="520" y="76"/>
                  </a:cxn>
                  <a:cxn ang="0">
                    <a:pos x="498" y="63"/>
                  </a:cxn>
                  <a:cxn ang="0">
                    <a:pos x="477" y="49"/>
                  </a:cxn>
                  <a:cxn ang="0">
                    <a:pos x="455" y="33"/>
                  </a:cxn>
                  <a:cxn ang="0">
                    <a:pos x="424" y="32"/>
                  </a:cxn>
                  <a:cxn ang="0">
                    <a:pos x="411" y="32"/>
                  </a:cxn>
                  <a:cxn ang="0">
                    <a:pos x="397" y="31"/>
                  </a:cxn>
                  <a:cxn ang="0">
                    <a:pos x="381" y="31"/>
                  </a:cxn>
                  <a:cxn ang="0">
                    <a:pos x="366" y="30"/>
                  </a:cxn>
                  <a:cxn ang="0">
                    <a:pos x="348" y="30"/>
                  </a:cxn>
                  <a:cxn ang="0">
                    <a:pos x="332" y="29"/>
                  </a:cxn>
                  <a:cxn ang="0">
                    <a:pos x="314" y="27"/>
                  </a:cxn>
                  <a:cxn ang="0">
                    <a:pos x="296" y="26"/>
                  </a:cxn>
                  <a:cxn ang="0">
                    <a:pos x="278" y="24"/>
                  </a:cxn>
                  <a:cxn ang="0">
                    <a:pos x="262" y="23"/>
                  </a:cxn>
                  <a:cxn ang="0">
                    <a:pos x="244" y="19"/>
                  </a:cxn>
                  <a:cxn ang="0">
                    <a:pos x="229" y="17"/>
                  </a:cxn>
                  <a:cxn ang="0">
                    <a:pos x="213" y="13"/>
                  </a:cxn>
                  <a:cxn ang="0">
                    <a:pos x="199" y="10"/>
                  </a:cxn>
                  <a:cxn ang="0">
                    <a:pos x="186" y="5"/>
                  </a:cxn>
                  <a:cxn ang="0">
                    <a:pos x="175" y="0"/>
                  </a:cxn>
                </a:cxnLst>
                <a:rect l="0" t="0" r="r" b="b"/>
                <a:pathLst>
                  <a:path w="636" h="155">
                    <a:moveTo>
                      <a:pt x="175" y="0"/>
                    </a:moveTo>
                    <a:lnTo>
                      <a:pt x="138" y="0"/>
                    </a:lnTo>
                    <a:lnTo>
                      <a:pt x="77" y="20"/>
                    </a:lnTo>
                    <a:lnTo>
                      <a:pt x="15" y="49"/>
                    </a:lnTo>
                    <a:lnTo>
                      <a:pt x="3" y="62"/>
                    </a:lnTo>
                    <a:lnTo>
                      <a:pt x="0" y="74"/>
                    </a:lnTo>
                    <a:lnTo>
                      <a:pt x="5" y="84"/>
                    </a:lnTo>
                    <a:lnTo>
                      <a:pt x="16" y="94"/>
                    </a:lnTo>
                    <a:lnTo>
                      <a:pt x="33" y="103"/>
                    </a:lnTo>
                    <a:lnTo>
                      <a:pt x="55" y="110"/>
                    </a:lnTo>
                    <a:lnTo>
                      <a:pt x="80" y="117"/>
                    </a:lnTo>
                    <a:lnTo>
                      <a:pt x="108" y="123"/>
                    </a:lnTo>
                    <a:lnTo>
                      <a:pt x="138" y="129"/>
                    </a:lnTo>
                    <a:lnTo>
                      <a:pt x="167" y="134"/>
                    </a:lnTo>
                    <a:lnTo>
                      <a:pt x="197" y="138"/>
                    </a:lnTo>
                    <a:lnTo>
                      <a:pt x="224" y="141"/>
                    </a:lnTo>
                    <a:lnTo>
                      <a:pt x="249" y="143"/>
                    </a:lnTo>
                    <a:lnTo>
                      <a:pt x="270" y="146"/>
                    </a:lnTo>
                    <a:lnTo>
                      <a:pt x="287" y="147"/>
                    </a:lnTo>
                    <a:lnTo>
                      <a:pt x="297" y="148"/>
                    </a:lnTo>
                    <a:lnTo>
                      <a:pt x="491" y="155"/>
                    </a:lnTo>
                    <a:lnTo>
                      <a:pt x="636" y="138"/>
                    </a:lnTo>
                    <a:lnTo>
                      <a:pt x="611" y="125"/>
                    </a:lnTo>
                    <a:lnTo>
                      <a:pt x="587" y="113"/>
                    </a:lnTo>
                    <a:lnTo>
                      <a:pt x="563" y="101"/>
                    </a:lnTo>
                    <a:lnTo>
                      <a:pt x="542" y="89"/>
                    </a:lnTo>
                    <a:lnTo>
                      <a:pt x="520" y="76"/>
                    </a:lnTo>
                    <a:lnTo>
                      <a:pt x="498" y="63"/>
                    </a:lnTo>
                    <a:lnTo>
                      <a:pt x="477" y="49"/>
                    </a:lnTo>
                    <a:lnTo>
                      <a:pt x="455" y="33"/>
                    </a:lnTo>
                    <a:lnTo>
                      <a:pt x="424" y="32"/>
                    </a:lnTo>
                    <a:lnTo>
                      <a:pt x="411" y="32"/>
                    </a:lnTo>
                    <a:lnTo>
                      <a:pt x="397" y="31"/>
                    </a:lnTo>
                    <a:lnTo>
                      <a:pt x="381" y="31"/>
                    </a:lnTo>
                    <a:lnTo>
                      <a:pt x="366" y="30"/>
                    </a:lnTo>
                    <a:lnTo>
                      <a:pt x="348" y="30"/>
                    </a:lnTo>
                    <a:lnTo>
                      <a:pt x="332" y="29"/>
                    </a:lnTo>
                    <a:lnTo>
                      <a:pt x="314" y="27"/>
                    </a:lnTo>
                    <a:lnTo>
                      <a:pt x="296" y="26"/>
                    </a:lnTo>
                    <a:lnTo>
                      <a:pt x="278" y="24"/>
                    </a:lnTo>
                    <a:lnTo>
                      <a:pt x="262" y="23"/>
                    </a:lnTo>
                    <a:lnTo>
                      <a:pt x="244" y="19"/>
                    </a:lnTo>
                    <a:lnTo>
                      <a:pt x="229" y="17"/>
                    </a:lnTo>
                    <a:lnTo>
                      <a:pt x="213" y="13"/>
                    </a:lnTo>
                    <a:lnTo>
                      <a:pt x="199" y="10"/>
                    </a:lnTo>
                    <a:lnTo>
                      <a:pt x="186" y="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9" name="Freeform 206"/>
              <p:cNvSpPr>
                <a:spLocks/>
              </p:cNvSpPr>
              <p:nvPr/>
            </p:nvSpPr>
            <p:spPr bwMode="auto">
              <a:xfrm>
                <a:off x="7138988" y="4175125"/>
                <a:ext cx="95250" cy="38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4"/>
                  </a:cxn>
                  <a:cxn ang="0">
                    <a:pos x="29" y="27"/>
                  </a:cxn>
                  <a:cxn ang="0">
                    <a:pos x="43" y="38"/>
                  </a:cxn>
                  <a:cxn ang="0">
                    <a:pos x="56" y="48"/>
                  </a:cxn>
                  <a:cxn ang="0">
                    <a:pos x="70" y="57"/>
                  </a:cxn>
                  <a:cxn ang="0">
                    <a:pos x="83" y="65"/>
                  </a:cxn>
                  <a:cxn ang="0">
                    <a:pos x="96" y="71"/>
                  </a:cxn>
                  <a:cxn ang="0">
                    <a:pos x="110" y="77"/>
                  </a:cxn>
                  <a:cxn ang="0">
                    <a:pos x="124" y="82"/>
                  </a:cxn>
                  <a:cxn ang="0">
                    <a:pos x="139" y="85"/>
                  </a:cxn>
                  <a:cxn ang="0">
                    <a:pos x="154" y="89"/>
                  </a:cxn>
                  <a:cxn ang="0">
                    <a:pos x="171" y="91"/>
                  </a:cxn>
                  <a:cxn ang="0">
                    <a:pos x="187" y="92"/>
                  </a:cxn>
                  <a:cxn ang="0">
                    <a:pos x="205" y="93"/>
                  </a:cxn>
                  <a:cxn ang="0">
                    <a:pos x="223" y="95"/>
                  </a:cxn>
                  <a:cxn ang="0">
                    <a:pos x="243" y="95"/>
                  </a:cxn>
                  <a:cxn ang="0">
                    <a:pos x="227" y="85"/>
                  </a:cxn>
                  <a:cxn ang="0">
                    <a:pos x="216" y="77"/>
                  </a:cxn>
                  <a:cxn ang="0">
                    <a:pos x="205" y="69"/>
                  </a:cxn>
                  <a:cxn ang="0">
                    <a:pos x="195" y="59"/>
                  </a:cxn>
                  <a:cxn ang="0">
                    <a:pos x="187" y="51"/>
                  </a:cxn>
                  <a:cxn ang="0">
                    <a:pos x="179" y="40"/>
                  </a:cxn>
                  <a:cxn ang="0">
                    <a:pos x="169" y="28"/>
                  </a:cxn>
                  <a:cxn ang="0">
                    <a:pos x="159" y="14"/>
                  </a:cxn>
                  <a:cxn ang="0">
                    <a:pos x="103" y="14"/>
                  </a:cxn>
                  <a:cxn ang="0">
                    <a:pos x="0" y="0"/>
                  </a:cxn>
                </a:cxnLst>
                <a:rect l="0" t="0" r="r" b="b"/>
                <a:pathLst>
                  <a:path w="243" h="95">
                    <a:moveTo>
                      <a:pt x="0" y="0"/>
                    </a:moveTo>
                    <a:lnTo>
                      <a:pt x="14" y="14"/>
                    </a:lnTo>
                    <a:lnTo>
                      <a:pt x="29" y="27"/>
                    </a:lnTo>
                    <a:lnTo>
                      <a:pt x="43" y="38"/>
                    </a:lnTo>
                    <a:lnTo>
                      <a:pt x="56" y="48"/>
                    </a:lnTo>
                    <a:lnTo>
                      <a:pt x="70" y="57"/>
                    </a:lnTo>
                    <a:lnTo>
                      <a:pt x="83" y="65"/>
                    </a:lnTo>
                    <a:lnTo>
                      <a:pt x="96" y="71"/>
                    </a:lnTo>
                    <a:lnTo>
                      <a:pt x="110" y="77"/>
                    </a:lnTo>
                    <a:lnTo>
                      <a:pt x="124" y="82"/>
                    </a:lnTo>
                    <a:lnTo>
                      <a:pt x="139" y="85"/>
                    </a:lnTo>
                    <a:lnTo>
                      <a:pt x="154" y="89"/>
                    </a:lnTo>
                    <a:lnTo>
                      <a:pt x="171" y="91"/>
                    </a:lnTo>
                    <a:lnTo>
                      <a:pt x="187" y="92"/>
                    </a:lnTo>
                    <a:lnTo>
                      <a:pt x="205" y="93"/>
                    </a:lnTo>
                    <a:lnTo>
                      <a:pt x="223" y="95"/>
                    </a:lnTo>
                    <a:lnTo>
                      <a:pt x="243" y="95"/>
                    </a:lnTo>
                    <a:lnTo>
                      <a:pt x="227" y="85"/>
                    </a:lnTo>
                    <a:lnTo>
                      <a:pt x="216" y="77"/>
                    </a:lnTo>
                    <a:lnTo>
                      <a:pt x="205" y="69"/>
                    </a:lnTo>
                    <a:lnTo>
                      <a:pt x="195" y="59"/>
                    </a:lnTo>
                    <a:lnTo>
                      <a:pt x="187" y="51"/>
                    </a:lnTo>
                    <a:lnTo>
                      <a:pt x="179" y="40"/>
                    </a:lnTo>
                    <a:lnTo>
                      <a:pt x="169" y="28"/>
                    </a:lnTo>
                    <a:lnTo>
                      <a:pt x="159" y="14"/>
                    </a:lnTo>
                    <a:lnTo>
                      <a:pt x="10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0" name="Freeform 207"/>
              <p:cNvSpPr>
                <a:spLocks/>
              </p:cNvSpPr>
              <p:nvPr/>
            </p:nvSpPr>
            <p:spPr bwMode="auto">
              <a:xfrm>
                <a:off x="7102475" y="4203700"/>
                <a:ext cx="204788" cy="65087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66" y="31"/>
                  </a:cxn>
                  <a:cxn ang="0">
                    <a:pos x="0" y="73"/>
                  </a:cxn>
                  <a:cxn ang="0">
                    <a:pos x="5" y="86"/>
                  </a:cxn>
                  <a:cxn ang="0">
                    <a:pos x="17" y="99"/>
                  </a:cxn>
                  <a:cxn ang="0">
                    <a:pos x="34" y="109"/>
                  </a:cxn>
                  <a:cxn ang="0">
                    <a:pos x="55" y="118"/>
                  </a:cxn>
                  <a:cxn ang="0">
                    <a:pos x="79" y="126"/>
                  </a:cxn>
                  <a:cxn ang="0">
                    <a:pos x="105" y="133"/>
                  </a:cxn>
                  <a:cxn ang="0">
                    <a:pos x="134" y="139"/>
                  </a:cxn>
                  <a:cxn ang="0">
                    <a:pos x="164" y="144"/>
                  </a:cxn>
                  <a:cxn ang="0">
                    <a:pos x="195" y="148"/>
                  </a:cxn>
                  <a:cxn ang="0">
                    <a:pos x="225" y="152"/>
                  </a:cxn>
                  <a:cxn ang="0">
                    <a:pos x="255" y="154"/>
                  </a:cxn>
                  <a:cxn ang="0">
                    <a:pos x="285" y="158"/>
                  </a:cxn>
                  <a:cxn ang="0">
                    <a:pos x="311" y="159"/>
                  </a:cxn>
                  <a:cxn ang="0">
                    <a:pos x="336" y="161"/>
                  </a:cxn>
                  <a:cxn ang="0">
                    <a:pos x="357" y="164"/>
                  </a:cxn>
                  <a:cxn ang="0">
                    <a:pos x="373" y="165"/>
                  </a:cxn>
                  <a:cxn ang="0">
                    <a:pos x="513" y="165"/>
                  </a:cxn>
                  <a:cxn ang="0">
                    <a:pos x="443" y="118"/>
                  </a:cxn>
                  <a:cxn ang="0">
                    <a:pos x="392" y="38"/>
                  </a:cxn>
                  <a:cxn ang="0">
                    <a:pos x="299" y="38"/>
                  </a:cxn>
                  <a:cxn ang="0">
                    <a:pos x="177" y="17"/>
                  </a:cxn>
                  <a:cxn ang="0">
                    <a:pos x="136" y="0"/>
                  </a:cxn>
                </a:cxnLst>
                <a:rect l="0" t="0" r="r" b="b"/>
                <a:pathLst>
                  <a:path w="513" h="165">
                    <a:moveTo>
                      <a:pt x="136" y="0"/>
                    </a:moveTo>
                    <a:lnTo>
                      <a:pt x="66" y="31"/>
                    </a:lnTo>
                    <a:lnTo>
                      <a:pt x="0" y="73"/>
                    </a:lnTo>
                    <a:lnTo>
                      <a:pt x="5" y="86"/>
                    </a:lnTo>
                    <a:lnTo>
                      <a:pt x="17" y="99"/>
                    </a:lnTo>
                    <a:lnTo>
                      <a:pt x="34" y="109"/>
                    </a:lnTo>
                    <a:lnTo>
                      <a:pt x="55" y="118"/>
                    </a:lnTo>
                    <a:lnTo>
                      <a:pt x="79" y="126"/>
                    </a:lnTo>
                    <a:lnTo>
                      <a:pt x="105" y="133"/>
                    </a:lnTo>
                    <a:lnTo>
                      <a:pt x="134" y="139"/>
                    </a:lnTo>
                    <a:lnTo>
                      <a:pt x="164" y="144"/>
                    </a:lnTo>
                    <a:lnTo>
                      <a:pt x="195" y="148"/>
                    </a:lnTo>
                    <a:lnTo>
                      <a:pt x="225" y="152"/>
                    </a:lnTo>
                    <a:lnTo>
                      <a:pt x="255" y="154"/>
                    </a:lnTo>
                    <a:lnTo>
                      <a:pt x="285" y="158"/>
                    </a:lnTo>
                    <a:lnTo>
                      <a:pt x="311" y="159"/>
                    </a:lnTo>
                    <a:lnTo>
                      <a:pt x="336" y="161"/>
                    </a:lnTo>
                    <a:lnTo>
                      <a:pt x="357" y="164"/>
                    </a:lnTo>
                    <a:lnTo>
                      <a:pt x="373" y="165"/>
                    </a:lnTo>
                    <a:lnTo>
                      <a:pt x="513" y="165"/>
                    </a:lnTo>
                    <a:lnTo>
                      <a:pt x="443" y="118"/>
                    </a:lnTo>
                    <a:lnTo>
                      <a:pt x="392" y="38"/>
                    </a:lnTo>
                    <a:lnTo>
                      <a:pt x="299" y="38"/>
                    </a:lnTo>
                    <a:lnTo>
                      <a:pt x="177" y="17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1" name="Freeform 208"/>
              <p:cNvSpPr>
                <a:spLocks/>
              </p:cNvSpPr>
              <p:nvPr/>
            </p:nvSpPr>
            <p:spPr bwMode="auto">
              <a:xfrm>
                <a:off x="6904038" y="3970338"/>
                <a:ext cx="63500" cy="12700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30"/>
                  </a:cxn>
                  <a:cxn ang="0">
                    <a:pos x="161" y="32"/>
                  </a:cxn>
                  <a:cxn ang="0">
                    <a:pos x="161" y="13"/>
                  </a:cxn>
                  <a:cxn ang="0">
                    <a:pos x="104" y="15"/>
                  </a:cxn>
                  <a:cxn ang="0">
                    <a:pos x="98" y="9"/>
                  </a:cxn>
                  <a:cxn ang="0">
                    <a:pos x="91" y="4"/>
                  </a:cxn>
                  <a:cxn ang="0">
                    <a:pos x="85" y="2"/>
                  </a:cxn>
                  <a:cxn ang="0">
                    <a:pos x="78" y="0"/>
                  </a:cxn>
                  <a:cxn ang="0">
                    <a:pos x="72" y="1"/>
                  </a:cxn>
                  <a:cxn ang="0">
                    <a:pos x="66" y="3"/>
                  </a:cxn>
                  <a:cxn ang="0">
                    <a:pos x="60" y="8"/>
                  </a:cxn>
                  <a:cxn ang="0">
                    <a:pos x="55" y="15"/>
                  </a:cxn>
                  <a:cxn ang="0">
                    <a:pos x="0" y="17"/>
                  </a:cxn>
                </a:cxnLst>
                <a:rect l="0" t="0" r="r" b="b"/>
                <a:pathLst>
                  <a:path w="161" h="32">
                    <a:moveTo>
                      <a:pt x="0" y="17"/>
                    </a:moveTo>
                    <a:lnTo>
                      <a:pt x="0" y="30"/>
                    </a:lnTo>
                    <a:lnTo>
                      <a:pt x="161" y="32"/>
                    </a:lnTo>
                    <a:lnTo>
                      <a:pt x="161" y="13"/>
                    </a:lnTo>
                    <a:lnTo>
                      <a:pt x="104" y="15"/>
                    </a:lnTo>
                    <a:lnTo>
                      <a:pt x="98" y="9"/>
                    </a:lnTo>
                    <a:lnTo>
                      <a:pt x="91" y="4"/>
                    </a:lnTo>
                    <a:lnTo>
                      <a:pt x="85" y="2"/>
                    </a:lnTo>
                    <a:lnTo>
                      <a:pt x="78" y="0"/>
                    </a:lnTo>
                    <a:lnTo>
                      <a:pt x="72" y="1"/>
                    </a:lnTo>
                    <a:lnTo>
                      <a:pt x="66" y="3"/>
                    </a:lnTo>
                    <a:lnTo>
                      <a:pt x="60" y="8"/>
                    </a:lnTo>
                    <a:lnTo>
                      <a:pt x="55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2" name="Freeform 209"/>
              <p:cNvSpPr>
                <a:spLocks/>
              </p:cNvSpPr>
              <p:nvPr/>
            </p:nvSpPr>
            <p:spPr bwMode="auto">
              <a:xfrm>
                <a:off x="6897688" y="4002088"/>
                <a:ext cx="73025" cy="179387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83" y="0"/>
                  </a:cxn>
                  <a:cxn ang="0">
                    <a:pos x="158" y="25"/>
                  </a:cxn>
                  <a:cxn ang="0">
                    <a:pos x="157" y="128"/>
                  </a:cxn>
                  <a:cxn ang="0">
                    <a:pos x="159" y="235"/>
                  </a:cxn>
                  <a:cxn ang="0">
                    <a:pos x="166" y="333"/>
                  </a:cxn>
                  <a:cxn ang="0">
                    <a:pos x="175" y="412"/>
                  </a:cxn>
                  <a:cxn ang="0">
                    <a:pos x="21" y="412"/>
                  </a:cxn>
                  <a:cxn ang="0">
                    <a:pos x="0" y="450"/>
                  </a:cxn>
                  <a:cxn ang="0">
                    <a:pos x="2" y="384"/>
                  </a:cxn>
                  <a:cxn ang="0">
                    <a:pos x="138" y="395"/>
                  </a:cxn>
                  <a:cxn ang="0">
                    <a:pos x="138" y="0"/>
                  </a:cxn>
                </a:cxnLst>
                <a:rect l="0" t="0" r="r" b="b"/>
                <a:pathLst>
                  <a:path w="183" h="450">
                    <a:moveTo>
                      <a:pt x="138" y="0"/>
                    </a:moveTo>
                    <a:lnTo>
                      <a:pt x="183" y="0"/>
                    </a:lnTo>
                    <a:lnTo>
                      <a:pt x="158" y="25"/>
                    </a:lnTo>
                    <a:lnTo>
                      <a:pt x="157" y="128"/>
                    </a:lnTo>
                    <a:lnTo>
                      <a:pt x="159" y="235"/>
                    </a:lnTo>
                    <a:lnTo>
                      <a:pt x="166" y="333"/>
                    </a:lnTo>
                    <a:lnTo>
                      <a:pt x="175" y="412"/>
                    </a:lnTo>
                    <a:lnTo>
                      <a:pt x="21" y="412"/>
                    </a:lnTo>
                    <a:lnTo>
                      <a:pt x="0" y="450"/>
                    </a:lnTo>
                    <a:lnTo>
                      <a:pt x="2" y="384"/>
                    </a:lnTo>
                    <a:lnTo>
                      <a:pt x="138" y="395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3" name="Freeform 210"/>
              <p:cNvSpPr>
                <a:spLocks/>
              </p:cNvSpPr>
              <p:nvPr/>
            </p:nvSpPr>
            <p:spPr bwMode="auto">
              <a:xfrm>
                <a:off x="6891338" y="3983038"/>
                <a:ext cx="85725" cy="204787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514"/>
                  </a:cxn>
                  <a:cxn ang="0">
                    <a:pos x="21" y="517"/>
                  </a:cxn>
                  <a:cxn ang="0">
                    <a:pos x="21" y="430"/>
                  </a:cxn>
                  <a:cxn ang="0">
                    <a:pos x="23" y="73"/>
                  </a:cxn>
                  <a:cxn ang="0">
                    <a:pos x="217" y="43"/>
                  </a:cxn>
                  <a:cxn ang="0">
                    <a:pos x="217" y="13"/>
                  </a:cxn>
                  <a:cxn ang="0">
                    <a:pos x="5" y="0"/>
                  </a:cxn>
                  <a:cxn ang="0">
                    <a:pos x="0" y="47"/>
                  </a:cxn>
                </a:cxnLst>
                <a:rect l="0" t="0" r="r" b="b"/>
                <a:pathLst>
                  <a:path w="217" h="517">
                    <a:moveTo>
                      <a:pt x="0" y="47"/>
                    </a:moveTo>
                    <a:lnTo>
                      <a:pt x="0" y="514"/>
                    </a:lnTo>
                    <a:lnTo>
                      <a:pt x="21" y="517"/>
                    </a:lnTo>
                    <a:lnTo>
                      <a:pt x="21" y="430"/>
                    </a:lnTo>
                    <a:lnTo>
                      <a:pt x="23" y="73"/>
                    </a:lnTo>
                    <a:lnTo>
                      <a:pt x="217" y="43"/>
                    </a:lnTo>
                    <a:lnTo>
                      <a:pt x="217" y="13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4" name="Freeform 211"/>
              <p:cNvSpPr>
                <a:spLocks/>
              </p:cNvSpPr>
              <p:nvPr/>
            </p:nvSpPr>
            <p:spPr bwMode="auto">
              <a:xfrm>
                <a:off x="6902450" y="4005263"/>
                <a:ext cx="74613" cy="171450"/>
              </a:xfrm>
              <a:custGeom>
                <a:avLst/>
                <a:gdLst/>
                <a:ahLst/>
                <a:cxnLst>
                  <a:cxn ang="0">
                    <a:pos x="145" y="8"/>
                  </a:cxn>
                  <a:cxn ang="0">
                    <a:pos x="143" y="105"/>
                  </a:cxn>
                  <a:cxn ang="0">
                    <a:pos x="140" y="204"/>
                  </a:cxn>
                  <a:cxn ang="0">
                    <a:pos x="140" y="304"/>
                  </a:cxn>
                  <a:cxn ang="0">
                    <a:pos x="142" y="401"/>
                  </a:cxn>
                  <a:cxn ang="0">
                    <a:pos x="112" y="403"/>
                  </a:cxn>
                  <a:cxn ang="0">
                    <a:pos x="15" y="394"/>
                  </a:cxn>
                  <a:cxn ang="0">
                    <a:pos x="0" y="419"/>
                  </a:cxn>
                  <a:cxn ang="0">
                    <a:pos x="162" y="431"/>
                  </a:cxn>
                  <a:cxn ang="0">
                    <a:pos x="159" y="367"/>
                  </a:cxn>
                  <a:cxn ang="0">
                    <a:pos x="157" y="306"/>
                  </a:cxn>
                  <a:cxn ang="0">
                    <a:pos x="156" y="249"/>
                  </a:cxn>
                  <a:cxn ang="0">
                    <a:pos x="156" y="195"/>
                  </a:cxn>
                  <a:cxn ang="0">
                    <a:pos x="158" y="144"/>
                  </a:cxn>
                  <a:cxn ang="0">
                    <a:pos x="164" y="94"/>
                  </a:cxn>
                  <a:cxn ang="0">
                    <a:pos x="173" y="47"/>
                  </a:cxn>
                  <a:cxn ang="0">
                    <a:pos x="187" y="0"/>
                  </a:cxn>
                  <a:cxn ang="0">
                    <a:pos x="145" y="8"/>
                  </a:cxn>
                </a:cxnLst>
                <a:rect l="0" t="0" r="r" b="b"/>
                <a:pathLst>
                  <a:path w="187" h="431">
                    <a:moveTo>
                      <a:pt x="145" y="8"/>
                    </a:moveTo>
                    <a:lnTo>
                      <a:pt x="143" y="105"/>
                    </a:lnTo>
                    <a:lnTo>
                      <a:pt x="140" y="204"/>
                    </a:lnTo>
                    <a:lnTo>
                      <a:pt x="140" y="304"/>
                    </a:lnTo>
                    <a:lnTo>
                      <a:pt x="142" y="401"/>
                    </a:lnTo>
                    <a:lnTo>
                      <a:pt x="112" y="403"/>
                    </a:lnTo>
                    <a:lnTo>
                      <a:pt x="15" y="394"/>
                    </a:lnTo>
                    <a:lnTo>
                      <a:pt x="0" y="419"/>
                    </a:lnTo>
                    <a:lnTo>
                      <a:pt x="162" y="431"/>
                    </a:lnTo>
                    <a:lnTo>
                      <a:pt x="159" y="367"/>
                    </a:lnTo>
                    <a:lnTo>
                      <a:pt x="157" y="306"/>
                    </a:lnTo>
                    <a:lnTo>
                      <a:pt x="156" y="249"/>
                    </a:lnTo>
                    <a:lnTo>
                      <a:pt x="156" y="195"/>
                    </a:lnTo>
                    <a:lnTo>
                      <a:pt x="158" y="144"/>
                    </a:lnTo>
                    <a:lnTo>
                      <a:pt x="164" y="94"/>
                    </a:lnTo>
                    <a:lnTo>
                      <a:pt x="173" y="47"/>
                    </a:lnTo>
                    <a:lnTo>
                      <a:pt x="187" y="0"/>
                    </a:lnTo>
                    <a:lnTo>
                      <a:pt x="145" y="8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5" name="Freeform 212"/>
              <p:cNvSpPr>
                <a:spLocks/>
              </p:cNvSpPr>
              <p:nvPr/>
            </p:nvSpPr>
            <p:spPr bwMode="auto">
              <a:xfrm>
                <a:off x="6919913" y="4017963"/>
                <a:ext cx="11113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1" y="3"/>
                  </a:cxn>
                  <a:cxn ang="0">
                    <a:pos x="26" y="7"/>
                  </a:cxn>
                  <a:cxn ang="0">
                    <a:pos x="30" y="14"/>
                  </a:cxn>
                  <a:cxn ang="0">
                    <a:pos x="31" y="24"/>
                  </a:cxn>
                  <a:cxn ang="0">
                    <a:pos x="30" y="33"/>
                  </a:cxn>
                  <a:cxn ang="0">
                    <a:pos x="26" y="40"/>
                  </a:cxn>
                  <a:cxn ang="0">
                    <a:pos x="21" y="45"/>
                  </a:cxn>
                  <a:cxn ang="0">
                    <a:pos x="15" y="48"/>
                  </a:cxn>
                  <a:cxn ang="0">
                    <a:pos x="9" y="45"/>
                  </a:cxn>
                  <a:cxn ang="0">
                    <a:pos x="5" y="40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5" y="7"/>
                  </a:cxn>
                  <a:cxn ang="0">
                    <a:pos x="9" y="3"/>
                  </a:cxn>
                  <a:cxn ang="0">
                    <a:pos x="15" y="0"/>
                  </a:cxn>
                </a:cxnLst>
                <a:rect l="0" t="0" r="r" b="b"/>
                <a:pathLst>
                  <a:path w="31" h="48">
                    <a:moveTo>
                      <a:pt x="15" y="0"/>
                    </a:moveTo>
                    <a:lnTo>
                      <a:pt x="21" y="3"/>
                    </a:lnTo>
                    <a:lnTo>
                      <a:pt x="26" y="7"/>
                    </a:lnTo>
                    <a:lnTo>
                      <a:pt x="30" y="14"/>
                    </a:lnTo>
                    <a:lnTo>
                      <a:pt x="31" y="24"/>
                    </a:lnTo>
                    <a:lnTo>
                      <a:pt x="30" y="33"/>
                    </a:lnTo>
                    <a:lnTo>
                      <a:pt x="26" y="40"/>
                    </a:lnTo>
                    <a:lnTo>
                      <a:pt x="21" y="45"/>
                    </a:lnTo>
                    <a:lnTo>
                      <a:pt x="15" y="48"/>
                    </a:lnTo>
                    <a:lnTo>
                      <a:pt x="9" y="45"/>
                    </a:lnTo>
                    <a:lnTo>
                      <a:pt x="5" y="40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6" name="Freeform 213"/>
              <p:cNvSpPr>
                <a:spLocks/>
              </p:cNvSpPr>
              <p:nvPr/>
            </p:nvSpPr>
            <p:spPr bwMode="auto">
              <a:xfrm>
                <a:off x="6919913" y="4057650"/>
                <a:ext cx="11113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1" y="2"/>
                  </a:cxn>
                  <a:cxn ang="0">
                    <a:pos x="26" y="7"/>
                  </a:cxn>
                  <a:cxn ang="0">
                    <a:pos x="30" y="14"/>
                  </a:cxn>
                  <a:cxn ang="0">
                    <a:pos x="31" y="23"/>
                  </a:cxn>
                  <a:cxn ang="0">
                    <a:pos x="30" y="33"/>
                  </a:cxn>
                  <a:cxn ang="0">
                    <a:pos x="26" y="40"/>
                  </a:cxn>
                  <a:cxn ang="0">
                    <a:pos x="21" y="45"/>
                  </a:cxn>
                  <a:cxn ang="0">
                    <a:pos x="15" y="47"/>
                  </a:cxn>
                  <a:cxn ang="0">
                    <a:pos x="9" y="45"/>
                  </a:cxn>
                  <a:cxn ang="0">
                    <a:pos x="5" y="40"/>
                  </a:cxn>
                  <a:cxn ang="0">
                    <a:pos x="1" y="33"/>
                  </a:cxn>
                  <a:cxn ang="0">
                    <a:pos x="0" y="23"/>
                  </a:cxn>
                  <a:cxn ang="0">
                    <a:pos x="1" y="14"/>
                  </a:cxn>
                  <a:cxn ang="0">
                    <a:pos x="5" y="7"/>
                  </a:cxn>
                  <a:cxn ang="0">
                    <a:pos x="9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47">
                    <a:moveTo>
                      <a:pt x="15" y="0"/>
                    </a:moveTo>
                    <a:lnTo>
                      <a:pt x="21" y="2"/>
                    </a:lnTo>
                    <a:lnTo>
                      <a:pt x="26" y="7"/>
                    </a:lnTo>
                    <a:lnTo>
                      <a:pt x="30" y="14"/>
                    </a:lnTo>
                    <a:lnTo>
                      <a:pt x="31" y="23"/>
                    </a:lnTo>
                    <a:lnTo>
                      <a:pt x="30" y="33"/>
                    </a:lnTo>
                    <a:lnTo>
                      <a:pt x="26" y="40"/>
                    </a:lnTo>
                    <a:lnTo>
                      <a:pt x="21" y="45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5" y="40"/>
                    </a:lnTo>
                    <a:lnTo>
                      <a:pt x="1" y="33"/>
                    </a:lnTo>
                    <a:lnTo>
                      <a:pt x="0" y="23"/>
                    </a:lnTo>
                    <a:lnTo>
                      <a:pt x="1" y="14"/>
                    </a:lnTo>
                    <a:lnTo>
                      <a:pt x="5" y="7"/>
                    </a:lnTo>
                    <a:lnTo>
                      <a:pt x="9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7" name="Freeform 214"/>
              <p:cNvSpPr>
                <a:spLocks/>
              </p:cNvSpPr>
              <p:nvPr/>
            </p:nvSpPr>
            <p:spPr bwMode="auto">
              <a:xfrm>
                <a:off x="6916738" y="4016375"/>
                <a:ext cx="12700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2" y="2"/>
                  </a:cxn>
                  <a:cxn ang="0">
                    <a:pos x="27" y="7"/>
                  </a:cxn>
                  <a:cxn ang="0">
                    <a:pos x="30" y="14"/>
                  </a:cxn>
                  <a:cxn ang="0">
                    <a:pos x="32" y="23"/>
                  </a:cxn>
                  <a:cxn ang="0">
                    <a:pos x="30" y="33"/>
                  </a:cxn>
                  <a:cxn ang="0">
                    <a:pos x="27" y="40"/>
                  </a:cxn>
                  <a:cxn ang="0">
                    <a:pos x="22" y="45"/>
                  </a:cxn>
                  <a:cxn ang="0">
                    <a:pos x="15" y="47"/>
                  </a:cxn>
                  <a:cxn ang="0">
                    <a:pos x="9" y="45"/>
                  </a:cxn>
                  <a:cxn ang="0">
                    <a:pos x="4" y="40"/>
                  </a:cxn>
                  <a:cxn ang="0">
                    <a:pos x="1" y="33"/>
                  </a:cxn>
                  <a:cxn ang="0">
                    <a:pos x="0" y="23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5" y="0"/>
                  </a:cxn>
                </a:cxnLst>
                <a:rect l="0" t="0" r="r" b="b"/>
                <a:pathLst>
                  <a:path w="32" h="47">
                    <a:moveTo>
                      <a:pt x="15" y="0"/>
                    </a:moveTo>
                    <a:lnTo>
                      <a:pt x="22" y="2"/>
                    </a:lnTo>
                    <a:lnTo>
                      <a:pt x="27" y="7"/>
                    </a:lnTo>
                    <a:lnTo>
                      <a:pt x="30" y="14"/>
                    </a:lnTo>
                    <a:lnTo>
                      <a:pt x="32" y="23"/>
                    </a:lnTo>
                    <a:lnTo>
                      <a:pt x="30" y="33"/>
                    </a:lnTo>
                    <a:lnTo>
                      <a:pt x="27" y="40"/>
                    </a:lnTo>
                    <a:lnTo>
                      <a:pt x="22" y="45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4" y="40"/>
                    </a:lnTo>
                    <a:lnTo>
                      <a:pt x="1" y="33"/>
                    </a:lnTo>
                    <a:lnTo>
                      <a:pt x="0" y="23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8" name="Freeform 215"/>
              <p:cNvSpPr>
                <a:spLocks/>
              </p:cNvSpPr>
              <p:nvPr/>
            </p:nvSpPr>
            <p:spPr bwMode="auto">
              <a:xfrm>
                <a:off x="6916738" y="4056063"/>
                <a:ext cx="12700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2" y="3"/>
                  </a:cxn>
                  <a:cxn ang="0">
                    <a:pos x="27" y="8"/>
                  </a:cxn>
                  <a:cxn ang="0">
                    <a:pos x="30" y="15"/>
                  </a:cxn>
                  <a:cxn ang="0">
                    <a:pos x="32" y="24"/>
                  </a:cxn>
                  <a:cxn ang="0">
                    <a:pos x="30" y="34"/>
                  </a:cxn>
                  <a:cxn ang="0">
                    <a:pos x="27" y="41"/>
                  </a:cxn>
                  <a:cxn ang="0">
                    <a:pos x="22" y="45"/>
                  </a:cxn>
                  <a:cxn ang="0">
                    <a:pos x="15" y="48"/>
                  </a:cxn>
                  <a:cxn ang="0">
                    <a:pos x="9" y="45"/>
                  </a:cxn>
                  <a:cxn ang="0">
                    <a:pos x="4" y="41"/>
                  </a:cxn>
                  <a:cxn ang="0">
                    <a:pos x="1" y="34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4" y="8"/>
                  </a:cxn>
                  <a:cxn ang="0">
                    <a:pos x="9" y="3"/>
                  </a:cxn>
                  <a:cxn ang="0">
                    <a:pos x="15" y="0"/>
                  </a:cxn>
                </a:cxnLst>
                <a:rect l="0" t="0" r="r" b="b"/>
                <a:pathLst>
                  <a:path w="32" h="48">
                    <a:moveTo>
                      <a:pt x="15" y="0"/>
                    </a:moveTo>
                    <a:lnTo>
                      <a:pt x="22" y="3"/>
                    </a:lnTo>
                    <a:lnTo>
                      <a:pt x="27" y="8"/>
                    </a:lnTo>
                    <a:lnTo>
                      <a:pt x="30" y="15"/>
                    </a:lnTo>
                    <a:lnTo>
                      <a:pt x="32" y="24"/>
                    </a:lnTo>
                    <a:lnTo>
                      <a:pt x="30" y="34"/>
                    </a:lnTo>
                    <a:lnTo>
                      <a:pt x="27" y="41"/>
                    </a:lnTo>
                    <a:lnTo>
                      <a:pt x="22" y="45"/>
                    </a:lnTo>
                    <a:lnTo>
                      <a:pt x="15" y="48"/>
                    </a:lnTo>
                    <a:lnTo>
                      <a:pt x="9" y="45"/>
                    </a:lnTo>
                    <a:lnTo>
                      <a:pt x="4" y="41"/>
                    </a:lnTo>
                    <a:lnTo>
                      <a:pt x="1" y="34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4" y="8"/>
                    </a:lnTo>
                    <a:lnTo>
                      <a:pt x="9" y="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9" name="Freeform 216"/>
              <p:cNvSpPr>
                <a:spLocks/>
              </p:cNvSpPr>
              <p:nvPr/>
            </p:nvSpPr>
            <p:spPr bwMode="auto">
              <a:xfrm>
                <a:off x="6902450" y="3848100"/>
                <a:ext cx="14288" cy="476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3" y="0"/>
                  </a:cxn>
                  <a:cxn ang="0">
                    <a:pos x="29" y="0"/>
                  </a:cxn>
                  <a:cxn ang="0">
                    <a:pos x="33" y="2"/>
                  </a:cxn>
                  <a:cxn ang="0">
                    <a:pos x="34" y="5"/>
                  </a:cxn>
                  <a:cxn ang="0">
                    <a:pos x="33" y="7"/>
                  </a:cxn>
                  <a:cxn ang="0">
                    <a:pos x="29" y="9"/>
                  </a:cxn>
                  <a:cxn ang="0">
                    <a:pos x="24" y="12"/>
                  </a:cxn>
                  <a:cxn ang="0">
                    <a:pos x="17" y="13"/>
                  </a:cxn>
                  <a:cxn ang="0">
                    <a:pos x="10" y="13"/>
                  </a:cxn>
                  <a:cxn ang="0">
                    <a:pos x="6" y="12"/>
                  </a:cxn>
                  <a:cxn ang="0">
                    <a:pos x="1" y="10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6" y="0"/>
                  </a:cxn>
                </a:cxnLst>
                <a:rect l="0" t="0" r="r" b="b"/>
                <a:pathLst>
                  <a:path w="34" h="13">
                    <a:moveTo>
                      <a:pt x="16" y="0"/>
                    </a:moveTo>
                    <a:lnTo>
                      <a:pt x="23" y="0"/>
                    </a:lnTo>
                    <a:lnTo>
                      <a:pt x="29" y="0"/>
                    </a:lnTo>
                    <a:lnTo>
                      <a:pt x="33" y="2"/>
                    </a:lnTo>
                    <a:lnTo>
                      <a:pt x="34" y="5"/>
                    </a:lnTo>
                    <a:lnTo>
                      <a:pt x="33" y="7"/>
                    </a:lnTo>
                    <a:lnTo>
                      <a:pt x="29" y="9"/>
                    </a:lnTo>
                    <a:lnTo>
                      <a:pt x="24" y="12"/>
                    </a:lnTo>
                    <a:lnTo>
                      <a:pt x="17" y="13"/>
                    </a:lnTo>
                    <a:lnTo>
                      <a:pt x="10" y="13"/>
                    </a:lnTo>
                    <a:lnTo>
                      <a:pt x="6" y="12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0" name="Freeform 217"/>
              <p:cNvSpPr>
                <a:spLocks/>
              </p:cNvSpPr>
              <p:nvPr/>
            </p:nvSpPr>
            <p:spPr bwMode="auto">
              <a:xfrm>
                <a:off x="6929438" y="3844925"/>
                <a:ext cx="12700" cy="476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3" y="0"/>
                  </a:cxn>
                  <a:cxn ang="0">
                    <a:pos x="29" y="0"/>
                  </a:cxn>
                  <a:cxn ang="0">
                    <a:pos x="33" y="2"/>
                  </a:cxn>
                  <a:cxn ang="0">
                    <a:pos x="34" y="4"/>
                  </a:cxn>
                  <a:cxn ang="0">
                    <a:pos x="33" y="7"/>
                  </a:cxn>
                  <a:cxn ang="0">
                    <a:pos x="29" y="9"/>
                  </a:cxn>
                  <a:cxn ang="0">
                    <a:pos x="25" y="11"/>
                  </a:cxn>
                  <a:cxn ang="0">
                    <a:pos x="17" y="13"/>
                  </a:cxn>
                  <a:cxn ang="0">
                    <a:pos x="10" y="13"/>
                  </a:cxn>
                  <a:cxn ang="0">
                    <a:pos x="6" y="11"/>
                  </a:cxn>
                  <a:cxn ang="0">
                    <a:pos x="1" y="10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6" y="0"/>
                  </a:cxn>
                </a:cxnLst>
                <a:rect l="0" t="0" r="r" b="b"/>
                <a:pathLst>
                  <a:path w="34" h="13">
                    <a:moveTo>
                      <a:pt x="16" y="0"/>
                    </a:moveTo>
                    <a:lnTo>
                      <a:pt x="23" y="0"/>
                    </a:lnTo>
                    <a:lnTo>
                      <a:pt x="29" y="0"/>
                    </a:lnTo>
                    <a:lnTo>
                      <a:pt x="33" y="2"/>
                    </a:lnTo>
                    <a:lnTo>
                      <a:pt x="34" y="4"/>
                    </a:lnTo>
                    <a:lnTo>
                      <a:pt x="33" y="7"/>
                    </a:lnTo>
                    <a:lnTo>
                      <a:pt x="29" y="9"/>
                    </a:lnTo>
                    <a:lnTo>
                      <a:pt x="25" y="11"/>
                    </a:lnTo>
                    <a:lnTo>
                      <a:pt x="17" y="13"/>
                    </a:lnTo>
                    <a:lnTo>
                      <a:pt x="10" y="13"/>
                    </a:lnTo>
                    <a:lnTo>
                      <a:pt x="6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1" name="Freeform 218"/>
              <p:cNvSpPr>
                <a:spLocks/>
              </p:cNvSpPr>
              <p:nvPr/>
            </p:nvSpPr>
            <p:spPr bwMode="auto">
              <a:xfrm>
                <a:off x="6954838" y="3844925"/>
                <a:ext cx="14288" cy="476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3" y="3"/>
                  </a:cxn>
                  <a:cxn ang="0">
                    <a:pos x="34" y="5"/>
                  </a:cxn>
                  <a:cxn ang="0">
                    <a:pos x="33" y="7"/>
                  </a:cxn>
                  <a:cxn ang="0">
                    <a:pos x="29" y="10"/>
                  </a:cxn>
                  <a:cxn ang="0">
                    <a:pos x="25" y="12"/>
                  </a:cxn>
                  <a:cxn ang="0">
                    <a:pos x="18" y="13"/>
                  </a:cxn>
                  <a:cxn ang="0">
                    <a:pos x="11" y="13"/>
                  </a:cxn>
                  <a:cxn ang="0">
                    <a:pos x="6" y="12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5" y="4"/>
                  </a:cxn>
                  <a:cxn ang="0">
                    <a:pos x="9" y="1"/>
                  </a:cxn>
                  <a:cxn ang="0">
                    <a:pos x="16" y="0"/>
                  </a:cxn>
                </a:cxnLst>
                <a:rect l="0" t="0" r="r" b="b"/>
                <a:pathLst>
                  <a:path w="34" h="13">
                    <a:moveTo>
                      <a:pt x="16" y="0"/>
                    </a:moveTo>
                    <a:lnTo>
                      <a:pt x="24" y="0"/>
                    </a:lnTo>
                    <a:lnTo>
                      <a:pt x="29" y="0"/>
                    </a:lnTo>
                    <a:lnTo>
                      <a:pt x="33" y="3"/>
                    </a:lnTo>
                    <a:lnTo>
                      <a:pt x="34" y="5"/>
                    </a:lnTo>
                    <a:lnTo>
                      <a:pt x="33" y="7"/>
                    </a:lnTo>
                    <a:lnTo>
                      <a:pt x="29" y="10"/>
                    </a:lnTo>
                    <a:lnTo>
                      <a:pt x="25" y="12"/>
                    </a:lnTo>
                    <a:lnTo>
                      <a:pt x="18" y="13"/>
                    </a:lnTo>
                    <a:lnTo>
                      <a:pt x="11" y="13"/>
                    </a:lnTo>
                    <a:lnTo>
                      <a:pt x="6" y="12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9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2" name="Freeform 219"/>
              <p:cNvSpPr>
                <a:spLocks/>
              </p:cNvSpPr>
              <p:nvPr/>
            </p:nvSpPr>
            <p:spPr bwMode="auto">
              <a:xfrm>
                <a:off x="6905625" y="3849688"/>
                <a:ext cx="9525" cy="31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6" y="0"/>
                  </a:cxn>
                  <a:cxn ang="0">
                    <a:pos x="20" y="0"/>
                  </a:cxn>
                  <a:cxn ang="0">
                    <a:pos x="22" y="3"/>
                  </a:cxn>
                  <a:cxn ang="0">
                    <a:pos x="23" y="4"/>
                  </a:cxn>
                  <a:cxn ang="0">
                    <a:pos x="23" y="5"/>
                  </a:cxn>
                  <a:cxn ang="0">
                    <a:pos x="21" y="7"/>
                  </a:cxn>
                  <a:cxn ang="0">
                    <a:pos x="16" y="8"/>
                  </a:cxn>
                  <a:cxn ang="0">
                    <a:pos x="11" y="10"/>
                  </a:cxn>
                  <a:cxn ang="0">
                    <a:pos x="7" y="10"/>
                  </a:cxn>
                  <a:cxn ang="0">
                    <a:pos x="3" y="8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3"/>
                  </a:cxn>
                  <a:cxn ang="0">
                    <a:pos x="7" y="0"/>
                  </a:cxn>
                  <a:cxn ang="0">
                    <a:pos x="11" y="0"/>
                  </a:cxn>
                </a:cxnLst>
                <a:rect l="0" t="0" r="r" b="b"/>
                <a:pathLst>
                  <a:path w="23" h="10">
                    <a:moveTo>
                      <a:pt x="11" y="0"/>
                    </a:moveTo>
                    <a:lnTo>
                      <a:pt x="16" y="0"/>
                    </a:lnTo>
                    <a:lnTo>
                      <a:pt x="20" y="0"/>
                    </a:lnTo>
                    <a:lnTo>
                      <a:pt x="22" y="3"/>
                    </a:lnTo>
                    <a:lnTo>
                      <a:pt x="23" y="4"/>
                    </a:lnTo>
                    <a:lnTo>
                      <a:pt x="23" y="5"/>
                    </a:lnTo>
                    <a:lnTo>
                      <a:pt x="21" y="7"/>
                    </a:lnTo>
                    <a:lnTo>
                      <a:pt x="16" y="8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3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3F4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3" name="Freeform 220"/>
              <p:cNvSpPr>
                <a:spLocks/>
              </p:cNvSpPr>
              <p:nvPr/>
            </p:nvSpPr>
            <p:spPr bwMode="auto">
              <a:xfrm>
                <a:off x="6931025" y="3844925"/>
                <a:ext cx="9525" cy="476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7" y="0"/>
                  </a:cxn>
                  <a:cxn ang="0">
                    <a:pos x="22" y="1"/>
                  </a:cxn>
                  <a:cxn ang="0">
                    <a:pos x="24" y="2"/>
                  </a:cxn>
                  <a:cxn ang="0">
                    <a:pos x="25" y="3"/>
                  </a:cxn>
                  <a:cxn ang="0">
                    <a:pos x="24" y="6"/>
                  </a:cxn>
                  <a:cxn ang="0">
                    <a:pos x="22" y="8"/>
                  </a:cxn>
                  <a:cxn ang="0">
                    <a:pos x="18" y="9"/>
                  </a:cxn>
                  <a:cxn ang="0">
                    <a:pos x="13" y="9"/>
                  </a:cxn>
                  <a:cxn ang="0">
                    <a:pos x="9" y="9"/>
                  </a:cxn>
                  <a:cxn ang="0">
                    <a:pos x="4" y="9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7" y="1"/>
                  </a:cxn>
                  <a:cxn ang="0">
                    <a:pos x="12" y="0"/>
                  </a:cxn>
                </a:cxnLst>
                <a:rect l="0" t="0" r="r" b="b"/>
                <a:pathLst>
                  <a:path w="25" h="9">
                    <a:moveTo>
                      <a:pt x="12" y="0"/>
                    </a:moveTo>
                    <a:lnTo>
                      <a:pt x="17" y="0"/>
                    </a:lnTo>
                    <a:lnTo>
                      <a:pt x="22" y="1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24" y="6"/>
                    </a:lnTo>
                    <a:lnTo>
                      <a:pt x="22" y="8"/>
                    </a:lnTo>
                    <a:lnTo>
                      <a:pt x="18" y="9"/>
                    </a:lnTo>
                    <a:lnTo>
                      <a:pt x="13" y="9"/>
                    </a:lnTo>
                    <a:lnTo>
                      <a:pt x="9" y="9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7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3A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4" name="Freeform 221"/>
              <p:cNvSpPr>
                <a:spLocks/>
              </p:cNvSpPr>
              <p:nvPr/>
            </p:nvSpPr>
            <p:spPr bwMode="auto">
              <a:xfrm>
                <a:off x="6958013" y="3844925"/>
                <a:ext cx="9525" cy="31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0"/>
                  </a:cxn>
                  <a:cxn ang="0">
                    <a:pos x="20" y="0"/>
                  </a:cxn>
                  <a:cxn ang="0">
                    <a:pos x="23" y="1"/>
                  </a:cxn>
                  <a:cxn ang="0">
                    <a:pos x="25" y="3"/>
                  </a:cxn>
                  <a:cxn ang="0">
                    <a:pos x="23" y="4"/>
                  </a:cxn>
                  <a:cxn ang="0">
                    <a:pos x="21" y="7"/>
                  </a:cxn>
                  <a:cxn ang="0">
                    <a:pos x="18" y="8"/>
                  </a:cxn>
                  <a:cxn ang="0">
                    <a:pos x="13" y="8"/>
                  </a:cxn>
                  <a:cxn ang="0">
                    <a:pos x="8" y="8"/>
                  </a:cxn>
                  <a:cxn ang="0">
                    <a:pos x="3" y="8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2" y="0"/>
                  </a:cxn>
                </a:cxnLst>
                <a:rect l="0" t="0" r="r" b="b"/>
                <a:pathLst>
                  <a:path w="25" h="8">
                    <a:moveTo>
                      <a:pt x="12" y="0"/>
                    </a:moveTo>
                    <a:lnTo>
                      <a:pt x="16" y="0"/>
                    </a:lnTo>
                    <a:lnTo>
                      <a:pt x="20" y="0"/>
                    </a:lnTo>
                    <a:lnTo>
                      <a:pt x="23" y="1"/>
                    </a:lnTo>
                    <a:lnTo>
                      <a:pt x="25" y="3"/>
                    </a:lnTo>
                    <a:lnTo>
                      <a:pt x="23" y="4"/>
                    </a:lnTo>
                    <a:lnTo>
                      <a:pt x="21" y="7"/>
                    </a:lnTo>
                    <a:lnTo>
                      <a:pt x="18" y="8"/>
                    </a:lnTo>
                    <a:lnTo>
                      <a:pt x="13" y="8"/>
                    </a:lnTo>
                    <a:lnTo>
                      <a:pt x="8" y="8"/>
                    </a:lnTo>
                    <a:lnTo>
                      <a:pt x="3" y="8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D6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5" name="Freeform 222"/>
              <p:cNvSpPr>
                <a:spLocks/>
              </p:cNvSpPr>
              <p:nvPr/>
            </p:nvSpPr>
            <p:spPr bwMode="auto">
              <a:xfrm>
                <a:off x="6907213" y="4200525"/>
                <a:ext cx="79375" cy="26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" y="19"/>
                  </a:cxn>
                  <a:cxn ang="0">
                    <a:pos x="199" y="67"/>
                  </a:cxn>
                  <a:cxn ang="0">
                    <a:pos x="0" y="39"/>
                  </a:cxn>
                  <a:cxn ang="0">
                    <a:pos x="0" y="0"/>
                  </a:cxn>
                </a:cxnLst>
                <a:rect l="0" t="0" r="r" b="b"/>
                <a:pathLst>
                  <a:path w="199" h="67">
                    <a:moveTo>
                      <a:pt x="0" y="0"/>
                    </a:moveTo>
                    <a:lnTo>
                      <a:pt x="199" y="19"/>
                    </a:lnTo>
                    <a:lnTo>
                      <a:pt x="199" y="67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6" name="Freeform 223"/>
              <p:cNvSpPr>
                <a:spLocks/>
              </p:cNvSpPr>
              <p:nvPr/>
            </p:nvSpPr>
            <p:spPr bwMode="auto">
              <a:xfrm>
                <a:off x="7289800" y="3762375"/>
                <a:ext cx="26988" cy="314325"/>
              </a:xfrm>
              <a:custGeom>
                <a:avLst/>
                <a:gdLst/>
                <a:ahLst/>
                <a:cxnLst>
                  <a:cxn ang="0">
                    <a:pos x="0" y="786"/>
                  </a:cxn>
                  <a:cxn ang="0">
                    <a:pos x="68" y="792"/>
                  </a:cxn>
                  <a:cxn ang="0">
                    <a:pos x="16" y="771"/>
                  </a:cxn>
                  <a:cxn ang="0">
                    <a:pos x="17" y="579"/>
                  </a:cxn>
                  <a:cxn ang="0">
                    <a:pos x="22" y="385"/>
                  </a:cxn>
                  <a:cxn ang="0">
                    <a:pos x="28" y="191"/>
                  </a:cxn>
                  <a:cxn ang="0">
                    <a:pos x="37" y="0"/>
                  </a:cxn>
                  <a:cxn ang="0">
                    <a:pos x="10" y="21"/>
                  </a:cxn>
                  <a:cxn ang="0">
                    <a:pos x="9" y="212"/>
                  </a:cxn>
                  <a:cxn ang="0">
                    <a:pos x="5" y="404"/>
                  </a:cxn>
                  <a:cxn ang="0">
                    <a:pos x="0" y="596"/>
                  </a:cxn>
                  <a:cxn ang="0">
                    <a:pos x="0" y="786"/>
                  </a:cxn>
                </a:cxnLst>
                <a:rect l="0" t="0" r="r" b="b"/>
                <a:pathLst>
                  <a:path w="68" h="792">
                    <a:moveTo>
                      <a:pt x="0" y="786"/>
                    </a:moveTo>
                    <a:lnTo>
                      <a:pt x="68" y="792"/>
                    </a:lnTo>
                    <a:lnTo>
                      <a:pt x="16" y="771"/>
                    </a:lnTo>
                    <a:lnTo>
                      <a:pt x="17" y="579"/>
                    </a:lnTo>
                    <a:lnTo>
                      <a:pt x="22" y="385"/>
                    </a:lnTo>
                    <a:lnTo>
                      <a:pt x="28" y="191"/>
                    </a:lnTo>
                    <a:lnTo>
                      <a:pt x="37" y="0"/>
                    </a:lnTo>
                    <a:lnTo>
                      <a:pt x="10" y="21"/>
                    </a:lnTo>
                    <a:lnTo>
                      <a:pt x="9" y="212"/>
                    </a:lnTo>
                    <a:lnTo>
                      <a:pt x="5" y="404"/>
                    </a:lnTo>
                    <a:lnTo>
                      <a:pt x="0" y="596"/>
                    </a:lnTo>
                    <a:lnTo>
                      <a:pt x="0" y="786"/>
                    </a:lnTo>
                    <a:close/>
                  </a:path>
                </a:pathLst>
              </a:custGeom>
              <a:solidFill>
                <a:srgbClr val="E0D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7" name="Freeform 224"/>
              <p:cNvSpPr>
                <a:spLocks/>
              </p:cNvSpPr>
              <p:nvPr/>
            </p:nvSpPr>
            <p:spPr bwMode="auto">
              <a:xfrm>
                <a:off x="7339013" y="4089400"/>
                <a:ext cx="130175" cy="203200"/>
              </a:xfrm>
              <a:custGeom>
                <a:avLst/>
                <a:gdLst/>
                <a:ahLst/>
                <a:cxnLst>
                  <a:cxn ang="0">
                    <a:pos x="41" y="5"/>
                  </a:cxn>
                  <a:cxn ang="0">
                    <a:pos x="161" y="0"/>
                  </a:cxn>
                  <a:cxn ang="0">
                    <a:pos x="286" y="13"/>
                  </a:cxn>
                  <a:cxn ang="0">
                    <a:pos x="300" y="75"/>
                  </a:cxn>
                  <a:cxn ang="0">
                    <a:pos x="311" y="133"/>
                  </a:cxn>
                  <a:cxn ang="0">
                    <a:pos x="318" y="188"/>
                  </a:cxn>
                  <a:cxn ang="0">
                    <a:pos x="323" y="241"/>
                  </a:cxn>
                  <a:cxn ang="0">
                    <a:pos x="325" y="296"/>
                  </a:cxn>
                  <a:cxn ang="0">
                    <a:pos x="327" y="350"/>
                  </a:cxn>
                  <a:cxn ang="0">
                    <a:pos x="327" y="408"/>
                  </a:cxn>
                  <a:cxn ang="0">
                    <a:pos x="327" y="471"/>
                  </a:cxn>
                  <a:cxn ang="0">
                    <a:pos x="189" y="510"/>
                  </a:cxn>
                  <a:cxn ang="0">
                    <a:pos x="0" y="479"/>
                  </a:cxn>
                  <a:cxn ang="0">
                    <a:pos x="0" y="342"/>
                  </a:cxn>
                  <a:cxn ang="0">
                    <a:pos x="17" y="114"/>
                  </a:cxn>
                  <a:cxn ang="0">
                    <a:pos x="41" y="5"/>
                  </a:cxn>
                </a:cxnLst>
                <a:rect l="0" t="0" r="r" b="b"/>
                <a:pathLst>
                  <a:path w="327" h="510">
                    <a:moveTo>
                      <a:pt x="41" y="5"/>
                    </a:moveTo>
                    <a:lnTo>
                      <a:pt x="161" y="0"/>
                    </a:lnTo>
                    <a:lnTo>
                      <a:pt x="286" y="13"/>
                    </a:lnTo>
                    <a:lnTo>
                      <a:pt x="300" y="75"/>
                    </a:lnTo>
                    <a:lnTo>
                      <a:pt x="311" y="133"/>
                    </a:lnTo>
                    <a:lnTo>
                      <a:pt x="318" y="188"/>
                    </a:lnTo>
                    <a:lnTo>
                      <a:pt x="323" y="241"/>
                    </a:lnTo>
                    <a:lnTo>
                      <a:pt x="325" y="296"/>
                    </a:lnTo>
                    <a:lnTo>
                      <a:pt x="327" y="350"/>
                    </a:lnTo>
                    <a:lnTo>
                      <a:pt x="327" y="408"/>
                    </a:lnTo>
                    <a:lnTo>
                      <a:pt x="327" y="471"/>
                    </a:lnTo>
                    <a:lnTo>
                      <a:pt x="189" y="510"/>
                    </a:lnTo>
                    <a:lnTo>
                      <a:pt x="0" y="479"/>
                    </a:lnTo>
                    <a:lnTo>
                      <a:pt x="0" y="342"/>
                    </a:lnTo>
                    <a:lnTo>
                      <a:pt x="17" y="114"/>
                    </a:lnTo>
                    <a:lnTo>
                      <a:pt x="41" y="5"/>
                    </a:lnTo>
                    <a:close/>
                  </a:path>
                </a:pathLst>
              </a:custGeom>
              <a:solidFill>
                <a:srgbClr val="3335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8" name="Freeform 225"/>
              <p:cNvSpPr>
                <a:spLocks/>
              </p:cNvSpPr>
              <p:nvPr/>
            </p:nvSpPr>
            <p:spPr bwMode="auto">
              <a:xfrm>
                <a:off x="7339013" y="4111625"/>
                <a:ext cx="79375" cy="157162"/>
              </a:xfrm>
              <a:custGeom>
                <a:avLst/>
                <a:gdLst/>
                <a:ahLst/>
                <a:cxnLst>
                  <a:cxn ang="0">
                    <a:pos x="28" y="5"/>
                  </a:cxn>
                  <a:cxn ang="0">
                    <a:pos x="101" y="0"/>
                  </a:cxn>
                  <a:cxn ang="0">
                    <a:pos x="191" y="7"/>
                  </a:cxn>
                  <a:cxn ang="0">
                    <a:pos x="197" y="105"/>
                  </a:cxn>
                  <a:cxn ang="0">
                    <a:pos x="198" y="207"/>
                  </a:cxn>
                  <a:cxn ang="0">
                    <a:pos x="197" y="307"/>
                  </a:cxn>
                  <a:cxn ang="0">
                    <a:pos x="191" y="398"/>
                  </a:cxn>
                  <a:cxn ang="0">
                    <a:pos x="179" y="398"/>
                  </a:cxn>
                  <a:cxn ang="0">
                    <a:pos x="166" y="398"/>
                  </a:cxn>
                  <a:cxn ang="0">
                    <a:pos x="155" y="398"/>
                  </a:cxn>
                  <a:cxn ang="0">
                    <a:pos x="142" y="398"/>
                  </a:cxn>
                  <a:cxn ang="0">
                    <a:pos x="130" y="397"/>
                  </a:cxn>
                  <a:cxn ang="0">
                    <a:pos x="117" y="395"/>
                  </a:cxn>
                  <a:cxn ang="0">
                    <a:pos x="105" y="395"/>
                  </a:cxn>
                  <a:cxn ang="0">
                    <a:pos x="92" y="394"/>
                  </a:cxn>
                  <a:cxn ang="0">
                    <a:pos x="80" y="393"/>
                  </a:cxn>
                  <a:cxn ang="0">
                    <a:pos x="68" y="392"/>
                  </a:cxn>
                  <a:cxn ang="0">
                    <a:pos x="56" y="389"/>
                  </a:cxn>
                  <a:cxn ang="0">
                    <a:pos x="45" y="388"/>
                  </a:cxn>
                  <a:cxn ang="0">
                    <a:pos x="33" y="387"/>
                  </a:cxn>
                  <a:cxn ang="0">
                    <a:pos x="21" y="386"/>
                  </a:cxn>
                  <a:cxn ang="0">
                    <a:pos x="10" y="385"/>
                  </a:cxn>
                  <a:cxn ang="0">
                    <a:pos x="0" y="384"/>
                  </a:cxn>
                  <a:cxn ang="0">
                    <a:pos x="0" y="283"/>
                  </a:cxn>
                  <a:cxn ang="0">
                    <a:pos x="2" y="194"/>
                  </a:cxn>
                  <a:cxn ang="0">
                    <a:pos x="10" y="104"/>
                  </a:cxn>
                  <a:cxn ang="0">
                    <a:pos x="28" y="5"/>
                  </a:cxn>
                </a:cxnLst>
                <a:rect l="0" t="0" r="r" b="b"/>
                <a:pathLst>
                  <a:path w="198" h="398">
                    <a:moveTo>
                      <a:pt x="28" y="5"/>
                    </a:moveTo>
                    <a:lnTo>
                      <a:pt x="101" y="0"/>
                    </a:lnTo>
                    <a:lnTo>
                      <a:pt x="191" y="7"/>
                    </a:lnTo>
                    <a:lnTo>
                      <a:pt x="197" y="105"/>
                    </a:lnTo>
                    <a:lnTo>
                      <a:pt x="198" y="207"/>
                    </a:lnTo>
                    <a:lnTo>
                      <a:pt x="197" y="307"/>
                    </a:lnTo>
                    <a:lnTo>
                      <a:pt x="191" y="398"/>
                    </a:lnTo>
                    <a:lnTo>
                      <a:pt x="179" y="398"/>
                    </a:lnTo>
                    <a:lnTo>
                      <a:pt x="166" y="398"/>
                    </a:lnTo>
                    <a:lnTo>
                      <a:pt x="155" y="398"/>
                    </a:lnTo>
                    <a:lnTo>
                      <a:pt x="142" y="398"/>
                    </a:lnTo>
                    <a:lnTo>
                      <a:pt x="130" y="397"/>
                    </a:lnTo>
                    <a:lnTo>
                      <a:pt x="117" y="395"/>
                    </a:lnTo>
                    <a:lnTo>
                      <a:pt x="105" y="395"/>
                    </a:lnTo>
                    <a:lnTo>
                      <a:pt x="92" y="394"/>
                    </a:lnTo>
                    <a:lnTo>
                      <a:pt x="80" y="393"/>
                    </a:lnTo>
                    <a:lnTo>
                      <a:pt x="68" y="392"/>
                    </a:lnTo>
                    <a:lnTo>
                      <a:pt x="56" y="389"/>
                    </a:lnTo>
                    <a:lnTo>
                      <a:pt x="45" y="388"/>
                    </a:lnTo>
                    <a:lnTo>
                      <a:pt x="33" y="387"/>
                    </a:lnTo>
                    <a:lnTo>
                      <a:pt x="21" y="386"/>
                    </a:lnTo>
                    <a:lnTo>
                      <a:pt x="10" y="385"/>
                    </a:lnTo>
                    <a:lnTo>
                      <a:pt x="0" y="384"/>
                    </a:lnTo>
                    <a:lnTo>
                      <a:pt x="0" y="283"/>
                    </a:lnTo>
                    <a:lnTo>
                      <a:pt x="2" y="194"/>
                    </a:lnTo>
                    <a:lnTo>
                      <a:pt x="10" y="104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9" name="Freeform 226"/>
              <p:cNvSpPr>
                <a:spLocks/>
              </p:cNvSpPr>
              <p:nvPr/>
            </p:nvSpPr>
            <p:spPr bwMode="auto">
              <a:xfrm>
                <a:off x="7340600" y="4111625"/>
                <a:ext cx="74613" cy="147637"/>
              </a:xfrm>
              <a:custGeom>
                <a:avLst/>
                <a:gdLst/>
                <a:ahLst/>
                <a:cxnLst>
                  <a:cxn ang="0">
                    <a:pos x="27" y="5"/>
                  </a:cxn>
                  <a:cxn ang="0">
                    <a:pos x="37" y="5"/>
                  </a:cxn>
                  <a:cxn ang="0">
                    <a:pos x="45" y="3"/>
                  </a:cxn>
                  <a:cxn ang="0">
                    <a:pos x="54" y="3"/>
                  </a:cxn>
                  <a:cxn ang="0">
                    <a:pos x="63" y="2"/>
                  </a:cxn>
                  <a:cxn ang="0">
                    <a:pos x="72" y="1"/>
                  </a:cxn>
                  <a:cxn ang="0">
                    <a:pos x="80" y="1"/>
                  </a:cxn>
                  <a:cxn ang="0">
                    <a:pos x="90" y="0"/>
                  </a:cxn>
                  <a:cxn ang="0">
                    <a:pos x="98" y="0"/>
                  </a:cxn>
                  <a:cxn ang="0">
                    <a:pos x="109" y="1"/>
                  </a:cxn>
                  <a:cxn ang="0">
                    <a:pos x="119" y="1"/>
                  </a:cxn>
                  <a:cxn ang="0">
                    <a:pos x="130" y="2"/>
                  </a:cxn>
                  <a:cxn ang="0">
                    <a:pos x="142" y="3"/>
                  </a:cxn>
                  <a:cxn ang="0">
                    <a:pos x="153" y="5"/>
                  </a:cxn>
                  <a:cxn ang="0">
                    <a:pos x="163" y="5"/>
                  </a:cxn>
                  <a:cxn ang="0">
                    <a:pos x="174" y="6"/>
                  </a:cxn>
                  <a:cxn ang="0">
                    <a:pos x="184" y="7"/>
                  </a:cxn>
                  <a:cxn ang="0">
                    <a:pos x="189" y="99"/>
                  </a:cxn>
                  <a:cxn ang="0">
                    <a:pos x="190" y="195"/>
                  </a:cxn>
                  <a:cxn ang="0">
                    <a:pos x="189" y="289"/>
                  </a:cxn>
                  <a:cxn ang="0">
                    <a:pos x="184" y="374"/>
                  </a:cxn>
                  <a:cxn ang="0">
                    <a:pos x="161" y="374"/>
                  </a:cxn>
                  <a:cxn ang="0">
                    <a:pos x="137" y="373"/>
                  </a:cxn>
                  <a:cxn ang="0">
                    <a:pos x="114" y="372"/>
                  </a:cxn>
                  <a:cxn ang="0">
                    <a:pos x="90" y="369"/>
                  </a:cxn>
                  <a:cxn ang="0">
                    <a:pos x="66" y="368"/>
                  </a:cxn>
                  <a:cxn ang="0">
                    <a:pos x="44" y="366"/>
                  </a:cxn>
                  <a:cxn ang="0">
                    <a:pos x="21" y="363"/>
                  </a:cxn>
                  <a:cxn ang="0">
                    <a:pos x="0" y="361"/>
                  </a:cxn>
                  <a:cxn ang="0">
                    <a:pos x="0" y="266"/>
                  </a:cxn>
                  <a:cxn ang="0">
                    <a:pos x="2" y="182"/>
                  </a:cxn>
                  <a:cxn ang="0">
                    <a:pos x="11" y="98"/>
                  </a:cxn>
                  <a:cxn ang="0">
                    <a:pos x="27" y="5"/>
                  </a:cxn>
                </a:cxnLst>
                <a:rect l="0" t="0" r="r" b="b"/>
                <a:pathLst>
                  <a:path w="190" h="374">
                    <a:moveTo>
                      <a:pt x="27" y="5"/>
                    </a:moveTo>
                    <a:lnTo>
                      <a:pt x="37" y="5"/>
                    </a:lnTo>
                    <a:lnTo>
                      <a:pt x="45" y="3"/>
                    </a:lnTo>
                    <a:lnTo>
                      <a:pt x="54" y="3"/>
                    </a:lnTo>
                    <a:lnTo>
                      <a:pt x="63" y="2"/>
                    </a:lnTo>
                    <a:lnTo>
                      <a:pt x="72" y="1"/>
                    </a:lnTo>
                    <a:lnTo>
                      <a:pt x="80" y="1"/>
                    </a:lnTo>
                    <a:lnTo>
                      <a:pt x="90" y="0"/>
                    </a:lnTo>
                    <a:lnTo>
                      <a:pt x="98" y="0"/>
                    </a:lnTo>
                    <a:lnTo>
                      <a:pt x="109" y="1"/>
                    </a:lnTo>
                    <a:lnTo>
                      <a:pt x="119" y="1"/>
                    </a:lnTo>
                    <a:lnTo>
                      <a:pt x="130" y="2"/>
                    </a:lnTo>
                    <a:lnTo>
                      <a:pt x="142" y="3"/>
                    </a:lnTo>
                    <a:lnTo>
                      <a:pt x="153" y="5"/>
                    </a:lnTo>
                    <a:lnTo>
                      <a:pt x="163" y="5"/>
                    </a:lnTo>
                    <a:lnTo>
                      <a:pt x="174" y="6"/>
                    </a:lnTo>
                    <a:lnTo>
                      <a:pt x="184" y="7"/>
                    </a:lnTo>
                    <a:lnTo>
                      <a:pt x="189" y="99"/>
                    </a:lnTo>
                    <a:lnTo>
                      <a:pt x="190" y="195"/>
                    </a:lnTo>
                    <a:lnTo>
                      <a:pt x="189" y="289"/>
                    </a:lnTo>
                    <a:lnTo>
                      <a:pt x="184" y="374"/>
                    </a:lnTo>
                    <a:lnTo>
                      <a:pt x="161" y="374"/>
                    </a:lnTo>
                    <a:lnTo>
                      <a:pt x="137" y="373"/>
                    </a:lnTo>
                    <a:lnTo>
                      <a:pt x="114" y="372"/>
                    </a:lnTo>
                    <a:lnTo>
                      <a:pt x="90" y="369"/>
                    </a:lnTo>
                    <a:lnTo>
                      <a:pt x="66" y="368"/>
                    </a:lnTo>
                    <a:lnTo>
                      <a:pt x="44" y="366"/>
                    </a:lnTo>
                    <a:lnTo>
                      <a:pt x="21" y="363"/>
                    </a:lnTo>
                    <a:lnTo>
                      <a:pt x="0" y="361"/>
                    </a:lnTo>
                    <a:lnTo>
                      <a:pt x="0" y="266"/>
                    </a:lnTo>
                    <a:lnTo>
                      <a:pt x="2" y="182"/>
                    </a:lnTo>
                    <a:lnTo>
                      <a:pt x="11" y="98"/>
                    </a:lnTo>
                    <a:lnTo>
                      <a:pt x="27" y="5"/>
                    </a:lnTo>
                    <a:close/>
                  </a:path>
                </a:pathLst>
              </a:custGeom>
              <a:solidFill>
                <a:srgbClr val="9B77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0" name="Freeform 227"/>
              <p:cNvSpPr>
                <a:spLocks/>
              </p:cNvSpPr>
              <p:nvPr/>
            </p:nvSpPr>
            <p:spPr bwMode="auto">
              <a:xfrm>
                <a:off x="7340600" y="4111625"/>
                <a:ext cx="73025" cy="138112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35" y="5"/>
                  </a:cxn>
                  <a:cxn ang="0">
                    <a:pos x="44" y="3"/>
                  </a:cxn>
                  <a:cxn ang="0">
                    <a:pos x="52" y="3"/>
                  </a:cxn>
                  <a:cxn ang="0">
                    <a:pos x="61" y="2"/>
                  </a:cxn>
                  <a:cxn ang="0">
                    <a:pos x="70" y="1"/>
                  </a:cxn>
                  <a:cxn ang="0">
                    <a:pos x="78" y="1"/>
                  </a:cxn>
                  <a:cxn ang="0">
                    <a:pos x="87" y="0"/>
                  </a:cxn>
                  <a:cxn ang="0">
                    <a:pos x="95" y="0"/>
                  </a:cxn>
                  <a:cxn ang="0">
                    <a:pos x="106" y="1"/>
                  </a:cxn>
                  <a:cxn ang="0">
                    <a:pos x="115" y="1"/>
                  </a:cxn>
                  <a:cxn ang="0">
                    <a:pos x="126" y="2"/>
                  </a:cxn>
                  <a:cxn ang="0">
                    <a:pos x="136" y="3"/>
                  </a:cxn>
                  <a:cxn ang="0">
                    <a:pos x="147" y="5"/>
                  </a:cxn>
                  <a:cxn ang="0">
                    <a:pos x="158" y="5"/>
                  </a:cxn>
                  <a:cxn ang="0">
                    <a:pos x="167" y="6"/>
                  </a:cxn>
                  <a:cxn ang="0">
                    <a:pos x="178" y="7"/>
                  </a:cxn>
                  <a:cxn ang="0">
                    <a:pos x="182" y="93"/>
                  </a:cxn>
                  <a:cxn ang="0">
                    <a:pos x="184" y="182"/>
                  </a:cxn>
                  <a:cxn ang="0">
                    <a:pos x="182" y="270"/>
                  </a:cxn>
                  <a:cxn ang="0">
                    <a:pos x="178" y="349"/>
                  </a:cxn>
                  <a:cxn ang="0">
                    <a:pos x="155" y="349"/>
                  </a:cxn>
                  <a:cxn ang="0">
                    <a:pos x="133" y="349"/>
                  </a:cxn>
                  <a:cxn ang="0">
                    <a:pos x="110" y="348"/>
                  </a:cxn>
                  <a:cxn ang="0">
                    <a:pos x="88" y="346"/>
                  </a:cxn>
                  <a:cxn ang="0">
                    <a:pos x="64" y="343"/>
                  </a:cxn>
                  <a:cxn ang="0">
                    <a:pos x="43" y="342"/>
                  </a:cxn>
                  <a:cxn ang="0">
                    <a:pos x="22" y="340"/>
                  </a:cxn>
                  <a:cxn ang="0">
                    <a:pos x="0" y="337"/>
                  </a:cxn>
                  <a:cxn ang="0">
                    <a:pos x="0" y="250"/>
                  </a:cxn>
                  <a:cxn ang="0">
                    <a:pos x="3" y="170"/>
                  </a:cxn>
                  <a:cxn ang="0">
                    <a:pos x="10" y="92"/>
                  </a:cxn>
                  <a:cxn ang="0">
                    <a:pos x="26" y="5"/>
                  </a:cxn>
                </a:cxnLst>
                <a:rect l="0" t="0" r="r" b="b"/>
                <a:pathLst>
                  <a:path w="184" h="349">
                    <a:moveTo>
                      <a:pt x="26" y="5"/>
                    </a:moveTo>
                    <a:lnTo>
                      <a:pt x="35" y="5"/>
                    </a:lnTo>
                    <a:lnTo>
                      <a:pt x="44" y="3"/>
                    </a:lnTo>
                    <a:lnTo>
                      <a:pt x="52" y="3"/>
                    </a:lnTo>
                    <a:lnTo>
                      <a:pt x="61" y="2"/>
                    </a:lnTo>
                    <a:lnTo>
                      <a:pt x="70" y="1"/>
                    </a:lnTo>
                    <a:lnTo>
                      <a:pt x="78" y="1"/>
                    </a:lnTo>
                    <a:lnTo>
                      <a:pt x="87" y="0"/>
                    </a:lnTo>
                    <a:lnTo>
                      <a:pt x="95" y="0"/>
                    </a:lnTo>
                    <a:lnTo>
                      <a:pt x="106" y="1"/>
                    </a:lnTo>
                    <a:lnTo>
                      <a:pt x="115" y="1"/>
                    </a:lnTo>
                    <a:lnTo>
                      <a:pt x="126" y="2"/>
                    </a:lnTo>
                    <a:lnTo>
                      <a:pt x="136" y="3"/>
                    </a:lnTo>
                    <a:lnTo>
                      <a:pt x="147" y="5"/>
                    </a:lnTo>
                    <a:lnTo>
                      <a:pt x="158" y="5"/>
                    </a:lnTo>
                    <a:lnTo>
                      <a:pt x="167" y="6"/>
                    </a:lnTo>
                    <a:lnTo>
                      <a:pt x="178" y="7"/>
                    </a:lnTo>
                    <a:lnTo>
                      <a:pt x="182" y="93"/>
                    </a:lnTo>
                    <a:lnTo>
                      <a:pt x="184" y="182"/>
                    </a:lnTo>
                    <a:lnTo>
                      <a:pt x="182" y="270"/>
                    </a:lnTo>
                    <a:lnTo>
                      <a:pt x="178" y="349"/>
                    </a:lnTo>
                    <a:lnTo>
                      <a:pt x="155" y="349"/>
                    </a:lnTo>
                    <a:lnTo>
                      <a:pt x="133" y="349"/>
                    </a:lnTo>
                    <a:lnTo>
                      <a:pt x="110" y="348"/>
                    </a:lnTo>
                    <a:lnTo>
                      <a:pt x="88" y="346"/>
                    </a:lnTo>
                    <a:lnTo>
                      <a:pt x="64" y="343"/>
                    </a:lnTo>
                    <a:lnTo>
                      <a:pt x="43" y="342"/>
                    </a:lnTo>
                    <a:lnTo>
                      <a:pt x="22" y="340"/>
                    </a:lnTo>
                    <a:lnTo>
                      <a:pt x="0" y="337"/>
                    </a:lnTo>
                    <a:lnTo>
                      <a:pt x="0" y="250"/>
                    </a:lnTo>
                    <a:lnTo>
                      <a:pt x="3" y="170"/>
                    </a:lnTo>
                    <a:lnTo>
                      <a:pt x="10" y="92"/>
                    </a:ln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A07F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1" name="Freeform 228"/>
              <p:cNvSpPr>
                <a:spLocks/>
              </p:cNvSpPr>
              <p:nvPr/>
            </p:nvSpPr>
            <p:spPr bwMode="auto">
              <a:xfrm>
                <a:off x="7342188" y="4111625"/>
                <a:ext cx="69850" cy="128587"/>
              </a:xfrm>
              <a:custGeom>
                <a:avLst/>
                <a:gdLst/>
                <a:ahLst/>
                <a:cxnLst>
                  <a:cxn ang="0">
                    <a:pos x="24" y="5"/>
                  </a:cxn>
                  <a:cxn ang="0">
                    <a:pos x="32" y="5"/>
                  </a:cxn>
                  <a:cxn ang="0">
                    <a:pos x="40" y="3"/>
                  </a:cxn>
                  <a:cxn ang="0">
                    <a:pos x="48" y="3"/>
                  </a:cxn>
                  <a:cxn ang="0">
                    <a:pos x="57" y="2"/>
                  </a:cxn>
                  <a:cxn ang="0">
                    <a:pos x="65" y="2"/>
                  </a:cxn>
                  <a:cxn ang="0">
                    <a:pos x="73" y="1"/>
                  </a:cxn>
                  <a:cxn ang="0">
                    <a:pos x="81" y="1"/>
                  </a:cxn>
                  <a:cxn ang="0">
                    <a:pos x="90" y="0"/>
                  </a:cxn>
                  <a:cxn ang="0">
                    <a:pos x="99" y="1"/>
                  </a:cxn>
                  <a:cxn ang="0">
                    <a:pos x="110" y="1"/>
                  </a:cxn>
                  <a:cxn ang="0">
                    <a:pos x="119" y="2"/>
                  </a:cxn>
                  <a:cxn ang="0">
                    <a:pos x="130" y="3"/>
                  </a:cxn>
                  <a:cxn ang="0">
                    <a:pos x="139" y="5"/>
                  </a:cxn>
                  <a:cxn ang="0">
                    <a:pos x="149" y="5"/>
                  </a:cxn>
                  <a:cxn ang="0">
                    <a:pos x="160" y="6"/>
                  </a:cxn>
                  <a:cxn ang="0">
                    <a:pos x="169" y="7"/>
                  </a:cxn>
                  <a:cxn ang="0">
                    <a:pos x="173" y="87"/>
                  </a:cxn>
                  <a:cxn ang="0">
                    <a:pos x="175" y="169"/>
                  </a:cxn>
                  <a:cxn ang="0">
                    <a:pos x="173" y="250"/>
                  </a:cxn>
                  <a:cxn ang="0">
                    <a:pos x="169" y="324"/>
                  </a:cxn>
                  <a:cxn ang="0">
                    <a:pos x="148" y="324"/>
                  </a:cxn>
                  <a:cxn ang="0">
                    <a:pos x="125" y="324"/>
                  </a:cxn>
                  <a:cxn ang="0">
                    <a:pos x="104" y="323"/>
                  </a:cxn>
                  <a:cxn ang="0">
                    <a:pos x="83" y="322"/>
                  </a:cxn>
                  <a:cxn ang="0">
                    <a:pos x="60" y="320"/>
                  </a:cxn>
                  <a:cxn ang="0">
                    <a:pos x="40" y="318"/>
                  </a:cxn>
                  <a:cxn ang="0">
                    <a:pos x="20" y="316"/>
                  </a:cxn>
                  <a:cxn ang="0">
                    <a:pos x="0" y="315"/>
                  </a:cxn>
                  <a:cxn ang="0">
                    <a:pos x="0" y="233"/>
                  </a:cxn>
                  <a:cxn ang="0">
                    <a:pos x="1" y="160"/>
                  </a:cxn>
                  <a:cxn ang="0">
                    <a:pos x="8" y="86"/>
                  </a:cxn>
                  <a:cxn ang="0">
                    <a:pos x="24" y="5"/>
                  </a:cxn>
                </a:cxnLst>
                <a:rect l="0" t="0" r="r" b="b"/>
                <a:pathLst>
                  <a:path w="175" h="324">
                    <a:moveTo>
                      <a:pt x="24" y="5"/>
                    </a:moveTo>
                    <a:lnTo>
                      <a:pt x="32" y="5"/>
                    </a:lnTo>
                    <a:lnTo>
                      <a:pt x="40" y="3"/>
                    </a:lnTo>
                    <a:lnTo>
                      <a:pt x="48" y="3"/>
                    </a:lnTo>
                    <a:lnTo>
                      <a:pt x="57" y="2"/>
                    </a:lnTo>
                    <a:lnTo>
                      <a:pt x="65" y="2"/>
                    </a:lnTo>
                    <a:lnTo>
                      <a:pt x="73" y="1"/>
                    </a:lnTo>
                    <a:lnTo>
                      <a:pt x="81" y="1"/>
                    </a:lnTo>
                    <a:lnTo>
                      <a:pt x="90" y="0"/>
                    </a:lnTo>
                    <a:lnTo>
                      <a:pt x="99" y="1"/>
                    </a:lnTo>
                    <a:lnTo>
                      <a:pt x="110" y="1"/>
                    </a:lnTo>
                    <a:lnTo>
                      <a:pt x="119" y="2"/>
                    </a:lnTo>
                    <a:lnTo>
                      <a:pt x="130" y="3"/>
                    </a:lnTo>
                    <a:lnTo>
                      <a:pt x="139" y="5"/>
                    </a:lnTo>
                    <a:lnTo>
                      <a:pt x="149" y="5"/>
                    </a:lnTo>
                    <a:lnTo>
                      <a:pt x="160" y="6"/>
                    </a:lnTo>
                    <a:lnTo>
                      <a:pt x="169" y="7"/>
                    </a:lnTo>
                    <a:lnTo>
                      <a:pt x="173" y="87"/>
                    </a:lnTo>
                    <a:lnTo>
                      <a:pt x="175" y="169"/>
                    </a:lnTo>
                    <a:lnTo>
                      <a:pt x="173" y="250"/>
                    </a:lnTo>
                    <a:lnTo>
                      <a:pt x="169" y="324"/>
                    </a:lnTo>
                    <a:lnTo>
                      <a:pt x="148" y="324"/>
                    </a:lnTo>
                    <a:lnTo>
                      <a:pt x="125" y="324"/>
                    </a:lnTo>
                    <a:lnTo>
                      <a:pt x="104" y="323"/>
                    </a:lnTo>
                    <a:lnTo>
                      <a:pt x="83" y="322"/>
                    </a:lnTo>
                    <a:lnTo>
                      <a:pt x="60" y="320"/>
                    </a:lnTo>
                    <a:lnTo>
                      <a:pt x="40" y="318"/>
                    </a:lnTo>
                    <a:lnTo>
                      <a:pt x="20" y="316"/>
                    </a:lnTo>
                    <a:lnTo>
                      <a:pt x="0" y="315"/>
                    </a:lnTo>
                    <a:lnTo>
                      <a:pt x="0" y="233"/>
                    </a:lnTo>
                    <a:lnTo>
                      <a:pt x="1" y="160"/>
                    </a:lnTo>
                    <a:lnTo>
                      <a:pt x="8" y="86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A589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2" name="Freeform 229"/>
              <p:cNvSpPr>
                <a:spLocks/>
              </p:cNvSpPr>
              <p:nvPr/>
            </p:nvSpPr>
            <p:spPr bwMode="auto">
              <a:xfrm>
                <a:off x="7343775" y="4111625"/>
                <a:ext cx="66675" cy="119062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31" y="5"/>
                  </a:cxn>
                  <a:cxn ang="0">
                    <a:pos x="39" y="3"/>
                  </a:cxn>
                  <a:cxn ang="0">
                    <a:pos x="46" y="3"/>
                  </a:cxn>
                  <a:cxn ang="0">
                    <a:pos x="55" y="2"/>
                  </a:cxn>
                  <a:cxn ang="0">
                    <a:pos x="63" y="2"/>
                  </a:cxn>
                  <a:cxn ang="0">
                    <a:pos x="71" y="1"/>
                  </a:cxn>
                  <a:cxn ang="0">
                    <a:pos x="78" y="1"/>
                  </a:cxn>
                  <a:cxn ang="0">
                    <a:pos x="87" y="0"/>
                  </a:cxn>
                  <a:cxn ang="0">
                    <a:pos x="96" y="1"/>
                  </a:cxn>
                  <a:cxn ang="0">
                    <a:pos x="106" y="1"/>
                  </a:cxn>
                  <a:cxn ang="0">
                    <a:pos x="115" y="2"/>
                  </a:cxn>
                  <a:cxn ang="0">
                    <a:pos x="124" y="3"/>
                  </a:cxn>
                  <a:cxn ang="0">
                    <a:pos x="134" y="5"/>
                  </a:cxn>
                  <a:cxn ang="0">
                    <a:pos x="143" y="5"/>
                  </a:cxn>
                  <a:cxn ang="0">
                    <a:pos x="153" y="6"/>
                  </a:cxn>
                  <a:cxn ang="0">
                    <a:pos x="162" y="6"/>
                  </a:cxn>
                  <a:cxn ang="0">
                    <a:pos x="166" y="80"/>
                  </a:cxn>
                  <a:cxn ang="0">
                    <a:pos x="167" y="156"/>
                  </a:cxn>
                  <a:cxn ang="0">
                    <a:pos x="166" y="232"/>
                  </a:cxn>
                  <a:cxn ang="0">
                    <a:pos x="162" y="301"/>
                  </a:cxn>
                  <a:cxn ang="0">
                    <a:pos x="142" y="301"/>
                  </a:cxn>
                  <a:cxn ang="0">
                    <a:pos x="121" y="301"/>
                  </a:cxn>
                  <a:cxn ang="0">
                    <a:pos x="101" y="299"/>
                  </a:cxn>
                  <a:cxn ang="0">
                    <a:pos x="79" y="298"/>
                  </a:cxn>
                  <a:cxn ang="0">
                    <a:pos x="59" y="297"/>
                  </a:cxn>
                  <a:cxn ang="0">
                    <a:pos x="39" y="296"/>
                  </a:cxn>
                  <a:cxn ang="0">
                    <a:pos x="19" y="294"/>
                  </a:cxn>
                  <a:cxn ang="0">
                    <a:pos x="0" y="292"/>
                  </a:cxn>
                  <a:cxn ang="0">
                    <a:pos x="0" y="217"/>
                  </a:cxn>
                  <a:cxn ang="0">
                    <a:pos x="1" y="148"/>
                  </a:cxn>
                  <a:cxn ang="0">
                    <a:pos x="8" y="80"/>
                  </a:cxn>
                  <a:cxn ang="0">
                    <a:pos x="23" y="5"/>
                  </a:cxn>
                </a:cxnLst>
                <a:rect l="0" t="0" r="r" b="b"/>
                <a:pathLst>
                  <a:path w="167" h="301">
                    <a:moveTo>
                      <a:pt x="23" y="5"/>
                    </a:moveTo>
                    <a:lnTo>
                      <a:pt x="31" y="5"/>
                    </a:lnTo>
                    <a:lnTo>
                      <a:pt x="39" y="3"/>
                    </a:lnTo>
                    <a:lnTo>
                      <a:pt x="46" y="3"/>
                    </a:lnTo>
                    <a:lnTo>
                      <a:pt x="55" y="2"/>
                    </a:lnTo>
                    <a:lnTo>
                      <a:pt x="63" y="2"/>
                    </a:lnTo>
                    <a:lnTo>
                      <a:pt x="71" y="1"/>
                    </a:lnTo>
                    <a:lnTo>
                      <a:pt x="78" y="1"/>
                    </a:lnTo>
                    <a:lnTo>
                      <a:pt x="87" y="0"/>
                    </a:lnTo>
                    <a:lnTo>
                      <a:pt x="96" y="1"/>
                    </a:lnTo>
                    <a:lnTo>
                      <a:pt x="106" y="1"/>
                    </a:lnTo>
                    <a:lnTo>
                      <a:pt x="115" y="2"/>
                    </a:lnTo>
                    <a:lnTo>
                      <a:pt x="124" y="3"/>
                    </a:lnTo>
                    <a:lnTo>
                      <a:pt x="134" y="5"/>
                    </a:lnTo>
                    <a:lnTo>
                      <a:pt x="143" y="5"/>
                    </a:lnTo>
                    <a:lnTo>
                      <a:pt x="153" y="6"/>
                    </a:lnTo>
                    <a:lnTo>
                      <a:pt x="162" y="6"/>
                    </a:lnTo>
                    <a:lnTo>
                      <a:pt x="166" y="80"/>
                    </a:lnTo>
                    <a:lnTo>
                      <a:pt x="167" y="156"/>
                    </a:lnTo>
                    <a:lnTo>
                      <a:pt x="166" y="232"/>
                    </a:lnTo>
                    <a:lnTo>
                      <a:pt x="162" y="301"/>
                    </a:lnTo>
                    <a:lnTo>
                      <a:pt x="142" y="301"/>
                    </a:lnTo>
                    <a:lnTo>
                      <a:pt x="121" y="301"/>
                    </a:lnTo>
                    <a:lnTo>
                      <a:pt x="101" y="299"/>
                    </a:lnTo>
                    <a:lnTo>
                      <a:pt x="79" y="298"/>
                    </a:lnTo>
                    <a:lnTo>
                      <a:pt x="59" y="297"/>
                    </a:lnTo>
                    <a:lnTo>
                      <a:pt x="39" y="296"/>
                    </a:lnTo>
                    <a:lnTo>
                      <a:pt x="19" y="294"/>
                    </a:lnTo>
                    <a:lnTo>
                      <a:pt x="0" y="292"/>
                    </a:lnTo>
                    <a:lnTo>
                      <a:pt x="0" y="217"/>
                    </a:lnTo>
                    <a:lnTo>
                      <a:pt x="1" y="148"/>
                    </a:lnTo>
                    <a:lnTo>
                      <a:pt x="8" y="80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AA91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3" name="Freeform 230"/>
              <p:cNvSpPr>
                <a:spLocks/>
              </p:cNvSpPr>
              <p:nvPr/>
            </p:nvSpPr>
            <p:spPr bwMode="auto">
              <a:xfrm>
                <a:off x="7343775" y="4111625"/>
                <a:ext cx="63500" cy="109537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8" y="5"/>
                  </a:cxn>
                  <a:cxn ang="0">
                    <a:pos x="36" y="3"/>
                  </a:cxn>
                  <a:cxn ang="0">
                    <a:pos x="43" y="3"/>
                  </a:cxn>
                  <a:cxn ang="0">
                    <a:pos x="52" y="2"/>
                  </a:cxn>
                  <a:cxn ang="0">
                    <a:pos x="59" y="2"/>
                  </a:cxn>
                  <a:cxn ang="0">
                    <a:pos x="67" y="1"/>
                  </a:cxn>
                  <a:cxn ang="0">
                    <a:pos x="74" y="1"/>
                  </a:cxn>
                  <a:cxn ang="0">
                    <a:pos x="82" y="0"/>
                  </a:cxn>
                  <a:cxn ang="0">
                    <a:pos x="92" y="1"/>
                  </a:cxn>
                  <a:cxn ang="0">
                    <a:pos x="100" y="1"/>
                  </a:cxn>
                  <a:cxn ang="0">
                    <a:pos x="110" y="2"/>
                  </a:cxn>
                  <a:cxn ang="0">
                    <a:pos x="119" y="3"/>
                  </a:cxn>
                  <a:cxn ang="0">
                    <a:pos x="127" y="5"/>
                  </a:cxn>
                  <a:cxn ang="0">
                    <a:pos x="137" y="5"/>
                  </a:cxn>
                  <a:cxn ang="0">
                    <a:pos x="145" y="6"/>
                  </a:cxn>
                  <a:cxn ang="0">
                    <a:pos x="155" y="6"/>
                  </a:cxn>
                  <a:cxn ang="0">
                    <a:pos x="157" y="73"/>
                  </a:cxn>
                  <a:cxn ang="0">
                    <a:pos x="158" y="144"/>
                  </a:cxn>
                  <a:cxn ang="0">
                    <a:pos x="158" y="213"/>
                  </a:cxn>
                  <a:cxn ang="0">
                    <a:pos x="155" y="276"/>
                  </a:cxn>
                  <a:cxn ang="0">
                    <a:pos x="134" y="276"/>
                  </a:cxn>
                  <a:cxn ang="0">
                    <a:pos x="116" y="276"/>
                  </a:cxn>
                  <a:cxn ang="0">
                    <a:pos x="95" y="276"/>
                  </a:cxn>
                  <a:cxn ang="0">
                    <a:pos x="75" y="275"/>
                  </a:cxn>
                  <a:cxn ang="0">
                    <a:pos x="56" y="273"/>
                  </a:cxn>
                  <a:cxn ang="0">
                    <a:pos x="37" y="272"/>
                  </a:cxn>
                  <a:cxn ang="0">
                    <a:pos x="19" y="271"/>
                  </a:cxn>
                  <a:cxn ang="0">
                    <a:pos x="0" y="270"/>
                  </a:cxn>
                  <a:cxn ang="0">
                    <a:pos x="0" y="200"/>
                  </a:cxn>
                  <a:cxn ang="0">
                    <a:pos x="1" y="137"/>
                  </a:cxn>
                  <a:cxn ang="0">
                    <a:pos x="7" y="74"/>
                  </a:cxn>
                  <a:cxn ang="0">
                    <a:pos x="21" y="5"/>
                  </a:cxn>
                </a:cxnLst>
                <a:rect l="0" t="0" r="r" b="b"/>
                <a:pathLst>
                  <a:path w="158" h="276">
                    <a:moveTo>
                      <a:pt x="21" y="5"/>
                    </a:moveTo>
                    <a:lnTo>
                      <a:pt x="28" y="5"/>
                    </a:lnTo>
                    <a:lnTo>
                      <a:pt x="36" y="3"/>
                    </a:lnTo>
                    <a:lnTo>
                      <a:pt x="43" y="3"/>
                    </a:lnTo>
                    <a:lnTo>
                      <a:pt x="52" y="2"/>
                    </a:lnTo>
                    <a:lnTo>
                      <a:pt x="59" y="2"/>
                    </a:lnTo>
                    <a:lnTo>
                      <a:pt x="67" y="1"/>
                    </a:lnTo>
                    <a:lnTo>
                      <a:pt x="74" y="1"/>
                    </a:lnTo>
                    <a:lnTo>
                      <a:pt x="82" y="0"/>
                    </a:lnTo>
                    <a:lnTo>
                      <a:pt x="92" y="1"/>
                    </a:lnTo>
                    <a:lnTo>
                      <a:pt x="100" y="1"/>
                    </a:lnTo>
                    <a:lnTo>
                      <a:pt x="110" y="2"/>
                    </a:lnTo>
                    <a:lnTo>
                      <a:pt x="119" y="3"/>
                    </a:lnTo>
                    <a:lnTo>
                      <a:pt x="127" y="5"/>
                    </a:lnTo>
                    <a:lnTo>
                      <a:pt x="137" y="5"/>
                    </a:lnTo>
                    <a:lnTo>
                      <a:pt x="145" y="6"/>
                    </a:lnTo>
                    <a:lnTo>
                      <a:pt x="155" y="6"/>
                    </a:lnTo>
                    <a:lnTo>
                      <a:pt x="157" y="73"/>
                    </a:lnTo>
                    <a:lnTo>
                      <a:pt x="158" y="144"/>
                    </a:lnTo>
                    <a:lnTo>
                      <a:pt x="158" y="213"/>
                    </a:lnTo>
                    <a:lnTo>
                      <a:pt x="155" y="276"/>
                    </a:lnTo>
                    <a:lnTo>
                      <a:pt x="134" y="276"/>
                    </a:lnTo>
                    <a:lnTo>
                      <a:pt x="116" y="276"/>
                    </a:lnTo>
                    <a:lnTo>
                      <a:pt x="95" y="276"/>
                    </a:lnTo>
                    <a:lnTo>
                      <a:pt x="75" y="275"/>
                    </a:lnTo>
                    <a:lnTo>
                      <a:pt x="56" y="273"/>
                    </a:lnTo>
                    <a:lnTo>
                      <a:pt x="37" y="272"/>
                    </a:lnTo>
                    <a:lnTo>
                      <a:pt x="19" y="271"/>
                    </a:lnTo>
                    <a:lnTo>
                      <a:pt x="0" y="270"/>
                    </a:lnTo>
                    <a:lnTo>
                      <a:pt x="0" y="200"/>
                    </a:lnTo>
                    <a:lnTo>
                      <a:pt x="1" y="137"/>
                    </a:lnTo>
                    <a:lnTo>
                      <a:pt x="7" y="74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AF9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4" name="Freeform 231"/>
              <p:cNvSpPr>
                <a:spLocks/>
              </p:cNvSpPr>
              <p:nvPr/>
            </p:nvSpPr>
            <p:spPr bwMode="auto">
              <a:xfrm>
                <a:off x="7345363" y="4111625"/>
                <a:ext cx="60325" cy="100012"/>
              </a:xfrm>
              <a:custGeom>
                <a:avLst/>
                <a:gdLst/>
                <a:ahLst/>
                <a:cxnLst>
                  <a:cxn ang="0">
                    <a:pos x="20" y="5"/>
                  </a:cxn>
                  <a:cxn ang="0">
                    <a:pos x="27" y="5"/>
                  </a:cxn>
                  <a:cxn ang="0">
                    <a:pos x="35" y="3"/>
                  </a:cxn>
                  <a:cxn ang="0">
                    <a:pos x="43" y="3"/>
                  </a:cxn>
                  <a:cxn ang="0">
                    <a:pos x="50" y="2"/>
                  </a:cxn>
                  <a:cxn ang="0">
                    <a:pos x="57" y="2"/>
                  </a:cxn>
                  <a:cxn ang="0">
                    <a:pos x="64" y="1"/>
                  </a:cxn>
                  <a:cxn ang="0">
                    <a:pos x="72" y="1"/>
                  </a:cxn>
                  <a:cxn ang="0">
                    <a:pos x="79" y="0"/>
                  </a:cxn>
                  <a:cxn ang="0">
                    <a:pos x="87" y="1"/>
                  </a:cxn>
                  <a:cxn ang="0">
                    <a:pos x="97" y="1"/>
                  </a:cxn>
                  <a:cxn ang="0">
                    <a:pos x="105" y="2"/>
                  </a:cxn>
                  <a:cxn ang="0">
                    <a:pos x="115" y="3"/>
                  </a:cxn>
                  <a:cxn ang="0">
                    <a:pos x="123" y="5"/>
                  </a:cxn>
                  <a:cxn ang="0">
                    <a:pos x="131" y="5"/>
                  </a:cxn>
                  <a:cxn ang="0">
                    <a:pos x="140" y="6"/>
                  </a:cxn>
                  <a:cxn ang="0">
                    <a:pos x="148" y="6"/>
                  </a:cxn>
                  <a:cxn ang="0">
                    <a:pos x="150" y="67"/>
                  </a:cxn>
                  <a:cxn ang="0">
                    <a:pos x="151" y="131"/>
                  </a:cxn>
                  <a:cxn ang="0">
                    <a:pos x="150" y="194"/>
                  </a:cxn>
                  <a:cxn ang="0">
                    <a:pos x="148" y="254"/>
                  </a:cxn>
                  <a:cxn ang="0">
                    <a:pos x="129" y="254"/>
                  </a:cxn>
                  <a:cxn ang="0">
                    <a:pos x="110" y="254"/>
                  </a:cxn>
                  <a:cxn ang="0">
                    <a:pos x="91" y="253"/>
                  </a:cxn>
                  <a:cxn ang="0">
                    <a:pos x="72" y="253"/>
                  </a:cxn>
                  <a:cxn ang="0">
                    <a:pos x="54" y="252"/>
                  </a:cxn>
                  <a:cxn ang="0">
                    <a:pos x="35" y="251"/>
                  </a:cxn>
                  <a:cxn ang="0">
                    <a:pos x="18" y="250"/>
                  </a:cxn>
                  <a:cxn ang="0">
                    <a:pos x="0" y="249"/>
                  </a:cxn>
                  <a:cxn ang="0">
                    <a:pos x="0" y="183"/>
                  </a:cxn>
                  <a:cxn ang="0">
                    <a:pos x="1" y="125"/>
                  </a:cxn>
                  <a:cxn ang="0">
                    <a:pos x="7" y="69"/>
                  </a:cxn>
                  <a:cxn ang="0">
                    <a:pos x="20" y="5"/>
                  </a:cxn>
                </a:cxnLst>
                <a:rect l="0" t="0" r="r" b="b"/>
                <a:pathLst>
                  <a:path w="151" h="254">
                    <a:moveTo>
                      <a:pt x="20" y="5"/>
                    </a:moveTo>
                    <a:lnTo>
                      <a:pt x="27" y="5"/>
                    </a:lnTo>
                    <a:lnTo>
                      <a:pt x="35" y="3"/>
                    </a:lnTo>
                    <a:lnTo>
                      <a:pt x="43" y="3"/>
                    </a:lnTo>
                    <a:lnTo>
                      <a:pt x="50" y="2"/>
                    </a:lnTo>
                    <a:lnTo>
                      <a:pt x="57" y="2"/>
                    </a:lnTo>
                    <a:lnTo>
                      <a:pt x="64" y="1"/>
                    </a:lnTo>
                    <a:lnTo>
                      <a:pt x="72" y="1"/>
                    </a:lnTo>
                    <a:lnTo>
                      <a:pt x="79" y="0"/>
                    </a:lnTo>
                    <a:lnTo>
                      <a:pt x="87" y="1"/>
                    </a:lnTo>
                    <a:lnTo>
                      <a:pt x="97" y="1"/>
                    </a:lnTo>
                    <a:lnTo>
                      <a:pt x="105" y="2"/>
                    </a:lnTo>
                    <a:lnTo>
                      <a:pt x="115" y="3"/>
                    </a:lnTo>
                    <a:lnTo>
                      <a:pt x="123" y="5"/>
                    </a:lnTo>
                    <a:lnTo>
                      <a:pt x="131" y="5"/>
                    </a:lnTo>
                    <a:lnTo>
                      <a:pt x="140" y="6"/>
                    </a:lnTo>
                    <a:lnTo>
                      <a:pt x="148" y="6"/>
                    </a:lnTo>
                    <a:lnTo>
                      <a:pt x="150" y="67"/>
                    </a:lnTo>
                    <a:lnTo>
                      <a:pt x="151" y="131"/>
                    </a:lnTo>
                    <a:lnTo>
                      <a:pt x="150" y="194"/>
                    </a:lnTo>
                    <a:lnTo>
                      <a:pt x="148" y="254"/>
                    </a:lnTo>
                    <a:lnTo>
                      <a:pt x="129" y="254"/>
                    </a:lnTo>
                    <a:lnTo>
                      <a:pt x="110" y="254"/>
                    </a:lnTo>
                    <a:lnTo>
                      <a:pt x="91" y="253"/>
                    </a:lnTo>
                    <a:lnTo>
                      <a:pt x="72" y="253"/>
                    </a:lnTo>
                    <a:lnTo>
                      <a:pt x="54" y="252"/>
                    </a:lnTo>
                    <a:lnTo>
                      <a:pt x="35" y="251"/>
                    </a:lnTo>
                    <a:lnTo>
                      <a:pt x="18" y="250"/>
                    </a:lnTo>
                    <a:lnTo>
                      <a:pt x="0" y="249"/>
                    </a:lnTo>
                    <a:lnTo>
                      <a:pt x="0" y="183"/>
                    </a:lnTo>
                    <a:lnTo>
                      <a:pt x="1" y="125"/>
                    </a:lnTo>
                    <a:lnTo>
                      <a:pt x="7" y="69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B59E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5" name="Freeform 232"/>
              <p:cNvSpPr>
                <a:spLocks/>
              </p:cNvSpPr>
              <p:nvPr/>
            </p:nvSpPr>
            <p:spPr bwMode="auto">
              <a:xfrm>
                <a:off x="7346950" y="4111625"/>
                <a:ext cx="55563" cy="90487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25" y="4"/>
                  </a:cxn>
                  <a:cxn ang="0">
                    <a:pos x="32" y="2"/>
                  </a:cxn>
                  <a:cxn ang="0">
                    <a:pos x="40" y="2"/>
                  </a:cxn>
                  <a:cxn ang="0">
                    <a:pos x="47" y="1"/>
                  </a:cxn>
                  <a:cxn ang="0">
                    <a:pos x="54" y="1"/>
                  </a:cxn>
                  <a:cxn ang="0">
                    <a:pos x="61" y="1"/>
                  </a:cxn>
                  <a:cxn ang="0">
                    <a:pos x="68" y="0"/>
                  </a:cxn>
                  <a:cxn ang="0">
                    <a:pos x="75" y="0"/>
                  </a:cxn>
                  <a:cxn ang="0">
                    <a:pos x="83" y="0"/>
                  </a:cxn>
                  <a:cxn ang="0">
                    <a:pos x="92" y="1"/>
                  </a:cxn>
                  <a:cxn ang="0">
                    <a:pos x="100" y="1"/>
                  </a:cxn>
                  <a:cxn ang="0">
                    <a:pos x="108" y="2"/>
                  </a:cxn>
                  <a:cxn ang="0">
                    <a:pos x="115" y="4"/>
                  </a:cxn>
                  <a:cxn ang="0">
                    <a:pos x="124" y="4"/>
                  </a:cxn>
                  <a:cxn ang="0">
                    <a:pos x="132" y="5"/>
                  </a:cxn>
                  <a:cxn ang="0">
                    <a:pos x="140" y="5"/>
                  </a:cxn>
                  <a:cxn ang="0">
                    <a:pos x="142" y="60"/>
                  </a:cxn>
                  <a:cxn ang="0">
                    <a:pos x="142" y="117"/>
                  </a:cxn>
                  <a:cxn ang="0">
                    <a:pos x="142" y="174"/>
                  </a:cxn>
                  <a:cxn ang="0">
                    <a:pos x="140" y="229"/>
                  </a:cxn>
                  <a:cxn ang="0">
                    <a:pos x="122" y="229"/>
                  </a:cxn>
                  <a:cxn ang="0">
                    <a:pos x="105" y="229"/>
                  </a:cxn>
                  <a:cxn ang="0">
                    <a:pos x="87" y="229"/>
                  </a:cxn>
                  <a:cxn ang="0">
                    <a:pos x="69" y="227"/>
                  </a:cxn>
                  <a:cxn ang="0">
                    <a:pos x="51" y="227"/>
                  </a:cxn>
                  <a:cxn ang="0">
                    <a:pos x="34" y="226"/>
                  </a:cxn>
                  <a:cxn ang="0">
                    <a:pos x="17" y="225"/>
                  </a:cxn>
                  <a:cxn ang="0">
                    <a:pos x="0" y="224"/>
                  </a:cxn>
                  <a:cxn ang="0">
                    <a:pos x="0" y="166"/>
                  </a:cxn>
                  <a:cxn ang="0">
                    <a:pos x="0" y="114"/>
                  </a:cxn>
                  <a:cxn ang="0">
                    <a:pos x="6" y="62"/>
                  </a:cxn>
                  <a:cxn ang="0">
                    <a:pos x="18" y="4"/>
                  </a:cxn>
                </a:cxnLst>
                <a:rect l="0" t="0" r="r" b="b"/>
                <a:pathLst>
                  <a:path w="142" h="229">
                    <a:moveTo>
                      <a:pt x="18" y="4"/>
                    </a:moveTo>
                    <a:lnTo>
                      <a:pt x="25" y="4"/>
                    </a:lnTo>
                    <a:lnTo>
                      <a:pt x="32" y="2"/>
                    </a:lnTo>
                    <a:lnTo>
                      <a:pt x="40" y="2"/>
                    </a:lnTo>
                    <a:lnTo>
                      <a:pt x="47" y="1"/>
                    </a:lnTo>
                    <a:lnTo>
                      <a:pt x="54" y="1"/>
                    </a:lnTo>
                    <a:lnTo>
                      <a:pt x="61" y="1"/>
                    </a:lnTo>
                    <a:lnTo>
                      <a:pt x="68" y="0"/>
                    </a:lnTo>
                    <a:lnTo>
                      <a:pt x="75" y="0"/>
                    </a:lnTo>
                    <a:lnTo>
                      <a:pt x="83" y="0"/>
                    </a:lnTo>
                    <a:lnTo>
                      <a:pt x="92" y="1"/>
                    </a:lnTo>
                    <a:lnTo>
                      <a:pt x="100" y="1"/>
                    </a:lnTo>
                    <a:lnTo>
                      <a:pt x="108" y="2"/>
                    </a:lnTo>
                    <a:lnTo>
                      <a:pt x="115" y="4"/>
                    </a:lnTo>
                    <a:lnTo>
                      <a:pt x="124" y="4"/>
                    </a:lnTo>
                    <a:lnTo>
                      <a:pt x="132" y="5"/>
                    </a:lnTo>
                    <a:lnTo>
                      <a:pt x="140" y="5"/>
                    </a:lnTo>
                    <a:lnTo>
                      <a:pt x="142" y="60"/>
                    </a:lnTo>
                    <a:lnTo>
                      <a:pt x="142" y="117"/>
                    </a:lnTo>
                    <a:lnTo>
                      <a:pt x="142" y="174"/>
                    </a:lnTo>
                    <a:lnTo>
                      <a:pt x="140" y="229"/>
                    </a:lnTo>
                    <a:lnTo>
                      <a:pt x="122" y="229"/>
                    </a:lnTo>
                    <a:lnTo>
                      <a:pt x="105" y="229"/>
                    </a:lnTo>
                    <a:lnTo>
                      <a:pt x="87" y="229"/>
                    </a:lnTo>
                    <a:lnTo>
                      <a:pt x="69" y="227"/>
                    </a:lnTo>
                    <a:lnTo>
                      <a:pt x="51" y="227"/>
                    </a:lnTo>
                    <a:lnTo>
                      <a:pt x="34" y="226"/>
                    </a:lnTo>
                    <a:lnTo>
                      <a:pt x="17" y="225"/>
                    </a:lnTo>
                    <a:lnTo>
                      <a:pt x="0" y="224"/>
                    </a:lnTo>
                    <a:lnTo>
                      <a:pt x="0" y="166"/>
                    </a:lnTo>
                    <a:lnTo>
                      <a:pt x="0" y="114"/>
                    </a:lnTo>
                    <a:lnTo>
                      <a:pt x="6" y="62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BAA5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6" name="Freeform 233"/>
              <p:cNvSpPr>
                <a:spLocks/>
              </p:cNvSpPr>
              <p:nvPr/>
            </p:nvSpPr>
            <p:spPr bwMode="auto">
              <a:xfrm>
                <a:off x="7346950" y="4111625"/>
                <a:ext cx="53975" cy="80962"/>
              </a:xfrm>
              <a:custGeom>
                <a:avLst/>
                <a:gdLst/>
                <a:ahLst/>
                <a:cxnLst>
                  <a:cxn ang="0">
                    <a:pos x="17" y="4"/>
                  </a:cxn>
                  <a:cxn ang="0">
                    <a:pos x="25" y="4"/>
                  </a:cxn>
                  <a:cxn ang="0">
                    <a:pos x="30" y="2"/>
                  </a:cxn>
                  <a:cxn ang="0">
                    <a:pos x="38" y="2"/>
                  </a:cxn>
                  <a:cxn ang="0">
                    <a:pos x="45" y="1"/>
                  </a:cxn>
                  <a:cxn ang="0">
                    <a:pos x="51" y="1"/>
                  </a:cxn>
                  <a:cxn ang="0">
                    <a:pos x="58" y="1"/>
                  </a:cxn>
                  <a:cxn ang="0">
                    <a:pos x="64" y="0"/>
                  </a:cxn>
                  <a:cxn ang="0">
                    <a:pos x="71" y="0"/>
                  </a:cxn>
                  <a:cxn ang="0">
                    <a:pos x="79" y="0"/>
                  </a:cxn>
                  <a:cxn ang="0">
                    <a:pos x="86" y="1"/>
                  </a:cxn>
                  <a:cxn ang="0">
                    <a:pos x="94" y="1"/>
                  </a:cxn>
                  <a:cxn ang="0">
                    <a:pos x="103" y="2"/>
                  </a:cxn>
                  <a:cxn ang="0">
                    <a:pos x="111" y="2"/>
                  </a:cxn>
                  <a:cxn ang="0">
                    <a:pos x="118" y="4"/>
                  </a:cxn>
                  <a:cxn ang="0">
                    <a:pos x="126" y="4"/>
                  </a:cxn>
                  <a:cxn ang="0">
                    <a:pos x="133" y="5"/>
                  </a:cxn>
                  <a:cxn ang="0">
                    <a:pos x="136" y="53"/>
                  </a:cxn>
                  <a:cxn ang="0">
                    <a:pos x="136" y="104"/>
                  </a:cxn>
                  <a:cxn ang="0">
                    <a:pos x="136" y="155"/>
                  </a:cxn>
                  <a:cxn ang="0">
                    <a:pos x="133" y="204"/>
                  </a:cxn>
                  <a:cxn ang="0">
                    <a:pos x="117" y="205"/>
                  </a:cxn>
                  <a:cxn ang="0">
                    <a:pos x="99" y="205"/>
                  </a:cxn>
                  <a:cxn ang="0">
                    <a:pos x="82" y="205"/>
                  </a:cxn>
                  <a:cxn ang="0">
                    <a:pos x="66" y="204"/>
                  </a:cxn>
                  <a:cxn ang="0">
                    <a:pos x="49" y="204"/>
                  </a:cxn>
                  <a:cxn ang="0">
                    <a:pos x="33" y="203"/>
                  </a:cxn>
                  <a:cxn ang="0">
                    <a:pos x="16" y="201"/>
                  </a:cxn>
                  <a:cxn ang="0">
                    <a:pos x="0" y="201"/>
                  </a:cxn>
                  <a:cxn ang="0">
                    <a:pos x="0" y="149"/>
                  </a:cxn>
                  <a:cxn ang="0">
                    <a:pos x="1" y="102"/>
                  </a:cxn>
                  <a:cxn ang="0">
                    <a:pos x="6" y="56"/>
                  </a:cxn>
                  <a:cxn ang="0">
                    <a:pos x="17" y="4"/>
                  </a:cxn>
                </a:cxnLst>
                <a:rect l="0" t="0" r="r" b="b"/>
                <a:pathLst>
                  <a:path w="136" h="205">
                    <a:moveTo>
                      <a:pt x="17" y="4"/>
                    </a:moveTo>
                    <a:lnTo>
                      <a:pt x="25" y="4"/>
                    </a:lnTo>
                    <a:lnTo>
                      <a:pt x="30" y="2"/>
                    </a:lnTo>
                    <a:lnTo>
                      <a:pt x="38" y="2"/>
                    </a:lnTo>
                    <a:lnTo>
                      <a:pt x="45" y="1"/>
                    </a:lnTo>
                    <a:lnTo>
                      <a:pt x="51" y="1"/>
                    </a:lnTo>
                    <a:lnTo>
                      <a:pt x="58" y="1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9" y="0"/>
                    </a:lnTo>
                    <a:lnTo>
                      <a:pt x="86" y="1"/>
                    </a:lnTo>
                    <a:lnTo>
                      <a:pt x="94" y="1"/>
                    </a:lnTo>
                    <a:lnTo>
                      <a:pt x="103" y="2"/>
                    </a:lnTo>
                    <a:lnTo>
                      <a:pt x="111" y="2"/>
                    </a:lnTo>
                    <a:lnTo>
                      <a:pt x="118" y="4"/>
                    </a:lnTo>
                    <a:lnTo>
                      <a:pt x="126" y="4"/>
                    </a:lnTo>
                    <a:lnTo>
                      <a:pt x="133" y="5"/>
                    </a:lnTo>
                    <a:lnTo>
                      <a:pt x="136" y="53"/>
                    </a:lnTo>
                    <a:lnTo>
                      <a:pt x="136" y="104"/>
                    </a:lnTo>
                    <a:lnTo>
                      <a:pt x="136" y="155"/>
                    </a:lnTo>
                    <a:lnTo>
                      <a:pt x="133" y="204"/>
                    </a:lnTo>
                    <a:lnTo>
                      <a:pt x="117" y="205"/>
                    </a:lnTo>
                    <a:lnTo>
                      <a:pt x="99" y="205"/>
                    </a:lnTo>
                    <a:lnTo>
                      <a:pt x="82" y="205"/>
                    </a:lnTo>
                    <a:lnTo>
                      <a:pt x="66" y="204"/>
                    </a:lnTo>
                    <a:lnTo>
                      <a:pt x="49" y="204"/>
                    </a:lnTo>
                    <a:lnTo>
                      <a:pt x="33" y="203"/>
                    </a:lnTo>
                    <a:lnTo>
                      <a:pt x="16" y="201"/>
                    </a:lnTo>
                    <a:lnTo>
                      <a:pt x="0" y="201"/>
                    </a:lnTo>
                    <a:lnTo>
                      <a:pt x="0" y="149"/>
                    </a:lnTo>
                    <a:lnTo>
                      <a:pt x="1" y="102"/>
                    </a:lnTo>
                    <a:lnTo>
                      <a:pt x="6" y="56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BFAD9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7" name="Freeform 234"/>
              <p:cNvSpPr>
                <a:spLocks/>
              </p:cNvSpPr>
              <p:nvPr/>
            </p:nvSpPr>
            <p:spPr bwMode="auto">
              <a:xfrm>
                <a:off x="7348538" y="4111625"/>
                <a:ext cx="50800" cy="71437"/>
              </a:xfrm>
              <a:custGeom>
                <a:avLst/>
                <a:gdLst/>
                <a:ahLst/>
                <a:cxnLst>
                  <a:cxn ang="0">
                    <a:pos x="17" y="4"/>
                  </a:cxn>
                  <a:cxn ang="0">
                    <a:pos x="23" y="4"/>
                  </a:cxn>
                  <a:cxn ang="0">
                    <a:pos x="30" y="2"/>
                  </a:cxn>
                  <a:cxn ang="0">
                    <a:pos x="36" y="2"/>
                  </a:cxn>
                  <a:cxn ang="0">
                    <a:pos x="43" y="1"/>
                  </a:cxn>
                  <a:cxn ang="0">
                    <a:pos x="49" y="1"/>
                  </a:cxn>
                  <a:cxn ang="0">
                    <a:pos x="54" y="1"/>
                  </a:cxn>
                  <a:cxn ang="0">
                    <a:pos x="62" y="0"/>
                  </a:cxn>
                  <a:cxn ang="0">
                    <a:pos x="67" y="0"/>
                  </a:cxn>
                  <a:cxn ang="0">
                    <a:pos x="75" y="0"/>
                  </a:cxn>
                  <a:cxn ang="0">
                    <a:pos x="83" y="1"/>
                  </a:cxn>
                  <a:cxn ang="0">
                    <a:pos x="90" y="1"/>
                  </a:cxn>
                  <a:cxn ang="0">
                    <a:pos x="97" y="2"/>
                  </a:cxn>
                  <a:cxn ang="0">
                    <a:pos x="105" y="2"/>
                  </a:cxn>
                  <a:cxn ang="0">
                    <a:pos x="112" y="4"/>
                  </a:cxn>
                  <a:cxn ang="0">
                    <a:pos x="120" y="4"/>
                  </a:cxn>
                  <a:cxn ang="0">
                    <a:pos x="127" y="5"/>
                  </a:cxn>
                  <a:cxn ang="0">
                    <a:pos x="128" y="46"/>
                  </a:cxn>
                  <a:cxn ang="0">
                    <a:pos x="129" y="91"/>
                  </a:cxn>
                  <a:cxn ang="0">
                    <a:pos x="128" y="136"/>
                  </a:cxn>
                  <a:cxn ang="0">
                    <a:pos x="127" y="180"/>
                  </a:cxn>
                  <a:cxn ang="0">
                    <a:pos x="111" y="180"/>
                  </a:cxn>
                  <a:cxn ang="0">
                    <a:pos x="95" y="180"/>
                  </a:cxn>
                  <a:cxn ang="0">
                    <a:pos x="79" y="180"/>
                  </a:cxn>
                  <a:cxn ang="0">
                    <a:pos x="63" y="180"/>
                  </a:cxn>
                  <a:cxn ang="0">
                    <a:pos x="47" y="180"/>
                  </a:cxn>
                  <a:cxn ang="0">
                    <a:pos x="31" y="180"/>
                  </a:cxn>
                  <a:cxn ang="0">
                    <a:pos x="15" y="179"/>
                  </a:cxn>
                  <a:cxn ang="0">
                    <a:pos x="0" y="179"/>
                  </a:cxn>
                  <a:cxn ang="0">
                    <a:pos x="0" y="133"/>
                  </a:cxn>
                  <a:cxn ang="0">
                    <a:pos x="1" y="91"/>
                  </a:cxn>
                  <a:cxn ang="0">
                    <a:pos x="6" y="50"/>
                  </a:cxn>
                  <a:cxn ang="0">
                    <a:pos x="17" y="4"/>
                  </a:cxn>
                </a:cxnLst>
                <a:rect l="0" t="0" r="r" b="b"/>
                <a:pathLst>
                  <a:path w="129" h="180">
                    <a:moveTo>
                      <a:pt x="17" y="4"/>
                    </a:moveTo>
                    <a:lnTo>
                      <a:pt x="23" y="4"/>
                    </a:lnTo>
                    <a:lnTo>
                      <a:pt x="30" y="2"/>
                    </a:lnTo>
                    <a:lnTo>
                      <a:pt x="36" y="2"/>
                    </a:lnTo>
                    <a:lnTo>
                      <a:pt x="43" y="1"/>
                    </a:lnTo>
                    <a:lnTo>
                      <a:pt x="49" y="1"/>
                    </a:lnTo>
                    <a:lnTo>
                      <a:pt x="54" y="1"/>
                    </a:lnTo>
                    <a:lnTo>
                      <a:pt x="62" y="0"/>
                    </a:lnTo>
                    <a:lnTo>
                      <a:pt x="67" y="0"/>
                    </a:lnTo>
                    <a:lnTo>
                      <a:pt x="75" y="0"/>
                    </a:lnTo>
                    <a:lnTo>
                      <a:pt x="83" y="1"/>
                    </a:lnTo>
                    <a:lnTo>
                      <a:pt x="90" y="1"/>
                    </a:lnTo>
                    <a:lnTo>
                      <a:pt x="97" y="2"/>
                    </a:lnTo>
                    <a:lnTo>
                      <a:pt x="105" y="2"/>
                    </a:lnTo>
                    <a:lnTo>
                      <a:pt x="112" y="4"/>
                    </a:lnTo>
                    <a:lnTo>
                      <a:pt x="120" y="4"/>
                    </a:lnTo>
                    <a:lnTo>
                      <a:pt x="127" y="5"/>
                    </a:lnTo>
                    <a:lnTo>
                      <a:pt x="128" y="46"/>
                    </a:lnTo>
                    <a:lnTo>
                      <a:pt x="129" y="91"/>
                    </a:lnTo>
                    <a:lnTo>
                      <a:pt x="128" y="136"/>
                    </a:lnTo>
                    <a:lnTo>
                      <a:pt x="127" y="180"/>
                    </a:lnTo>
                    <a:lnTo>
                      <a:pt x="111" y="180"/>
                    </a:lnTo>
                    <a:lnTo>
                      <a:pt x="95" y="180"/>
                    </a:lnTo>
                    <a:lnTo>
                      <a:pt x="79" y="180"/>
                    </a:lnTo>
                    <a:lnTo>
                      <a:pt x="63" y="180"/>
                    </a:lnTo>
                    <a:lnTo>
                      <a:pt x="47" y="180"/>
                    </a:lnTo>
                    <a:lnTo>
                      <a:pt x="31" y="180"/>
                    </a:lnTo>
                    <a:lnTo>
                      <a:pt x="15" y="179"/>
                    </a:lnTo>
                    <a:lnTo>
                      <a:pt x="0" y="179"/>
                    </a:lnTo>
                    <a:lnTo>
                      <a:pt x="0" y="133"/>
                    </a:lnTo>
                    <a:lnTo>
                      <a:pt x="1" y="91"/>
                    </a:lnTo>
                    <a:lnTo>
                      <a:pt x="6" y="50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C4B7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8" name="Freeform 235"/>
              <p:cNvSpPr>
                <a:spLocks/>
              </p:cNvSpPr>
              <p:nvPr/>
            </p:nvSpPr>
            <p:spPr bwMode="auto">
              <a:xfrm>
                <a:off x="7348538" y="4111625"/>
                <a:ext cx="49213" cy="61912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22" y="4"/>
                  </a:cxn>
                  <a:cxn ang="0">
                    <a:pos x="28" y="2"/>
                  </a:cxn>
                  <a:cxn ang="0">
                    <a:pos x="34" y="2"/>
                  </a:cxn>
                  <a:cxn ang="0">
                    <a:pos x="41" y="1"/>
                  </a:cxn>
                  <a:cxn ang="0">
                    <a:pos x="47" y="1"/>
                  </a:cxn>
                  <a:cxn ang="0">
                    <a:pos x="52" y="1"/>
                  </a:cxn>
                  <a:cxn ang="0">
                    <a:pos x="58" y="0"/>
                  </a:cxn>
                  <a:cxn ang="0">
                    <a:pos x="64" y="0"/>
                  </a:cxn>
                  <a:cxn ang="0">
                    <a:pos x="71" y="0"/>
                  </a:cxn>
                  <a:cxn ang="0">
                    <a:pos x="78" y="1"/>
                  </a:cxn>
                  <a:cxn ang="0">
                    <a:pos x="86" y="1"/>
                  </a:cxn>
                  <a:cxn ang="0">
                    <a:pos x="93" y="2"/>
                  </a:cxn>
                  <a:cxn ang="0">
                    <a:pos x="100" y="2"/>
                  </a:cxn>
                  <a:cxn ang="0">
                    <a:pos x="107" y="4"/>
                  </a:cxn>
                  <a:cxn ang="0">
                    <a:pos x="114" y="4"/>
                  </a:cxn>
                  <a:cxn ang="0">
                    <a:pos x="121" y="5"/>
                  </a:cxn>
                  <a:cxn ang="0">
                    <a:pos x="121" y="40"/>
                  </a:cxn>
                  <a:cxn ang="0">
                    <a:pos x="121" y="78"/>
                  </a:cxn>
                  <a:cxn ang="0">
                    <a:pos x="121" y="117"/>
                  </a:cxn>
                  <a:cxn ang="0">
                    <a:pos x="121" y="155"/>
                  </a:cxn>
                  <a:cxn ang="0">
                    <a:pos x="106" y="156"/>
                  </a:cxn>
                  <a:cxn ang="0">
                    <a:pos x="90" y="156"/>
                  </a:cxn>
                  <a:cxn ang="0">
                    <a:pos x="75" y="156"/>
                  </a:cxn>
                  <a:cxn ang="0">
                    <a:pos x="61" y="156"/>
                  </a:cxn>
                  <a:cxn ang="0">
                    <a:pos x="45" y="156"/>
                  </a:cxn>
                  <a:cxn ang="0">
                    <a:pos x="30" y="156"/>
                  </a:cxn>
                  <a:cxn ang="0">
                    <a:pos x="16" y="155"/>
                  </a:cxn>
                  <a:cxn ang="0">
                    <a:pos x="0" y="155"/>
                  </a:cxn>
                  <a:cxn ang="0">
                    <a:pos x="0" y="115"/>
                  </a:cxn>
                  <a:cxn ang="0">
                    <a:pos x="2" y="79"/>
                  </a:cxn>
                  <a:cxn ang="0">
                    <a:pos x="5" y="43"/>
                  </a:cxn>
                  <a:cxn ang="0">
                    <a:pos x="16" y="4"/>
                  </a:cxn>
                </a:cxnLst>
                <a:rect l="0" t="0" r="r" b="b"/>
                <a:pathLst>
                  <a:path w="121" h="156">
                    <a:moveTo>
                      <a:pt x="16" y="4"/>
                    </a:moveTo>
                    <a:lnTo>
                      <a:pt x="22" y="4"/>
                    </a:lnTo>
                    <a:lnTo>
                      <a:pt x="28" y="2"/>
                    </a:lnTo>
                    <a:lnTo>
                      <a:pt x="34" y="2"/>
                    </a:lnTo>
                    <a:lnTo>
                      <a:pt x="41" y="1"/>
                    </a:lnTo>
                    <a:lnTo>
                      <a:pt x="47" y="1"/>
                    </a:lnTo>
                    <a:lnTo>
                      <a:pt x="52" y="1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8" y="1"/>
                    </a:lnTo>
                    <a:lnTo>
                      <a:pt x="86" y="1"/>
                    </a:lnTo>
                    <a:lnTo>
                      <a:pt x="93" y="2"/>
                    </a:lnTo>
                    <a:lnTo>
                      <a:pt x="100" y="2"/>
                    </a:lnTo>
                    <a:lnTo>
                      <a:pt x="107" y="4"/>
                    </a:lnTo>
                    <a:lnTo>
                      <a:pt x="114" y="4"/>
                    </a:lnTo>
                    <a:lnTo>
                      <a:pt x="121" y="5"/>
                    </a:lnTo>
                    <a:lnTo>
                      <a:pt x="121" y="40"/>
                    </a:lnTo>
                    <a:lnTo>
                      <a:pt x="121" y="78"/>
                    </a:lnTo>
                    <a:lnTo>
                      <a:pt x="121" y="117"/>
                    </a:lnTo>
                    <a:lnTo>
                      <a:pt x="121" y="155"/>
                    </a:lnTo>
                    <a:lnTo>
                      <a:pt x="106" y="156"/>
                    </a:lnTo>
                    <a:lnTo>
                      <a:pt x="90" y="156"/>
                    </a:lnTo>
                    <a:lnTo>
                      <a:pt x="75" y="156"/>
                    </a:lnTo>
                    <a:lnTo>
                      <a:pt x="61" y="156"/>
                    </a:lnTo>
                    <a:lnTo>
                      <a:pt x="45" y="156"/>
                    </a:lnTo>
                    <a:lnTo>
                      <a:pt x="30" y="156"/>
                    </a:lnTo>
                    <a:lnTo>
                      <a:pt x="16" y="155"/>
                    </a:lnTo>
                    <a:lnTo>
                      <a:pt x="0" y="155"/>
                    </a:lnTo>
                    <a:lnTo>
                      <a:pt x="0" y="115"/>
                    </a:lnTo>
                    <a:lnTo>
                      <a:pt x="2" y="79"/>
                    </a:lnTo>
                    <a:lnTo>
                      <a:pt x="5" y="43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C9BF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9" name="Freeform 236"/>
              <p:cNvSpPr>
                <a:spLocks/>
              </p:cNvSpPr>
              <p:nvPr/>
            </p:nvSpPr>
            <p:spPr bwMode="auto">
              <a:xfrm>
                <a:off x="7350125" y="4111625"/>
                <a:ext cx="46038" cy="52387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60" y="0"/>
                  </a:cxn>
                  <a:cxn ang="0">
                    <a:pos x="115" y="4"/>
                  </a:cxn>
                  <a:cxn ang="0">
                    <a:pos x="115" y="33"/>
                  </a:cxn>
                  <a:cxn ang="0">
                    <a:pos x="115" y="65"/>
                  </a:cxn>
                  <a:cxn ang="0">
                    <a:pos x="115" y="98"/>
                  </a:cxn>
                  <a:cxn ang="0">
                    <a:pos x="115" y="130"/>
                  </a:cxn>
                  <a:cxn ang="0">
                    <a:pos x="99" y="131"/>
                  </a:cxn>
                  <a:cxn ang="0">
                    <a:pos x="85" y="131"/>
                  </a:cxn>
                  <a:cxn ang="0">
                    <a:pos x="71" y="133"/>
                  </a:cxn>
                  <a:cxn ang="0">
                    <a:pos x="57" y="133"/>
                  </a:cxn>
                  <a:cxn ang="0">
                    <a:pos x="42" y="133"/>
                  </a:cxn>
                  <a:cxn ang="0">
                    <a:pos x="28" y="133"/>
                  </a:cxn>
                  <a:cxn ang="0">
                    <a:pos x="14" y="133"/>
                  </a:cxn>
                  <a:cxn ang="0">
                    <a:pos x="0" y="133"/>
                  </a:cxn>
                  <a:cxn ang="0">
                    <a:pos x="0" y="98"/>
                  </a:cxn>
                  <a:cxn ang="0">
                    <a:pos x="0" y="68"/>
                  </a:cxn>
                  <a:cxn ang="0">
                    <a:pos x="5" y="37"/>
                  </a:cxn>
                  <a:cxn ang="0">
                    <a:pos x="14" y="4"/>
                  </a:cxn>
                </a:cxnLst>
                <a:rect l="0" t="0" r="r" b="b"/>
                <a:pathLst>
                  <a:path w="115" h="133">
                    <a:moveTo>
                      <a:pt x="14" y="4"/>
                    </a:moveTo>
                    <a:lnTo>
                      <a:pt x="60" y="0"/>
                    </a:lnTo>
                    <a:lnTo>
                      <a:pt x="115" y="4"/>
                    </a:lnTo>
                    <a:lnTo>
                      <a:pt x="115" y="33"/>
                    </a:lnTo>
                    <a:lnTo>
                      <a:pt x="115" y="65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99" y="131"/>
                    </a:lnTo>
                    <a:lnTo>
                      <a:pt x="85" y="131"/>
                    </a:lnTo>
                    <a:lnTo>
                      <a:pt x="71" y="133"/>
                    </a:lnTo>
                    <a:lnTo>
                      <a:pt x="57" y="133"/>
                    </a:lnTo>
                    <a:lnTo>
                      <a:pt x="42" y="133"/>
                    </a:lnTo>
                    <a:lnTo>
                      <a:pt x="28" y="133"/>
                    </a:lnTo>
                    <a:lnTo>
                      <a:pt x="14" y="133"/>
                    </a:lnTo>
                    <a:lnTo>
                      <a:pt x="0" y="133"/>
                    </a:lnTo>
                    <a:lnTo>
                      <a:pt x="0" y="98"/>
                    </a:lnTo>
                    <a:lnTo>
                      <a:pt x="0" y="68"/>
                    </a:lnTo>
                    <a:lnTo>
                      <a:pt x="5" y="37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CEC6B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0" name="Freeform 237"/>
              <p:cNvSpPr>
                <a:spLocks/>
              </p:cNvSpPr>
              <p:nvPr/>
            </p:nvSpPr>
            <p:spPr bwMode="auto">
              <a:xfrm>
                <a:off x="7351713" y="4095750"/>
                <a:ext cx="63500" cy="14287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0" y="33"/>
                  </a:cxn>
                  <a:cxn ang="0">
                    <a:pos x="21" y="30"/>
                  </a:cxn>
                  <a:cxn ang="0">
                    <a:pos x="41" y="30"/>
                  </a:cxn>
                  <a:cxn ang="0">
                    <a:pos x="60" y="30"/>
                  </a:cxn>
                  <a:cxn ang="0">
                    <a:pos x="80" y="32"/>
                  </a:cxn>
                  <a:cxn ang="0">
                    <a:pos x="99" y="33"/>
                  </a:cxn>
                  <a:cxn ang="0">
                    <a:pos x="118" y="34"/>
                  </a:cxn>
                  <a:cxn ang="0">
                    <a:pos x="138" y="36"/>
                  </a:cxn>
                  <a:cxn ang="0">
                    <a:pos x="159" y="37"/>
                  </a:cxn>
                  <a:cxn ang="0">
                    <a:pos x="159" y="4"/>
                  </a:cxn>
                  <a:cxn ang="0">
                    <a:pos x="86" y="0"/>
                  </a:cxn>
                  <a:cxn ang="0">
                    <a:pos x="6" y="2"/>
                  </a:cxn>
                </a:cxnLst>
                <a:rect l="0" t="0" r="r" b="b"/>
                <a:pathLst>
                  <a:path w="159" h="37">
                    <a:moveTo>
                      <a:pt x="6" y="2"/>
                    </a:moveTo>
                    <a:lnTo>
                      <a:pt x="0" y="33"/>
                    </a:lnTo>
                    <a:lnTo>
                      <a:pt x="21" y="30"/>
                    </a:lnTo>
                    <a:lnTo>
                      <a:pt x="41" y="30"/>
                    </a:lnTo>
                    <a:lnTo>
                      <a:pt x="60" y="30"/>
                    </a:lnTo>
                    <a:lnTo>
                      <a:pt x="80" y="32"/>
                    </a:lnTo>
                    <a:lnTo>
                      <a:pt x="99" y="33"/>
                    </a:lnTo>
                    <a:lnTo>
                      <a:pt x="118" y="34"/>
                    </a:lnTo>
                    <a:lnTo>
                      <a:pt x="138" y="36"/>
                    </a:lnTo>
                    <a:lnTo>
                      <a:pt x="159" y="37"/>
                    </a:lnTo>
                    <a:lnTo>
                      <a:pt x="159" y="4"/>
                    </a:lnTo>
                    <a:lnTo>
                      <a:pt x="8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1" name="Freeform 238"/>
              <p:cNvSpPr>
                <a:spLocks/>
              </p:cNvSpPr>
              <p:nvPr/>
            </p:nvSpPr>
            <p:spPr bwMode="auto">
              <a:xfrm>
                <a:off x="7339013" y="4267200"/>
                <a:ext cx="76200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9" y="18"/>
                  </a:cxn>
                  <a:cxn ang="0">
                    <a:pos x="190" y="62"/>
                  </a:cxn>
                  <a:cxn ang="0">
                    <a:pos x="0" y="33"/>
                  </a:cxn>
                  <a:cxn ang="0">
                    <a:pos x="0" y="0"/>
                  </a:cxn>
                </a:cxnLst>
                <a:rect l="0" t="0" r="r" b="b"/>
                <a:pathLst>
                  <a:path w="190" h="62">
                    <a:moveTo>
                      <a:pt x="0" y="0"/>
                    </a:moveTo>
                    <a:lnTo>
                      <a:pt x="189" y="18"/>
                    </a:lnTo>
                    <a:lnTo>
                      <a:pt x="190" y="62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2" name="Freeform 239"/>
              <p:cNvSpPr>
                <a:spLocks/>
              </p:cNvSpPr>
              <p:nvPr/>
            </p:nvSpPr>
            <p:spPr bwMode="auto">
              <a:xfrm>
                <a:off x="7362825" y="4273550"/>
                <a:ext cx="30163" cy="7937"/>
              </a:xfrm>
              <a:custGeom>
                <a:avLst/>
                <a:gdLst/>
                <a:ahLst/>
                <a:cxnLst>
                  <a:cxn ang="0">
                    <a:pos x="39" y="1"/>
                  </a:cxn>
                  <a:cxn ang="0">
                    <a:pos x="47" y="3"/>
                  </a:cxn>
                  <a:cxn ang="0">
                    <a:pos x="54" y="4"/>
                  </a:cxn>
                  <a:cxn ang="0">
                    <a:pos x="60" y="5"/>
                  </a:cxn>
                  <a:cxn ang="0">
                    <a:pos x="66" y="6"/>
                  </a:cxn>
                  <a:cxn ang="0">
                    <a:pos x="70" y="9"/>
                  </a:cxn>
                  <a:cxn ang="0">
                    <a:pos x="73" y="10"/>
                  </a:cxn>
                  <a:cxn ang="0">
                    <a:pos x="75" y="12"/>
                  </a:cxn>
                  <a:cxn ang="0">
                    <a:pos x="75" y="14"/>
                  </a:cxn>
                  <a:cxn ang="0">
                    <a:pos x="74" y="16"/>
                  </a:cxn>
                  <a:cxn ang="0">
                    <a:pos x="73" y="18"/>
                  </a:cxn>
                  <a:cxn ang="0">
                    <a:pos x="70" y="19"/>
                  </a:cxn>
                  <a:cxn ang="0">
                    <a:pos x="65" y="19"/>
                  </a:cxn>
                  <a:cxn ang="0">
                    <a:pos x="59" y="20"/>
                  </a:cxn>
                  <a:cxn ang="0">
                    <a:pos x="52" y="20"/>
                  </a:cxn>
                  <a:cxn ang="0">
                    <a:pos x="45" y="20"/>
                  </a:cxn>
                  <a:cxn ang="0">
                    <a:pos x="36" y="20"/>
                  </a:cxn>
                  <a:cxn ang="0">
                    <a:pos x="28" y="19"/>
                  </a:cxn>
                  <a:cxn ang="0">
                    <a:pos x="21" y="18"/>
                  </a:cxn>
                  <a:cxn ang="0">
                    <a:pos x="15" y="17"/>
                  </a:cxn>
                  <a:cxn ang="0">
                    <a:pos x="9" y="14"/>
                  </a:cxn>
                  <a:cxn ang="0">
                    <a:pos x="6" y="13"/>
                  </a:cxn>
                  <a:cxn ang="0">
                    <a:pos x="2" y="11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6"/>
                  </a:cxn>
                  <a:cxn ang="0">
                    <a:pos x="3" y="4"/>
                  </a:cxn>
                  <a:cxn ang="0">
                    <a:pos x="7" y="3"/>
                  </a:cxn>
                  <a:cxn ang="0">
                    <a:pos x="12" y="1"/>
                  </a:cxn>
                  <a:cxn ang="0">
                    <a:pos x="17" y="1"/>
                  </a:cxn>
                  <a:cxn ang="0">
                    <a:pos x="23" y="0"/>
                  </a:cxn>
                  <a:cxn ang="0">
                    <a:pos x="30" y="0"/>
                  </a:cxn>
                  <a:cxn ang="0">
                    <a:pos x="39" y="1"/>
                  </a:cxn>
                </a:cxnLst>
                <a:rect l="0" t="0" r="r" b="b"/>
                <a:pathLst>
                  <a:path w="75" h="20">
                    <a:moveTo>
                      <a:pt x="39" y="1"/>
                    </a:moveTo>
                    <a:lnTo>
                      <a:pt x="47" y="3"/>
                    </a:lnTo>
                    <a:lnTo>
                      <a:pt x="54" y="4"/>
                    </a:lnTo>
                    <a:lnTo>
                      <a:pt x="60" y="5"/>
                    </a:lnTo>
                    <a:lnTo>
                      <a:pt x="66" y="6"/>
                    </a:lnTo>
                    <a:lnTo>
                      <a:pt x="70" y="9"/>
                    </a:lnTo>
                    <a:lnTo>
                      <a:pt x="73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4" y="16"/>
                    </a:lnTo>
                    <a:lnTo>
                      <a:pt x="73" y="18"/>
                    </a:lnTo>
                    <a:lnTo>
                      <a:pt x="70" y="19"/>
                    </a:lnTo>
                    <a:lnTo>
                      <a:pt x="65" y="19"/>
                    </a:lnTo>
                    <a:lnTo>
                      <a:pt x="59" y="20"/>
                    </a:lnTo>
                    <a:lnTo>
                      <a:pt x="52" y="20"/>
                    </a:lnTo>
                    <a:lnTo>
                      <a:pt x="45" y="20"/>
                    </a:lnTo>
                    <a:lnTo>
                      <a:pt x="36" y="20"/>
                    </a:lnTo>
                    <a:lnTo>
                      <a:pt x="28" y="19"/>
                    </a:lnTo>
                    <a:lnTo>
                      <a:pt x="21" y="18"/>
                    </a:lnTo>
                    <a:lnTo>
                      <a:pt x="15" y="17"/>
                    </a:lnTo>
                    <a:lnTo>
                      <a:pt x="9" y="14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7" y="1"/>
                    </a:lnTo>
                    <a:lnTo>
                      <a:pt x="23" y="0"/>
                    </a:lnTo>
                    <a:lnTo>
                      <a:pt x="30" y="0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00355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3" name="Freeform 240"/>
              <p:cNvSpPr>
                <a:spLocks/>
              </p:cNvSpPr>
              <p:nvPr/>
            </p:nvSpPr>
            <p:spPr bwMode="auto">
              <a:xfrm>
                <a:off x="7362825" y="4273550"/>
                <a:ext cx="20638" cy="63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6" y="1"/>
                  </a:cxn>
                  <a:cxn ang="0">
                    <a:pos x="45" y="5"/>
                  </a:cxn>
                  <a:cxn ang="0">
                    <a:pos x="49" y="9"/>
                  </a:cxn>
                  <a:cxn ang="0">
                    <a:pos x="52" y="12"/>
                  </a:cxn>
                  <a:cxn ang="0">
                    <a:pos x="49" y="16"/>
                  </a:cxn>
                  <a:cxn ang="0">
                    <a:pos x="43" y="18"/>
                  </a:cxn>
                  <a:cxn ang="0">
                    <a:pos x="35" y="19"/>
                  </a:cxn>
                  <a:cxn ang="0">
                    <a:pos x="25" y="19"/>
                  </a:cxn>
                  <a:cxn ang="0">
                    <a:pos x="15" y="18"/>
                  </a:cxn>
                  <a:cxn ang="0">
                    <a:pos x="7" y="14"/>
                  </a:cxn>
                  <a:cxn ang="0">
                    <a:pos x="1" y="11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8" y="1"/>
                  </a:cxn>
                  <a:cxn ang="0">
                    <a:pos x="16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19">
                    <a:moveTo>
                      <a:pt x="26" y="0"/>
                    </a:moveTo>
                    <a:lnTo>
                      <a:pt x="36" y="1"/>
                    </a:lnTo>
                    <a:lnTo>
                      <a:pt x="45" y="5"/>
                    </a:lnTo>
                    <a:lnTo>
                      <a:pt x="49" y="9"/>
                    </a:lnTo>
                    <a:lnTo>
                      <a:pt x="52" y="12"/>
                    </a:lnTo>
                    <a:lnTo>
                      <a:pt x="49" y="16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25" y="19"/>
                    </a:lnTo>
                    <a:lnTo>
                      <a:pt x="15" y="18"/>
                    </a:lnTo>
                    <a:lnTo>
                      <a:pt x="7" y="14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8" y="1"/>
                    </a:lnTo>
                    <a:lnTo>
                      <a:pt x="1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876B4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4" name="Freeform 241"/>
              <p:cNvSpPr>
                <a:spLocks/>
              </p:cNvSpPr>
              <p:nvPr/>
            </p:nvSpPr>
            <p:spPr bwMode="auto">
              <a:xfrm>
                <a:off x="7362825" y="4273550"/>
                <a:ext cx="14288" cy="4762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5" y="1"/>
                  </a:cxn>
                  <a:cxn ang="0">
                    <a:pos x="30" y="2"/>
                  </a:cxn>
                  <a:cxn ang="0">
                    <a:pos x="34" y="6"/>
                  </a:cxn>
                  <a:cxn ang="0">
                    <a:pos x="35" y="8"/>
                  </a:cxn>
                  <a:cxn ang="0">
                    <a:pos x="34" y="10"/>
                  </a:cxn>
                  <a:cxn ang="0">
                    <a:pos x="29" y="11"/>
                  </a:cxn>
                  <a:cxn ang="0">
                    <a:pos x="23" y="13"/>
                  </a:cxn>
                  <a:cxn ang="0">
                    <a:pos x="16" y="13"/>
                  </a:cxn>
                  <a:cxn ang="0">
                    <a:pos x="9" y="11"/>
                  </a:cxn>
                  <a:cxn ang="0">
                    <a:pos x="4" y="10"/>
                  </a:cxn>
                  <a:cxn ang="0">
                    <a:pos x="1" y="7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7" y="0"/>
                  </a:cxn>
                </a:cxnLst>
                <a:rect l="0" t="0" r="r" b="b"/>
                <a:pathLst>
                  <a:path w="35" h="13">
                    <a:moveTo>
                      <a:pt x="17" y="0"/>
                    </a:moveTo>
                    <a:lnTo>
                      <a:pt x="25" y="1"/>
                    </a:lnTo>
                    <a:lnTo>
                      <a:pt x="30" y="2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4" y="10"/>
                    </a:lnTo>
                    <a:lnTo>
                      <a:pt x="29" y="11"/>
                    </a:lnTo>
                    <a:lnTo>
                      <a:pt x="23" y="13"/>
                    </a:lnTo>
                    <a:lnTo>
                      <a:pt x="16" y="13"/>
                    </a:lnTo>
                    <a:lnTo>
                      <a:pt x="9" y="11"/>
                    </a:lnTo>
                    <a:lnTo>
                      <a:pt x="4" y="10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6B5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5" name="Freeform 242"/>
              <p:cNvSpPr>
                <a:spLocks/>
              </p:cNvSpPr>
              <p:nvPr/>
            </p:nvSpPr>
            <p:spPr bwMode="auto">
              <a:xfrm>
                <a:off x="7418388" y="4264025"/>
                <a:ext cx="50800" cy="25400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129" y="0"/>
                  </a:cxn>
                  <a:cxn ang="0">
                    <a:pos x="129" y="26"/>
                  </a:cxn>
                  <a:cxn ang="0">
                    <a:pos x="95" y="38"/>
                  </a:cxn>
                  <a:cxn ang="0">
                    <a:pos x="0" y="64"/>
                  </a:cxn>
                  <a:cxn ang="0">
                    <a:pos x="0" y="27"/>
                  </a:cxn>
                </a:cxnLst>
                <a:rect l="0" t="0" r="r" b="b"/>
                <a:pathLst>
                  <a:path w="129" h="64">
                    <a:moveTo>
                      <a:pt x="0" y="27"/>
                    </a:moveTo>
                    <a:lnTo>
                      <a:pt x="129" y="0"/>
                    </a:lnTo>
                    <a:lnTo>
                      <a:pt x="129" y="26"/>
                    </a:lnTo>
                    <a:lnTo>
                      <a:pt x="95" y="38"/>
                    </a:lnTo>
                    <a:lnTo>
                      <a:pt x="0" y="64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3335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6" name="Freeform 243"/>
              <p:cNvSpPr>
                <a:spLocks/>
              </p:cNvSpPr>
              <p:nvPr/>
            </p:nvSpPr>
            <p:spPr bwMode="auto">
              <a:xfrm>
                <a:off x="7419975" y="4264025"/>
                <a:ext cx="49213" cy="2381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16" y="22"/>
                  </a:cxn>
                  <a:cxn ang="0">
                    <a:pos x="31" y="20"/>
                  </a:cxn>
                  <a:cxn ang="0">
                    <a:pos x="46" y="16"/>
                  </a:cxn>
                  <a:cxn ang="0">
                    <a:pos x="62" y="13"/>
                  </a:cxn>
                  <a:cxn ang="0">
                    <a:pos x="77" y="9"/>
                  </a:cxn>
                  <a:cxn ang="0">
                    <a:pos x="92" y="6"/>
                  </a:cxn>
                  <a:cxn ang="0">
                    <a:pos x="108" y="3"/>
                  </a:cxn>
                  <a:cxn ang="0">
                    <a:pos x="123" y="0"/>
                  </a:cxn>
                  <a:cxn ang="0">
                    <a:pos x="123" y="7"/>
                  </a:cxn>
                  <a:cxn ang="0">
                    <a:pos x="123" y="13"/>
                  </a:cxn>
                  <a:cxn ang="0">
                    <a:pos x="123" y="20"/>
                  </a:cxn>
                  <a:cxn ang="0">
                    <a:pos x="123" y="27"/>
                  </a:cxn>
                  <a:cxn ang="0">
                    <a:pos x="115" y="29"/>
                  </a:cxn>
                  <a:cxn ang="0">
                    <a:pos x="107" y="32"/>
                  </a:cxn>
                  <a:cxn ang="0">
                    <a:pos x="97" y="35"/>
                  </a:cxn>
                  <a:cxn ang="0">
                    <a:pos x="89" y="38"/>
                  </a:cxn>
                  <a:cxn ang="0">
                    <a:pos x="78" y="41"/>
                  </a:cxn>
                  <a:cxn ang="0">
                    <a:pos x="66" y="44"/>
                  </a:cxn>
                  <a:cxn ang="0">
                    <a:pos x="56" y="47"/>
                  </a:cxn>
                  <a:cxn ang="0">
                    <a:pos x="45" y="49"/>
                  </a:cxn>
                  <a:cxn ang="0">
                    <a:pos x="33" y="52"/>
                  </a:cxn>
                  <a:cxn ang="0">
                    <a:pos x="23" y="55"/>
                  </a:cxn>
                  <a:cxn ang="0">
                    <a:pos x="11" y="58"/>
                  </a:cxn>
                  <a:cxn ang="0">
                    <a:pos x="0" y="61"/>
                  </a:cxn>
                  <a:cxn ang="0">
                    <a:pos x="0" y="52"/>
                  </a:cxn>
                  <a:cxn ang="0">
                    <a:pos x="0" y="44"/>
                  </a:cxn>
                  <a:cxn ang="0">
                    <a:pos x="0" y="34"/>
                  </a:cxn>
                  <a:cxn ang="0">
                    <a:pos x="0" y="26"/>
                  </a:cxn>
                </a:cxnLst>
                <a:rect l="0" t="0" r="r" b="b"/>
                <a:pathLst>
                  <a:path w="123" h="61">
                    <a:moveTo>
                      <a:pt x="0" y="26"/>
                    </a:moveTo>
                    <a:lnTo>
                      <a:pt x="16" y="22"/>
                    </a:lnTo>
                    <a:lnTo>
                      <a:pt x="31" y="20"/>
                    </a:lnTo>
                    <a:lnTo>
                      <a:pt x="46" y="16"/>
                    </a:lnTo>
                    <a:lnTo>
                      <a:pt x="62" y="13"/>
                    </a:lnTo>
                    <a:lnTo>
                      <a:pt x="77" y="9"/>
                    </a:lnTo>
                    <a:lnTo>
                      <a:pt x="92" y="6"/>
                    </a:lnTo>
                    <a:lnTo>
                      <a:pt x="108" y="3"/>
                    </a:lnTo>
                    <a:lnTo>
                      <a:pt x="123" y="0"/>
                    </a:lnTo>
                    <a:lnTo>
                      <a:pt x="123" y="7"/>
                    </a:lnTo>
                    <a:lnTo>
                      <a:pt x="123" y="13"/>
                    </a:lnTo>
                    <a:lnTo>
                      <a:pt x="123" y="20"/>
                    </a:lnTo>
                    <a:lnTo>
                      <a:pt x="123" y="27"/>
                    </a:lnTo>
                    <a:lnTo>
                      <a:pt x="115" y="29"/>
                    </a:lnTo>
                    <a:lnTo>
                      <a:pt x="107" y="32"/>
                    </a:lnTo>
                    <a:lnTo>
                      <a:pt x="97" y="35"/>
                    </a:lnTo>
                    <a:lnTo>
                      <a:pt x="89" y="38"/>
                    </a:lnTo>
                    <a:lnTo>
                      <a:pt x="78" y="41"/>
                    </a:lnTo>
                    <a:lnTo>
                      <a:pt x="66" y="44"/>
                    </a:lnTo>
                    <a:lnTo>
                      <a:pt x="56" y="47"/>
                    </a:lnTo>
                    <a:lnTo>
                      <a:pt x="45" y="49"/>
                    </a:lnTo>
                    <a:lnTo>
                      <a:pt x="33" y="52"/>
                    </a:lnTo>
                    <a:lnTo>
                      <a:pt x="23" y="55"/>
                    </a:lnTo>
                    <a:lnTo>
                      <a:pt x="11" y="58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34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3A35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7" name="Freeform 244"/>
              <p:cNvSpPr>
                <a:spLocks/>
              </p:cNvSpPr>
              <p:nvPr/>
            </p:nvSpPr>
            <p:spPr bwMode="auto">
              <a:xfrm>
                <a:off x="7423150" y="4264025"/>
                <a:ext cx="46038" cy="23812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15" y="21"/>
                  </a:cxn>
                  <a:cxn ang="0">
                    <a:pos x="30" y="19"/>
                  </a:cxn>
                  <a:cxn ang="0">
                    <a:pos x="44" y="15"/>
                  </a:cxn>
                  <a:cxn ang="0">
                    <a:pos x="59" y="12"/>
                  </a:cxn>
                  <a:cxn ang="0">
                    <a:pos x="74" y="9"/>
                  </a:cxn>
                  <a:cxn ang="0">
                    <a:pos x="88" y="6"/>
                  </a:cxn>
                  <a:cxn ang="0">
                    <a:pos x="102" y="3"/>
                  </a:cxn>
                  <a:cxn ang="0">
                    <a:pos x="116" y="0"/>
                  </a:cxn>
                  <a:cxn ang="0">
                    <a:pos x="116" y="7"/>
                  </a:cxn>
                  <a:cxn ang="0">
                    <a:pos x="116" y="13"/>
                  </a:cxn>
                  <a:cxn ang="0">
                    <a:pos x="116" y="20"/>
                  </a:cxn>
                  <a:cxn ang="0">
                    <a:pos x="116" y="27"/>
                  </a:cxn>
                  <a:cxn ang="0">
                    <a:pos x="108" y="29"/>
                  </a:cxn>
                  <a:cxn ang="0">
                    <a:pos x="100" y="32"/>
                  </a:cxn>
                  <a:cxn ang="0">
                    <a:pos x="90" y="35"/>
                  </a:cxn>
                  <a:cxn ang="0">
                    <a:pos x="82" y="38"/>
                  </a:cxn>
                  <a:cxn ang="0">
                    <a:pos x="71" y="40"/>
                  </a:cxn>
                  <a:cxn ang="0">
                    <a:pos x="62" y="42"/>
                  </a:cxn>
                  <a:cxn ang="0">
                    <a:pos x="51" y="46"/>
                  </a:cxn>
                  <a:cxn ang="0">
                    <a:pos x="42" y="48"/>
                  </a:cxn>
                  <a:cxn ang="0">
                    <a:pos x="31" y="51"/>
                  </a:cxn>
                  <a:cxn ang="0">
                    <a:pos x="20" y="53"/>
                  </a:cxn>
                  <a:cxn ang="0">
                    <a:pos x="11" y="57"/>
                  </a:cxn>
                  <a:cxn ang="0">
                    <a:pos x="0" y="59"/>
                  </a:cxn>
                  <a:cxn ang="0">
                    <a:pos x="0" y="51"/>
                  </a:cxn>
                  <a:cxn ang="0">
                    <a:pos x="0" y="42"/>
                  </a:cxn>
                  <a:cxn ang="0">
                    <a:pos x="0" y="33"/>
                  </a:cxn>
                  <a:cxn ang="0">
                    <a:pos x="0" y="25"/>
                  </a:cxn>
                </a:cxnLst>
                <a:rect l="0" t="0" r="r" b="b"/>
                <a:pathLst>
                  <a:path w="116" h="59">
                    <a:moveTo>
                      <a:pt x="0" y="25"/>
                    </a:moveTo>
                    <a:lnTo>
                      <a:pt x="15" y="21"/>
                    </a:lnTo>
                    <a:lnTo>
                      <a:pt x="30" y="19"/>
                    </a:lnTo>
                    <a:lnTo>
                      <a:pt x="44" y="15"/>
                    </a:lnTo>
                    <a:lnTo>
                      <a:pt x="59" y="12"/>
                    </a:lnTo>
                    <a:lnTo>
                      <a:pt x="74" y="9"/>
                    </a:lnTo>
                    <a:lnTo>
                      <a:pt x="88" y="6"/>
                    </a:lnTo>
                    <a:lnTo>
                      <a:pt x="102" y="3"/>
                    </a:lnTo>
                    <a:lnTo>
                      <a:pt x="116" y="0"/>
                    </a:lnTo>
                    <a:lnTo>
                      <a:pt x="116" y="7"/>
                    </a:lnTo>
                    <a:lnTo>
                      <a:pt x="116" y="13"/>
                    </a:lnTo>
                    <a:lnTo>
                      <a:pt x="116" y="20"/>
                    </a:lnTo>
                    <a:lnTo>
                      <a:pt x="116" y="27"/>
                    </a:lnTo>
                    <a:lnTo>
                      <a:pt x="108" y="29"/>
                    </a:lnTo>
                    <a:lnTo>
                      <a:pt x="100" y="32"/>
                    </a:lnTo>
                    <a:lnTo>
                      <a:pt x="90" y="35"/>
                    </a:lnTo>
                    <a:lnTo>
                      <a:pt x="82" y="38"/>
                    </a:lnTo>
                    <a:lnTo>
                      <a:pt x="71" y="40"/>
                    </a:lnTo>
                    <a:lnTo>
                      <a:pt x="62" y="42"/>
                    </a:lnTo>
                    <a:lnTo>
                      <a:pt x="51" y="46"/>
                    </a:lnTo>
                    <a:lnTo>
                      <a:pt x="42" y="48"/>
                    </a:lnTo>
                    <a:lnTo>
                      <a:pt x="31" y="51"/>
                    </a:lnTo>
                    <a:lnTo>
                      <a:pt x="20" y="53"/>
                    </a:lnTo>
                    <a:lnTo>
                      <a:pt x="11" y="57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3F38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8" name="Freeform 245"/>
              <p:cNvSpPr>
                <a:spLocks/>
              </p:cNvSpPr>
              <p:nvPr/>
            </p:nvSpPr>
            <p:spPr bwMode="auto">
              <a:xfrm>
                <a:off x="7426325" y="4264025"/>
                <a:ext cx="42863" cy="22225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5" y="20"/>
                  </a:cxn>
                  <a:cxn ang="0">
                    <a:pos x="28" y="18"/>
                  </a:cxn>
                  <a:cxn ang="0">
                    <a:pos x="42" y="14"/>
                  </a:cxn>
                  <a:cxn ang="0">
                    <a:pos x="56" y="12"/>
                  </a:cxn>
                  <a:cxn ang="0">
                    <a:pos x="69" y="9"/>
                  </a:cxn>
                  <a:cxn ang="0">
                    <a:pos x="83" y="6"/>
                  </a:cxn>
                  <a:cxn ang="0">
                    <a:pos x="96" y="3"/>
                  </a:cxn>
                  <a:cxn ang="0">
                    <a:pos x="110" y="0"/>
                  </a:cxn>
                  <a:cxn ang="0">
                    <a:pos x="110" y="7"/>
                  </a:cxn>
                  <a:cxn ang="0">
                    <a:pos x="110" y="14"/>
                  </a:cxn>
                  <a:cxn ang="0">
                    <a:pos x="110" y="21"/>
                  </a:cxn>
                  <a:cxn ang="0">
                    <a:pos x="110" y="27"/>
                  </a:cxn>
                  <a:cxn ang="0">
                    <a:pos x="102" y="29"/>
                  </a:cxn>
                  <a:cxn ang="0">
                    <a:pos x="93" y="32"/>
                  </a:cxn>
                  <a:cxn ang="0">
                    <a:pos x="84" y="35"/>
                  </a:cxn>
                  <a:cxn ang="0">
                    <a:pos x="76" y="38"/>
                  </a:cxn>
                  <a:cxn ang="0">
                    <a:pos x="67" y="40"/>
                  </a:cxn>
                  <a:cxn ang="0">
                    <a:pos x="57" y="42"/>
                  </a:cxn>
                  <a:cxn ang="0">
                    <a:pos x="48" y="45"/>
                  </a:cxn>
                  <a:cxn ang="0">
                    <a:pos x="38" y="47"/>
                  </a:cxn>
                  <a:cxn ang="0">
                    <a:pos x="29" y="51"/>
                  </a:cxn>
                  <a:cxn ang="0">
                    <a:pos x="19" y="53"/>
                  </a:cxn>
                  <a:cxn ang="0">
                    <a:pos x="10" y="55"/>
                  </a:cxn>
                  <a:cxn ang="0">
                    <a:pos x="0" y="58"/>
                  </a:cxn>
                  <a:cxn ang="0">
                    <a:pos x="0" y="49"/>
                  </a:cxn>
                  <a:cxn ang="0">
                    <a:pos x="0" y="40"/>
                  </a:cxn>
                  <a:cxn ang="0">
                    <a:pos x="0" y="32"/>
                  </a:cxn>
                  <a:cxn ang="0">
                    <a:pos x="0" y="23"/>
                  </a:cxn>
                </a:cxnLst>
                <a:rect l="0" t="0" r="r" b="b"/>
                <a:pathLst>
                  <a:path w="110" h="58">
                    <a:moveTo>
                      <a:pt x="0" y="23"/>
                    </a:moveTo>
                    <a:lnTo>
                      <a:pt x="15" y="20"/>
                    </a:lnTo>
                    <a:lnTo>
                      <a:pt x="28" y="18"/>
                    </a:lnTo>
                    <a:lnTo>
                      <a:pt x="42" y="14"/>
                    </a:lnTo>
                    <a:lnTo>
                      <a:pt x="56" y="12"/>
                    </a:lnTo>
                    <a:lnTo>
                      <a:pt x="69" y="9"/>
                    </a:lnTo>
                    <a:lnTo>
                      <a:pt x="83" y="6"/>
                    </a:lnTo>
                    <a:lnTo>
                      <a:pt x="96" y="3"/>
                    </a:lnTo>
                    <a:lnTo>
                      <a:pt x="110" y="0"/>
                    </a:lnTo>
                    <a:lnTo>
                      <a:pt x="110" y="7"/>
                    </a:lnTo>
                    <a:lnTo>
                      <a:pt x="110" y="14"/>
                    </a:lnTo>
                    <a:lnTo>
                      <a:pt x="110" y="21"/>
                    </a:lnTo>
                    <a:lnTo>
                      <a:pt x="110" y="27"/>
                    </a:lnTo>
                    <a:lnTo>
                      <a:pt x="102" y="29"/>
                    </a:lnTo>
                    <a:lnTo>
                      <a:pt x="93" y="32"/>
                    </a:lnTo>
                    <a:lnTo>
                      <a:pt x="84" y="35"/>
                    </a:lnTo>
                    <a:lnTo>
                      <a:pt x="76" y="38"/>
                    </a:lnTo>
                    <a:lnTo>
                      <a:pt x="67" y="40"/>
                    </a:lnTo>
                    <a:lnTo>
                      <a:pt x="57" y="42"/>
                    </a:lnTo>
                    <a:lnTo>
                      <a:pt x="48" y="45"/>
                    </a:lnTo>
                    <a:lnTo>
                      <a:pt x="38" y="47"/>
                    </a:lnTo>
                    <a:lnTo>
                      <a:pt x="29" y="51"/>
                    </a:lnTo>
                    <a:lnTo>
                      <a:pt x="19" y="53"/>
                    </a:lnTo>
                    <a:lnTo>
                      <a:pt x="10" y="55"/>
                    </a:lnTo>
                    <a:lnTo>
                      <a:pt x="0" y="58"/>
                    </a:lnTo>
                    <a:lnTo>
                      <a:pt x="0" y="49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4738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9" name="Freeform 246"/>
              <p:cNvSpPr>
                <a:spLocks/>
              </p:cNvSpPr>
              <p:nvPr/>
            </p:nvSpPr>
            <p:spPr bwMode="auto">
              <a:xfrm>
                <a:off x="7427913" y="4264025"/>
                <a:ext cx="41275" cy="2222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3" y="20"/>
                  </a:cxn>
                  <a:cxn ang="0">
                    <a:pos x="26" y="16"/>
                  </a:cxn>
                  <a:cxn ang="0">
                    <a:pos x="39" y="14"/>
                  </a:cxn>
                  <a:cxn ang="0">
                    <a:pos x="52" y="12"/>
                  </a:cxn>
                  <a:cxn ang="0">
                    <a:pos x="65" y="9"/>
                  </a:cxn>
                  <a:cxn ang="0">
                    <a:pos x="78" y="6"/>
                  </a:cxn>
                  <a:cxn ang="0">
                    <a:pos x="91" y="3"/>
                  </a:cxn>
                  <a:cxn ang="0">
                    <a:pos x="104" y="0"/>
                  </a:cxn>
                  <a:cxn ang="0">
                    <a:pos x="104" y="7"/>
                  </a:cxn>
                  <a:cxn ang="0">
                    <a:pos x="104" y="14"/>
                  </a:cxn>
                  <a:cxn ang="0">
                    <a:pos x="104" y="21"/>
                  </a:cxn>
                  <a:cxn ang="0">
                    <a:pos x="104" y="28"/>
                  </a:cxn>
                  <a:cxn ang="0">
                    <a:pos x="96" y="31"/>
                  </a:cxn>
                  <a:cxn ang="0">
                    <a:pos x="88" y="33"/>
                  </a:cxn>
                  <a:cxn ang="0">
                    <a:pos x="78" y="35"/>
                  </a:cxn>
                  <a:cxn ang="0">
                    <a:pos x="70" y="38"/>
                  </a:cxn>
                  <a:cxn ang="0">
                    <a:pos x="62" y="40"/>
                  </a:cxn>
                  <a:cxn ang="0">
                    <a:pos x="54" y="42"/>
                  </a:cxn>
                  <a:cxn ang="0">
                    <a:pos x="44" y="45"/>
                  </a:cxn>
                  <a:cxn ang="0">
                    <a:pos x="36" y="46"/>
                  </a:cxn>
                  <a:cxn ang="0">
                    <a:pos x="28" y="48"/>
                  </a:cxn>
                  <a:cxn ang="0">
                    <a:pos x="18" y="51"/>
                  </a:cxn>
                  <a:cxn ang="0">
                    <a:pos x="10" y="53"/>
                  </a:cxn>
                  <a:cxn ang="0">
                    <a:pos x="2" y="55"/>
                  </a:cxn>
                  <a:cxn ang="0">
                    <a:pos x="2" y="47"/>
                  </a:cxn>
                  <a:cxn ang="0">
                    <a:pos x="2" y="39"/>
                  </a:cxn>
                  <a:cxn ang="0">
                    <a:pos x="2" y="31"/>
                  </a:cxn>
                  <a:cxn ang="0">
                    <a:pos x="0" y="22"/>
                  </a:cxn>
                </a:cxnLst>
                <a:rect l="0" t="0" r="r" b="b"/>
                <a:pathLst>
                  <a:path w="104" h="55">
                    <a:moveTo>
                      <a:pt x="0" y="22"/>
                    </a:moveTo>
                    <a:lnTo>
                      <a:pt x="13" y="20"/>
                    </a:lnTo>
                    <a:lnTo>
                      <a:pt x="26" y="16"/>
                    </a:lnTo>
                    <a:lnTo>
                      <a:pt x="39" y="14"/>
                    </a:lnTo>
                    <a:lnTo>
                      <a:pt x="52" y="12"/>
                    </a:lnTo>
                    <a:lnTo>
                      <a:pt x="65" y="9"/>
                    </a:lnTo>
                    <a:lnTo>
                      <a:pt x="78" y="6"/>
                    </a:lnTo>
                    <a:lnTo>
                      <a:pt x="91" y="3"/>
                    </a:lnTo>
                    <a:lnTo>
                      <a:pt x="104" y="0"/>
                    </a:lnTo>
                    <a:lnTo>
                      <a:pt x="104" y="7"/>
                    </a:lnTo>
                    <a:lnTo>
                      <a:pt x="104" y="14"/>
                    </a:lnTo>
                    <a:lnTo>
                      <a:pt x="104" y="21"/>
                    </a:lnTo>
                    <a:lnTo>
                      <a:pt x="104" y="28"/>
                    </a:lnTo>
                    <a:lnTo>
                      <a:pt x="96" y="31"/>
                    </a:lnTo>
                    <a:lnTo>
                      <a:pt x="88" y="33"/>
                    </a:lnTo>
                    <a:lnTo>
                      <a:pt x="78" y="35"/>
                    </a:lnTo>
                    <a:lnTo>
                      <a:pt x="70" y="38"/>
                    </a:lnTo>
                    <a:lnTo>
                      <a:pt x="62" y="40"/>
                    </a:lnTo>
                    <a:lnTo>
                      <a:pt x="54" y="42"/>
                    </a:lnTo>
                    <a:lnTo>
                      <a:pt x="44" y="45"/>
                    </a:lnTo>
                    <a:lnTo>
                      <a:pt x="36" y="46"/>
                    </a:lnTo>
                    <a:lnTo>
                      <a:pt x="28" y="48"/>
                    </a:lnTo>
                    <a:lnTo>
                      <a:pt x="18" y="51"/>
                    </a:lnTo>
                    <a:lnTo>
                      <a:pt x="10" y="53"/>
                    </a:lnTo>
                    <a:lnTo>
                      <a:pt x="2" y="55"/>
                    </a:lnTo>
                    <a:lnTo>
                      <a:pt x="2" y="47"/>
                    </a:lnTo>
                    <a:lnTo>
                      <a:pt x="2" y="39"/>
                    </a:lnTo>
                    <a:lnTo>
                      <a:pt x="2" y="31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F3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0" name="Freeform 247"/>
              <p:cNvSpPr>
                <a:spLocks/>
              </p:cNvSpPr>
              <p:nvPr/>
            </p:nvSpPr>
            <p:spPr bwMode="auto">
              <a:xfrm>
                <a:off x="7431088" y="4264025"/>
                <a:ext cx="38100" cy="222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2" y="18"/>
                  </a:cxn>
                  <a:cxn ang="0">
                    <a:pos x="24" y="15"/>
                  </a:cxn>
                  <a:cxn ang="0">
                    <a:pos x="36" y="12"/>
                  </a:cxn>
                  <a:cxn ang="0">
                    <a:pos x="49" y="9"/>
                  </a:cxn>
                  <a:cxn ang="0">
                    <a:pos x="61" y="7"/>
                  </a:cxn>
                  <a:cxn ang="0">
                    <a:pos x="73" y="5"/>
                  </a:cxn>
                  <a:cxn ang="0">
                    <a:pos x="86" y="2"/>
                  </a:cxn>
                  <a:cxn ang="0">
                    <a:pos x="97" y="0"/>
                  </a:cxn>
                  <a:cxn ang="0">
                    <a:pos x="97" y="6"/>
                  </a:cxn>
                  <a:cxn ang="0">
                    <a:pos x="97" y="13"/>
                  </a:cxn>
                  <a:cxn ang="0">
                    <a:pos x="97" y="20"/>
                  </a:cxn>
                  <a:cxn ang="0">
                    <a:pos x="97" y="27"/>
                  </a:cxn>
                  <a:cxn ang="0">
                    <a:pos x="89" y="30"/>
                  </a:cxn>
                  <a:cxn ang="0">
                    <a:pos x="81" y="32"/>
                  </a:cxn>
                  <a:cxn ang="0">
                    <a:pos x="73" y="34"/>
                  </a:cxn>
                  <a:cxn ang="0">
                    <a:pos x="64" y="37"/>
                  </a:cxn>
                  <a:cxn ang="0">
                    <a:pos x="56" y="39"/>
                  </a:cxn>
                  <a:cxn ang="0">
                    <a:pos x="49" y="41"/>
                  </a:cxn>
                  <a:cxn ang="0">
                    <a:pos x="41" y="43"/>
                  </a:cxn>
                  <a:cxn ang="0">
                    <a:pos x="34" y="45"/>
                  </a:cxn>
                  <a:cxn ang="0">
                    <a:pos x="25" y="47"/>
                  </a:cxn>
                  <a:cxn ang="0">
                    <a:pos x="17" y="48"/>
                  </a:cxn>
                  <a:cxn ang="0">
                    <a:pos x="10" y="51"/>
                  </a:cxn>
                  <a:cxn ang="0">
                    <a:pos x="2" y="53"/>
                  </a:cxn>
                  <a:cxn ang="0">
                    <a:pos x="2" y="45"/>
                  </a:cxn>
                  <a:cxn ang="0">
                    <a:pos x="2" y="37"/>
                  </a:cxn>
                  <a:cxn ang="0">
                    <a:pos x="0" y="28"/>
                  </a:cxn>
                  <a:cxn ang="0">
                    <a:pos x="0" y="20"/>
                  </a:cxn>
                </a:cxnLst>
                <a:rect l="0" t="0" r="r" b="b"/>
                <a:pathLst>
                  <a:path w="97" h="53">
                    <a:moveTo>
                      <a:pt x="0" y="20"/>
                    </a:moveTo>
                    <a:lnTo>
                      <a:pt x="12" y="18"/>
                    </a:lnTo>
                    <a:lnTo>
                      <a:pt x="24" y="15"/>
                    </a:lnTo>
                    <a:lnTo>
                      <a:pt x="36" y="12"/>
                    </a:lnTo>
                    <a:lnTo>
                      <a:pt x="49" y="9"/>
                    </a:lnTo>
                    <a:lnTo>
                      <a:pt x="61" y="7"/>
                    </a:lnTo>
                    <a:lnTo>
                      <a:pt x="73" y="5"/>
                    </a:lnTo>
                    <a:lnTo>
                      <a:pt x="86" y="2"/>
                    </a:lnTo>
                    <a:lnTo>
                      <a:pt x="97" y="0"/>
                    </a:lnTo>
                    <a:lnTo>
                      <a:pt x="97" y="6"/>
                    </a:lnTo>
                    <a:lnTo>
                      <a:pt x="97" y="13"/>
                    </a:lnTo>
                    <a:lnTo>
                      <a:pt x="97" y="20"/>
                    </a:lnTo>
                    <a:lnTo>
                      <a:pt x="97" y="27"/>
                    </a:lnTo>
                    <a:lnTo>
                      <a:pt x="89" y="30"/>
                    </a:lnTo>
                    <a:lnTo>
                      <a:pt x="81" y="32"/>
                    </a:lnTo>
                    <a:lnTo>
                      <a:pt x="73" y="34"/>
                    </a:lnTo>
                    <a:lnTo>
                      <a:pt x="64" y="37"/>
                    </a:lnTo>
                    <a:lnTo>
                      <a:pt x="56" y="39"/>
                    </a:lnTo>
                    <a:lnTo>
                      <a:pt x="49" y="41"/>
                    </a:lnTo>
                    <a:lnTo>
                      <a:pt x="41" y="43"/>
                    </a:lnTo>
                    <a:lnTo>
                      <a:pt x="34" y="45"/>
                    </a:lnTo>
                    <a:lnTo>
                      <a:pt x="25" y="47"/>
                    </a:lnTo>
                    <a:lnTo>
                      <a:pt x="17" y="48"/>
                    </a:lnTo>
                    <a:lnTo>
                      <a:pt x="10" y="51"/>
                    </a:lnTo>
                    <a:lnTo>
                      <a:pt x="2" y="53"/>
                    </a:lnTo>
                    <a:lnTo>
                      <a:pt x="2" y="45"/>
                    </a:lnTo>
                    <a:lnTo>
                      <a:pt x="2" y="37"/>
                    </a:lnTo>
                    <a:lnTo>
                      <a:pt x="0" y="28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543A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1" name="Freeform 248"/>
              <p:cNvSpPr>
                <a:spLocks/>
              </p:cNvSpPr>
              <p:nvPr/>
            </p:nvSpPr>
            <p:spPr bwMode="auto">
              <a:xfrm>
                <a:off x="7434263" y="4264025"/>
                <a:ext cx="34925" cy="20637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0" y="17"/>
                  </a:cxn>
                  <a:cxn ang="0">
                    <a:pos x="22" y="14"/>
                  </a:cxn>
                  <a:cxn ang="0">
                    <a:pos x="33" y="12"/>
                  </a:cxn>
                  <a:cxn ang="0">
                    <a:pos x="44" y="9"/>
                  </a:cxn>
                  <a:cxn ang="0">
                    <a:pos x="55" y="7"/>
                  </a:cxn>
                  <a:cxn ang="0">
                    <a:pos x="67" y="5"/>
                  </a:cxn>
                  <a:cxn ang="0">
                    <a:pos x="78" y="2"/>
                  </a:cxn>
                  <a:cxn ang="0">
                    <a:pos x="89" y="0"/>
                  </a:cxn>
                  <a:cxn ang="0">
                    <a:pos x="89" y="7"/>
                  </a:cxn>
                  <a:cxn ang="0">
                    <a:pos x="89" y="14"/>
                  </a:cxn>
                  <a:cxn ang="0">
                    <a:pos x="89" y="21"/>
                  </a:cxn>
                  <a:cxn ang="0">
                    <a:pos x="89" y="28"/>
                  </a:cxn>
                  <a:cxn ang="0">
                    <a:pos x="81" y="31"/>
                  </a:cxn>
                  <a:cxn ang="0">
                    <a:pos x="73" y="32"/>
                  </a:cxn>
                  <a:cxn ang="0">
                    <a:pos x="65" y="34"/>
                  </a:cxn>
                  <a:cxn ang="0">
                    <a:pos x="56" y="37"/>
                  </a:cxn>
                  <a:cxn ang="0">
                    <a:pos x="49" y="38"/>
                  </a:cxn>
                  <a:cxn ang="0">
                    <a:pos x="42" y="40"/>
                  </a:cxn>
                  <a:cxn ang="0">
                    <a:pos x="35" y="41"/>
                  </a:cxn>
                  <a:cxn ang="0">
                    <a:pos x="29" y="44"/>
                  </a:cxn>
                  <a:cxn ang="0">
                    <a:pos x="22" y="45"/>
                  </a:cxn>
                  <a:cxn ang="0">
                    <a:pos x="15" y="47"/>
                  </a:cxn>
                  <a:cxn ang="0">
                    <a:pos x="9" y="48"/>
                  </a:cxn>
                  <a:cxn ang="0">
                    <a:pos x="2" y="51"/>
                  </a:cxn>
                  <a:cxn ang="0">
                    <a:pos x="2" y="43"/>
                  </a:cxn>
                  <a:cxn ang="0">
                    <a:pos x="1" y="34"/>
                  </a:cxn>
                  <a:cxn ang="0">
                    <a:pos x="0" y="27"/>
                  </a:cxn>
                  <a:cxn ang="0">
                    <a:pos x="0" y="19"/>
                  </a:cxn>
                </a:cxnLst>
                <a:rect l="0" t="0" r="r" b="b"/>
                <a:pathLst>
                  <a:path w="89" h="51">
                    <a:moveTo>
                      <a:pt x="0" y="19"/>
                    </a:moveTo>
                    <a:lnTo>
                      <a:pt x="10" y="17"/>
                    </a:lnTo>
                    <a:lnTo>
                      <a:pt x="22" y="14"/>
                    </a:lnTo>
                    <a:lnTo>
                      <a:pt x="33" y="12"/>
                    </a:lnTo>
                    <a:lnTo>
                      <a:pt x="44" y="9"/>
                    </a:lnTo>
                    <a:lnTo>
                      <a:pt x="55" y="7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89" y="7"/>
                    </a:lnTo>
                    <a:lnTo>
                      <a:pt x="89" y="14"/>
                    </a:lnTo>
                    <a:lnTo>
                      <a:pt x="89" y="21"/>
                    </a:lnTo>
                    <a:lnTo>
                      <a:pt x="89" y="28"/>
                    </a:lnTo>
                    <a:lnTo>
                      <a:pt x="81" y="31"/>
                    </a:lnTo>
                    <a:lnTo>
                      <a:pt x="73" y="32"/>
                    </a:lnTo>
                    <a:lnTo>
                      <a:pt x="65" y="34"/>
                    </a:lnTo>
                    <a:lnTo>
                      <a:pt x="56" y="37"/>
                    </a:lnTo>
                    <a:lnTo>
                      <a:pt x="49" y="38"/>
                    </a:lnTo>
                    <a:lnTo>
                      <a:pt x="42" y="40"/>
                    </a:lnTo>
                    <a:lnTo>
                      <a:pt x="35" y="41"/>
                    </a:lnTo>
                    <a:lnTo>
                      <a:pt x="29" y="44"/>
                    </a:lnTo>
                    <a:lnTo>
                      <a:pt x="22" y="45"/>
                    </a:lnTo>
                    <a:lnTo>
                      <a:pt x="15" y="47"/>
                    </a:lnTo>
                    <a:lnTo>
                      <a:pt x="9" y="48"/>
                    </a:lnTo>
                    <a:lnTo>
                      <a:pt x="2" y="51"/>
                    </a:lnTo>
                    <a:lnTo>
                      <a:pt x="2" y="43"/>
                    </a:lnTo>
                    <a:lnTo>
                      <a:pt x="1" y="34"/>
                    </a:lnTo>
                    <a:lnTo>
                      <a:pt x="0" y="2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5B3D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2" name="Freeform 249"/>
              <p:cNvSpPr>
                <a:spLocks/>
              </p:cNvSpPr>
              <p:nvPr/>
            </p:nvSpPr>
            <p:spPr bwMode="auto">
              <a:xfrm>
                <a:off x="7437438" y="4264025"/>
                <a:ext cx="31750" cy="2063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0" y="15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41" y="8"/>
                  </a:cxn>
                  <a:cxn ang="0">
                    <a:pos x="50" y="7"/>
                  </a:cxn>
                  <a:cxn ang="0">
                    <a:pos x="61" y="5"/>
                  </a:cxn>
                  <a:cxn ang="0">
                    <a:pos x="72" y="2"/>
                  </a:cxn>
                  <a:cxn ang="0">
                    <a:pos x="82" y="0"/>
                  </a:cxn>
                  <a:cxn ang="0">
                    <a:pos x="82" y="7"/>
                  </a:cxn>
                  <a:cxn ang="0">
                    <a:pos x="82" y="14"/>
                  </a:cxn>
                  <a:cxn ang="0">
                    <a:pos x="82" y="21"/>
                  </a:cxn>
                  <a:cxn ang="0">
                    <a:pos x="82" y="28"/>
                  </a:cxn>
                  <a:cxn ang="0">
                    <a:pos x="74" y="31"/>
                  </a:cxn>
                  <a:cxn ang="0">
                    <a:pos x="66" y="32"/>
                  </a:cxn>
                  <a:cxn ang="0">
                    <a:pos x="58" y="34"/>
                  </a:cxn>
                  <a:cxn ang="0">
                    <a:pos x="49" y="37"/>
                  </a:cxn>
                  <a:cxn ang="0">
                    <a:pos x="43" y="38"/>
                  </a:cxn>
                  <a:cxn ang="0">
                    <a:pos x="37" y="40"/>
                  </a:cxn>
                  <a:cxn ang="0">
                    <a:pos x="32" y="41"/>
                  </a:cxn>
                  <a:cxn ang="0">
                    <a:pos x="26" y="43"/>
                  </a:cxn>
                  <a:cxn ang="0">
                    <a:pos x="20" y="45"/>
                  </a:cxn>
                  <a:cxn ang="0">
                    <a:pos x="13" y="46"/>
                  </a:cxn>
                  <a:cxn ang="0">
                    <a:pos x="7" y="48"/>
                  </a:cxn>
                  <a:cxn ang="0">
                    <a:pos x="1" y="50"/>
                  </a:cxn>
                  <a:cxn ang="0">
                    <a:pos x="0" y="41"/>
                  </a:cxn>
                  <a:cxn ang="0">
                    <a:pos x="0" y="33"/>
                  </a:cxn>
                  <a:cxn ang="0">
                    <a:pos x="0" y="26"/>
                  </a:cxn>
                  <a:cxn ang="0">
                    <a:pos x="0" y="18"/>
                  </a:cxn>
                </a:cxnLst>
                <a:rect l="0" t="0" r="r" b="b"/>
                <a:pathLst>
                  <a:path w="82" h="50">
                    <a:moveTo>
                      <a:pt x="0" y="18"/>
                    </a:moveTo>
                    <a:lnTo>
                      <a:pt x="10" y="15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41" y="8"/>
                    </a:lnTo>
                    <a:lnTo>
                      <a:pt x="50" y="7"/>
                    </a:lnTo>
                    <a:lnTo>
                      <a:pt x="61" y="5"/>
                    </a:lnTo>
                    <a:lnTo>
                      <a:pt x="72" y="2"/>
                    </a:lnTo>
                    <a:lnTo>
                      <a:pt x="82" y="0"/>
                    </a:lnTo>
                    <a:lnTo>
                      <a:pt x="82" y="7"/>
                    </a:lnTo>
                    <a:lnTo>
                      <a:pt x="82" y="14"/>
                    </a:lnTo>
                    <a:lnTo>
                      <a:pt x="82" y="21"/>
                    </a:lnTo>
                    <a:lnTo>
                      <a:pt x="82" y="28"/>
                    </a:lnTo>
                    <a:lnTo>
                      <a:pt x="74" y="31"/>
                    </a:lnTo>
                    <a:lnTo>
                      <a:pt x="66" y="32"/>
                    </a:lnTo>
                    <a:lnTo>
                      <a:pt x="58" y="34"/>
                    </a:lnTo>
                    <a:lnTo>
                      <a:pt x="49" y="37"/>
                    </a:lnTo>
                    <a:lnTo>
                      <a:pt x="43" y="38"/>
                    </a:lnTo>
                    <a:lnTo>
                      <a:pt x="37" y="40"/>
                    </a:lnTo>
                    <a:lnTo>
                      <a:pt x="32" y="41"/>
                    </a:lnTo>
                    <a:lnTo>
                      <a:pt x="26" y="43"/>
                    </a:lnTo>
                    <a:lnTo>
                      <a:pt x="20" y="45"/>
                    </a:lnTo>
                    <a:lnTo>
                      <a:pt x="13" y="46"/>
                    </a:lnTo>
                    <a:lnTo>
                      <a:pt x="7" y="48"/>
                    </a:lnTo>
                    <a:lnTo>
                      <a:pt x="1" y="50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0" y="2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603D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3" name="Freeform 250"/>
              <p:cNvSpPr>
                <a:spLocks/>
              </p:cNvSpPr>
              <p:nvPr/>
            </p:nvSpPr>
            <p:spPr bwMode="auto">
              <a:xfrm>
                <a:off x="7439025" y="4264025"/>
                <a:ext cx="30163" cy="19050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9" y="14"/>
                  </a:cxn>
                  <a:cxn ang="0">
                    <a:pos x="18" y="12"/>
                  </a:cxn>
                  <a:cxn ang="0">
                    <a:pos x="28" y="11"/>
                  </a:cxn>
                  <a:cxn ang="0">
                    <a:pos x="39" y="8"/>
                  </a:cxn>
                  <a:cxn ang="0">
                    <a:pos x="48" y="6"/>
                  </a:cxn>
                  <a:cxn ang="0">
                    <a:pos x="58" y="5"/>
                  </a:cxn>
                  <a:cxn ang="0">
                    <a:pos x="67" y="2"/>
                  </a:cxn>
                  <a:cxn ang="0">
                    <a:pos x="76" y="0"/>
                  </a:cxn>
                  <a:cxn ang="0">
                    <a:pos x="76" y="7"/>
                  </a:cxn>
                  <a:cxn ang="0">
                    <a:pos x="76" y="14"/>
                  </a:cxn>
                  <a:cxn ang="0">
                    <a:pos x="76" y="21"/>
                  </a:cxn>
                  <a:cxn ang="0">
                    <a:pos x="76" y="28"/>
                  </a:cxn>
                  <a:cxn ang="0">
                    <a:pos x="68" y="31"/>
                  </a:cxn>
                  <a:cxn ang="0">
                    <a:pos x="61" y="33"/>
                  </a:cxn>
                  <a:cxn ang="0">
                    <a:pos x="53" y="34"/>
                  </a:cxn>
                  <a:cxn ang="0">
                    <a:pos x="44" y="37"/>
                  </a:cxn>
                  <a:cxn ang="0">
                    <a:pos x="40" y="38"/>
                  </a:cxn>
                  <a:cxn ang="0">
                    <a:pos x="34" y="39"/>
                  </a:cxn>
                  <a:cxn ang="0">
                    <a:pos x="29" y="40"/>
                  </a:cxn>
                  <a:cxn ang="0">
                    <a:pos x="23" y="41"/>
                  </a:cxn>
                  <a:cxn ang="0">
                    <a:pos x="18" y="44"/>
                  </a:cxn>
                  <a:cxn ang="0">
                    <a:pos x="13" y="45"/>
                  </a:cxn>
                  <a:cxn ang="0">
                    <a:pos x="8" y="46"/>
                  </a:cxn>
                  <a:cxn ang="0">
                    <a:pos x="2" y="47"/>
                  </a:cxn>
                  <a:cxn ang="0">
                    <a:pos x="1" y="39"/>
                  </a:cxn>
                  <a:cxn ang="0">
                    <a:pos x="1" y="32"/>
                  </a:cxn>
                  <a:cxn ang="0">
                    <a:pos x="1" y="25"/>
                  </a:cxn>
                  <a:cxn ang="0">
                    <a:pos x="0" y="17"/>
                  </a:cxn>
                </a:cxnLst>
                <a:rect l="0" t="0" r="r" b="b"/>
                <a:pathLst>
                  <a:path w="76" h="47">
                    <a:moveTo>
                      <a:pt x="0" y="17"/>
                    </a:moveTo>
                    <a:lnTo>
                      <a:pt x="9" y="14"/>
                    </a:lnTo>
                    <a:lnTo>
                      <a:pt x="18" y="12"/>
                    </a:lnTo>
                    <a:lnTo>
                      <a:pt x="28" y="11"/>
                    </a:lnTo>
                    <a:lnTo>
                      <a:pt x="39" y="8"/>
                    </a:lnTo>
                    <a:lnTo>
                      <a:pt x="48" y="6"/>
                    </a:lnTo>
                    <a:lnTo>
                      <a:pt x="58" y="5"/>
                    </a:lnTo>
                    <a:lnTo>
                      <a:pt x="67" y="2"/>
                    </a:lnTo>
                    <a:lnTo>
                      <a:pt x="76" y="0"/>
                    </a:lnTo>
                    <a:lnTo>
                      <a:pt x="76" y="7"/>
                    </a:lnTo>
                    <a:lnTo>
                      <a:pt x="76" y="14"/>
                    </a:lnTo>
                    <a:lnTo>
                      <a:pt x="76" y="21"/>
                    </a:lnTo>
                    <a:lnTo>
                      <a:pt x="76" y="28"/>
                    </a:lnTo>
                    <a:lnTo>
                      <a:pt x="68" y="31"/>
                    </a:lnTo>
                    <a:lnTo>
                      <a:pt x="61" y="33"/>
                    </a:lnTo>
                    <a:lnTo>
                      <a:pt x="53" y="34"/>
                    </a:lnTo>
                    <a:lnTo>
                      <a:pt x="44" y="37"/>
                    </a:lnTo>
                    <a:lnTo>
                      <a:pt x="40" y="38"/>
                    </a:lnTo>
                    <a:lnTo>
                      <a:pt x="34" y="39"/>
                    </a:lnTo>
                    <a:lnTo>
                      <a:pt x="29" y="40"/>
                    </a:lnTo>
                    <a:lnTo>
                      <a:pt x="23" y="41"/>
                    </a:lnTo>
                    <a:lnTo>
                      <a:pt x="18" y="44"/>
                    </a:lnTo>
                    <a:lnTo>
                      <a:pt x="13" y="45"/>
                    </a:lnTo>
                    <a:lnTo>
                      <a:pt x="8" y="46"/>
                    </a:lnTo>
                    <a:lnTo>
                      <a:pt x="2" y="47"/>
                    </a:lnTo>
                    <a:lnTo>
                      <a:pt x="1" y="39"/>
                    </a:lnTo>
                    <a:lnTo>
                      <a:pt x="1" y="32"/>
                    </a:lnTo>
                    <a:lnTo>
                      <a:pt x="1" y="2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683F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4" name="Freeform 251"/>
              <p:cNvSpPr>
                <a:spLocks/>
              </p:cNvSpPr>
              <p:nvPr/>
            </p:nvSpPr>
            <p:spPr bwMode="auto">
              <a:xfrm>
                <a:off x="7442200" y="4264025"/>
                <a:ext cx="26988" cy="1746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8" y="13"/>
                  </a:cxn>
                  <a:cxn ang="0">
                    <a:pos x="17" y="12"/>
                  </a:cxn>
                  <a:cxn ang="0">
                    <a:pos x="26" y="9"/>
                  </a:cxn>
                  <a:cxn ang="0">
                    <a:pos x="35" y="7"/>
                  </a:cxn>
                  <a:cxn ang="0">
                    <a:pos x="43" y="6"/>
                  </a:cxn>
                  <a:cxn ang="0">
                    <a:pos x="52" y="3"/>
                  </a:cxn>
                  <a:cxn ang="0">
                    <a:pos x="61" y="2"/>
                  </a:cxn>
                  <a:cxn ang="0">
                    <a:pos x="69" y="0"/>
                  </a:cxn>
                  <a:cxn ang="0">
                    <a:pos x="69" y="7"/>
                  </a:cxn>
                  <a:cxn ang="0">
                    <a:pos x="69" y="14"/>
                  </a:cxn>
                  <a:cxn ang="0">
                    <a:pos x="69" y="21"/>
                  </a:cxn>
                  <a:cxn ang="0">
                    <a:pos x="69" y="30"/>
                  </a:cxn>
                  <a:cxn ang="0">
                    <a:pos x="61" y="31"/>
                  </a:cxn>
                  <a:cxn ang="0">
                    <a:pos x="54" y="33"/>
                  </a:cxn>
                  <a:cxn ang="0">
                    <a:pos x="46" y="34"/>
                  </a:cxn>
                  <a:cxn ang="0">
                    <a:pos x="37" y="37"/>
                  </a:cxn>
                  <a:cxn ang="0">
                    <a:pos x="33" y="38"/>
                  </a:cxn>
                  <a:cxn ang="0">
                    <a:pos x="29" y="39"/>
                  </a:cxn>
                  <a:cxn ang="0">
                    <a:pos x="24" y="40"/>
                  </a:cxn>
                  <a:cxn ang="0">
                    <a:pos x="20" y="41"/>
                  </a:cxn>
                  <a:cxn ang="0">
                    <a:pos x="15" y="43"/>
                  </a:cxn>
                  <a:cxn ang="0">
                    <a:pos x="11" y="43"/>
                  </a:cxn>
                  <a:cxn ang="0">
                    <a:pos x="7" y="44"/>
                  </a:cxn>
                  <a:cxn ang="0">
                    <a:pos x="2" y="45"/>
                  </a:cxn>
                  <a:cxn ang="0">
                    <a:pos x="1" y="38"/>
                  </a:cxn>
                  <a:cxn ang="0">
                    <a:pos x="1" y="31"/>
                  </a:cxn>
                  <a:cxn ang="0">
                    <a:pos x="0" y="24"/>
                  </a:cxn>
                  <a:cxn ang="0">
                    <a:pos x="0" y="15"/>
                  </a:cxn>
                </a:cxnLst>
                <a:rect l="0" t="0" r="r" b="b"/>
                <a:pathLst>
                  <a:path w="69" h="45">
                    <a:moveTo>
                      <a:pt x="0" y="15"/>
                    </a:moveTo>
                    <a:lnTo>
                      <a:pt x="8" y="13"/>
                    </a:lnTo>
                    <a:lnTo>
                      <a:pt x="17" y="12"/>
                    </a:lnTo>
                    <a:lnTo>
                      <a:pt x="26" y="9"/>
                    </a:lnTo>
                    <a:lnTo>
                      <a:pt x="35" y="7"/>
                    </a:lnTo>
                    <a:lnTo>
                      <a:pt x="43" y="6"/>
                    </a:lnTo>
                    <a:lnTo>
                      <a:pt x="52" y="3"/>
                    </a:lnTo>
                    <a:lnTo>
                      <a:pt x="61" y="2"/>
                    </a:lnTo>
                    <a:lnTo>
                      <a:pt x="69" y="0"/>
                    </a:lnTo>
                    <a:lnTo>
                      <a:pt x="69" y="7"/>
                    </a:lnTo>
                    <a:lnTo>
                      <a:pt x="69" y="14"/>
                    </a:lnTo>
                    <a:lnTo>
                      <a:pt x="69" y="21"/>
                    </a:lnTo>
                    <a:lnTo>
                      <a:pt x="69" y="30"/>
                    </a:lnTo>
                    <a:lnTo>
                      <a:pt x="61" y="31"/>
                    </a:lnTo>
                    <a:lnTo>
                      <a:pt x="54" y="33"/>
                    </a:lnTo>
                    <a:lnTo>
                      <a:pt x="46" y="34"/>
                    </a:lnTo>
                    <a:lnTo>
                      <a:pt x="37" y="37"/>
                    </a:lnTo>
                    <a:lnTo>
                      <a:pt x="33" y="38"/>
                    </a:lnTo>
                    <a:lnTo>
                      <a:pt x="29" y="39"/>
                    </a:lnTo>
                    <a:lnTo>
                      <a:pt x="24" y="40"/>
                    </a:lnTo>
                    <a:lnTo>
                      <a:pt x="20" y="41"/>
                    </a:lnTo>
                    <a:lnTo>
                      <a:pt x="15" y="43"/>
                    </a:lnTo>
                    <a:lnTo>
                      <a:pt x="11" y="43"/>
                    </a:lnTo>
                    <a:lnTo>
                      <a:pt x="7" y="44"/>
                    </a:lnTo>
                    <a:lnTo>
                      <a:pt x="2" y="45"/>
                    </a:lnTo>
                    <a:lnTo>
                      <a:pt x="1" y="38"/>
                    </a:lnTo>
                    <a:lnTo>
                      <a:pt x="1" y="31"/>
                    </a:lnTo>
                    <a:lnTo>
                      <a:pt x="0" y="2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0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5" name="Freeform 252"/>
              <p:cNvSpPr>
                <a:spLocks/>
              </p:cNvSpPr>
              <p:nvPr/>
            </p:nvSpPr>
            <p:spPr bwMode="auto">
              <a:xfrm>
                <a:off x="7445375" y="4264025"/>
                <a:ext cx="23813" cy="1746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7" y="13"/>
                  </a:cxn>
                  <a:cxn ang="0">
                    <a:pos x="15" y="11"/>
                  </a:cxn>
                  <a:cxn ang="0">
                    <a:pos x="22" y="9"/>
                  </a:cxn>
                  <a:cxn ang="0">
                    <a:pos x="30" y="7"/>
                  </a:cxn>
                  <a:cxn ang="0">
                    <a:pos x="39" y="6"/>
                  </a:cxn>
                  <a:cxn ang="0">
                    <a:pos x="47" y="3"/>
                  </a:cxn>
                  <a:cxn ang="0">
                    <a:pos x="54" y="2"/>
                  </a:cxn>
                  <a:cxn ang="0">
                    <a:pos x="62" y="0"/>
                  </a:cxn>
                  <a:cxn ang="0">
                    <a:pos x="62" y="7"/>
                  </a:cxn>
                  <a:cxn ang="0">
                    <a:pos x="62" y="14"/>
                  </a:cxn>
                  <a:cxn ang="0">
                    <a:pos x="62" y="22"/>
                  </a:cxn>
                  <a:cxn ang="0">
                    <a:pos x="62" y="30"/>
                  </a:cxn>
                  <a:cxn ang="0">
                    <a:pos x="54" y="31"/>
                  </a:cxn>
                  <a:cxn ang="0">
                    <a:pos x="47" y="33"/>
                  </a:cxn>
                  <a:cxn ang="0">
                    <a:pos x="39" y="34"/>
                  </a:cxn>
                  <a:cxn ang="0">
                    <a:pos x="32" y="37"/>
                  </a:cxn>
                  <a:cxn ang="0">
                    <a:pos x="23" y="38"/>
                  </a:cxn>
                  <a:cxn ang="0">
                    <a:pos x="16" y="40"/>
                  </a:cxn>
                  <a:cxn ang="0">
                    <a:pos x="9" y="41"/>
                  </a:cxn>
                  <a:cxn ang="0">
                    <a:pos x="1" y="44"/>
                  </a:cxn>
                  <a:cxn ang="0">
                    <a:pos x="1" y="37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0" y="15"/>
                  </a:cxn>
                </a:cxnLst>
                <a:rect l="0" t="0" r="r" b="b"/>
                <a:pathLst>
                  <a:path w="62" h="44">
                    <a:moveTo>
                      <a:pt x="0" y="15"/>
                    </a:moveTo>
                    <a:lnTo>
                      <a:pt x="7" y="13"/>
                    </a:lnTo>
                    <a:lnTo>
                      <a:pt x="15" y="11"/>
                    </a:lnTo>
                    <a:lnTo>
                      <a:pt x="22" y="9"/>
                    </a:lnTo>
                    <a:lnTo>
                      <a:pt x="30" y="7"/>
                    </a:lnTo>
                    <a:lnTo>
                      <a:pt x="39" y="6"/>
                    </a:lnTo>
                    <a:lnTo>
                      <a:pt x="47" y="3"/>
                    </a:lnTo>
                    <a:lnTo>
                      <a:pt x="54" y="2"/>
                    </a:lnTo>
                    <a:lnTo>
                      <a:pt x="62" y="0"/>
                    </a:lnTo>
                    <a:lnTo>
                      <a:pt x="62" y="7"/>
                    </a:lnTo>
                    <a:lnTo>
                      <a:pt x="62" y="14"/>
                    </a:lnTo>
                    <a:lnTo>
                      <a:pt x="62" y="22"/>
                    </a:lnTo>
                    <a:lnTo>
                      <a:pt x="62" y="30"/>
                    </a:lnTo>
                    <a:lnTo>
                      <a:pt x="54" y="31"/>
                    </a:lnTo>
                    <a:lnTo>
                      <a:pt x="47" y="33"/>
                    </a:lnTo>
                    <a:lnTo>
                      <a:pt x="39" y="34"/>
                    </a:lnTo>
                    <a:lnTo>
                      <a:pt x="32" y="37"/>
                    </a:lnTo>
                    <a:lnTo>
                      <a:pt x="23" y="38"/>
                    </a:lnTo>
                    <a:lnTo>
                      <a:pt x="16" y="40"/>
                    </a:lnTo>
                    <a:lnTo>
                      <a:pt x="9" y="41"/>
                    </a:lnTo>
                    <a:lnTo>
                      <a:pt x="1" y="44"/>
                    </a:lnTo>
                    <a:lnTo>
                      <a:pt x="1" y="37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6" name="Freeform 253"/>
              <p:cNvSpPr>
                <a:spLocks/>
              </p:cNvSpPr>
              <p:nvPr/>
            </p:nvSpPr>
            <p:spPr bwMode="auto">
              <a:xfrm>
                <a:off x="7446963" y="4264025"/>
                <a:ext cx="22225" cy="1746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56" y="0"/>
                  </a:cxn>
                  <a:cxn ang="0">
                    <a:pos x="56" y="31"/>
                  </a:cxn>
                  <a:cxn ang="0">
                    <a:pos x="26" y="37"/>
                  </a:cxn>
                  <a:cxn ang="0">
                    <a:pos x="2" y="41"/>
                  </a:cxn>
                  <a:cxn ang="0">
                    <a:pos x="0" y="14"/>
                  </a:cxn>
                </a:cxnLst>
                <a:rect l="0" t="0" r="r" b="b"/>
                <a:pathLst>
                  <a:path w="56" h="41">
                    <a:moveTo>
                      <a:pt x="0" y="14"/>
                    </a:moveTo>
                    <a:lnTo>
                      <a:pt x="56" y="0"/>
                    </a:lnTo>
                    <a:lnTo>
                      <a:pt x="56" y="31"/>
                    </a:lnTo>
                    <a:lnTo>
                      <a:pt x="26" y="37"/>
                    </a:lnTo>
                    <a:lnTo>
                      <a:pt x="2" y="41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7" name="Freeform 254"/>
              <p:cNvSpPr>
                <a:spLocks/>
              </p:cNvSpPr>
              <p:nvPr/>
            </p:nvSpPr>
            <p:spPr bwMode="auto">
              <a:xfrm>
                <a:off x="7419975" y="4097338"/>
                <a:ext cx="34925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2"/>
                  </a:cxn>
                  <a:cxn ang="0">
                    <a:pos x="23" y="32"/>
                  </a:cxn>
                  <a:cxn ang="0">
                    <a:pos x="88" y="30"/>
                  </a:cxn>
                  <a:cxn ang="0">
                    <a:pos x="83" y="0"/>
                  </a:cxn>
                  <a:cxn ang="0">
                    <a:pos x="0" y="0"/>
                  </a:cxn>
                </a:cxnLst>
                <a:rect l="0" t="0" r="r" b="b"/>
                <a:pathLst>
                  <a:path w="88" h="32">
                    <a:moveTo>
                      <a:pt x="0" y="0"/>
                    </a:moveTo>
                    <a:lnTo>
                      <a:pt x="0" y="32"/>
                    </a:lnTo>
                    <a:lnTo>
                      <a:pt x="23" y="32"/>
                    </a:lnTo>
                    <a:lnTo>
                      <a:pt x="88" y="30"/>
                    </a:lnTo>
                    <a:lnTo>
                      <a:pt x="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5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8" name="Freeform 255"/>
              <p:cNvSpPr>
                <a:spLocks/>
              </p:cNvSpPr>
              <p:nvPr/>
            </p:nvSpPr>
            <p:spPr bwMode="auto">
              <a:xfrm>
                <a:off x="7421563" y="4097338"/>
                <a:ext cx="33338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6" y="32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9" y="32"/>
                  </a:cxn>
                  <a:cxn ang="0">
                    <a:pos x="38" y="31"/>
                  </a:cxn>
                  <a:cxn ang="0">
                    <a:pos x="45" y="31"/>
                  </a:cxn>
                  <a:cxn ang="0">
                    <a:pos x="53" y="31"/>
                  </a:cxn>
                  <a:cxn ang="0">
                    <a:pos x="60" y="30"/>
                  </a:cxn>
                  <a:cxn ang="0">
                    <a:pos x="67" y="30"/>
                  </a:cxn>
                  <a:cxn ang="0">
                    <a:pos x="75" y="30"/>
                  </a:cxn>
                  <a:cxn ang="0">
                    <a:pos x="83" y="30"/>
                  </a:cxn>
                  <a:cxn ang="0">
                    <a:pos x="81" y="23"/>
                  </a:cxn>
                  <a:cxn ang="0">
                    <a:pos x="80" y="15"/>
                  </a:cxn>
                  <a:cxn ang="0">
                    <a:pos x="79" y="8"/>
                  </a:cxn>
                  <a:cxn ang="0">
                    <a:pos x="78" y="0"/>
                  </a:cxn>
                  <a:cxn ang="0">
                    <a:pos x="68" y="0"/>
                  </a:cxn>
                  <a:cxn ang="0">
                    <a:pos x="59" y="0"/>
                  </a:cxn>
                  <a:cxn ang="0">
                    <a:pos x="48" y="0"/>
                  </a:cxn>
                  <a:cxn ang="0">
                    <a:pos x="39" y="0"/>
                  </a:cxn>
                  <a:cxn ang="0">
                    <a:pos x="29" y="0"/>
                  </a:cxn>
                  <a:cxn ang="0">
                    <a:pos x="20" y="0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rect l="0" t="0" r="r" b="b"/>
                <a:pathLst>
                  <a:path w="83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9" y="32"/>
                    </a:lnTo>
                    <a:lnTo>
                      <a:pt x="38" y="31"/>
                    </a:lnTo>
                    <a:lnTo>
                      <a:pt x="45" y="31"/>
                    </a:lnTo>
                    <a:lnTo>
                      <a:pt x="53" y="31"/>
                    </a:lnTo>
                    <a:lnTo>
                      <a:pt x="60" y="30"/>
                    </a:lnTo>
                    <a:lnTo>
                      <a:pt x="67" y="30"/>
                    </a:lnTo>
                    <a:lnTo>
                      <a:pt x="75" y="30"/>
                    </a:lnTo>
                    <a:lnTo>
                      <a:pt x="83" y="30"/>
                    </a:lnTo>
                    <a:lnTo>
                      <a:pt x="81" y="23"/>
                    </a:lnTo>
                    <a:lnTo>
                      <a:pt x="80" y="15"/>
                    </a:lnTo>
                    <a:lnTo>
                      <a:pt x="79" y="8"/>
                    </a:lnTo>
                    <a:lnTo>
                      <a:pt x="78" y="0"/>
                    </a:lnTo>
                    <a:lnTo>
                      <a:pt x="68" y="0"/>
                    </a:lnTo>
                    <a:lnTo>
                      <a:pt x="59" y="0"/>
                    </a:lnTo>
                    <a:lnTo>
                      <a:pt x="48" y="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35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9" name="Freeform 256"/>
              <p:cNvSpPr>
                <a:spLocks/>
              </p:cNvSpPr>
              <p:nvPr/>
            </p:nvSpPr>
            <p:spPr bwMode="auto">
              <a:xfrm>
                <a:off x="7423150" y="4097338"/>
                <a:ext cx="31750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5" y="32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21" y="32"/>
                  </a:cxn>
                  <a:cxn ang="0">
                    <a:pos x="28" y="32"/>
                  </a:cxn>
                  <a:cxn ang="0">
                    <a:pos x="35" y="31"/>
                  </a:cxn>
                  <a:cxn ang="0">
                    <a:pos x="42" y="31"/>
                  </a:cxn>
                  <a:cxn ang="0">
                    <a:pos x="49" y="31"/>
                  </a:cxn>
                  <a:cxn ang="0">
                    <a:pos x="56" y="30"/>
                  </a:cxn>
                  <a:cxn ang="0">
                    <a:pos x="63" y="30"/>
                  </a:cxn>
                  <a:cxn ang="0">
                    <a:pos x="70" y="30"/>
                  </a:cxn>
                  <a:cxn ang="0">
                    <a:pos x="78" y="30"/>
                  </a:cxn>
                  <a:cxn ang="0">
                    <a:pos x="76" y="23"/>
                  </a:cxn>
                  <a:cxn ang="0">
                    <a:pos x="75" y="15"/>
                  </a:cxn>
                  <a:cxn ang="0">
                    <a:pos x="74" y="8"/>
                  </a:cxn>
                  <a:cxn ang="0">
                    <a:pos x="73" y="0"/>
                  </a:cxn>
                  <a:cxn ang="0">
                    <a:pos x="63" y="0"/>
                  </a:cxn>
                  <a:cxn ang="0">
                    <a:pos x="54" y="0"/>
                  </a:cxn>
                  <a:cxn ang="0">
                    <a:pos x="46" y="0"/>
                  </a:cxn>
                  <a:cxn ang="0">
                    <a:pos x="36" y="0"/>
                  </a:cxn>
                  <a:cxn ang="0">
                    <a:pos x="27" y="0"/>
                  </a:cxn>
                  <a:cxn ang="0">
                    <a:pos x="18" y="0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rect l="0" t="0" r="r" b="b"/>
                <a:pathLst>
                  <a:path w="78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21" y="32"/>
                    </a:lnTo>
                    <a:lnTo>
                      <a:pt x="28" y="32"/>
                    </a:lnTo>
                    <a:lnTo>
                      <a:pt x="35" y="31"/>
                    </a:lnTo>
                    <a:lnTo>
                      <a:pt x="42" y="31"/>
                    </a:lnTo>
                    <a:lnTo>
                      <a:pt x="49" y="31"/>
                    </a:lnTo>
                    <a:lnTo>
                      <a:pt x="56" y="30"/>
                    </a:lnTo>
                    <a:lnTo>
                      <a:pt x="63" y="30"/>
                    </a:lnTo>
                    <a:lnTo>
                      <a:pt x="70" y="30"/>
                    </a:lnTo>
                    <a:lnTo>
                      <a:pt x="78" y="30"/>
                    </a:lnTo>
                    <a:lnTo>
                      <a:pt x="76" y="23"/>
                    </a:lnTo>
                    <a:lnTo>
                      <a:pt x="75" y="15"/>
                    </a:lnTo>
                    <a:lnTo>
                      <a:pt x="74" y="8"/>
                    </a:lnTo>
                    <a:lnTo>
                      <a:pt x="73" y="0"/>
                    </a:lnTo>
                    <a:lnTo>
                      <a:pt x="63" y="0"/>
                    </a:lnTo>
                    <a:lnTo>
                      <a:pt x="54" y="0"/>
                    </a:lnTo>
                    <a:lnTo>
                      <a:pt x="46" y="0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8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0" name="Freeform 257"/>
              <p:cNvSpPr>
                <a:spLocks/>
              </p:cNvSpPr>
              <p:nvPr/>
            </p:nvSpPr>
            <p:spPr bwMode="auto">
              <a:xfrm>
                <a:off x="7426325" y="4097338"/>
                <a:ext cx="28575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5" y="32"/>
                  </a:cxn>
                  <a:cxn ang="0">
                    <a:pos x="10" y="32"/>
                  </a:cxn>
                  <a:cxn ang="0">
                    <a:pos x="15" y="32"/>
                  </a:cxn>
                  <a:cxn ang="0">
                    <a:pos x="19" y="32"/>
                  </a:cxn>
                  <a:cxn ang="0">
                    <a:pos x="26" y="32"/>
                  </a:cxn>
                  <a:cxn ang="0">
                    <a:pos x="32" y="31"/>
                  </a:cxn>
                  <a:cxn ang="0">
                    <a:pos x="39" y="31"/>
                  </a:cxn>
                  <a:cxn ang="0">
                    <a:pos x="47" y="31"/>
                  </a:cxn>
                  <a:cxn ang="0">
                    <a:pos x="52" y="30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73" y="30"/>
                  </a:cxn>
                  <a:cxn ang="0">
                    <a:pos x="71" y="23"/>
                  </a:cxn>
                  <a:cxn ang="0">
                    <a:pos x="70" y="15"/>
                  </a:cxn>
                  <a:cxn ang="0">
                    <a:pos x="69" y="8"/>
                  </a:cxn>
                  <a:cxn ang="0">
                    <a:pos x="68" y="0"/>
                  </a:cxn>
                  <a:cxn ang="0">
                    <a:pos x="60" y="0"/>
                  </a:cxn>
                  <a:cxn ang="0">
                    <a:pos x="51" y="0"/>
                  </a:cxn>
                  <a:cxn ang="0">
                    <a:pos x="43" y="0"/>
                  </a:cxn>
                  <a:cxn ang="0">
                    <a:pos x="35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rect l="0" t="0" r="r" b="b"/>
                <a:pathLst>
                  <a:path w="73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5" y="32"/>
                    </a:lnTo>
                    <a:lnTo>
                      <a:pt x="19" y="32"/>
                    </a:lnTo>
                    <a:lnTo>
                      <a:pt x="26" y="32"/>
                    </a:lnTo>
                    <a:lnTo>
                      <a:pt x="32" y="31"/>
                    </a:lnTo>
                    <a:lnTo>
                      <a:pt x="39" y="31"/>
                    </a:lnTo>
                    <a:lnTo>
                      <a:pt x="47" y="31"/>
                    </a:lnTo>
                    <a:lnTo>
                      <a:pt x="52" y="30"/>
                    </a:lnTo>
                    <a:lnTo>
                      <a:pt x="60" y="30"/>
                    </a:lnTo>
                    <a:lnTo>
                      <a:pt x="65" y="30"/>
                    </a:lnTo>
                    <a:lnTo>
                      <a:pt x="73" y="30"/>
                    </a:lnTo>
                    <a:lnTo>
                      <a:pt x="71" y="23"/>
                    </a:lnTo>
                    <a:lnTo>
                      <a:pt x="70" y="15"/>
                    </a:lnTo>
                    <a:lnTo>
                      <a:pt x="69" y="8"/>
                    </a:lnTo>
                    <a:lnTo>
                      <a:pt x="68" y="0"/>
                    </a:lnTo>
                    <a:lnTo>
                      <a:pt x="60" y="0"/>
                    </a:lnTo>
                    <a:lnTo>
                      <a:pt x="51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38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1" name="Freeform 258"/>
              <p:cNvSpPr>
                <a:spLocks/>
              </p:cNvSpPr>
              <p:nvPr/>
            </p:nvSpPr>
            <p:spPr bwMode="auto">
              <a:xfrm>
                <a:off x="7427913" y="4097338"/>
                <a:ext cx="26988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5" y="32"/>
                  </a:cxn>
                  <a:cxn ang="0">
                    <a:pos x="10" y="32"/>
                  </a:cxn>
                  <a:cxn ang="0">
                    <a:pos x="14" y="32"/>
                  </a:cxn>
                  <a:cxn ang="0">
                    <a:pos x="19" y="32"/>
                  </a:cxn>
                  <a:cxn ang="0">
                    <a:pos x="25" y="32"/>
                  </a:cxn>
                  <a:cxn ang="0">
                    <a:pos x="31" y="31"/>
                  </a:cxn>
                  <a:cxn ang="0">
                    <a:pos x="37" y="31"/>
                  </a:cxn>
                  <a:cxn ang="0">
                    <a:pos x="44" y="31"/>
                  </a:cxn>
                  <a:cxn ang="0">
                    <a:pos x="50" y="30"/>
                  </a:cxn>
                  <a:cxn ang="0">
                    <a:pos x="56" y="30"/>
                  </a:cxn>
                  <a:cxn ang="0">
                    <a:pos x="62" y="30"/>
                  </a:cxn>
                  <a:cxn ang="0">
                    <a:pos x="68" y="30"/>
                  </a:cxn>
                  <a:cxn ang="0">
                    <a:pos x="66" y="23"/>
                  </a:cxn>
                  <a:cxn ang="0">
                    <a:pos x="65" y="15"/>
                  </a:cxn>
                  <a:cxn ang="0">
                    <a:pos x="64" y="8"/>
                  </a:cxn>
                  <a:cxn ang="0">
                    <a:pos x="63" y="0"/>
                  </a:cxn>
                  <a:cxn ang="0">
                    <a:pos x="56" y="0"/>
                  </a:cxn>
                  <a:cxn ang="0">
                    <a:pos x="47" y="0"/>
                  </a:cxn>
                  <a:cxn ang="0">
                    <a:pos x="40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68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4" y="32"/>
                    </a:lnTo>
                    <a:lnTo>
                      <a:pt x="19" y="32"/>
                    </a:lnTo>
                    <a:lnTo>
                      <a:pt x="25" y="32"/>
                    </a:lnTo>
                    <a:lnTo>
                      <a:pt x="31" y="31"/>
                    </a:lnTo>
                    <a:lnTo>
                      <a:pt x="37" y="31"/>
                    </a:lnTo>
                    <a:lnTo>
                      <a:pt x="44" y="31"/>
                    </a:lnTo>
                    <a:lnTo>
                      <a:pt x="50" y="30"/>
                    </a:lnTo>
                    <a:lnTo>
                      <a:pt x="56" y="30"/>
                    </a:lnTo>
                    <a:lnTo>
                      <a:pt x="62" y="30"/>
                    </a:lnTo>
                    <a:lnTo>
                      <a:pt x="68" y="30"/>
                    </a:lnTo>
                    <a:lnTo>
                      <a:pt x="66" y="23"/>
                    </a:lnTo>
                    <a:lnTo>
                      <a:pt x="65" y="15"/>
                    </a:lnTo>
                    <a:lnTo>
                      <a:pt x="64" y="8"/>
                    </a:lnTo>
                    <a:lnTo>
                      <a:pt x="63" y="0"/>
                    </a:lnTo>
                    <a:lnTo>
                      <a:pt x="56" y="0"/>
                    </a:lnTo>
                    <a:lnTo>
                      <a:pt x="47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3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2" name="Freeform 259"/>
              <p:cNvSpPr>
                <a:spLocks/>
              </p:cNvSpPr>
              <p:nvPr/>
            </p:nvSpPr>
            <p:spPr bwMode="auto">
              <a:xfrm>
                <a:off x="7429500" y="4097338"/>
                <a:ext cx="25400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5" y="32"/>
                  </a:cxn>
                  <a:cxn ang="0">
                    <a:pos x="9" y="32"/>
                  </a:cxn>
                  <a:cxn ang="0">
                    <a:pos x="14" y="32"/>
                  </a:cxn>
                  <a:cxn ang="0">
                    <a:pos x="18" y="32"/>
                  </a:cxn>
                  <a:cxn ang="0">
                    <a:pos x="24" y="32"/>
                  </a:cxn>
                  <a:cxn ang="0">
                    <a:pos x="29" y="31"/>
                  </a:cxn>
                  <a:cxn ang="0">
                    <a:pos x="34" y="31"/>
                  </a:cxn>
                  <a:cxn ang="0">
                    <a:pos x="40" y="31"/>
                  </a:cxn>
                  <a:cxn ang="0">
                    <a:pos x="46" y="30"/>
                  </a:cxn>
                  <a:cxn ang="0">
                    <a:pos x="51" y="30"/>
                  </a:cxn>
                  <a:cxn ang="0">
                    <a:pos x="57" y="30"/>
                  </a:cxn>
                  <a:cxn ang="0">
                    <a:pos x="63" y="30"/>
                  </a:cxn>
                  <a:cxn ang="0">
                    <a:pos x="61" y="23"/>
                  </a:cxn>
                  <a:cxn ang="0">
                    <a:pos x="60" y="15"/>
                  </a:cxn>
                  <a:cxn ang="0">
                    <a:pos x="59" y="8"/>
                  </a:cxn>
                  <a:cxn ang="0">
                    <a:pos x="58" y="0"/>
                  </a:cxn>
                  <a:cxn ang="0">
                    <a:pos x="51" y="0"/>
                  </a:cxn>
                  <a:cxn ang="0">
                    <a:pos x="44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2" y="0"/>
                  </a:cxn>
                  <a:cxn ang="0">
                    <a:pos x="15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63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9" y="32"/>
                    </a:lnTo>
                    <a:lnTo>
                      <a:pt x="14" y="32"/>
                    </a:lnTo>
                    <a:lnTo>
                      <a:pt x="18" y="32"/>
                    </a:lnTo>
                    <a:lnTo>
                      <a:pt x="24" y="32"/>
                    </a:lnTo>
                    <a:lnTo>
                      <a:pt x="29" y="31"/>
                    </a:lnTo>
                    <a:lnTo>
                      <a:pt x="34" y="31"/>
                    </a:lnTo>
                    <a:lnTo>
                      <a:pt x="40" y="31"/>
                    </a:lnTo>
                    <a:lnTo>
                      <a:pt x="46" y="30"/>
                    </a:lnTo>
                    <a:lnTo>
                      <a:pt x="51" y="30"/>
                    </a:lnTo>
                    <a:lnTo>
                      <a:pt x="57" y="30"/>
                    </a:lnTo>
                    <a:lnTo>
                      <a:pt x="63" y="30"/>
                    </a:lnTo>
                    <a:lnTo>
                      <a:pt x="61" y="23"/>
                    </a:lnTo>
                    <a:lnTo>
                      <a:pt x="60" y="15"/>
                    </a:lnTo>
                    <a:lnTo>
                      <a:pt x="59" y="8"/>
                    </a:lnTo>
                    <a:lnTo>
                      <a:pt x="58" y="0"/>
                    </a:lnTo>
                    <a:lnTo>
                      <a:pt x="51" y="0"/>
                    </a:lnTo>
                    <a:lnTo>
                      <a:pt x="44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A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3" name="Freeform 260"/>
              <p:cNvSpPr>
                <a:spLocks/>
              </p:cNvSpPr>
              <p:nvPr/>
            </p:nvSpPr>
            <p:spPr bwMode="auto">
              <a:xfrm>
                <a:off x="7432675" y="4097338"/>
                <a:ext cx="22225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3" y="32"/>
                  </a:cxn>
                  <a:cxn ang="0">
                    <a:pos x="8" y="32"/>
                  </a:cxn>
                  <a:cxn ang="0">
                    <a:pos x="12" y="32"/>
                  </a:cxn>
                  <a:cxn ang="0">
                    <a:pos x="16" y="32"/>
                  </a:cxn>
                  <a:cxn ang="0">
                    <a:pos x="21" y="32"/>
                  </a:cxn>
                  <a:cxn ang="0">
                    <a:pos x="26" y="31"/>
                  </a:cxn>
                  <a:cxn ang="0">
                    <a:pos x="31" y="31"/>
                  </a:cxn>
                  <a:cxn ang="0">
                    <a:pos x="36" y="31"/>
                  </a:cxn>
                  <a:cxn ang="0">
                    <a:pos x="41" y="30"/>
                  </a:cxn>
                  <a:cxn ang="0">
                    <a:pos x="46" y="30"/>
                  </a:cxn>
                  <a:cxn ang="0">
                    <a:pos x="52" y="30"/>
                  </a:cxn>
                  <a:cxn ang="0">
                    <a:pos x="57" y="30"/>
                  </a:cxn>
                  <a:cxn ang="0">
                    <a:pos x="55" y="23"/>
                  </a:cxn>
                  <a:cxn ang="0">
                    <a:pos x="54" y="15"/>
                  </a:cxn>
                  <a:cxn ang="0">
                    <a:pos x="53" y="8"/>
                  </a:cxn>
                  <a:cxn ang="0">
                    <a:pos x="52" y="0"/>
                  </a:cxn>
                  <a:cxn ang="0">
                    <a:pos x="45" y="0"/>
                  </a:cxn>
                  <a:cxn ang="0">
                    <a:pos x="39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19" y="0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57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8" y="32"/>
                    </a:lnTo>
                    <a:lnTo>
                      <a:pt x="12" y="32"/>
                    </a:lnTo>
                    <a:lnTo>
                      <a:pt x="16" y="32"/>
                    </a:lnTo>
                    <a:lnTo>
                      <a:pt x="21" y="32"/>
                    </a:lnTo>
                    <a:lnTo>
                      <a:pt x="26" y="31"/>
                    </a:lnTo>
                    <a:lnTo>
                      <a:pt x="31" y="31"/>
                    </a:lnTo>
                    <a:lnTo>
                      <a:pt x="36" y="31"/>
                    </a:lnTo>
                    <a:lnTo>
                      <a:pt x="41" y="30"/>
                    </a:lnTo>
                    <a:lnTo>
                      <a:pt x="46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5" y="23"/>
                    </a:lnTo>
                    <a:lnTo>
                      <a:pt x="54" y="15"/>
                    </a:lnTo>
                    <a:lnTo>
                      <a:pt x="53" y="8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39" y="0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3D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4" name="Freeform 262"/>
              <p:cNvSpPr>
                <a:spLocks/>
              </p:cNvSpPr>
              <p:nvPr/>
            </p:nvSpPr>
            <p:spPr bwMode="auto">
              <a:xfrm>
                <a:off x="7434263" y="4097338"/>
                <a:ext cx="20638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3" y="32"/>
                  </a:cxn>
                  <a:cxn ang="0">
                    <a:pos x="8" y="32"/>
                  </a:cxn>
                  <a:cxn ang="0">
                    <a:pos x="11" y="32"/>
                  </a:cxn>
                  <a:cxn ang="0">
                    <a:pos x="15" y="32"/>
                  </a:cxn>
                  <a:cxn ang="0">
                    <a:pos x="20" y="32"/>
                  </a:cxn>
                  <a:cxn ang="0">
                    <a:pos x="24" y="31"/>
                  </a:cxn>
                  <a:cxn ang="0">
                    <a:pos x="29" y="31"/>
                  </a:cxn>
                  <a:cxn ang="0">
                    <a:pos x="34" y="31"/>
                  </a:cxn>
                  <a:cxn ang="0">
                    <a:pos x="37" y="30"/>
                  </a:cxn>
                  <a:cxn ang="0">
                    <a:pos x="42" y="30"/>
                  </a:cxn>
                  <a:cxn ang="0">
                    <a:pos x="47" y="30"/>
                  </a:cxn>
                  <a:cxn ang="0">
                    <a:pos x="52" y="30"/>
                  </a:cxn>
                  <a:cxn ang="0">
                    <a:pos x="50" y="23"/>
                  </a:cxn>
                  <a:cxn ang="0">
                    <a:pos x="49" y="15"/>
                  </a:cxn>
                  <a:cxn ang="0">
                    <a:pos x="48" y="8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2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8" y="32"/>
                    </a:lnTo>
                    <a:lnTo>
                      <a:pt x="11" y="32"/>
                    </a:lnTo>
                    <a:lnTo>
                      <a:pt x="15" y="32"/>
                    </a:lnTo>
                    <a:lnTo>
                      <a:pt x="20" y="32"/>
                    </a:lnTo>
                    <a:lnTo>
                      <a:pt x="24" y="31"/>
                    </a:lnTo>
                    <a:lnTo>
                      <a:pt x="29" y="31"/>
                    </a:lnTo>
                    <a:lnTo>
                      <a:pt x="34" y="31"/>
                    </a:lnTo>
                    <a:lnTo>
                      <a:pt x="37" y="30"/>
                    </a:lnTo>
                    <a:lnTo>
                      <a:pt x="42" y="30"/>
                    </a:lnTo>
                    <a:lnTo>
                      <a:pt x="47" y="30"/>
                    </a:lnTo>
                    <a:lnTo>
                      <a:pt x="52" y="30"/>
                    </a:lnTo>
                    <a:lnTo>
                      <a:pt x="50" y="23"/>
                    </a:lnTo>
                    <a:lnTo>
                      <a:pt x="49" y="15"/>
                    </a:lnTo>
                    <a:lnTo>
                      <a:pt x="48" y="8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3D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5" name="Freeform 263"/>
              <p:cNvSpPr>
                <a:spLocks/>
              </p:cNvSpPr>
              <p:nvPr/>
            </p:nvSpPr>
            <p:spPr bwMode="auto">
              <a:xfrm>
                <a:off x="7435850" y="4097338"/>
                <a:ext cx="19050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4" y="32"/>
                  </a:cxn>
                  <a:cxn ang="0">
                    <a:pos x="8" y="32"/>
                  </a:cxn>
                  <a:cxn ang="0">
                    <a:pos x="10" y="32"/>
                  </a:cxn>
                  <a:cxn ang="0">
                    <a:pos x="13" y="32"/>
                  </a:cxn>
                  <a:cxn ang="0">
                    <a:pos x="22" y="31"/>
                  </a:cxn>
                  <a:cxn ang="0">
                    <a:pos x="30" y="31"/>
                  </a:cxn>
                  <a:cxn ang="0">
                    <a:pos x="38" y="30"/>
                  </a:cxn>
                  <a:cxn ang="0">
                    <a:pos x="47" y="30"/>
                  </a:cxn>
                  <a:cxn ang="0">
                    <a:pos x="45" y="23"/>
                  </a:cxn>
                  <a:cxn ang="0">
                    <a:pos x="44" y="15"/>
                  </a:cxn>
                  <a:cxn ang="0">
                    <a:pos x="43" y="8"/>
                  </a:cxn>
                  <a:cxn ang="0">
                    <a:pos x="42" y="0"/>
                  </a:cxn>
                  <a:cxn ang="0">
                    <a:pos x="37" y="0"/>
                  </a:cxn>
                  <a:cxn ang="0">
                    <a:pos x="31" y="0"/>
                  </a:cxn>
                  <a:cxn ang="0">
                    <a:pos x="26" y="0"/>
                  </a:cxn>
                  <a:cxn ang="0">
                    <a:pos x="21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47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4" y="32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22" y="31"/>
                    </a:lnTo>
                    <a:lnTo>
                      <a:pt x="30" y="31"/>
                    </a:lnTo>
                    <a:lnTo>
                      <a:pt x="38" y="30"/>
                    </a:lnTo>
                    <a:lnTo>
                      <a:pt x="47" y="30"/>
                    </a:lnTo>
                    <a:lnTo>
                      <a:pt x="45" y="23"/>
                    </a:lnTo>
                    <a:lnTo>
                      <a:pt x="44" y="15"/>
                    </a:lnTo>
                    <a:lnTo>
                      <a:pt x="43" y="8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3F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6" name="Freeform 264"/>
              <p:cNvSpPr>
                <a:spLocks/>
              </p:cNvSpPr>
              <p:nvPr/>
            </p:nvSpPr>
            <p:spPr bwMode="auto">
              <a:xfrm>
                <a:off x="7439025" y="4097338"/>
                <a:ext cx="15875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4" y="32"/>
                  </a:cxn>
                  <a:cxn ang="0">
                    <a:pos x="7" y="32"/>
                  </a:cxn>
                  <a:cxn ang="0">
                    <a:pos x="10" y="32"/>
                  </a:cxn>
                  <a:cxn ang="0">
                    <a:pos x="13" y="32"/>
                  </a:cxn>
                  <a:cxn ang="0">
                    <a:pos x="20" y="31"/>
                  </a:cxn>
                  <a:cxn ang="0">
                    <a:pos x="27" y="31"/>
                  </a:cxn>
                  <a:cxn ang="0">
                    <a:pos x="34" y="30"/>
                  </a:cxn>
                  <a:cxn ang="0">
                    <a:pos x="42" y="30"/>
                  </a:cxn>
                  <a:cxn ang="0">
                    <a:pos x="40" y="23"/>
                  </a:cxn>
                  <a:cxn ang="0">
                    <a:pos x="39" y="15"/>
                  </a:cxn>
                  <a:cxn ang="0">
                    <a:pos x="38" y="8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3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42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4" y="32"/>
                    </a:lnTo>
                    <a:lnTo>
                      <a:pt x="7" y="32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20" y="31"/>
                    </a:lnTo>
                    <a:lnTo>
                      <a:pt x="27" y="31"/>
                    </a:lnTo>
                    <a:lnTo>
                      <a:pt x="34" y="30"/>
                    </a:lnTo>
                    <a:lnTo>
                      <a:pt x="42" y="30"/>
                    </a:lnTo>
                    <a:lnTo>
                      <a:pt x="40" y="23"/>
                    </a:lnTo>
                    <a:lnTo>
                      <a:pt x="39" y="15"/>
                    </a:lnTo>
                    <a:lnTo>
                      <a:pt x="38" y="8"/>
                    </a:lnTo>
                    <a:lnTo>
                      <a:pt x="37" y="0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7" name="Freeform 265"/>
              <p:cNvSpPr>
                <a:spLocks/>
              </p:cNvSpPr>
              <p:nvPr/>
            </p:nvSpPr>
            <p:spPr bwMode="auto">
              <a:xfrm>
                <a:off x="7440613" y="4097338"/>
                <a:ext cx="14288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3" y="32"/>
                  </a:cxn>
                  <a:cxn ang="0">
                    <a:pos x="6" y="32"/>
                  </a:cxn>
                  <a:cxn ang="0">
                    <a:pos x="9" y="32"/>
                  </a:cxn>
                  <a:cxn ang="0">
                    <a:pos x="12" y="32"/>
                  </a:cxn>
                  <a:cxn ang="0">
                    <a:pos x="18" y="31"/>
                  </a:cxn>
                  <a:cxn ang="0">
                    <a:pos x="25" y="31"/>
                  </a:cxn>
                  <a:cxn ang="0">
                    <a:pos x="31" y="30"/>
                  </a:cxn>
                  <a:cxn ang="0">
                    <a:pos x="37" y="30"/>
                  </a:cxn>
                  <a:cxn ang="0">
                    <a:pos x="35" y="23"/>
                  </a:cxn>
                  <a:cxn ang="0">
                    <a:pos x="34" y="15"/>
                  </a:cxn>
                  <a:cxn ang="0">
                    <a:pos x="33" y="8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6" y="32"/>
                    </a:lnTo>
                    <a:lnTo>
                      <a:pt x="9" y="32"/>
                    </a:lnTo>
                    <a:lnTo>
                      <a:pt x="12" y="32"/>
                    </a:lnTo>
                    <a:lnTo>
                      <a:pt x="18" y="31"/>
                    </a:lnTo>
                    <a:lnTo>
                      <a:pt x="25" y="31"/>
                    </a:lnTo>
                    <a:lnTo>
                      <a:pt x="31" y="30"/>
                    </a:lnTo>
                    <a:lnTo>
                      <a:pt x="37" y="30"/>
                    </a:lnTo>
                    <a:lnTo>
                      <a:pt x="35" y="23"/>
                    </a:lnTo>
                    <a:lnTo>
                      <a:pt x="34" y="15"/>
                    </a:lnTo>
                    <a:lnTo>
                      <a:pt x="33" y="8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8" name="Freeform 266"/>
              <p:cNvSpPr>
                <a:spLocks/>
              </p:cNvSpPr>
              <p:nvPr/>
            </p:nvSpPr>
            <p:spPr bwMode="auto">
              <a:xfrm>
                <a:off x="7442200" y="4097338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2"/>
                  </a:cxn>
                  <a:cxn ang="0">
                    <a:pos x="9" y="32"/>
                  </a:cxn>
                  <a:cxn ang="0">
                    <a:pos x="31" y="30"/>
                  </a:cxn>
                  <a:cxn ang="0">
                    <a:pos x="26" y="0"/>
                  </a:cxn>
                  <a:cxn ang="0">
                    <a:pos x="0" y="0"/>
                  </a:cxn>
                </a:cxnLst>
                <a:rect l="0" t="0" r="r" b="b"/>
                <a:pathLst>
                  <a:path w="31" h="32">
                    <a:moveTo>
                      <a:pt x="0" y="0"/>
                    </a:moveTo>
                    <a:lnTo>
                      <a:pt x="0" y="32"/>
                    </a:lnTo>
                    <a:lnTo>
                      <a:pt x="9" y="32"/>
                    </a:lnTo>
                    <a:lnTo>
                      <a:pt x="31" y="3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9" name="Freeform 267"/>
              <p:cNvSpPr>
                <a:spLocks/>
              </p:cNvSpPr>
              <p:nvPr/>
            </p:nvSpPr>
            <p:spPr bwMode="auto">
              <a:xfrm>
                <a:off x="7445375" y="4114800"/>
                <a:ext cx="22225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2" y="0"/>
                  </a:cxn>
                  <a:cxn ang="0">
                    <a:pos x="27" y="0"/>
                  </a:cxn>
                  <a:cxn ang="0">
                    <a:pos x="41" y="91"/>
                  </a:cxn>
                  <a:cxn ang="0">
                    <a:pos x="51" y="177"/>
                  </a:cxn>
                  <a:cxn ang="0">
                    <a:pos x="57" y="265"/>
                  </a:cxn>
                  <a:cxn ang="0">
                    <a:pos x="58" y="355"/>
                  </a:cxn>
                  <a:cxn ang="0">
                    <a:pos x="33" y="363"/>
                  </a:cxn>
                  <a:cxn ang="0">
                    <a:pos x="30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58" h="363">
                    <a:moveTo>
                      <a:pt x="0" y="2"/>
                    </a:moveTo>
                    <a:lnTo>
                      <a:pt x="12" y="0"/>
                    </a:lnTo>
                    <a:lnTo>
                      <a:pt x="27" y="0"/>
                    </a:lnTo>
                    <a:lnTo>
                      <a:pt x="41" y="91"/>
                    </a:lnTo>
                    <a:lnTo>
                      <a:pt x="51" y="177"/>
                    </a:lnTo>
                    <a:lnTo>
                      <a:pt x="57" y="265"/>
                    </a:lnTo>
                    <a:lnTo>
                      <a:pt x="58" y="355"/>
                    </a:lnTo>
                    <a:lnTo>
                      <a:pt x="33" y="363"/>
                    </a:lnTo>
                    <a:lnTo>
                      <a:pt x="30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0" name="Freeform 268"/>
              <p:cNvSpPr>
                <a:spLocks/>
              </p:cNvSpPr>
              <p:nvPr/>
            </p:nvSpPr>
            <p:spPr bwMode="auto">
              <a:xfrm>
                <a:off x="7442200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1"/>
                  </a:cxn>
                  <a:cxn ang="0">
                    <a:pos x="6" y="1"/>
                  </a:cxn>
                  <a:cxn ang="0">
                    <a:pos x="9" y="1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0"/>
                  </a:cxn>
                  <a:cxn ang="0">
                    <a:pos x="25" y="0"/>
                  </a:cxn>
                  <a:cxn ang="0">
                    <a:pos x="29" y="0"/>
                  </a:cxn>
                  <a:cxn ang="0">
                    <a:pos x="42" y="91"/>
                  </a:cxn>
                  <a:cxn ang="0">
                    <a:pos x="52" y="177"/>
                  </a:cxn>
                  <a:cxn ang="0">
                    <a:pos x="57" y="265"/>
                  </a:cxn>
                  <a:cxn ang="0">
                    <a:pos x="59" y="355"/>
                  </a:cxn>
                  <a:cxn ang="0">
                    <a:pos x="53" y="357"/>
                  </a:cxn>
                  <a:cxn ang="0">
                    <a:pos x="46" y="358"/>
                  </a:cxn>
                  <a:cxn ang="0">
                    <a:pos x="39" y="361"/>
                  </a:cxn>
                  <a:cxn ang="0">
                    <a:pos x="33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59" h="363">
                    <a:moveTo>
                      <a:pt x="0" y="2"/>
                    </a:moveTo>
                    <a:lnTo>
                      <a:pt x="2" y="1"/>
                    </a:lnTo>
                    <a:lnTo>
                      <a:pt x="6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2" y="91"/>
                    </a:lnTo>
                    <a:lnTo>
                      <a:pt x="52" y="177"/>
                    </a:lnTo>
                    <a:lnTo>
                      <a:pt x="57" y="265"/>
                    </a:lnTo>
                    <a:lnTo>
                      <a:pt x="59" y="355"/>
                    </a:lnTo>
                    <a:lnTo>
                      <a:pt x="53" y="357"/>
                    </a:lnTo>
                    <a:lnTo>
                      <a:pt x="46" y="358"/>
                    </a:lnTo>
                    <a:lnTo>
                      <a:pt x="39" y="361"/>
                    </a:lnTo>
                    <a:lnTo>
                      <a:pt x="33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1" name="Freeform 269"/>
              <p:cNvSpPr>
                <a:spLocks/>
              </p:cNvSpPr>
              <p:nvPr/>
            </p:nvSpPr>
            <p:spPr bwMode="auto">
              <a:xfrm>
                <a:off x="7440613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7" y="1"/>
                  </a:cxn>
                  <a:cxn ang="0">
                    <a:pos x="11" y="1"/>
                  </a:cxn>
                  <a:cxn ang="0">
                    <a:pos x="13" y="0"/>
                  </a:cxn>
                  <a:cxn ang="0">
                    <a:pos x="18" y="0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28" y="0"/>
                  </a:cxn>
                  <a:cxn ang="0">
                    <a:pos x="42" y="91"/>
                  </a:cxn>
                  <a:cxn ang="0">
                    <a:pos x="53" y="177"/>
                  </a:cxn>
                  <a:cxn ang="0">
                    <a:pos x="58" y="265"/>
                  </a:cxn>
                  <a:cxn ang="0">
                    <a:pos x="60" y="355"/>
                  </a:cxn>
                  <a:cxn ang="0">
                    <a:pos x="53" y="357"/>
                  </a:cxn>
                  <a:cxn ang="0">
                    <a:pos x="47" y="358"/>
                  </a:cxn>
                  <a:cxn ang="0">
                    <a:pos x="41" y="361"/>
                  </a:cxn>
                  <a:cxn ang="0">
                    <a:pos x="35" y="363"/>
                  </a:cxn>
                  <a:cxn ang="0">
                    <a:pos x="35" y="317"/>
                  </a:cxn>
                  <a:cxn ang="0">
                    <a:pos x="33" y="272"/>
                  </a:cxn>
                  <a:cxn ang="0">
                    <a:pos x="31" y="227"/>
                  </a:cxn>
                  <a:cxn ang="0">
                    <a:pos x="27" y="182"/>
                  </a:cxn>
                  <a:cxn ang="0">
                    <a:pos x="21" y="138"/>
                  </a:cxn>
                  <a:cxn ang="0">
                    <a:pos x="15" y="93"/>
                  </a:cxn>
                  <a:cxn ang="0">
                    <a:pos x="8" y="48"/>
                  </a:cxn>
                  <a:cxn ang="0">
                    <a:pos x="0" y="2"/>
                  </a:cxn>
                </a:cxnLst>
                <a:rect l="0" t="0" r="r" b="b"/>
                <a:pathLst>
                  <a:path w="60" h="36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42" y="91"/>
                    </a:lnTo>
                    <a:lnTo>
                      <a:pt x="53" y="177"/>
                    </a:lnTo>
                    <a:lnTo>
                      <a:pt x="58" y="265"/>
                    </a:lnTo>
                    <a:lnTo>
                      <a:pt x="60" y="355"/>
                    </a:lnTo>
                    <a:lnTo>
                      <a:pt x="53" y="357"/>
                    </a:lnTo>
                    <a:lnTo>
                      <a:pt x="47" y="358"/>
                    </a:lnTo>
                    <a:lnTo>
                      <a:pt x="41" y="361"/>
                    </a:lnTo>
                    <a:lnTo>
                      <a:pt x="35" y="363"/>
                    </a:lnTo>
                    <a:lnTo>
                      <a:pt x="35" y="317"/>
                    </a:lnTo>
                    <a:lnTo>
                      <a:pt x="33" y="272"/>
                    </a:lnTo>
                    <a:lnTo>
                      <a:pt x="31" y="227"/>
                    </a:lnTo>
                    <a:lnTo>
                      <a:pt x="27" y="182"/>
                    </a:lnTo>
                    <a:lnTo>
                      <a:pt x="21" y="138"/>
                    </a:lnTo>
                    <a:lnTo>
                      <a:pt x="15" y="93"/>
                    </a:lnTo>
                    <a:lnTo>
                      <a:pt x="8" y="4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0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2" name="Freeform 270"/>
              <p:cNvSpPr>
                <a:spLocks/>
              </p:cNvSpPr>
              <p:nvPr/>
            </p:nvSpPr>
            <p:spPr bwMode="auto">
              <a:xfrm>
                <a:off x="7439025" y="4114800"/>
                <a:ext cx="22225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1"/>
                  </a:cxn>
                  <a:cxn ang="0">
                    <a:pos x="7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29" y="0"/>
                  </a:cxn>
                  <a:cxn ang="0">
                    <a:pos x="43" y="91"/>
                  </a:cxn>
                  <a:cxn ang="0">
                    <a:pos x="52" y="177"/>
                  </a:cxn>
                  <a:cxn ang="0">
                    <a:pos x="58" y="265"/>
                  </a:cxn>
                  <a:cxn ang="0">
                    <a:pos x="59" y="355"/>
                  </a:cxn>
                  <a:cxn ang="0">
                    <a:pos x="53" y="357"/>
                  </a:cxn>
                  <a:cxn ang="0">
                    <a:pos x="46" y="358"/>
                  </a:cxn>
                  <a:cxn ang="0">
                    <a:pos x="40" y="361"/>
                  </a:cxn>
                  <a:cxn ang="0">
                    <a:pos x="33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6" y="93"/>
                  </a:cxn>
                  <a:cxn ang="0">
                    <a:pos x="0" y="2"/>
                  </a:cxn>
                </a:cxnLst>
                <a:rect l="0" t="0" r="r" b="b"/>
                <a:pathLst>
                  <a:path w="59" h="363">
                    <a:moveTo>
                      <a:pt x="0" y="2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3" y="91"/>
                    </a:lnTo>
                    <a:lnTo>
                      <a:pt x="52" y="177"/>
                    </a:lnTo>
                    <a:lnTo>
                      <a:pt x="58" y="265"/>
                    </a:lnTo>
                    <a:lnTo>
                      <a:pt x="59" y="355"/>
                    </a:lnTo>
                    <a:lnTo>
                      <a:pt x="53" y="357"/>
                    </a:lnTo>
                    <a:lnTo>
                      <a:pt x="46" y="358"/>
                    </a:lnTo>
                    <a:lnTo>
                      <a:pt x="40" y="361"/>
                    </a:lnTo>
                    <a:lnTo>
                      <a:pt x="33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6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83F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3" name="Freeform 271"/>
              <p:cNvSpPr>
                <a:spLocks/>
              </p:cNvSpPr>
              <p:nvPr/>
            </p:nvSpPr>
            <p:spPr bwMode="auto">
              <a:xfrm>
                <a:off x="7435850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6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43" y="91"/>
                  </a:cxn>
                  <a:cxn ang="0">
                    <a:pos x="52" y="177"/>
                  </a:cxn>
                  <a:cxn ang="0">
                    <a:pos x="57" y="265"/>
                  </a:cxn>
                  <a:cxn ang="0">
                    <a:pos x="60" y="355"/>
                  </a:cxn>
                  <a:cxn ang="0">
                    <a:pos x="54" y="357"/>
                  </a:cxn>
                  <a:cxn ang="0">
                    <a:pos x="47" y="358"/>
                  </a:cxn>
                  <a:cxn ang="0">
                    <a:pos x="39" y="361"/>
                  </a:cxn>
                  <a:cxn ang="0">
                    <a:pos x="34" y="363"/>
                  </a:cxn>
                  <a:cxn ang="0">
                    <a:pos x="31" y="272"/>
                  </a:cxn>
                  <a:cxn ang="0">
                    <a:pos x="25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60" h="363">
                    <a:moveTo>
                      <a:pt x="0" y="2"/>
                    </a:moveTo>
                    <a:lnTo>
                      <a:pt x="3" y="1"/>
                    </a:lnTo>
                    <a:lnTo>
                      <a:pt x="6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43" y="91"/>
                    </a:lnTo>
                    <a:lnTo>
                      <a:pt x="52" y="177"/>
                    </a:lnTo>
                    <a:lnTo>
                      <a:pt x="57" y="265"/>
                    </a:lnTo>
                    <a:lnTo>
                      <a:pt x="60" y="355"/>
                    </a:lnTo>
                    <a:lnTo>
                      <a:pt x="54" y="357"/>
                    </a:lnTo>
                    <a:lnTo>
                      <a:pt x="47" y="358"/>
                    </a:lnTo>
                    <a:lnTo>
                      <a:pt x="39" y="361"/>
                    </a:lnTo>
                    <a:lnTo>
                      <a:pt x="34" y="363"/>
                    </a:lnTo>
                    <a:lnTo>
                      <a:pt x="31" y="272"/>
                    </a:lnTo>
                    <a:lnTo>
                      <a:pt x="25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03D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4" name="Freeform 272"/>
              <p:cNvSpPr>
                <a:spLocks/>
              </p:cNvSpPr>
              <p:nvPr/>
            </p:nvSpPr>
            <p:spPr bwMode="auto">
              <a:xfrm>
                <a:off x="7434263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7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28" y="0"/>
                  </a:cxn>
                  <a:cxn ang="0">
                    <a:pos x="43" y="91"/>
                  </a:cxn>
                  <a:cxn ang="0">
                    <a:pos x="53" y="177"/>
                  </a:cxn>
                  <a:cxn ang="0">
                    <a:pos x="59" y="265"/>
                  </a:cxn>
                  <a:cxn ang="0">
                    <a:pos x="60" y="355"/>
                  </a:cxn>
                  <a:cxn ang="0">
                    <a:pos x="54" y="357"/>
                  </a:cxn>
                  <a:cxn ang="0">
                    <a:pos x="47" y="358"/>
                  </a:cxn>
                  <a:cxn ang="0">
                    <a:pos x="40" y="361"/>
                  </a:cxn>
                  <a:cxn ang="0">
                    <a:pos x="34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60" h="36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43" y="91"/>
                    </a:lnTo>
                    <a:lnTo>
                      <a:pt x="53" y="177"/>
                    </a:lnTo>
                    <a:lnTo>
                      <a:pt x="59" y="265"/>
                    </a:lnTo>
                    <a:lnTo>
                      <a:pt x="60" y="355"/>
                    </a:lnTo>
                    <a:lnTo>
                      <a:pt x="54" y="357"/>
                    </a:lnTo>
                    <a:lnTo>
                      <a:pt x="47" y="358"/>
                    </a:lnTo>
                    <a:lnTo>
                      <a:pt x="40" y="361"/>
                    </a:lnTo>
                    <a:lnTo>
                      <a:pt x="34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B3D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5" name="Freeform 273"/>
              <p:cNvSpPr>
                <a:spLocks/>
              </p:cNvSpPr>
              <p:nvPr/>
            </p:nvSpPr>
            <p:spPr bwMode="auto">
              <a:xfrm>
                <a:off x="7432675" y="4114800"/>
                <a:ext cx="22225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7" y="1"/>
                  </a:cxn>
                  <a:cxn ang="0">
                    <a:pos x="9" y="1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28" y="0"/>
                  </a:cxn>
                  <a:cxn ang="0">
                    <a:pos x="42" y="91"/>
                  </a:cxn>
                  <a:cxn ang="0">
                    <a:pos x="52" y="177"/>
                  </a:cxn>
                  <a:cxn ang="0">
                    <a:pos x="58" y="265"/>
                  </a:cxn>
                  <a:cxn ang="0">
                    <a:pos x="59" y="355"/>
                  </a:cxn>
                  <a:cxn ang="0">
                    <a:pos x="53" y="357"/>
                  </a:cxn>
                  <a:cxn ang="0">
                    <a:pos x="46" y="358"/>
                  </a:cxn>
                  <a:cxn ang="0">
                    <a:pos x="40" y="361"/>
                  </a:cxn>
                  <a:cxn ang="0">
                    <a:pos x="33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59" h="36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42" y="91"/>
                    </a:lnTo>
                    <a:lnTo>
                      <a:pt x="52" y="177"/>
                    </a:lnTo>
                    <a:lnTo>
                      <a:pt x="58" y="265"/>
                    </a:lnTo>
                    <a:lnTo>
                      <a:pt x="59" y="355"/>
                    </a:lnTo>
                    <a:lnTo>
                      <a:pt x="53" y="357"/>
                    </a:lnTo>
                    <a:lnTo>
                      <a:pt x="46" y="358"/>
                    </a:lnTo>
                    <a:lnTo>
                      <a:pt x="40" y="361"/>
                    </a:lnTo>
                    <a:lnTo>
                      <a:pt x="33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43A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6" name="Freeform 274"/>
              <p:cNvSpPr>
                <a:spLocks/>
              </p:cNvSpPr>
              <p:nvPr/>
            </p:nvSpPr>
            <p:spPr bwMode="auto">
              <a:xfrm>
                <a:off x="7429500" y="4114800"/>
                <a:ext cx="25400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7" y="1"/>
                  </a:cxn>
                  <a:cxn ang="0">
                    <a:pos x="11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29" y="0"/>
                  </a:cxn>
                  <a:cxn ang="0">
                    <a:pos x="44" y="91"/>
                  </a:cxn>
                  <a:cxn ang="0">
                    <a:pos x="53" y="177"/>
                  </a:cxn>
                  <a:cxn ang="0">
                    <a:pos x="59" y="265"/>
                  </a:cxn>
                  <a:cxn ang="0">
                    <a:pos x="61" y="355"/>
                  </a:cxn>
                  <a:cxn ang="0">
                    <a:pos x="54" y="357"/>
                  </a:cxn>
                  <a:cxn ang="0">
                    <a:pos x="47" y="358"/>
                  </a:cxn>
                  <a:cxn ang="0">
                    <a:pos x="40" y="361"/>
                  </a:cxn>
                  <a:cxn ang="0">
                    <a:pos x="34" y="363"/>
                  </a:cxn>
                  <a:cxn ang="0">
                    <a:pos x="32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61" h="36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11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4" y="91"/>
                    </a:lnTo>
                    <a:lnTo>
                      <a:pt x="53" y="177"/>
                    </a:lnTo>
                    <a:lnTo>
                      <a:pt x="59" y="265"/>
                    </a:lnTo>
                    <a:lnTo>
                      <a:pt x="61" y="355"/>
                    </a:lnTo>
                    <a:lnTo>
                      <a:pt x="54" y="357"/>
                    </a:lnTo>
                    <a:lnTo>
                      <a:pt x="47" y="358"/>
                    </a:lnTo>
                    <a:lnTo>
                      <a:pt x="40" y="361"/>
                    </a:lnTo>
                    <a:lnTo>
                      <a:pt x="34" y="363"/>
                    </a:lnTo>
                    <a:lnTo>
                      <a:pt x="32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F3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7" name="Freeform 275"/>
              <p:cNvSpPr>
                <a:spLocks/>
              </p:cNvSpPr>
              <p:nvPr/>
            </p:nvSpPr>
            <p:spPr bwMode="auto">
              <a:xfrm>
                <a:off x="7427913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1"/>
                  </a:cxn>
                  <a:cxn ang="0">
                    <a:pos x="7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8" y="0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29" y="0"/>
                  </a:cxn>
                  <a:cxn ang="0">
                    <a:pos x="43" y="91"/>
                  </a:cxn>
                  <a:cxn ang="0">
                    <a:pos x="52" y="177"/>
                  </a:cxn>
                  <a:cxn ang="0">
                    <a:pos x="58" y="265"/>
                  </a:cxn>
                  <a:cxn ang="0">
                    <a:pos x="59" y="355"/>
                  </a:cxn>
                  <a:cxn ang="0">
                    <a:pos x="53" y="357"/>
                  </a:cxn>
                  <a:cxn ang="0">
                    <a:pos x="47" y="358"/>
                  </a:cxn>
                  <a:cxn ang="0">
                    <a:pos x="40" y="361"/>
                  </a:cxn>
                  <a:cxn ang="0">
                    <a:pos x="34" y="363"/>
                  </a:cxn>
                  <a:cxn ang="0">
                    <a:pos x="32" y="272"/>
                  </a:cxn>
                  <a:cxn ang="0">
                    <a:pos x="26" y="182"/>
                  </a:cxn>
                  <a:cxn ang="0">
                    <a:pos x="16" y="93"/>
                  </a:cxn>
                  <a:cxn ang="0">
                    <a:pos x="0" y="2"/>
                  </a:cxn>
                </a:cxnLst>
                <a:rect l="0" t="0" r="r" b="b"/>
                <a:pathLst>
                  <a:path w="59" h="363">
                    <a:moveTo>
                      <a:pt x="0" y="2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3" y="91"/>
                    </a:lnTo>
                    <a:lnTo>
                      <a:pt x="52" y="177"/>
                    </a:lnTo>
                    <a:lnTo>
                      <a:pt x="58" y="265"/>
                    </a:lnTo>
                    <a:lnTo>
                      <a:pt x="59" y="355"/>
                    </a:lnTo>
                    <a:lnTo>
                      <a:pt x="53" y="357"/>
                    </a:lnTo>
                    <a:lnTo>
                      <a:pt x="47" y="358"/>
                    </a:lnTo>
                    <a:lnTo>
                      <a:pt x="40" y="361"/>
                    </a:lnTo>
                    <a:lnTo>
                      <a:pt x="34" y="363"/>
                    </a:lnTo>
                    <a:lnTo>
                      <a:pt x="32" y="272"/>
                    </a:lnTo>
                    <a:lnTo>
                      <a:pt x="26" y="182"/>
                    </a:lnTo>
                    <a:lnTo>
                      <a:pt x="16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38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8" name="Freeform 276"/>
              <p:cNvSpPr>
                <a:spLocks/>
              </p:cNvSpPr>
              <p:nvPr/>
            </p:nvSpPr>
            <p:spPr bwMode="auto">
              <a:xfrm>
                <a:off x="7426325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6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0"/>
                  </a:cxn>
                  <a:cxn ang="0">
                    <a:pos x="25" y="0"/>
                  </a:cxn>
                  <a:cxn ang="0">
                    <a:pos x="29" y="0"/>
                  </a:cxn>
                  <a:cxn ang="0">
                    <a:pos x="43" y="91"/>
                  </a:cxn>
                  <a:cxn ang="0">
                    <a:pos x="52" y="177"/>
                  </a:cxn>
                  <a:cxn ang="0">
                    <a:pos x="57" y="265"/>
                  </a:cxn>
                  <a:cxn ang="0">
                    <a:pos x="60" y="355"/>
                  </a:cxn>
                  <a:cxn ang="0">
                    <a:pos x="54" y="357"/>
                  </a:cxn>
                  <a:cxn ang="0">
                    <a:pos x="47" y="358"/>
                  </a:cxn>
                  <a:cxn ang="0">
                    <a:pos x="39" y="361"/>
                  </a:cxn>
                  <a:cxn ang="0">
                    <a:pos x="34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6" y="93"/>
                  </a:cxn>
                  <a:cxn ang="0">
                    <a:pos x="0" y="2"/>
                  </a:cxn>
                </a:cxnLst>
                <a:rect l="0" t="0" r="r" b="b"/>
                <a:pathLst>
                  <a:path w="60" h="363">
                    <a:moveTo>
                      <a:pt x="0" y="2"/>
                    </a:moveTo>
                    <a:lnTo>
                      <a:pt x="3" y="1"/>
                    </a:lnTo>
                    <a:lnTo>
                      <a:pt x="6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3" y="91"/>
                    </a:lnTo>
                    <a:lnTo>
                      <a:pt x="52" y="177"/>
                    </a:lnTo>
                    <a:lnTo>
                      <a:pt x="57" y="265"/>
                    </a:lnTo>
                    <a:lnTo>
                      <a:pt x="60" y="355"/>
                    </a:lnTo>
                    <a:lnTo>
                      <a:pt x="54" y="357"/>
                    </a:lnTo>
                    <a:lnTo>
                      <a:pt x="47" y="358"/>
                    </a:lnTo>
                    <a:lnTo>
                      <a:pt x="39" y="361"/>
                    </a:lnTo>
                    <a:lnTo>
                      <a:pt x="34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6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F38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9" name="Freeform 277"/>
              <p:cNvSpPr>
                <a:spLocks/>
              </p:cNvSpPr>
              <p:nvPr/>
            </p:nvSpPr>
            <p:spPr bwMode="auto">
              <a:xfrm>
                <a:off x="7423150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7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43" y="91"/>
                  </a:cxn>
                  <a:cxn ang="0">
                    <a:pos x="53" y="177"/>
                  </a:cxn>
                  <a:cxn ang="0">
                    <a:pos x="57" y="265"/>
                  </a:cxn>
                  <a:cxn ang="0">
                    <a:pos x="60" y="355"/>
                  </a:cxn>
                  <a:cxn ang="0">
                    <a:pos x="53" y="357"/>
                  </a:cxn>
                  <a:cxn ang="0">
                    <a:pos x="47" y="358"/>
                  </a:cxn>
                  <a:cxn ang="0">
                    <a:pos x="40" y="361"/>
                  </a:cxn>
                  <a:cxn ang="0">
                    <a:pos x="34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60" h="36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43" y="91"/>
                    </a:lnTo>
                    <a:lnTo>
                      <a:pt x="53" y="177"/>
                    </a:lnTo>
                    <a:lnTo>
                      <a:pt x="57" y="265"/>
                    </a:lnTo>
                    <a:lnTo>
                      <a:pt x="60" y="355"/>
                    </a:lnTo>
                    <a:lnTo>
                      <a:pt x="53" y="357"/>
                    </a:lnTo>
                    <a:lnTo>
                      <a:pt x="47" y="358"/>
                    </a:lnTo>
                    <a:lnTo>
                      <a:pt x="40" y="361"/>
                    </a:lnTo>
                    <a:lnTo>
                      <a:pt x="34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A35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0" name="Freeform 278"/>
              <p:cNvSpPr>
                <a:spLocks/>
              </p:cNvSpPr>
              <p:nvPr/>
            </p:nvSpPr>
            <p:spPr bwMode="auto">
              <a:xfrm>
                <a:off x="7421563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3" y="0"/>
                  </a:cxn>
                  <a:cxn ang="0">
                    <a:pos x="28" y="0"/>
                  </a:cxn>
                  <a:cxn ang="0">
                    <a:pos x="42" y="91"/>
                  </a:cxn>
                  <a:cxn ang="0">
                    <a:pos x="52" y="177"/>
                  </a:cxn>
                  <a:cxn ang="0">
                    <a:pos x="58" y="265"/>
                  </a:cxn>
                  <a:cxn ang="0">
                    <a:pos x="59" y="355"/>
                  </a:cxn>
                  <a:cxn ang="0">
                    <a:pos x="34" y="363"/>
                  </a:cxn>
                  <a:cxn ang="0">
                    <a:pos x="32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59" h="363">
                    <a:moveTo>
                      <a:pt x="0" y="2"/>
                    </a:moveTo>
                    <a:lnTo>
                      <a:pt x="13" y="0"/>
                    </a:lnTo>
                    <a:lnTo>
                      <a:pt x="28" y="0"/>
                    </a:lnTo>
                    <a:lnTo>
                      <a:pt x="42" y="91"/>
                    </a:lnTo>
                    <a:lnTo>
                      <a:pt x="52" y="177"/>
                    </a:lnTo>
                    <a:lnTo>
                      <a:pt x="58" y="265"/>
                    </a:lnTo>
                    <a:lnTo>
                      <a:pt x="59" y="355"/>
                    </a:lnTo>
                    <a:lnTo>
                      <a:pt x="34" y="363"/>
                    </a:lnTo>
                    <a:lnTo>
                      <a:pt x="32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35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sp>
        <p:nvSpPr>
          <p:cNvPr id="432" name="431 CuadroTexto"/>
          <p:cNvSpPr txBox="1"/>
          <p:nvPr/>
        </p:nvSpPr>
        <p:spPr>
          <a:xfrm>
            <a:off x="7452320" y="283319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Interfaz Web</a:t>
            </a:r>
          </a:p>
        </p:txBody>
      </p:sp>
      <p:sp>
        <p:nvSpPr>
          <p:cNvPr id="436" name="435 Rectángulo redondeado"/>
          <p:cNvSpPr/>
          <p:nvPr/>
        </p:nvSpPr>
        <p:spPr>
          <a:xfrm>
            <a:off x="7092280" y="3573016"/>
            <a:ext cx="1872208" cy="1728192"/>
          </a:xfrm>
          <a:prstGeom prst="roundRect">
            <a:avLst/>
          </a:prstGeom>
          <a:solidFill>
            <a:srgbClr val="33CC33"/>
          </a:solidFill>
          <a:ln>
            <a:solidFill>
              <a:srgbClr val="259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7" name="436 CuadroTexto"/>
          <p:cNvSpPr txBox="1"/>
          <p:nvPr/>
        </p:nvSpPr>
        <p:spPr>
          <a:xfrm>
            <a:off x="7380312" y="472514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/>
              <a:t>Reportes Ejecutivos</a:t>
            </a:r>
          </a:p>
        </p:txBody>
      </p:sp>
      <p:pic>
        <p:nvPicPr>
          <p:cNvPr id="2083" name="Picture 35" descr="C:\Users\luiguiok\AppData\Local\Microsoft\Windows\Temporary Internet Files\Content.IE5\F4WJ9UG4\MC900233900[1].w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96336" y="3717032"/>
            <a:ext cx="804443" cy="999633"/>
          </a:xfrm>
          <a:prstGeom prst="rect">
            <a:avLst/>
          </a:prstGeom>
          <a:noFill/>
        </p:spPr>
      </p:pic>
      <p:cxnSp>
        <p:nvCxnSpPr>
          <p:cNvPr id="440" name="439 Conector recto"/>
          <p:cNvCxnSpPr/>
          <p:nvPr/>
        </p:nvCxnSpPr>
        <p:spPr>
          <a:xfrm>
            <a:off x="467544" y="2895916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440 Conector recto"/>
          <p:cNvCxnSpPr/>
          <p:nvPr/>
        </p:nvCxnSpPr>
        <p:spPr>
          <a:xfrm>
            <a:off x="2915816" y="2852936"/>
            <a:ext cx="374441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66478" y="3478942"/>
            <a:ext cx="30373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s-MX" b="1" dirty="0" smtClean="0"/>
              <a:t>Proveedores</a:t>
            </a:r>
            <a:r>
              <a:rPr lang="es-MX" dirty="0" smtClean="0"/>
              <a:t>:</a:t>
            </a:r>
          </a:p>
          <a:p>
            <a:pPr lvl="1">
              <a:buFontTx/>
              <a:buChar char="-"/>
            </a:pPr>
            <a:r>
              <a:rPr lang="es-MX" dirty="0" smtClean="0"/>
              <a:t>Ordenes de compra</a:t>
            </a:r>
          </a:p>
          <a:p>
            <a:pPr lvl="1">
              <a:buFontTx/>
              <a:buChar char="-"/>
            </a:pPr>
            <a:r>
              <a:rPr lang="es-MX" dirty="0" smtClean="0"/>
              <a:t>Compras</a:t>
            </a:r>
          </a:p>
          <a:p>
            <a:pPr lvl="1">
              <a:buFontTx/>
              <a:buChar char="-"/>
            </a:pPr>
            <a:r>
              <a:rPr lang="es-MX" dirty="0" smtClean="0"/>
              <a:t>Devoluciones</a:t>
            </a:r>
          </a:p>
          <a:p>
            <a:pPr lvl="1">
              <a:buFontTx/>
              <a:buChar char="-"/>
            </a:pPr>
            <a:r>
              <a:rPr lang="es-MX" dirty="0" smtClean="0"/>
              <a:t>Cuentas por pagar</a:t>
            </a:r>
          </a:p>
          <a:p>
            <a:pPr lvl="1">
              <a:buFontTx/>
              <a:buChar char="-"/>
            </a:pPr>
            <a:r>
              <a:rPr lang="es-MX" dirty="0" smtClean="0"/>
              <a:t>Antigüedad de saldos</a:t>
            </a:r>
          </a:p>
          <a:p>
            <a:pPr lvl="1">
              <a:buFontTx/>
              <a:buChar char="-"/>
            </a:pPr>
            <a:r>
              <a:rPr lang="es-MX" dirty="0" smtClean="0"/>
              <a:t>Programación de pagos</a:t>
            </a:r>
            <a:endParaRPr lang="es-MX" dirty="0"/>
          </a:p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3779912" y="1628800"/>
            <a:ext cx="2476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Módulo Distribución</a:t>
            </a:r>
          </a:p>
        </p:txBody>
      </p:sp>
      <p:pic>
        <p:nvPicPr>
          <p:cNvPr id="7" name="Picture 8" descr="C:\Users\luiguiok\AppData\Local\Microsoft\Windows\Temporary Internet Files\Content.IE5\P958TUT1\MC9004125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526" y="2060848"/>
            <a:ext cx="1008112" cy="1245769"/>
          </a:xfrm>
          <a:prstGeom prst="rect">
            <a:avLst/>
          </a:prstGeom>
          <a:noFill/>
        </p:spPr>
      </p:pic>
      <p:pic>
        <p:nvPicPr>
          <p:cNvPr id="3074" name="Picture 2" descr="C:\Users\luiguiok\AppData\Local\Microsoft\Windows\Temporary Internet Files\Content.IE5\P958TUT1\MC90001443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764704"/>
            <a:ext cx="1512168" cy="916607"/>
          </a:xfrm>
          <a:prstGeom prst="rect">
            <a:avLst/>
          </a:prstGeom>
          <a:noFill/>
        </p:spPr>
      </p:pic>
      <p:pic>
        <p:nvPicPr>
          <p:cNvPr id="8" name="Picture 4" descr="C:\Users\luiguiok\AppData\Local\Microsoft\Windows\Temporary Internet Files\Content.IE5\OCKC9AJI\MC90000874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2132856"/>
            <a:ext cx="946973" cy="1171739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3203848" y="3429001"/>
            <a:ext cx="3037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MX" b="1" dirty="0" smtClean="0"/>
              <a:t>Almacenes</a:t>
            </a:r>
            <a:r>
              <a:rPr lang="es-MX" dirty="0" smtClean="0"/>
              <a:t>:</a:t>
            </a:r>
          </a:p>
          <a:p>
            <a:pPr lvl="1">
              <a:buFontTx/>
              <a:buChar char="-"/>
            </a:pPr>
            <a:r>
              <a:rPr lang="es-MX" dirty="0" smtClean="0"/>
              <a:t>Entradas/Salidas</a:t>
            </a:r>
          </a:p>
          <a:p>
            <a:pPr lvl="1">
              <a:buFontTx/>
              <a:buChar char="-"/>
            </a:pPr>
            <a:r>
              <a:rPr lang="es-MX" dirty="0" smtClean="0"/>
              <a:t>Costo de Mercancía</a:t>
            </a:r>
          </a:p>
          <a:p>
            <a:pPr lvl="1">
              <a:buFontTx/>
              <a:buChar char="-"/>
            </a:pPr>
            <a:r>
              <a:rPr lang="es-MX" dirty="0" smtClean="0"/>
              <a:t>Múltiples Almacenes</a:t>
            </a:r>
          </a:p>
          <a:p>
            <a:pPr lvl="1">
              <a:buFontTx/>
              <a:buChar char="-"/>
            </a:pPr>
            <a:r>
              <a:rPr lang="es-MX" dirty="0" smtClean="0"/>
              <a:t>Traspasos</a:t>
            </a:r>
          </a:p>
          <a:p>
            <a:pPr lvl="1">
              <a:buFontTx/>
              <a:buChar char="-"/>
            </a:pPr>
            <a:r>
              <a:rPr lang="es-MX" dirty="0" smtClean="0"/>
              <a:t>Antigüedad de saldos</a:t>
            </a:r>
          </a:p>
          <a:p>
            <a:pPr lvl="1">
              <a:buFontTx/>
              <a:buChar char="-"/>
            </a:pPr>
            <a:r>
              <a:rPr lang="es-MX" dirty="0" smtClean="0"/>
              <a:t>Programación de pagos</a:t>
            </a:r>
          </a:p>
          <a:p>
            <a:pPr lvl="1">
              <a:buFontTx/>
              <a:buChar char="-"/>
            </a:pPr>
            <a:r>
              <a:rPr lang="es-MX" dirty="0" smtClean="0"/>
              <a:t>Existencias, </a:t>
            </a:r>
            <a:r>
              <a:rPr lang="es-MX" dirty="0" err="1" smtClean="0"/>
              <a:t>Kárdex</a:t>
            </a:r>
            <a:r>
              <a:rPr lang="es-MX" dirty="0" smtClean="0"/>
              <a:t> </a:t>
            </a:r>
          </a:p>
          <a:p>
            <a:pPr lvl="1">
              <a:buFontTx/>
              <a:buChar char="-"/>
            </a:pPr>
            <a:r>
              <a:rPr lang="es-MX" dirty="0" smtClean="0"/>
              <a:t>Inventarios Físicos.</a:t>
            </a:r>
          </a:p>
          <a:p>
            <a:pPr lvl="1">
              <a:buFontTx/>
              <a:buChar char="-"/>
            </a:pPr>
            <a:r>
              <a:rPr lang="es-MX" dirty="0" smtClean="0"/>
              <a:t>Cuentas por  Cobrar.</a:t>
            </a:r>
          </a:p>
          <a:p>
            <a:pPr lvl="1">
              <a:buFontTx/>
              <a:buChar char="-"/>
            </a:pPr>
            <a:r>
              <a:rPr lang="es-MX" dirty="0" smtClean="0"/>
              <a:t>Saldos Clientes .</a:t>
            </a:r>
          </a:p>
          <a:p>
            <a:pPr lvl="1">
              <a:buFontTx/>
              <a:buChar char="-"/>
            </a:pPr>
            <a:r>
              <a:rPr lang="es-MX" dirty="0" smtClean="0"/>
              <a:t>Antigüedad de saldos.</a:t>
            </a:r>
          </a:p>
        </p:txBody>
      </p:sp>
      <p:pic>
        <p:nvPicPr>
          <p:cNvPr id="10" name="Picture 5" descr="C:\Users\luiguiok\AppData\Local\Microsoft\Windows\Temporary Internet Files\Content.IE5\P958TUT1\MC900199027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150854"/>
            <a:ext cx="1296144" cy="1280781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6287158" y="3519006"/>
            <a:ext cx="3037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MX" b="1" dirty="0" smtClean="0"/>
              <a:t>Centros Producción</a:t>
            </a:r>
            <a:r>
              <a:rPr lang="es-MX" dirty="0" smtClean="0"/>
              <a:t>:</a:t>
            </a:r>
          </a:p>
          <a:p>
            <a:pPr lvl="1">
              <a:buFontTx/>
              <a:buChar char="-"/>
            </a:pPr>
            <a:r>
              <a:rPr lang="es-MX" dirty="0" smtClean="0"/>
              <a:t>Apoyo en la elaboración de  recetas especiales o porciones.</a:t>
            </a:r>
          </a:p>
          <a:p>
            <a:pPr lvl="1">
              <a:buFontTx/>
              <a:buChar char="-"/>
            </a:pPr>
            <a:r>
              <a:rPr lang="es-MX" dirty="0" smtClean="0"/>
              <a:t>Inventario Materia Prima, producto terminado y en producción.</a:t>
            </a:r>
          </a:p>
          <a:p>
            <a:pPr lvl="1">
              <a:buFontTx/>
              <a:buChar char="-"/>
            </a:pPr>
            <a:r>
              <a:rPr lang="es-MX" dirty="0" smtClean="0"/>
              <a:t>Costeo de productos producidos.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79512" y="18864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 smtClean="0">
                <a:latin typeface="Neuropol" pitchFamily="34" charset="0"/>
              </a:rPr>
              <a:t>Fast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b="1" dirty="0" err="1" smtClean="0">
                <a:latin typeface="Neuropol" pitchFamily="34" charset="0"/>
              </a:rPr>
              <a:t>Order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dirty="0" smtClean="0">
                <a:latin typeface="+mj-lt"/>
              </a:rPr>
              <a:t>Software</a:t>
            </a:r>
            <a:r>
              <a:rPr lang="es-MX" sz="2800" baseline="30000" dirty="0" smtClean="0">
                <a:latin typeface="+mj-lt"/>
              </a:rPr>
              <a:t>©</a:t>
            </a:r>
            <a:endParaRPr lang="es-MX" sz="2800" baseline="30000" dirty="0">
              <a:latin typeface="+mj-lt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084168" y="332656"/>
            <a:ext cx="305983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aseline="30000" dirty="0" smtClean="0">
                <a:latin typeface="Neuropol" pitchFamily="34" charset="0"/>
              </a:rPr>
              <a:t>Ok </a:t>
            </a:r>
            <a:r>
              <a:rPr lang="es-MX" sz="4400" baseline="30000" dirty="0" err="1" smtClean="0">
                <a:latin typeface="Neuropol" pitchFamily="34" charset="0"/>
              </a:rPr>
              <a:t>Computer</a:t>
            </a:r>
            <a:endParaRPr lang="es-MX" sz="4400" baseline="30000" dirty="0">
              <a:latin typeface="Neuropo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3995936" y="908720"/>
            <a:ext cx="936104" cy="982985"/>
            <a:chOff x="6948264" y="2425701"/>
            <a:chExt cx="1290862" cy="1343025"/>
          </a:xfrm>
        </p:grpSpPr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7020272" y="3356992"/>
              <a:ext cx="729903" cy="411734"/>
            </a:xfrm>
            <a:prstGeom prst="rect">
              <a:avLst/>
            </a:prstGeom>
            <a:solidFill>
              <a:srgbClr val="2BDD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6948264" y="2996952"/>
              <a:ext cx="1225775" cy="771774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48" y="504"/>
                </a:cxn>
                <a:cxn ang="0">
                  <a:pos x="1349" y="900"/>
                </a:cxn>
                <a:cxn ang="0">
                  <a:pos x="523" y="898"/>
                </a:cxn>
                <a:cxn ang="0">
                  <a:pos x="0" y="499"/>
                </a:cxn>
                <a:cxn ang="0">
                  <a:pos x="137" y="0"/>
                </a:cxn>
              </a:cxnLst>
              <a:rect l="0" t="0" r="r" b="b"/>
              <a:pathLst>
                <a:path w="1349" h="900">
                  <a:moveTo>
                    <a:pt x="137" y="0"/>
                  </a:moveTo>
                  <a:lnTo>
                    <a:pt x="1348" y="504"/>
                  </a:lnTo>
                  <a:lnTo>
                    <a:pt x="1349" y="900"/>
                  </a:lnTo>
                  <a:lnTo>
                    <a:pt x="523" y="898"/>
                  </a:lnTo>
                  <a:lnTo>
                    <a:pt x="0" y="499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B5F4E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7253288" y="3313113"/>
              <a:ext cx="228600" cy="141288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82" y="177"/>
                </a:cxn>
                <a:cxn ang="0">
                  <a:pos x="84" y="176"/>
                </a:cxn>
                <a:cxn ang="0">
                  <a:pos x="88" y="172"/>
                </a:cxn>
                <a:cxn ang="0">
                  <a:pos x="95" y="165"/>
                </a:cxn>
                <a:cxn ang="0">
                  <a:pos x="105" y="159"/>
                </a:cxn>
                <a:cxn ang="0">
                  <a:pos x="115" y="153"/>
                </a:cxn>
                <a:cxn ang="0">
                  <a:pos x="128" y="147"/>
                </a:cxn>
                <a:cxn ang="0">
                  <a:pos x="142" y="141"/>
                </a:cxn>
                <a:cxn ang="0">
                  <a:pos x="155" y="139"/>
                </a:cxn>
                <a:cxn ang="0">
                  <a:pos x="172" y="136"/>
                </a:cxn>
                <a:cxn ang="0">
                  <a:pos x="192" y="131"/>
                </a:cxn>
                <a:cxn ang="0">
                  <a:pos x="214" y="123"/>
                </a:cxn>
                <a:cxn ang="0">
                  <a:pos x="237" y="116"/>
                </a:cxn>
                <a:cxn ang="0">
                  <a:pos x="257" y="108"/>
                </a:cxn>
                <a:cxn ang="0">
                  <a:pos x="272" y="101"/>
                </a:cxn>
                <a:cxn ang="0">
                  <a:pos x="284" y="97"/>
                </a:cxn>
                <a:cxn ang="0">
                  <a:pos x="288" y="95"/>
                </a:cxn>
                <a:cxn ang="0">
                  <a:pos x="287" y="94"/>
                </a:cxn>
                <a:cxn ang="0">
                  <a:pos x="283" y="91"/>
                </a:cxn>
                <a:cxn ang="0">
                  <a:pos x="278" y="86"/>
                </a:cxn>
                <a:cxn ang="0">
                  <a:pos x="271" y="80"/>
                </a:cxn>
                <a:cxn ang="0">
                  <a:pos x="264" y="74"/>
                </a:cxn>
                <a:cxn ang="0">
                  <a:pos x="257" y="66"/>
                </a:cxn>
                <a:cxn ang="0">
                  <a:pos x="250" y="59"/>
                </a:cxn>
                <a:cxn ang="0">
                  <a:pos x="244" y="51"/>
                </a:cxn>
                <a:cxn ang="0">
                  <a:pos x="239" y="42"/>
                </a:cxn>
                <a:cxn ang="0">
                  <a:pos x="232" y="34"/>
                </a:cxn>
                <a:cxn ang="0">
                  <a:pos x="226" y="25"/>
                </a:cxn>
                <a:cxn ang="0">
                  <a:pos x="221" y="18"/>
                </a:cxn>
                <a:cxn ang="0">
                  <a:pos x="216" y="11"/>
                </a:cxn>
                <a:cxn ang="0">
                  <a:pos x="211" y="5"/>
                </a:cxn>
                <a:cxn ang="0">
                  <a:pos x="208" y="1"/>
                </a:cxn>
                <a:cxn ang="0">
                  <a:pos x="207" y="0"/>
                </a:cxn>
                <a:cxn ang="0">
                  <a:pos x="206" y="1"/>
                </a:cxn>
                <a:cxn ang="0">
                  <a:pos x="203" y="4"/>
                </a:cxn>
                <a:cxn ang="0">
                  <a:pos x="198" y="8"/>
                </a:cxn>
                <a:cxn ang="0">
                  <a:pos x="191" y="14"/>
                </a:cxn>
                <a:cxn ang="0">
                  <a:pos x="183" y="20"/>
                </a:cxn>
                <a:cxn ang="0">
                  <a:pos x="173" y="24"/>
                </a:cxn>
                <a:cxn ang="0">
                  <a:pos x="164" y="28"/>
                </a:cxn>
                <a:cxn ang="0">
                  <a:pos x="152" y="31"/>
                </a:cxn>
                <a:cxn ang="0">
                  <a:pos x="140" y="32"/>
                </a:cxn>
                <a:cxn ang="0">
                  <a:pos x="127" y="33"/>
                </a:cxn>
                <a:cxn ang="0">
                  <a:pos x="112" y="34"/>
                </a:cxn>
                <a:cxn ang="0">
                  <a:pos x="99" y="35"/>
                </a:cxn>
                <a:cxn ang="0">
                  <a:pos x="84" y="36"/>
                </a:cxn>
                <a:cxn ang="0">
                  <a:pos x="71" y="38"/>
                </a:cxn>
                <a:cxn ang="0">
                  <a:pos x="59" y="41"/>
                </a:cxn>
                <a:cxn ang="0">
                  <a:pos x="47" y="44"/>
                </a:cxn>
                <a:cxn ang="0">
                  <a:pos x="37" y="50"/>
                </a:cxn>
                <a:cxn ang="0">
                  <a:pos x="28" y="55"/>
                </a:cxn>
                <a:cxn ang="0">
                  <a:pos x="21" y="62"/>
                </a:cxn>
                <a:cxn ang="0">
                  <a:pos x="13" y="68"/>
                </a:cxn>
                <a:cxn ang="0">
                  <a:pos x="8" y="75"/>
                </a:cxn>
                <a:cxn ang="0">
                  <a:pos x="4" y="80"/>
                </a:cxn>
                <a:cxn ang="0">
                  <a:pos x="1" y="84"/>
                </a:cxn>
                <a:cxn ang="0">
                  <a:pos x="0" y="85"/>
                </a:cxn>
              </a:cxnLst>
              <a:rect l="0" t="0" r="r" b="b"/>
              <a:pathLst>
                <a:path w="288" h="177">
                  <a:moveTo>
                    <a:pt x="0" y="85"/>
                  </a:moveTo>
                  <a:lnTo>
                    <a:pt x="82" y="177"/>
                  </a:lnTo>
                  <a:lnTo>
                    <a:pt x="84" y="176"/>
                  </a:lnTo>
                  <a:lnTo>
                    <a:pt x="88" y="172"/>
                  </a:lnTo>
                  <a:lnTo>
                    <a:pt x="95" y="165"/>
                  </a:lnTo>
                  <a:lnTo>
                    <a:pt x="105" y="159"/>
                  </a:lnTo>
                  <a:lnTo>
                    <a:pt x="115" y="153"/>
                  </a:lnTo>
                  <a:lnTo>
                    <a:pt x="128" y="147"/>
                  </a:lnTo>
                  <a:lnTo>
                    <a:pt x="142" y="141"/>
                  </a:lnTo>
                  <a:lnTo>
                    <a:pt x="155" y="139"/>
                  </a:lnTo>
                  <a:lnTo>
                    <a:pt x="172" y="136"/>
                  </a:lnTo>
                  <a:lnTo>
                    <a:pt x="192" y="131"/>
                  </a:lnTo>
                  <a:lnTo>
                    <a:pt x="214" y="123"/>
                  </a:lnTo>
                  <a:lnTo>
                    <a:pt x="237" y="116"/>
                  </a:lnTo>
                  <a:lnTo>
                    <a:pt x="257" y="108"/>
                  </a:lnTo>
                  <a:lnTo>
                    <a:pt x="272" y="101"/>
                  </a:lnTo>
                  <a:lnTo>
                    <a:pt x="284" y="97"/>
                  </a:lnTo>
                  <a:lnTo>
                    <a:pt x="288" y="95"/>
                  </a:lnTo>
                  <a:lnTo>
                    <a:pt x="287" y="94"/>
                  </a:lnTo>
                  <a:lnTo>
                    <a:pt x="283" y="91"/>
                  </a:lnTo>
                  <a:lnTo>
                    <a:pt x="278" y="86"/>
                  </a:lnTo>
                  <a:lnTo>
                    <a:pt x="271" y="80"/>
                  </a:lnTo>
                  <a:lnTo>
                    <a:pt x="264" y="74"/>
                  </a:lnTo>
                  <a:lnTo>
                    <a:pt x="257" y="66"/>
                  </a:lnTo>
                  <a:lnTo>
                    <a:pt x="250" y="59"/>
                  </a:lnTo>
                  <a:lnTo>
                    <a:pt x="244" y="51"/>
                  </a:lnTo>
                  <a:lnTo>
                    <a:pt x="239" y="42"/>
                  </a:lnTo>
                  <a:lnTo>
                    <a:pt x="232" y="34"/>
                  </a:lnTo>
                  <a:lnTo>
                    <a:pt x="226" y="25"/>
                  </a:lnTo>
                  <a:lnTo>
                    <a:pt x="221" y="18"/>
                  </a:lnTo>
                  <a:lnTo>
                    <a:pt x="216" y="11"/>
                  </a:lnTo>
                  <a:lnTo>
                    <a:pt x="211" y="5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6" y="1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1" y="14"/>
                  </a:lnTo>
                  <a:lnTo>
                    <a:pt x="183" y="20"/>
                  </a:lnTo>
                  <a:lnTo>
                    <a:pt x="173" y="24"/>
                  </a:lnTo>
                  <a:lnTo>
                    <a:pt x="164" y="28"/>
                  </a:lnTo>
                  <a:lnTo>
                    <a:pt x="152" y="31"/>
                  </a:lnTo>
                  <a:lnTo>
                    <a:pt x="140" y="32"/>
                  </a:lnTo>
                  <a:lnTo>
                    <a:pt x="127" y="33"/>
                  </a:lnTo>
                  <a:lnTo>
                    <a:pt x="112" y="34"/>
                  </a:lnTo>
                  <a:lnTo>
                    <a:pt x="99" y="35"/>
                  </a:lnTo>
                  <a:lnTo>
                    <a:pt x="84" y="36"/>
                  </a:lnTo>
                  <a:lnTo>
                    <a:pt x="71" y="38"/>
                  </a:lnTo>
                  <a:lnTo>
                    <a:pt x="59" y="41"/>
                  </a:lnTo>
                  <a:lnTo>
                    <a:pt x="47" y="44"/>
                  </a:lnTo>
                  <a:lnTo>
                    <a:pt x="37" y="50"/>
                  </a:lnTo>
                  <a:lnTo>
                    <a:pt x="28" y="55"/>
                  </a:lnTo>
                  <a:lnTo>
                    <a:pt x="21" y="62"/>
                  </a:lnTo>
                  <a:lnTo>
                    <a:pt x="13" y="68"/>
                  </a:lnTo>
                  <a:lnTo>
                    <a:pt x="8" y="75"/>
                  </a:lnTo>
                  <a:lnTo>
                    <a:pt x="4" y="80"/>
                  </a:lnTo>
                  <a:lnTo>
                    <a:pt x="1" y="8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BFDB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7280275" y="2513013"/>
              <a:ext cx="488950" cy="430213"/>
            </a:xfrm>
            <a:custGeom>
              <a:avLst/>
              <a:gdLst/>
              <a:ahLst/>
              <a:cxnLst>
                <a:cxn ang="0">
                  <a:pos x="1" y="410"/>
                </a:cxn>
                <a:cxn ang="0">
                  <a:pos x="0" y="416"/>
                </a:cxn>
                <a:cxn ang="0">
                  <a:pos x="6" y="430"/>
                </a:cxn>
                <a:cxn ang="0">
                  <a:pos x="25" y="447"/>
                </a:cxn>
                <a:cxn ang="0">
                  <a:pos x="70" y="461"/>
                </a:cxn>
                <a:cxn ang="0">
                  <a:pos x="118" y="468"/>
                </a:cxn>
                <a:cxn ang="0">
                  <a:pos x="149" y="469"/>
                </a:cxn>
                <a:cxn ang="0">
                  <a:pos x="165" y="467"/>
                </a:cxn>
                <a:cxn ang="0">
                  <a:pos x="169" y="466"/>
                </a:cxn>
                <a:cxn ang="0">
                  <a:pos x="170" y="471"/>
                </a:cxn>
                <a:cxn ang="0">
                  <a:pos x="177" y="483"/>
                </a:cxn>
                <a:cxn ang="0">
                  <a:pos x="196" y="497"/>
                </a:cxn>
                <a:cxn ang="0">
                  <a:pos x="235" y="507"/>
                </a:cxn>
                <a:cxn ang="0">
                  <a:pos x="288" y="510"/>
                </a:cxn>
                <a:cxn ang="0">
                  <a:pos x="330" y="508"/>
                </a:cxn>
                <a:cxn ang="0">
                  <a:pos x="357" y="504"/>
                </a:cxn>
                <a:cxn ang="0">
                  <a:pos x="367" y="502"/>
                </a:cxn>
                <a:cxn ang="0">
                  <a:pos x="617" y="512"/>
                </a:cxn>
                <a:cxn ang="0">
                  <a:pos x="388" y="28"/>
                </a:cxn>
                <a:cxn ang="0">
                  <a:pos x="385" y="25"/>
                </a:cxn>
                <a:cxn ang="0">
                  <a:pos x="371" y="19"/>
                </a:cxn>
                <a:cxn ang="0">
                  <a:pos x="343" y="13"/>
                </a:cxn>
                <a:cxn ang="0">
                  <a:pos x="296" y="8"/>
                </a:cxn>
                <a:cxn ang="0">
                  <a:pos x="238" y="7"/>
                </a:cxn>
                <a:cxn ang="0">
                  <a:pos x="203" y="9"/>
                </a:cxn>
                <a:cxn ang="0">
                  <a:pos x="185" y="12"/>
                </a:cxn>
                <a:cxn ang="0">
                  <a:pos x="179" y="13"/>
                </a:cxn>
                <a:cxn ang="0">
                  <a:pos x="177" y="12"/>
                </a:cxn>
                <a:cxn ang="0">
                  <a:pos x="167" y="8"/>
                </a:cxn>
                <a:cxn ang="0">
                  <a:pos x="145" y="4"/>
                </a:cxn>
                <a:cxn ang="0">
                  <a:pos x="108" y="0"/>
                </a:cxn>
                <a:cxn ang="0">
                  <a:pos x="66" y="1"/>
                </a:cxn>
                <a:cxn ang="0">
                  <a:pos x="32" y="7"/>
                </a:cxn>
                <a:cxn ang="0">
                  <a:pos x="10" y="15"/>
                </a:cxn>
                <a:cxn ang="0">
                  <a:pos x="1" y="18"/>
                </a:cxn>
              </a:cxnLst>
              <a:rect l="0" t="0" r="r" b="b"/>
              <a:pathLst>
                <a:path w="617" h="543">
                  <a:moveTo>
                    <a:pt x="1" y="18"/>
                  </a:moveTo>
                  <a:lnTo>
                    <a:pt x="1" y="410"/>
                  </a:lnTo>
                  <a:lnTo>
                    <a:pt x="1" y="411"/>
                  </a:lnTo>
                  <a:lnTo>
                    <a:pt x="0" y="416"/>
                  </a:lnTo>
                  <a:lnTo>
                    <a:pt x="1" y="422"/>
                  </a:lnTo>
                  <a:lnTo>
                    <a:pt x="6" y="430"/>
                  </a:lnTo>
                  <a:lnTo>
                    <a:pt x="13" y="439"/>
                  </a:lnTo>
                  <a:lnTo>
                    <a:pt x="25" y="447"/>
                  </a:lnTo>
                  <a:lnTo>
                    <a:pt x="43" y="454"/>
                  </a:lnTo>
                  <a:lnTo>
                    <a:pt x="70" y="461"/>
                  </a:lnTo>
                  <a:lnTo>
                    <a:pt x="97" y="465"/>
                  </a:lnTo>
                  <a:lnTo>
                    <a:pt x="118" y="468"/>
                  </a:lnTo>
                  <a:lnTo>
                    <a:pt x="136" y="469"/>
                  </a:lnTo>
                  <a:lnTo>
                    <a:pt x="149" y="469"/>
                  </a:lnTo>
                  <a:lnTo>
                    <a:pt x="158" y="468"/>
                  </a:lnTo>
                  <a:lnTo>
                    <a:pt x="165" y="467"/>
                  </a:lnTo>
                  <a:lnTo>
                    <a:pt x="168" y="466"/>
                  </a:lnTo>
                  <a:lnTo>
                    <a:pt x="169" y="466"/>
                  </a:lnTo>
                  <a:lnTo>
                    <a:pt x="169" y="467"/>
                  </a:lnTo>
                  <a:lnTo>
                    <a:pt x="170" y="471"/>
                  </a:lnTo>
                  <a:lnTo>
                    <a:pt x="172" y="477"/>
                  </a:lnTo>
                  <a:lnTo>
                    <a:pt x="177" y="483"/>
                  </a:lnTo>
                  <a:lnTo>
                    <a:pt x="185" y="490"/>
                  </a:lnTo>
                  <a:lnTo>
                    <a:pt x="196" y="497"/>
                  </a:lnTo>
                  <a:lnTo>
                    <a:pt x="213" y="503"/>
                  </a:lnTo>
                  <a:lnTo>
                    <a:pt x="235" y="507"/>
                  </a:lnTo>
                  <a:lnTo>
                    <a:pt x="263" y="509"/>
                  </a:lnTo>
                  <a:lnTo>
                    <a:pt x="288" y="510"/>
                  </a:lnTo>
                  <a:lnTo>
                    <a:pt x="310" y="509"/>
                  </a:lnTo>
                  <a:lnTo>
                    <a:pt x="330" y="508"/>
                  </a:lnTo>
                  <a:lnTo>
                    <a:pt x="345" y="506"/>
                  </a:lnTo>
                  <a:lnTo>
                    <a:pt x="357" y="504"/>
                  </a:lnTo>
                  <a:lnTo>
                    <a:pt x="365" y="503"/>
                  </a:lnTo>
                  <a:lnTo>
                    <a:pt x="367" y="502"/>
                  </a:lnTo>
                  <a:lnTo>
                    <a:pt x="474" y="543"/>
                  </a:lnTo>
                  <a:lnTo>
                    <a:pt x="617" y="512"/>
                  </a:lnTo>
                  <a:lnTo>
                    <a:pt x="617" y="34"/>
                  </a:lnTo>
                  <a:lnTo>
                    <a:pt x="388" y="28"/>
                  </a:lnTo>
                  <a:lnTo>
                    <a:pt x="387" y="27"/>
                  </a:lnTo>
                  <a:lnTo>
                    <a:pt x="385" y="25"/>
                  </a:lnTo>
                  <a:lnTo>
                    <a:pt x="380" y="23"/>
                  </a:lnTo>
                  <a:lnTo>
                    <a:pt x="371" y="19"/>
                  </a:lnTo>
                  <a:lnTo>
                    <a:pt x="360" y="16"/>
                  </a:lnTo>
                  <a:lnTo>
                    <a:pt x="343" y="13"/>
                  </a:lnTo>
                  <a:lnTo>
                    <a:pt x="323" y="9"/>
                  </a:lnTo>
                  <a:lnTo>
                    <a:pt x="296" y="8"/>
                  </a:lnTo>
                  <a:lnTo>
                    <a:pt x="264" y="7"/>
                  </a:lnTo>
                  <a:lnTo>
                    <a:pt x="238" y="7"/>
                  </a:lnTo>
                  <a:lnTo>
                    <a:pt x="217" y="8"/>
                  </a:lnTo>
                  <a:lnTo>
                    <a:pt x="203" y="9"/>
                  </a:lnTo>
                  <a:lnTo>
                    <a:pt x="191" y="11"/>
                  </a:lnTo>
                  <a:lnTo>
                    <a:pt x="185" y="12"/>
                  </a:lnTo>
                  <a:lnTo>
                    <a:pt x="180" y="13"/>
                  </a:lnTo>
                  <a:lnTo>
                    <a:pt x="179" y="13"/>
                  </a:lnTo>
                  <a:lnTo>
                    <a:pt x="178" y="13"/>
                  </a:lnTo>
                  <a:lnTo>
                    <a:pt x="177" y="12"/>
                  </a:lnTo>
                  <a:lnTo>
                    <a:pt x="173" y="11"/>
                  </a:lnTo>
                  <a:lnTo>
                    <a:pt x="167" y="8"/>
                  </a:lnTo>
                  <a:lnTo>
                    <a:pt x="157" y="6"/>
                  </a:lnTo>
                  <a:lnTo>
                    <a:pt x="145" y="4"/>
                  </a:lnTo>
                  <a:lnTo>
                    <a:pt x="129" y="2"/>
                  </a:lnTo>
                  <a:lnTo>
                    <a:pt x="108" y="0"/>
                  </a:lnTo>
                  <a:lnTo>
                    <a:pt x="86" y="0"/>
                  </a:lnTo>
                  <a:lnTo>
                    <a:pt x="66" y="1"/>
                  </a:lnTo>
                  <a:lnTo>
                    <a:pt x="48" y="4"/>
                  </a:lnTo>
                  <a:lnTo>
                    <a:pt x="32" y="7"/>
                  </a:lnTo>
                  <a:lnTo>
                    <a:pt x="19" y="12"/>
                  </a:lnTo>
                  <a:lnTo>
                    <a:pt x="10" y="15"/>
                  </a:lnTo>
                  <a:lnTo>
                    <a:pt x="3" y="17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7300913" y="2770188"/>
              <a:ext cx="88900" cy="96838"/>
            </a:xfrm>
            <a:custGeom>
              <a:avLst/>
              <a:gdLst/>
              <a:ahLst/>
              <a:cxnLst>
                <a:cxn ang="0">
                  <a:pos x="2" y="111"/>
                </a:cxn>
                <a:cxn ang="0">
                  <a:pos x="5" y="115"/>
                </a:cxn>
                <a:cxn ang="0">
                  <a:pos x="9" y="117"/>
                </a:cxn>
                <a:cxn ang="0">
                  <a:pos x="14" y="119"/>
                </a:cxn>
                <a:cxn ang="0">
                  <a:pos x="21" y="120"/>
                </a:cxn>
                <a:cxn ang="0">
                  <a:pos x="27" y="121"/>
                </a:cxn>
                <a:cxn ang="0">
                  <a:pos x="33" y="121"/>
                </a:cxn>
                <a:cxn ang="0">
                  <a:pos x="40" y="121"/>
                </a:cxn>
                <a:cxn ang="0">
                  <a:pos x="44" y="120"/>
                </a:cxn>
                <a:cxn ang="0">
                  <a:pos x="46" y="116"/>
                </a:cxn>
                <a:cxn ang="0">
                  <a:pos x="48" y="106"/>
                </a:cxn>
                <a:cxn ang="0">
                  <a:pos x="50" y="97"/>
                </a:cxn>
                <a:cxn ang="0">
                  <a:pos x="54" y="91"/>
                </a:cxn>
                <a:cxn ang="0">
                  <a:pos x="58" y="89"/>
                </a:cxn>
                <a:cxn ang="0">
                  <a:pos x="61" y="87"/>
                </a:cxn>
                <a:cxn ang="0">
                  <a:pos x="63" y="86"/>
                </a:cxn>
                <a:cxn ang="0">
                  <a:pos x="65" y="87"/>
                </a:cxn>
                <a:cxn ang="0">
                  <a:pos x="77" y="95"/>
                </a:cxn>
                <a:cxn ang="0">
                  <a:pos x="86" y="98"/>
                </a:cxn>
                <a:cxn ang="0">
                  <a:pos x="93" y="97"/>
                </a:cxn>
                <a:cxn ang="0">
                  <a:pos x="100" y="92"/>
                </a:cxn>
                <a:cxn ang="0">
                  <a:pos x="105" y="86"/>
                </a:cxn>
                <a:cxn ang="0">
                  <a:pos x="108" y="78"/>
                </a:cxn>
                <a:cxn ang="0">
                  <a:pos x="110" y="67"/>
                </a:cxn>
                <a:cxn ang="0">
                  <a:pos x="111" y="56"/>
                </a:cxn>
                <a:cxn ang="0">
                  <a:pos x="110" y="44"/>
                </a:cxn>
                <a:cxn ang="0">
                  <a:pos x="108" y="33"/>
                </a:cxn>
                <a:cxn ang="0">
                  <a:pos x="104" y="24"/>
                </a:cxn>
                <a:cxn ang="0">
                  <a:pos x="98" y="16"/>
                </a:cxn>
                <a:cxn ang="0">
                  <a:pos x="91" y="9"/>
                </a:cxn>
                <a:cxn ang="0">
                  <a:pos x="83" y="4"/>
                </a:cxn>
                <a:cxn ang="0">
                  <a:pos x="74" y="1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2"/>
                </a:cxn>
                <a:cxn ang="0">
                  <a:pos x="44" y="4"/>
                </a:cxn>
                <a:cxn ang="0">
                  <a:pos x="40" y="7"/>
                </a:cxn>
                <a:cxn ang="0">
                  <a:pos x="35" y="12"/>
                </a:cxn>
                <a:cxn ang="0">
                  <a:pos x="32" y="18"/>
                </a:cxn>
                <a:cxn ang="0">
                  <a:pos x="30" y="25"/>
                </a:cxn>
                <a:cxn ang="0">
                  <a:pos x="28" y="34"/>
                </a:cxn>
                <a:cxn ang="0">
                  <a:pos x="24" y="40"/>
                </a:cxn>
                <a:cxn ang="0">
                  <a:pos x="14" y="47"/>
                </a:cxn>
                <a:cxn ang="0">
                  <a:pos x="5" y="55"/>
                </a:cxn>
                <a:cxn ang="0">
                  <a:pos x="1" y="60"/>
                </a:cxn>
                <a:cxn ang="0">
                  <a:pos x="0" y="71"/>
                </a:cxn>
                <a:cxn ang="0">
                  <a:pos x="0" y="87"/>
                </a:cxn>
                <a:cxn ang="0">
                  <a:pos x="0" y="101"/>
                </a:cxn>
                <a:cxn ang="0">
                  <a:pos x="2" y="111"/>
                </a:cxn>
              </a:cxnLst>
              <a:rect l="0" t="0" r="r" b="b"/>
              <a:pathLst>
                <a:path w="111" h="121">
                  <a:moveTo>
                    <a:pt x="2" y="111"/>
                  </a:moveTo>
                  <a:lnTo>
                    <a:pt x="5" y="115"/>
                  </a:lnTo>
                  <a:lnTo>
                    <a:pt x="9" y="117"/>
                  </a:lnTo>
                  <a:lnTo>
                    <a:pt x="14" y="119"/>
                  </a:lnTo>
                  <a:lnTo>
                    <a:pt x="21" y="120"/>
                  </a:lnTo>
                  <a:lnTo>
                    <a:pt x="27" y="121"/>
                  </a:lnTo>
                  <a:lnTo>
                    <a:pt x="33" y="121"/>
                  </a:lnTo>
                  <a:lnTo>
                    <a:pt x="40" y="121"/>
                  </a:lnTo>
                  <a:lnTo>
                    <a:pt x="44" y="120"/>
                  </a:lnTo>
                  <a:lnTo>
                    <a:pt x="46" y="116"/>
                  </a:lnTo>
                  <a:lnTo>
                    <a:pt x="48" y="106"/>
                  </a:lnTo>
                  <a:lnTo>
                    <a:pt x="50" y="97"/>
                  </a:lnTo>
                  <a:lnTo>
                    <a:pt x="54" y="91"/>
                  </a:lnTo>
                  <a:lnTo>
                    <a:pt x="58" y="89"/>
                  </a:lnTo>
                  <a:lnTo>
                    <a:pt x="61" y="87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77" y="95"/>
                  </a:lnTo>
                  <a:lnTo>
                    <a:pt x="86" y="98"/>
                  </a:lnTo>
                  <a:lnTo>
                    <a:pt x="93" y="97"/>
                  </a:lnTo>
                  <a:lnTo>
                    <a:pt x="100" y="92"/>
                  </a:lnTo>
                  <a:lnTo>
                    <a:pt x="105" y="86"/>
                  </a:lnTo>
                  <a:lnTo>
                    <a:pt x="108" y="78"/>
                  </a:lnTo>
                  <a:lnTo>
                    <a:pt x="110" y="67"/>
                  </a:lnTo>
                  <a:lnTo>
                    <a:pt x="111" y="56"/>
                  </a:lnTo>
                  <a:lnTo>
                    <a:pt x="110" y="44"/>
                  </a:lnTo>
                  <a:lnTo>
                    <a:pt x="108" y="33"/>
                  </a:lnTo>
                  <a:lnTo>
                    <a:pt x="104" y="24"/>
                  </a:lnTo>
                  <a:lnTo>
                    <a:pt x="98" y="16"/>
                  </a:lnTo>
                  <a:lnTo>
                    <a:pt x="91" y="9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4" y="4"/>
                  </a:lnTo>
                  <a:lnTo>
                    <a:pt x="40" y="7"/>
                  </a:lnTo>
                  <a:lnTo>
                    <a:pt x="35" y="12"/>
                  </a:lnTo>
                  <a:lnTo>
                    <a:pt x="32" y="18"/>
                  </a:lnTo>
                  <a:lnTo>
                    <a:pt x="30" y="25"/>
                  </a:lnTo>
                  <a:lnTo>
                    <a:pt x="28" y="34"/>
                  </a:lnTo>
                  <a:lnTo>
                    <a:pt x="24" y="40"/>
                  </a:lnTo>
                  <a:lnTo>
                    <a:pt x="14" y="47"/>
                  </a:lnTo>
                  <a:lnTo>
                    <a:pt x="5" y="55"/>
                  </a:lnTo>
                  <a:lnTo>
                    <a:pt x="1" y="60"/>
                  </a:lnTo>
                  <a:lnTo>
                    <a:pt x="0" y="71"/>
                  </a:lnTo>
                  <a:lnTo>
                    <a:pt x="0" y="87"/>
                  </a:lnTo>
                  <a:lnTo>
                    <a:pt x="0" y="101"/>
                  </a:lnTo>
                  <a:lnTo>
                    <a:pt x="2" y="111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7423150" y="2801938"/>
              <a:ext cx="92075" cy="100013"/>
            </a:xfrm>
            <a:custGeom>
              <a:avLst/>
              <a:gdLst/>
              <a:ahLst/>
              <a:cxnLst>
                <a:cxn ang="0">
                  <a:pos x="4" y="116"/>
                </a:cxn>
                <a:cxn ang="0">
                  <a:pos x="7" y="119"/>
                </a:cxn>
                <a:cxn ang="0">
                  <a:pos x="11" y="121"/>
                </a:cxn>
                <a:cxn ang="0">
                  <a:pos x="17" y="123"/>
                </a:cxn>
                <a:cxn ang="0">
                  <a:pos x="24" y="124"/>
                </a:cxn>
                <a:cxn ang="0">
                  <a:pos x="30" y="125"/>
                </a:cxn>
                <a:cxn ang="0">
                  <a:pos x="37" y="125"/>
                </a:cxn>
                <a:cxn ang="0">
                  <a:pos x="43" y="125"/>
                </a:cxn>
                <a:cxn ang="0">
                  <a:pos x="48" y="124"/>
                </a:cxn>
                <a:cxn ang="0">
                  <a:pos x="50" y="120"/>
                </a:cxn>
                <a:cxn ang="0">
                  <a:pos x="52" y="110"/>
                </a:cxn>
                <a:cxn ang="0">
                  <a:pos x="54" y="101"/>
                </a:cxn>
                <a:cxn ang="0">
                  <a:pos x="58" y="95"/>
                </a:cxn>
                <a:cxn ang="0">
                  <a:pos x="62" y="93"/>
                </a:cxn>
                <a:cxn ang="0">
                  <a:pos x="65" y="90"/>
                </a:cxn>
                <a:cxn ang="0">
                  <a:pos x="67" y="89"/>
                </a:cxn>
                <a:cxn ang="0">
                  <a:pos x="69" y="89"/>
                </a:cxn>
                <a:cxn ang="0">
                  <a:pos x="80" y="97"/>
                </a:cxn>
                <a:cxn ang="0">
                  <a:pos x="90" y="101"/>
                </a:cxn>
                <a:cxn ang="0">
                  <a:pos x="98" y="100"/>
                </a:cxn>
                <a:cxn ang="0">
                  <a:pos x="106" y="96"/>
                </a:cxn>
                <a:cxn ang="0">
                  <a:pos x="111" y="89"/>
                </a:cxn>
                <a:cxn ang="0">
                  <a:pos x="114" y="80"/>
                </a:cxn>
                <a:cxn ang="0">
                  <a:pos x="116" y="69"/>
                </a:cxn>
                <a:cxn ang="0">
                  <a:pos x="117" y="57"/>
                </a:cxn>
                <a:cxn ang="0">
                  <a:pos x="116" y="45"/>
                </a:cxn>
                <a:cxn ang="0">
                  <a:pos x="113" y="34"/>
                </a:cxn>
                <a:cxn ang="0">
                  <a:pos x="109" y="24"/>
                </a:cxn>
                <a:cxn ang="0">
                  <a:pos x="104" y="16"/>
                </a:cxn>
                <a:cxn ang="0">
                  <a:pos x="96" y="9"/>
                </a:cxn>
                <a:cxn ang="0">
                  <a:pos x="88" y="4"/>
                </a:cxn>
                <a:cxn ang="0">
                  <a:pos x="78" y="1"/>
                </a:cxn>
                <a:cxn ang="0">
                  <a:pos x="69" y="0"/>
                </a:cxn>
                <a:cxn ang="0">
                  <a:pos x="60" y="0"/>
                </a:cxn>
                <a:cxn ang="0">
                  <a:pos x="53" y="2"/>
                </a:cxn>
                <a:cxn ang="0">
                  <a:pos x="48" y="4"/>
                </a:cxn>
                <a:cxn ang="0">
                  <a:pos x="43" y="7"/>
                </a:cxn>
                <a:cxn ang="0">
                  <a:pos x="38" y="12"/>
                </a:cxn>
                <a:cxn ang="0">
                  <a:pos x="35" y="19"/>
                </a:cxn>
                <a:cxn ang="0">
                  <a:pos x="33" y="26"/>
                </a:cxn>
                <a:cxn ang="0">
                  <a:pos x="31" y="36"/>
                </a:cxn>
                <a:cxn ang="0">
                  <a:pos x="26" y="41"/>
                </a:cxn>
                <a:cxn ang="0">
                  <a:pos x="16" y="48"/>
                </a:cxn>
                <a:cxn ang="0">
                  <a:pos x="7" y="57"/>
                </a:cxn>
                <a:cxn ang="0">
                  <a:pos x="3" y="62"/>
                </a:cxn>
                <a:cxn ang="0">
                  <a:pos x="1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4" y="116"/>
                </a:cxn>
              </a:cxnLst>
              <a:rect l="0" t="0" r="r" b="b"/>
              <a:pathLst>
                <a:path w="117" h="125">
                  <a:moveTo>
                    <a:pt x="4" y="116"/>
                  </a:moveTo>
                  <a:lnTo>
                    <a:pt x="7" y="119"/>
                  </a:lnTo>
                  <a:lnTo>
                    <a:pt x="11" y="121"/>
                  </a:lnTo>
                  <a:lnTo>
                    <a:pt x="17" y="123"/>
                  </a:lnTo>
                  <a:lnTo>
                    <a:pt x="24" y="124"/>
                  </a:lnTo>
                  <a:lnTo>
                    <a:pt x="30" y="125"/>
                  </a:lnTo>
                  <a:lnTo>
                    <a:pt x="37" y="125"/>
                  </a:lnTo>
                  <a:lnTo>
                    <a:pt x="43" y="125"/>
                  </a:lnTo>
                  <a:lnTo>
                    <a:pt x="48" y="124"/>
                  </a:lnTo>
                  <a:lnTo>
                    <a:pt x="50" y="120"/>
                  </a:lnTo>
                  <a:lnTo>
                    <a:pt x="52" y="110"/>
                  </a:lnTo>
                  <a:lnTo>
                    <a:pt x="54" y="101"/>
                  </a:lnTo>
                  <a:lnTo>
                    <a:pt x="58" y="95"/>
                  </a:lnTo>
                  <a:lnTo>
                    <a:pt x="62" y="93"/>
                  </a:lnTo>
                  <a:lnTo>
                    <a:pt x="65" y="90"/>
                  </a:lnTo>
                  <a:lnTo>
                    <a:pt x="67" y="89"/>
                  </a:lnTo>
                  <a:lnTo>
                    <a:pt x="69" y="89"/>
                  </a:lnTo>
                  <a:lnTo>
                    <a:pt x="80" y="97"/>
                  </a:lnTo>
                  <a:lnTo>
                    <a:pt x="90" y="101"/>
                  </a:lnTo>
                  <a:lnTo>
                    <a:pt x="98" y="100"/>
                  </a:lnTo>
                  <a:lnTo>
                    <a:pt x="106" y="96"/>
                  </a:lnTo>
                  <a:lnTo>
                    <a:pt x="111" y="89"/>
                  </a:lnTo>
                  <a:lnTo>
                    <a:pt x="114" y="80"/>
                  </a:lnTo>
                  <a:lnTo>
                    <a:pt x="116" y="69"/>
                  </a:lnTo>
                  <a:lnTo>
                    <a:pt x="117" y="57"/>
                  </a:lnTo>
                  <a:lnTo>
                    <a:pt x="116" y="45"/>
                  </a:lnTo>
                  <a:lnTo>
                    <a:pt x="113" y="34"/>
                  </a:lnTo>
                  <a:lnTo>
                    <a:pt x="109" y="24"/>
                  </a:lnTo>
                  <a:lnTo>
                    <a:pt x="104" y="16"/>
                  </a:lnTo>
                  <a:lnTo>
                    <a:pt x="96" y="9"/>
                  </a:lnTo>
                  <a:lnTo>
                    <a:pt x="88" y="4"/>
                  </a:lnTo>
                  <a:lnTo>
                    <a:pt x="78" y="1"/>
                  </a:lnTo>
                  <a:lnTo>
                    <a:pt x="69" y="0"/>
                  </a:lnTo>
                  <a:lnTo>
                    <a:pt x="60" y="0"/>
                  </a:lnTo>
                  <a:lnTo>
                    <a:pt x="53" y="2"/>
                  </a:lnTo>
                  <a:lnTo>
                    <a:pt x="48" y="4"/>
                  </a:lnTo>
                  <a:lnTo>
                    <a:pt x="43" y="7"/>
                  </a:lnTo>
                  <a:lnTo>
                    <a:pt x="38" y="12"/>
                  </a:lnTo>
                  <a:lnTo>
                    <a:pt x="35" y="19"/>
                  </a:lnTo>
                  <a:lnTo>
                    <a:pt x="33" y="26"/>
                  </a:lnTo>
                  <a:lnTo>
                    <a:pt x="31" y="36"/>
                  </a:lnTo>
                  <a:lnTo>
                    <a:pt x="26" y="41"/>
                  </a:lnTo>
                  <a:lnTo>
                    <a:pt x="16" y="48"/>
                  </a:lnTo>
                  <a:lnTo>
                    <a:pt x="7" y="57"/>
                  </a:lnTo>
                  <a:lnTo>
                    <a:pt x="3" y="62"/>
                  </a:lnTo>
                  <a:lnTo>
                    <a:pt x="1" y="75"/>
                  </a:lnTo>
                  <a:lnTo>
                    <a:pt x="0" y="89"/>
                  </a:lnTo>
                  <a:lnTo>
                    <a:pt x="0" y="104"/>
                  </a:lnTo>
                  <a:lnTo>
                    <a:pt x="4" y="116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Freeform 21"/>
            <p:cNvSpPr>
              <a:spLocks/>
            </p:cNvSpPr>
            <p:nvPr/>
          </p:nvSpPr>
          <p:spPr bwMode="auto">
            <a:xfrm>
              <a:off x="7288213" y="2519363"/>
              <a:ext cx="365125" cy="398463"/>
            </a:xfrm>
            <a:custGeom>
              <a:avLst/>
              <a:gdLst/>
              <a:ahLst/>
              <a:cxnLst>
                <a:cxn ang="0">
                  <a:pos x="332" y="81"/>
                </a:cxn>
                <a:cxn ang="0">
                  <a:pos x="267" y="84"/>
                </a:cxn>
                <a:cxn ang="0">
                  <a:pos x="215" y="81"/>
                </a:cxn>
                <a:cxn ang="0">
                  <a:pos x="182" y="76"/>
                </a:cxn>
                <a:cxn ang="0">
                  <a:pos x="178" y="45"/>
                </a:cxn>
                <a:cxn ang="0">
                  <a:pos x="200" y="49"/>
                </a:cxn>
                <a:cxn ang="0">
                  <a:pos x="245" y="54"/>
                </a:cxn>
                <a:cxn ang="0">
                  <a:pos x="306" y="53"/>
                </a:cxn>
                <a:cxn ang="0">
                  <a:pos x="349" y="42"/>
                </a:cxn>
                <a:cxn ang="0">
                  <a:pos x="255" y="40"/>
                </a:cxn>
                <a:cxn ang="0">
                  <a:pos x="203" y="29"/>
                </a:cxn>
                <a:cxn ang="0">
                  <a:pos x="259" y="25"/>
                </a:cxn>
                <a:cxn ang="0">
                  <a:pos x="356" y="27"/>
                </a:cxn>
                <a:cxn ang="0">
                  <a:pos x="335" y="17"/>
                </a:cxn>
                <a:cxn ang="0">
                  <a:pos x="259" y="10"/>
                </a:cxn>
                <a:cxn ang="0">
                  <a:pos x="182" y="14"/>
                </a:cxn>
                <a:cxn ang="0">
                  <a:pos x="155" y="28"/>
                </a:cxn>
                <a:cxn ang="0">
                  <a:pos x="75" y="31"/>
                </a:cxn>
                <a:cxn ang="0">
                  <a:pos x="39" y="16"/>
                </a:cxn>
                <a:cxn ang="0">
                  <a:pos x="128" y="15"/>
                </a:cxn>
                <a:cxn ang="0">
                  <a:pos x="164" y="11"/>
                </a:cxn>
                <a:cxn ang="0">
                  <a:pos x="114" y="3"/>
                </a:cxn>
                <a:cxn ang="0">
                  <a:pos x="36" y="4"/>
                </a:cxn>
                <a:cxn ang="0">
                  <a:pos x="9" y="14"/>
                </a:cxn>
                <a:cxn ang="0">
                  <a:pos x="1" y="391"/>
                </a:cxn>
                <a:cxn ang="0">
                  <a:pos x="32" y="81"/>
                </a:cxn>
                <a:cxn ang="0">
                  <a:pos x="116" y="84"/>
                </a:cxn>
                <a:cxn ang="0">
                  <a:pos x="110" y="75"/>
                </a:cxn>
                <a:cxn ang="0">
                  <a:pos x="40" y="69"/>
                </a:cxn>
                <a:cxn ang="0">
                  <a:pos x="31" y="42"/>
                </a:cxn>
                <a:cxn ang="0">
                  <a:pos x="121" y="46"/>
                </a:cxn>
                <a:cxn ang="0">
                  <a:pos x="158" y="102"/>
                </a:cxn>
                <a:cxn ang="0">
                  <a:pos x="145" y="424"/>
                </a:cxn>
                <a:cxn ang="0">
                  <a:pos x="91" y="424"/>
                </a:cxn>
                <a:cxn ang="0">
                  <a:pos x="69" y="422"/>
                </a:cxn>
                <a:cxn ang="0">
                  <a:pos x="79" y="436"/>
                </a:cxn>
                <a:cxn ang="0">
                  <a:pos x="127" y="443"/>
                </a:cxn>
                <a:cxn ang="0">
                  <a:pos x="166" y="428"/>
                </a:cxn>
                <a:cxn ang="0">
                  <a:pos x="177" y="92"/>
                </a:cxn>
                <a:cxn ang="0">
                  <a:pos x="204" y="97"/>
                </a:cxn>
                <a:cxn ang="0">
                  <a:pos x="256" y="101"/>
                </a:cxn>
                <a:cxn ang="0">
                  <a:pos x="310" y="101"/>
                </a:cxn>
                <a:cxn ang="0">
                  <a:pos x="346" y="96"/>
                </a:cxn>
                <a:cxn ang="0">
                  <a:pos x="315" y="465"/>
                </a:cxn>
                <a:cxn ang="0">
                  <a:pos x="248" y="470"/>
                </a:cxn>
                <a:cxn ang="0">
                  <a:pos x="244" y="485"/>
                </a:cxn>
                <a:cxn ang="0">
                  <a:pos x="315" y="485"/>
                </a:cxn>
                <a:cxn ang="0">
                  <a:pos x="354" y="480"/>
                </a:cxn>
                <a:cxn ang="0">
                  <a:pos x="389" y="497"/>
                </a:cxn>
                <a:cxn ang="0">
                  <a:pos x="445" y="485"/>
                </a:cxn>
                <a:cxn ang="0">
                  <a:pos x="389" y="478"/>
                </a:cxn>
              </a:cxnLst>
              <a:rect l="0" t="0" r="r" b="b"/>
              <a:pathLst>
                <a:path w="460" h="501">
                  <a:moveTo>
                    <a:pt x="365" y="462"/>
                  </a:moveTo>
                  <a:lnTo>
                    <a:pt x="365" y="75"/>
                  </a:lnTo>
                  <a:lnTo>
                    <a:pt x="349" y="78"/>
                  </a:lnTo>
                  <a:lnTo>
                    <a:pt x="332" y="81"/>
                  </a:lnTo>
                  <a:lnTo>
                    <a:pt x="315" y="83"/>
                  </a:lnTo>
                  <a:lnTo>
                    <a:pt x="299" y="84"/>
                  </a:lnTo>
                  <a:lnTo>
                    <a:pt x="282" y="84"/>
                  </a:lnTo>
                  <a:lnTo>
                    <a:pt x="267" y="84"/>
                  </a:lnTo>
                  <a:lnTo>
                    <a:pt x="253" y="84"/>
                  </a:lnTo>
                  <a:lnTo>
                    <a:pt x="239" y="83"/>
                  </a:lnTo>
                  <a:lnTo>
                    <a:pt x="226" y="82"/>
                  </a:lnTo>
                  <a:lnTo>
                    <a:pt x="215" y="81"/>
                  </a:lnTo>
                  <a:lnTo>
                    <a:pt x="204" y="79"/>
                  </a:lnTo>
                  <a:lnTo>
                    <a:pt x="195" y="78"/>
                  </a:lnTo>
                  <a:lnTo>
                    <a:pt x="187" y="77"/>
                  </a:lnTo>
                  <a:lnTo>
                    <a:pt x="182" y="76"/>
                  </a:lnTo>
                  <a:lnTo>
                    <a:pt x="179" y="75"/>
                  </a:lnTo>
                  <a:lnTo>
                    <a:pt x="177" y="75"/>
                  </a:lnTo>
                  <a:lnTo>
                    <a:pt x="177" y="45"/>
                  </a:lnTo>
                  <a:lnTo>
                    <a:pt x="178" y="45"/>
                  </a:lnTo>
                  <a:lnTo>
                    <a:pt x="181" y="46"/>
                  </a:lnTo>
                  <a:lnTo>
                    <a:pt x="185" y="47"/>
                  </a:lnTo>
                  <a:lnTo>
                    <a:pt x="193" y="48"/>
                  </a:lnTo>
                  <a:lnTo>
                    <a:pt x="200" y="49"/>
                  </a:lnTo>
                  <a:lnTo>
                    <a:pt x="209" y="51"/>
                  </a:lnTo>
                  <a:lnTo>
                    <a:pt x="221" y="52"/>
                  </a:lnTo>
                  <a:lnTo>
                    <a:pt x="233" y="53"/>
                  </a:lnTo>
                  <a:lnTo>
                    <a:pt x="245" y="54"/>
                  </a:lnTo>
                  <a:lnTo>
                    <a:pt x="260" y="54"/>
                  </a:lnTo>
                  <a:lnTo>
                    <a:pt x="275" y="55"/>
                  </a:lnTo>
                  <a:lnTo>
                    <a:pt x="291" y="54"/>
                  </a:lnTo>
                  <a:lnTo>
                    <a:pt x="306" y="53"/>
                  </a:lnTo>
                  <a:lnTo>
                    <a:pt x="323" y="52"/>
                  </a:lnTo>
                  <a:lnTo>
                    <a:pt x="341" y="49"/>
                  </a:lnTo>
                  <a:lnTo>
                    <a:pt x="358" y="46"/>
                  </a:lnTo>
                  <a:lnTo>
                    <a:pt x="349" y="42"/>
                  </a:lnTo>
                  <a:lnTo>
                    <a:pt x="331" y="39"/>
                  </a:lnTo>
                  <a:lnTo>
                    <a:pt x="307" y="39"/>
                  </a:lnTo>
                  <a:lnTo>
                    <a:pt x="282" y="39"/>
                  </a:lnTo>
                  <a:lnTo>
                    <a:pt x="255" y="40"/>
                  </a:lnTo>
                  <a:lnTo>
                    <a:pt x="229" y="40"/>
                  </a:lnTo>
                  <a:lnTo>
                    <a:pt x="207" y="38"/>
                  </a:lnTo>
                  <a:lnTo>
                    <a:pt x="190" y="33"/>
                  </a:lnTo>
                  <a:lnTo>
                    <a:pt x="203" y="29"/>
                  </a:lnTo>
                  <a:lnTo>
                    <a:pt x="214" y="27"/>
                  </a:lnTo>
                  <a:lnTo>
                    <a:pt x="226" y="25"/>
                  </a:lnTo>
                  <a:lnTo>
                    <a:pt x="240" y="25"/>
                  </a:lnTo>
                  <a:lnTo>
                    <a:pt x="259" y="25"/>
                  </a:lnTo>
                  <a:lnTo>
                    <a:pt x="283" y="26"/>
                  </a:lnTo>
                  <a:lnTo>
                    <a:pt x="315" y="27"/>
                  </a:lnTo>
                  <a:lnTo>
                    <a:pt x="357" y="29"/>
                  </a:lnTo>
                  <a:lnTo>
                    <a:pt x="356" y="27"/>
                  </a:lnTo>
                  <a:lnTo>
                    <a:pt x="353" y="25"/>
                  </a:lnTo>
                  <a:lnTo>
                    <a:pt x="349" y="23"/>
                  </a:lnTo>
                  <a:lnTo>
                    <a:pt x="343" y="20"/>
                  </a:lnTo>
                  <a:lnTo>
                    <a:pt x="335" y="17"/>
                  </a:lnTo>
                  <a:lnTo>
                    <a:pt x="324" y="15"/>
                  </a:lnTo>
                  <a:lnTo>
                    <a:pt x="310" y="12"/>
                  </a:lnTo>
                  <a:lnTo>
                    <a:pt x="293" y="10"/>
                  </a:lnTo>
                  <a:lnTo>
                    <a:pt x="259" y="10"/>
                  </a:lnTo>
                  <a:lnTo>
                    <a:pt x="232" y="10"/>
                  </a:lnTo>
                  <a:lnTo>
                    <a:pt x="211" y="11"/>
                  </a:lnTo>
                  <a:lnTo>
                    <a:pt x="194" y="12"/>
                  </a:lnTo>
                  <a:lnTo>
                    <a:pt x="182" y="14"/>
                  </a:lnTo>
                  <a:lnTo>
                    <a:pt x="174" y="17"/>
                  </a:lnTo>
                  <a:lnTo>
                    <a:pt x="167" y="20"/>
                  </a:lnTo>
                  <a:lnTo>
                    <a:pt x="163" y="25"/>
                  </a:lnTo>
                  <a:lnTo>
                    <a:pt x="155" y="28"/>
                  </a:lnTo>
                  <a:lnTo>
                    <a:pt x="140" y="30"/>
                  </a:lnTo>
                  <a:lnTo>
                    <a:pt x="120" y="31"/>
                  </a:lnTo>
                  <a:lnTo>
                    <a:pt x="98" y="32"/>
                  </a:lnTo>
                  <a:lnTo>
                    <a:pt x="75" y="31"/>
                  </a:lnTo>
                  <a:lnTo>
                    <a:pt x="55" y="29"/>
                  </a:lnTo>
                  <a:lnTo>
                    <a:pt x="38" y="26"/>
                  </a:lnTo>
                  <a:lnTo>
                    <a:pt x="27" y="19"/>
                  </a:lnTo>
                  <a:lnTo>
                    <a:pt x="39" y="16"/>
                  </a:lnTo>
                  <a:lnTo>
                    <a:pt x="58" y="14"/>
                  </a:lnTo>
                  <a:lnTo>
                    <a:pt x="80" y="14"/>
                  </a:lnTo>
                  <a:lnTo>
                    <a:pt x="105" y="14"/>
                  </a:lnTo>
                  <a:lnTo>
                    <a:pt x="128" y="15"/>
                  </a:lnTo>
                  <a:lnTo>
                    <a:pt x="147" y="15"/>
                  </a:lnTo>
                  <a:lnTo>
                    <a:pt x="161" y="14"/>
                  </a:lnTo>
                  <a:lnTo>
                    <a:pt x="166" y="12"/>
                  </a:lnTo>
                  <a:lnTo>
                    <a:pt x="164" y="11"/>
                  </a:lnTo>
                  <a:lnTo>
                    <a:pt x="157" y="10"/>
                  </a:lnTo>
                  <a:lnTo>
                    <a:pt x="145" y="8"/>
                  </a:lnTo>
                  <a:lnTo>
                    <a:pt x="132" y="5"/>
                  </a:lnTo>
                  <a:lnTo>
                    <a:pt x="114" y="3"/>
                  </a:lnTo>
                  <a:lnTo>
                    <a:pt x="94" y="0"/>
                  </a:lnTo>
                  <a:lnTo>
                    <a:pt x="73" y="0"/>
                  </a:lnTo>
                  <a:lnTo>
                    <a:pt x="49" y="1"/>
                  </a:lnTo>
                  <a:lnTo>
                    <a:pt x="36" y="4"/>
                  </a:lnTo>
                  <a:lnTo>
                    <a:pt x="25" y="5"/>
                  </a:lnTo>
                  <a:lnTo>
                    <a:pt x="18" y="8"/>
                  </a:lnTo>
                  <a:lnTo>
                    <a:pt x="12" y="10"/>
                  </a:lnTo>
                  <a:lnTo>
                    <a:pt x="9" y="14"/>
                  </a:lnTo>
                  <a:lnTo>
                    <a:pt x="6" y="17"/>
                  </a:lnTo>
                  <a:lnTo>
                    <a:pt x="3" y="23"/>
                  </a:lnTo>
                  <a:lnTo>
                    <a:pt x="0" y="28"/>
                  </a:lnTo>
                  <a:lnTo>
                    <a:pt x="1" y="391"/>
                  </a:lnTo>
                  <a:lnTo>
                    <a:pt x="16" y="386"/>
                  </a:lnTo>
                  <a:lnTo>
                    <a:pt x="16" y="78"/>
                  </a:lnTo>
                  <a:lnTo>
                    <a:pt x="20" y="78"/>
                  </a:lnTo>
                  <a:lnTo>
                    <a:pt x="32" y="81"/>
                  </a:lnTo>
                  <a:lnTo>
                    <a:pt x="50" y="82"/>
                  </a:lnTo>
                  <a:lnTo>
                    <a:pt x="71" y="83"/>
                  </a:lnTo>
                  <a:lnTo>
                    <a:pt x="95" y="84"/>
                  </a:lnTo>
                  <a:lnTo>
                    <a:pt x="116" y="84"/>
                  </a:lnTo>
                  <a:lnTo>
                    <a:pt x="136" y="82"/>
                  </a:lnTo>
                  <a:lnTo>
                    <a:pt x="149" y="78"/>
                  </a:lnTo>
                  <a:lnTo>
                    <a:pt x="130" y="77"/>
                  </a:lnTo>
                  <a:lnTo>
                    <a:pt x="110" y="75"/>
                  </a:lnTo>
                  <a:lnTo>
                    <a:pt x="91" y="74"/>
                  </a:lnTo>
                  <a:lnTo>
                    <a:pt x="74" y="73"/>
                  </a:lnTo>
                  <a:lnTo>
                    <a:pt x="56" y="71"/>
                  </a:lnTo>
                  <a:lnTo>
                    <a:pt x="40" y="69"/>
                  </a:lnTo>
                  <a:lnTo>
                    <a:pt x="26" y="67"/>
                  </a:lnTo>
                  <a:lnTo>
                    <a:pt x="14" y="64"/>
                  </a:lnTo>
                  <a:lnTo>
                    <a:pt x="15" y="36"/>
                  </a:lnTo>
                  <a:lnTo>
                    <a:pt x="31" y="42"/>
                  </a:lnTo>
                  <a:lnTo>
                    <a:pt x="51" y="46"/>
                  </a:lnTo>
                  <a:lnTo>
                    <a:pt x="75" y="47"/>
                  </a:lnTo>
                  <a:lnTo>
                    <a:pt x="99" y="47"/>
                  </a:lnTo>
                  <a:lnTo>
                    <a:pt x="121" y="46"/>
                  </a:lnTo>
                  <a:lnTo>
                    <a:pt x="140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58" y="102"/>
                  </a:lnTo>
                  <a:lnTo>
                    <a:pt x="159" y="232"/>
                  </a:lnTo>
                  <a:lnTo>
                    <a:pt x="159" y="363"/>
                  </a:lnTo>
                  <a:lnTo>
                    <a:pt x="159" y="422"/>
                  </a:lnTo>
                  <a:lnTo>
                    <a:pt x="145" y="424"/>
                  </a:lnTo>
                  <a:lnTo>
                    <a:pt x="130" y="425"/>
                  </a:lnTo>
                  <a:lnTo>
                    <a:pt x="117" y="425"/>
                  </a:lnTo>
                  <a:lnTo>
                    <a:pt x="103" y="425"/>
                  </a:lnTo>
                  <a:lnTo>
                    <a:pt x="91" y="424"/>
                  </a:lnTo>
                  <a:lnTo>
                    <a:pt x="82" y="423"/>
                  </a:lnTo>
                  <a:lnTo>
                    <a:pt x="75" y="421"/>
                  </a:lnTo>
                  <a:lnTo>
                    <a:pt x="69" y="419"/>
                  </a:lnTo>
                  <a:lnTo>
                    <a:pt x="69" y="422"/>
                  </a:lnTo>
                  <a:lnTo>
                    <a:pt x="69" y="426"/>
                  </a:lnTo>
                  <a:lnTo>
                    <a:pt x="69" y="431"/>
                  </a:lnTo>
                  <a:lnTo>
                    <a:pt x="70" y="433"/>
                  </a:lnTo>
                  <a:lnTo>
                    <a:pt x="79" y="436"/>
                  </a:lnTo>
                  <a:lnTo>
                    <a:pt x="89" y="439"/>
                  </a:lnTo>
                  <a:lnTo>
                    <a:pt x="101" y="441"/>
                  </a:lnTo>
                  <a:lnTo>
                    <a:pt x="114" y="443"/>
                  </a:lnTo>
                  <a:lnTo>
                    <a:pt x="127" y="443"/>
                  </a:lnTo>
                  <a:lnTo>
                    <a:pt x="141" y="443"/>
                  </a:lnTo>
                  <a:lnTo>
                    <a:pt x="154" y="441"/>
                  </a:lnTo>
                  <a:lnTo>
                    <a:pt x="165" y="439"/>
                  </a:lnTo>
                  <a:lnTo>
                    <a:pt x="166" y="428"/>
                  </a:lnTo>
                  <a:lnTo>
                    <a:pt x="169" y="420"/>
                  </a:lnTo>
                  <a:lnTo>
                    <a:pt x="174" y="413"/>
                  </a:lnTo>
                  <a:lnTo>
                    <a:pt x="176" y="411"/>
                  </a:lnTo>
                  <a:lnTo>
                    <a:pt x="177" y="92"/>
                  </a:lnTo>
                  <a:lnTo>
                    <a:pt x="180" y="93"/>
                  </a:lnTo>
                  <a:lnTo>
                    <a:pt x="186" y="95"/>
                  </a:lnTo>
                  <a:lnTo>
                    <a:pt x="195" y="96"/>
                  </a:lnTo>
                  <a:lnTo>
                    <a:pt x="204" y="97"/>
                  </a:lnTo>
                  <a:lnTo>
                    <a:pt x="216" y="98"/>
                  </a:lnTo>
                  <a:lnTo>
                    <a:pt x="228" y="98"/>
                  </a:lnTo>
                  <a:lnTo>
                    <a:pt x="241" y="100"/>
                  </a:lnTo>
                  <a:lnTo>
                    <a:pt x="256" y="101"/>
                  </a:lnTo>
                  <a:lnTo>
                    <a:pt x="270" y="101"/>
                  </a:lnTo>
                  <a:lnTo>
                    <a:pt x="283" y="101"/>
                  </a:lnTo>
                  <a:lnTo>
                    <a:pt x="297" y="101"/>
                  </a:lnTo>
                  <a:lnTo>
                    <a:pt x="310" y="101"/>
                  </a:lnTo>
                  <a:lnTo>
                    <a:pt x="321" y="100"/>
                  </a:lnTo>
                  <a:lnTo>
                    <a:pt x="332" y="98"/>
                  </a:lnTo>
                  <a:lnTo>
                    <a:pt x="340" y="97"/>
                  </a:lnTo>
                  <a:lnTo>
                    <a:pt x="346" y="96"/>
                  </a:lnTo>
                  <a:lnTo>
                    <a:pt x="346" y="457"/>
                  </a:lnTo>
                  <a:lnTo>
                    <a:pt x="341" y="460"/>
                  </a:lnTo>
                  <a:lnTo>
                    <a:pt x="330" y="462"/>
                  </a:lnTo>
                  <a:lnTo>
                    <a:pt x="315" y="465"/>
                  </a:lnTo>
                  <a:lnTo>
                    <a:pt x="298" y="467"/>
                  </a:lnTo>
                  <a:lnTo>
                    <a:pt x="280" y="470"/>
                  </a:lnTo>
                  <a:lnTo>
                    <a:pt x="263" y="470"/>
                  </a:lnTo>
                  <a:lnTo>
                    <a:pt x="248" y="470"/>
                  </a:lnTo>
                  <a:lnTo>
                    <a:pt x="238" y="467"/>
                  </a:lnTo>
                  <a:lnTo>
                    <a:pt x="228" y="481"/>
                  </a:lnTo>
                  <a:lnTo>
                    <a:pt x="234" y="483"/>
                  </a:lnTo>
                  <a:lnTo>
                    <a:pt x="244" y="485"/>
                  </a:lnTo>
                  <a:lnTo>
                    <a:pt x="259" y="486"/>
                  </a:lnTo>
                  <a:lnTo>
                    <a:pt x="276" y="488"/>
                  </a:lnTo>
                  <a:lnTo>
                    <a:pt x="295" y="488"/>
                  </a:lnTo>
                  <a:lnTo>
                    <a:pt x="315" y="485"/>
                  </a:lnTo>
                  <a:lnTo>
                    <a:pt x="333" y="483"/>
                  </a:lnTo>
                  <a:lnTo>
                    <a:pt x="349" y="479"/>
                  </a:lnTo>
                  <a:lnTo>
                    <a:pt x="351" y="478"/>
                  </a:lnTo>
                  <a:lnTo>
                    <a:pt x="354" y="480"/>
                  </a:lnTo>
                  <a:lnTo>
                    <a:pt x="360" y="483"/>
                  </a:lnTo>
                  <a:lnTo>
                    <a:pt x="367" y="489"/>
                  </a:lnTo>
                  <a:lnTo>
                    <a:pt x="377" y="493"/>
                  </a:lnTo>
                  <a:lnTo>
                    <a:pt x="389" y="497"/>
                  </a:lnTo>
                  <a:lnTo>
                    <a:pt x="402" y="500"/>
                  </a:lnTo>
                  <a:lnTo>
                    <a:pt x="419" y="501"/>
                  </a:lnTo>
                  <a:lnTo>
                    <a:pt x="460" y="485"/>
                  </a:lnTo>
                  <a:lnTo>
                    <a:pt x="445" y="485"/>
                  </a:lnTo>
                  <a:lnTo>
                    <a:pt x="430" y="485"/>
                  </a:lnTo>
                  <a:lnTo>
                    <a:pt x="415" y="483"/>
                  </a:lnTo>
                  <a:lnTo>
                    <a:pt x="401" y="481"/>
                  </a:lnTo>
                  <a:lnTo>
                    <a:pt x="389" y="478"/>
                  </a:lnTo>
                  <a:lnTo>
                    <a:pt x="378" y="473"/>
                  </a:lnTo>
                  <a:lnTo>
                    <a:pt x="370" y="469"/>
                  </a:lnTo>
                  <a:lnTo>
                    <a:pt x="365" y="462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7302500" y="2774951"/>
              <a:ext cx="85725" cy="85725"/>
            </a:xfrm>
            <a:custGeom>
              <a:avLst/>
              <a:gdLst/>
              <a:ahLst/>
              <a:cxnLst>
                <a:cxn ang="0">
                  <a:pos x="100" y="77"/>
                </a:cxn>
                <a:cxn ang="0">
                  <a:pos x="96" y="58"/>
                </a:cxn>
                <a:cxn ang="0">
                  <a:pos x="87" y="32"/>
                </a:cxn>
                <a:cxn ang="0">
                  <a:pos x="75" y="15"/>
                </a:cxn>
                <a:cxn ang="0">
                  <a:pos x="60" y="16"/>
                </a:cxn>
                <a:cxn ang="0">
                  <a:pos x="50" y="25"/>
                </a:cxn>
                <a:cxn ang="0">
                  <a:pos x="52" y="27"/>
                </a:cxn>
                <a:cxn ang="0">
                  <a:pos x="62" y="28"/>
                </a:cxn>
                <a:cxn ang="0">
                  <a:pos x="63" y="38"/>
                </a:cxn>
                <a:cxn ang="0">
                  <a:pos x="55" y="39"/>
                </a:cxn>
                <a:cxn ang="0">
                  <a:pos x="42" y="44"/>
                </a:cxn>
                <a:cxn ang="0">
                  <a:pos x="27" y="50"/>
                </a:cxn>
                <a:cxn ang="0">
                  <a:pos x="19" y="57"/>
                </a:cxn>
                <a:cxn ang="0">
                  <a:pos x="15" y="72"/>
                </a:cxn>
                <a:cxn ang="0">
                  <a:pos x="16" y="87"/>
                </a:cxn>
                <a:cxn ang="0">
                  <a:pos x="23" y="93"/>
                </a:cxn>
                <a:cxn ang="0">
                  <a:pos x="31" y="87"/>
                </a:cxn>
                <a:cxn ang="0">
                  <a:pos x="32" y="78"/>
                </a:cxn>
                <a:cxn ang="0">
                  <a:pos x="39" y="72"/>
                </a:cxn>
                <a:cxn ang="0">
                  <a:pos x="55" y="64"/>
                </a:cxn>
                <a:cxn ang="0">
                  <a:pos x="70" y="56"/>
                </a:cxn>
                <a:cxn ang="0">
                  <a:pos x="84" y="52"/>
                </a:cxn>
                <a:cxn ang="0">
                  <a:pos x="86" y="57"/>
                </a:cxn>
                <a:cxn ang="0">
                  <a:pos x="76" y="65"/>
                </a:cxn>
                <a:cxn ang="0">
                  <a:pos x="62" y="74"/>
                </a:cxn>
                <a:cxn ang="0">
                  <a:pos x="49" y="80"/>
                </a:cxn>
                <a:cxn ang="0">
                  <a:pos x="45" y="91"/>
                </a:cxn>
                <a:cxn ang="0">
                  <a:pos x="39" y="104"/>
                </a:cxn>
                <a:cxn ang="0">
                  <a:pos x="23" y="108"/>
                </a:cxn>
                <a:cxn ang="0">
                  <a:pos x="6" y="101"/>
                </a:cxn>
                <a:cxn ang="0">
                  <a:pos x="0" y="78"/>
                </a:cxn>
                <a:cxn ang="0">
                  <a:pos x="8" y="48"/>
                </a:cxn>
                <a:cxn ang="0">
                  <a:pos x="33" y="35"/>
                </a:cxn>
                <a:cxn ang="0">
                  <a:pos x="39" y="19"/>
                </a:cxn>
                <a:cxn ang="0">
                  <a:pos x="43" y="7"/>
                </a:cxn>
                <a:cxn ang="0">
                  <a:pos x="47" y="2"/>
                </a:cxn>
                <a:cxn ang="0">
                  <a:pos x="55" y="1"/>
                </a:cxn>
                <a:cxn ang="0">
                  <a:pos x="67" y="0"/>
                </a:cxn>
                <a:cxn ang="0">
                  <a:pos x="88" y="6"/>
                </a:cxn>
                <a:cxn ang="0">
                  <a:pos x="101" y="27"/>
                </a:cxn>
                <a:cxn ang="0">
                  <a:pos x="106" y="53"/>
                </a:cxn>
                <a:cxn ang="0">
                  <a:pos x="104" y="74"/>
                </a:cxn>
              </a:cxnLst>
              <a:rect l="0" t="0" r="r" b="b"/>
              <a:pathLst>
                <a:path w="106" h="109">
                  <a:moveTo>
                    <a:pt x="102" y="80"/>
                  </a:moveTo>
                  <a:lnTo>
                    <a:pt x="100" y="77"/>
                  </a:lnTo>
                  <a:lnTo>
                    <a:pt x="99" y="70"/>
                  </a:lnTo>
                  <a:lnTo>
                    <a:pt x="96" y="58"/>
                  </a:lnTo>
                  <a:lnTo>
                    <a:pt x="92" y="44"/>
                  </a:lnTo>
                  <a:lnTo>
                    <a:pt x="87" y="32"/>
                  </a:lnTo>
                  <a:lnTo>
                    <a:pt x="82" y="21"/>
                  </a:lnTo>
                  <a:lnTo>
                    <a:pt x="75" y="15"/>
                  </a:lnTo>
                  <a:lnTo>
                    <a:pt x="65" y="15"/>
                  </a:lnTo>
                  <a:lnTo>
                    <a:pt x="60" y="16"/>
                  </a:lnTo>
                  <a:lnTo>
                    <a:pt x="55" y="21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52" y="27"/>
                  </a:lnTo>
                  <a:lnTo>
                    <a:pt x="58" y="27"/>
                  </a:lnTo>
                  <a:lnTo>
                    <a:pt x="62" y="28"/>
                  </a:lnTo>
                  <a:lnTo>
                    <a:pt x="64" y="33"/>
                  </a:lnTo>
                  <a:lnTo>
                    <a:pt x="63" y="38"/>
                  </a:lnTo>
                  <a:lnTo>
                    <a:pt x="59" y="39"/>
                  </a:lnTo>
                  <a:lnTo>
                    <a:pt x="55" y="39"/>
                  </a:lnTo>
                  <a:lnTo>
                    <a:pt x="50" y="41"/>
                  </a:lnTo>
                  <a:lnTo>
                    <a:pt x="42" y="44"/>
                  </a:lnTo>
                  <a:lnTo>
                    <a:pt x="33" y="47"/>
                  </a:lnTo>
                  <a:lnTo>
                    <a:pt x="27" y="50"/>
                  </a:lnTo>
                  <a:lnTo>
                    <a:pt x="23" y="53"/>
                  </a:lnTo>
                  <a:lnTo>
                    <a:pt x="19" y="57"/>
                  </a:lnTo>
                  <a:lnTo>
                    <a:pt x="17" y="63"/>
                  </a:lnTo>
                  <a:lnTo>
                    <a:pt x="15" y="72"/>
                  </a:lnTo>
                  <a:lnTo>
                    <a:pt x="15" y="82"/>
                  </a:lnTo>
                  <a:lnTo>
                    <a:pt x="16" y="87"/>
                  </a:lnTo>
                  <a:lnTo>
                    <a:pt x="18" y="92"/>
                  </a:lnTo>
                  <a:lnTo>
                    <a:pt x="23" y="93"/>
                  </a:lnTo>
                  <a:lnTo>
                    <a:pt x="29" y="91"/>
                  </a:lnTo>
                  <a:lnTo>
                    <a:pt x="31" y="87"/>
                  </a:lnTo>
                  <a:lnTo>
                    <a:pt x="32" y="82"/>
                  </a:lnTo>
                  <a:lnTo>
                    <a:pt x="32" y="78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6" y="69"/>
                  </a:lnTo>
                  <a:lnTo>
                    <a:pt x="55" y="64"/>
                  </a:lnTo>
                  <a:lnTo>
                    <a:pt x="63" y="60"/>
                  </a:lnTo>
                  <a:lnTo>
                    <a:pt x="70" y="56"/>
                  </a:lnTo>
                  <a:lnTo>
                    <a:pt x="78" y="54"/>
                  </a:lnTo>
                  <a:lnTo>
                    <a:pt x="84" y="52"/>
                  </a:lnTo>
                  <a:lnTo>
                    <a:pt x="87" y="53"/>
                  </a:lnTo>
                  <a:lnTo>
                    <a:pt x="86" y="57"/>
                  </a:lnTo>
                  <a:lnTo>
                    <a:pt x="82" y="61"/>
                  </a:lnTo>
                  <a:lnTo>
                    <a:pt x="76" y="65"/>
                  </a:lnTo>
                  <a:lnTo>
                    <a:pt x="69" y="70"/>
                  </a:lnTo>
                  <a:lnTo>
                    <a:pt x="62" y="74"/>
                  </a:lnTo>
                  <a:lnTo>
                    <a:pt x="55" y="77"/>
                  </a:lnTo>
                  <a:lnTo>
                    <a:pt x="49" y="80"/>
                  </a:lnTo>
                  <a:lnTo>
                    <a:pt x="46" y="83"/>
                  </a:lnTo>
                  <a:lnTo>
                    <a:pt x="45" y="91"/>
                  </a:lnTo>
                  <a:lnTo>
                    <a:pt x="43" y="98"/>
                  </a:lnTo>
                  <a:lnTo>
                    <a:pt x="39" y="104"/>
                  </a:lnTo>
                  <a:lnTo>
                    <a:pt x="32" y="109"/>
                  </a:lnTo>
                  <a:lnTo>
                    <a:pt x="23" y="108"/>
                  </a:lnTo>
                  <a:lnTo>
                    <a:pt x="13" y="105"/>
                  </a:lnTo>
                  <a:lnTo>
                    <a:pt x="6" y="101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8"/>
                  </a:lnTo>
                  <a:lnTo>
                    <a:pt x="23" y="39"/>
                  </a:lnTo>
                  <a:lnTo>
                    <a:pt x="33" y="35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41" y="11"/>
                  </a:lnTo>
                  <a:lnTo>
                    <a:pt x="43" y="7"/>
                  </a:lnTo>
                  <a:lnTo>
                    <a:pt x="45" y="4"/>
                  </a:lnTo>
                  <a:lnTo>
                    <a:pt x="47" y="2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88" y="6"/>
                  </a:lnTo>
                  <a:lnTo>
                    <a:pt x="96" y="17"/>
                  </a:lnTo>
                  <a:lnTo>
                    <a:pt x="101" y="27"/>
                  </a:lnTo>
                  <a:lnTo>
                    <a:pt x="104" y="40"/>
                  </a:lnTo>
                  <a:lnTo>
                    <a:pt x="106" y="53"/>
                  </a:lnTo>
                  <a:lnTo>
                    <a:pt x="106" y="63"/>
                  </a:lnTo>
                  <a:lnTo>
                    <a:pt x="104" y="74"/>
                  </a:lnTo>
                  <a:lnTo>
                    <a:pt x="102" y="80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7426325" y="2805113"/>
              <a:ext cx="87313" cy="90488"/>
            </a:xfrm>
            <a:custGeom>
              <a:avLst/>
              <a:gdLst/>
              <a:ahLst/>
              <a:cxnLst>
                <a:cxn ang="0">
                  <a:pos x="104" y="81"/>
                </a:cxn>
                <a:cxn ang="0">
                  <a:pos x="100" y="61"/>
                </a:cxn>
                <a:cxn ang="0">
                  <a:pos x="91" y="35"/>
                </a:cxn>
                <a:cxn ang="0">
                  <a:pos x="77" y="17"/>
                </a:cxn>
                <a:cxn ang="0">
                  <a:pos x="62" y="18"/>
                </a:cxn>
                <a:cxn ang="0">
                  <a:pos x="52" y="27"/>
                </a:cxn>
                <a:cxn ang="0">
                  <a:pos x="54" y="30"/>
                </a:cxn>
                <a:cxn ang="0">
                  <a:pos x="64" y="30"/>
                </a:cxn>
                <a:cxn ang="0">
                  <a:pos x="65" y="40"/>
                </a:cxn>
                <a:cxn ang="0">
                  <a:pos x="57" y="42"/>
                </a:cxn>
                <a:cxn ang="0">
                  <a:pos x="43" y="47"/>
                </a:cxn>
                <a:cxn ang="0">
                  <a:pos x="28" y="53"/>
                </a:cxn>
                <a:cxn ang="0">
                  <a:pos x="19" y="60"/>
                </a:cxn>
                <a:cxn ang="0">
                  <a:pos x="14" y="75"/>
                </a:cxn>
                <a:cxn ang="0">
                  <a:pos x="15" y="92"/>
                </a:cxn>
                <a:cxn ang="0">
                  <a:pos x="23" y="97"/>
                </a:cxn>
                <a:cxn ang="0">
                  <a:pos x="32" y="92"/>
                </a:cxn>
                <a:cxn ang="0">
                  <a:pos x="33" y="82"/>
                </a:cxn>
                <a:cxn ang="0">
                  <a:pos x="41" y="76"/>
                </a:cxn>
                <a:cxn ang="0">
                  <a:pos x="57" y="69"/>
                </a:cxn>
                <a:cxn ang="0">
                  <a:pos x="73" y="60"/>
                </a:cxn>
                <a:cxn ang="0">
                  <a:pos x="87" y="55"/>
                </a:cxn>
                <a:cxn ang="0">
                  <a:pos x="89" y="60"/>
                </a:cxn>
                <a:cxn ang="0">
                  <a:pos x="79" y="70"/>
                </a:cxn>
                <a:cxn ang="0">
                  <a:pos x="64" y="78"/>
                </a:cxn>
                <a:cxn ang="0">
                  <a:pos x="51" y="84"/>
                </a:cxn>
                <a:cxn ang="0">
                  <a:pos x="46" y="95"/>
                </a:cxn>
                <a:cxn ang="0">
                  <a:pos x="40" y="110"/>
                </a:cxn>
                <a:cxn ang="0">
                  <a:pos x="28" y="114"/>
                </a:cxn>
                <a:cxn ang="0">
                  <a:pos x="19" y="113"/>
                </a:cxn>
                <a:cxn ang="0">
                  <a:pos x="9" y="110"/>
                </a:cxn>
                <a:cxn ang="0">
                  <a:pos x="3" y="103"/>
                </a:cxn>
                <a:cxn ang="0">
                  <a:pos x="0" y="82"/>
                </a:cxn>
                <a:cxn ang="0">
                  <a:pos x="7" y="52"/>
                </a:cxn>
                <a:cxn ang="0">
                  <a:pos x="32" y="37"/>
                </a:cxn>
                <a:cxn ang="0">
                  <a:pos x="31" y="20"/>
                </a:cxn>
                <a:cxn ang="0">
                  <a:pos x="41" y="8"/>
                </a:cxn>
                <a:cxn ang="0">
                  <a:pos x="47" y="4"/>
                </a:cxn>
                <a:cxn ang="0">
                  <a:pos x="55" y="1"/>
                </a:cxn>
                <a:cxn ang="0">
                  <a:pos x="69" y="0"/>
                </a:cxn>
                <a:cxn ang="0">
                  <a:pos x="91" y="7"/>
                </a:cxn>
                <a:cxn ang="0">
                  <a:pos x="105" y="30"/>
                </a:cxn>
                <a:cxn ang="0">
                  <a:pos x="110" y="55"/>
                </a:cxn>
                <a:cxn ang="0">
                  <a:pos x="108" y="77"/>
                </a:cxn>
              </a:cxnLst>
              <a:rect l="0" t="0" r="r" b="b"/>
              <a:pathLst>
                <a:path w="110" h="114">
                  <a:moveTo>
                    <a:pt x="106" y="84"/>
                  </a:moveTo>
                  <a:lnTo>
                    <a:pt x="104" y="8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6" y="47"/>
                  </a:lnTo>
                  <a:lnTo>
                    <a:pt x="91" y="35"/>
                  </a:lnTo>
                  <a:lnTo>
                    <a:pt x="85" y="23"/>
                  </a:lnTo>
                  <a:lnTo>
                    <a:pt x="77" y="17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7" y="22"/>
                  </a:lnTo>
                  <a:lnTo>
                    <a:pt x="52" y="27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28"/>
                  </a:lnTo>
                  <a:lnTo>
                    <a:pt x="64" y="30"/>
                  </a:lnTo>
                  <a:lnTo>
                    <a:pt x="66" y="35"/>
                  </a:lnTo>
                  <a:lnTo>
                    <a:pt x="65" y="40"/>
                  </a:lnTo>
                  <a:lnTo>
                    <a:pt x="62" y="42"/>
                  </a:lnTo>
                  <a:lnTo>
                    <a:pt x="57" y="42"/>
                  </a:lnTo>
                  <a:lnTo>
                    <a:pt x="52" y="43"/>
                  </a:lnTo>
                  <a:lnTo>
                    <a:pt x="43" y="47"/>
                  </a:lnTo>
                  <a:lnTo>
                    <a:pt x="34" y="50"/>
                  </a:lnTo>
                  <a:lnTo>
                    <a:pt x="28" y="53"/>
                  </a:lnTo>
                  <a:lnTo>
                    <a:pt x="23" y="56"/>
                  </a:lnTo>
                  <a:lnTo>
                    <a:pt x="19" y="60"/>
                  </a:lnTo>
                  <a:lnTo>
                    <a:pt x="16" y="66"/>
                  </a:lnTo>
                  <a:lnTo>
                    <a:pt x="14" y="75"/>
                  </a:lnTo>
                  <a:lnTo>
                    <a:pt x="14" y="86"/>
                  </a:lnTo>
                  <a:lnTo>
                    <a:pt x="15" y="92"/>
                  </a:lnTo>
                  <a:lnTo>
                    <a:pt x="18" y="96"/>
                  </a:lnTo>
                  <a:lnTo>
                    <a:pt x="23" y="97"/>
                  </a:lnTo>
                  <a:lnTo>
                    <a:pt x="30" y="95"/>
                  </a:lnTo>
                  <a:lnTo>
                    <a:pt x="32" y="92"/>
                  </a:lnTo>
                  <a:lnTo>
                    <a:pt x="33" y="87"/>
                  </a:lnTo>
                  <a:lnTo>
                    <a:pt x="33" y="82"/>
                  </a:lnTo>
                  <a:lnTo>
                    <a:pt x="34" y="78"/>
                  </a:lnTo>
                  <a:lnTo>
                    <a:pt x="41" y="76"/>
                  </a:lnTo>
                  <a:lnTo>
                    <a:pt x="48" y="73"/>
                  </a:lnTo>
                  <a:lnTo>
                    <a:pt x="57" y="69"/>
                  </a:lnTo>
                  <a:lnTo>
                    <a:pt x="65" y="63"/>
                  </a:lnTo>
                  <a:lnTo>
                    <a:pt x="73" y="60"/>
                  </a:lnTo>
                  <a:lnTo>
                    <a:pt x="81" y="57"/>
                  </a:lnTo>
                  <a:lnTo>
                    <a:pt x="87" y="55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5" y="65"/>
                  </a:lnTo>
                  <a:lnTo>
                    <a:pt x="79" y="70"/>
                  </a:lnTo>
                  <a:lnTo>
                    <a:pt x="72" y="74"/>
                  </a:lnTo>
                  <a:lnTo>
                    <a:pt x="64" y="78"/>
                  </a:lnTo>
                  <a:lnTo>
                    <a:pt x="57" y="81"/>
                  </a:lnTo>
                  <a:lnTo>
                    <a:pt x="51" y="84"/>
                  </a:lnTo>
                  <a:lnTo>
                    <a:pt x="47" y="87"/>
                  </a:lnTo>
                  <a:lnTo>
                    <a:pt x="46" y="95"/>
                  </a:lnTo>
                  <a:lnTo>
                    <a:pt x="44" y="103"/>
                  </a:lnTo>
                  <a:lnTo>
                    <a:pt x="40" y="110"/>
                  </a:lnTo>
                  <a:lnTo>
                    <a:pt x="33" y="114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9" y="113"/>
                  </a:lnTo>
                  <a:lnTo>
                    <a:pt x="13" y="112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82"/>
                  </a:lnTo>
                  <a:lnTo>
                    <a:pt x="1" y="65"/>
                  </a:lnTo>
                  <a:lnTo>
                    <a:pt x="7" y="52"/>
                  </a:lnTo>
                  <a:lnTo>
                    <a:pt x="23" y="42"/>
                  </a:lnTo>
                  <a:lnTo>
                    <a:pt x="32" y="37"/>
                  </a:lnTo>
                  <a:lnTo>
                    <a:pt x="32" y="30"/>
                  </a:lnTo>
                  <a:lnTo>
                    <a:pt x="31" y="20"/>
                  </a:lnTo>
                  <a:lnTo>
                    <a:pt x="38" y="12"/>
                  </a:lnTo>
                  <a:lnTo>
                    <a:pt x="41" y="8"/>
                  </a:lnTo>
                  <a:lnTo>
                    <a:pt x="44" y="6"/>
                  </a:lnTo>
                  <a:lnTo>
                    <a:pt x="47" y="4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80" y="0"/>
                  </a:lnTo>
                  <a:lnTo>
                    <a:pt x="91" y="7"/>
                  </a:lnTo>
                  <a:lnTo>
                    <a:pt x="99" y="17"/>
                  </a:lnTo>
                  <a:lnTo>
                    <a:pt x="105" y="30"/>
                  </a:lnTo>
                  <a:lnTo>
                    <a:pt x="108" y="42"/>
                  </a:lnTo>
                  <a:lnTo>
                    <a:pt x="110" y="55"/>
                  </a:lnTo>
                  <a:lnTo>
                    <a:pt x="110" y="67"/>
                  </a:lnTo>
                  <a:lnTo>
                    <a:pt x="108" y="77"/>
                  </a:lnTo>
                  <a:lnTo>
                    <a:pt x="106" y="84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7875588" y="3490913"/>
              <a:ext cx="363538" cy="273050"/>
            </a:xfrm>
            <a:custGeom>
              <a:avLst/>
              <a:gdLst/>
              <a:ahLst/>
              <a:cxnLst>
                <a:cxn ang="0">
                  <a:pos x="73" y="1"/>
                </a:cxn>
                <a:cxn ang="0">
                  <a:pos x="62" y="10"/>
                </a:cxn>
                <a:cxn ang="0">
                  <a:pos x="44" y="22"/>
                </a:cxn>
                <a:cxn ang="0">
                  <a:pos x="28" y="34"/>
                </a:cxn>
                <a:cxn ang="0">
                  <a:pos x="15" y="51"/>
                </a:cxn>
                <a:cxn ang="0">
                  <a:pos x="4" y="83"/>
                </a:cxn>
                <a:cxn ang="0">
                  <a:pos x="0" y="122"/>
                </a:cxn>
                <a:cxn ang="0">
                  <a:pos x="3" y="214"/>
                </a:cxn>
                <a:cxn ang="0">
                  <a:pos x="18" y="246"/>
                </a:cxn>
                <a:cxn ang="0">
                  <a:pos x="53" y="268"/>
                </a:cxn>
                <a:cxn ang="0">
                  <a:pos x="103" y="297"/>
                </a:cxn>
                <a:cxn ang="0">
                  <a:pos x="152" y="322"/>
                </a:cxn>
                <a:cxn ang="0">
                  <a:pos x="181" y="335"/>
                </a:cxn>
                <a:cxn ang="0">
                  <a:pos x="196" y="340"/>
                </a:cxn>
                <a:cxn ang="0">
                  <a:pos x="210" y="343"/>
                </a:cxn>
                <a:cxn ang="0">
                  <a:pos x="224" y="345"/>
                </a:cxn>
                <a:cxn ang="0">
                  <a:pos x="237" y="345"/>
                </a:cxn>
                <a:cxn ang="0">
                  <a:pos x="254" y="343"/>
                </a:cxn>
                <a:cxn ang="0">
                  <a:pos x="268" y="339"/>
                </a:cxn>
                <a:cxn ang="0">
                  <a:pos x="278" y="336"/>
                </a:cxn>
                <a:cxn ang="0">
                  <a:pos x="281" y="335"/>
                </a:cxn>
                <a:cxn ang="0">
                  <a:pos x="291" y="329"/>
                </a:cxn>
                <a:cxn ang="0">
                  <a:pos x="312" y="320"/>
                </a:cxn>
                <a:cxn ang="0">
                  <a:pos x="339" y="307"/>
                </a:cxn>
                <a:cxn ang="0">
                  <a:pos x="367" y="292"/>
                </a:cxn>
                <a:cxn ang="0">
                  <a:pos x="397" y="277"/>
                </a:cxn>
                <a:cxn ang="0">
                  <a:pos x="423" y="260"/>
                </a:cxn>
                <a:cxn ang="0">
                  <a:pos x="443" y="245"/>
                </a:cxn>
                <a:cxn ang="0">
                  <a:pos x="458" y="220"/>
                </a:cxn>
                <a:cxn ang="0">
                  <a:pos x="457" y="155"/>
                </a:cxn>
                <a:cxn ang="0">
                  <a:pos x="445" y="93"/>
                </a:cxn>
                <a:cxn ang="0">
                  <a:pos x="433" y="58"/>
                </a:cxn>
                <a:cxn ang="0">
                  <a:pos x="424" y="43"/>
                </a:cxn>
                <a:cxn ang="0">
                  <a:pos x="410" y="30"/>
                </a:cxn>
                <a:cxn ang="0">
                  <a:pos x="394" y="19"/>
                </a:cxn>
                <a:cxn ang="0">
                  <a:pos x="384" y="13"/>
                </a:cxn>
                <a:cxn ang="0">
                  <a:pos x="75" y="0"/>
                </a:cxn>
              </a:cxnLst>
              <a:rect l="0" t="0" r="r" b="b"/>
              <a:pathLst>
                <a:path w="459" h="345">
                  <a:moveTo>
                    <a:pt x="75" y="0"/>
                  </a:moveTo>
                  <a:lnTo>
                    <a:pt x="73" y="1"/>
                  </a:lnTo>
                  <a:lnTo>
                    <a:pt x="69" y="5"/>
                  </a:lnTo>
                  <a:lnTo>
                    <a:pt x="62" y="10"/>
                  </a:lnTo>
                  <a:lnTo>
                    <a:pt x="53" y="15"/>
                  </a:lnTo>
                  <a:lnTo>
                    <a:pt x="44" y="22"/>
                  </a:lnTo>
                  <a:lnTo>
                    <a:pt x="35" y="29"/>
                  </a:lnTo>
                  <a:lnTo>
                    <a:pt x="28" y="34"/>
                  </a:lnTo>
                  <a:lnTo>
                    <a:pt x="23" y="39"/>
                  </a:lnTo>
                  <a:lnTo>
                    <a:pt x="15" y="51"/>
                  </a:lnTo>
                  <a:lnTo>
                    <a:pt x="9" y="67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168"/>
                  </a:lnTo>
                  <a:lnTo>
                    <a:pt x="3" y="214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33" y="256"/>
                  </a:lnTo>
                  <a:lnTo>
                    <a:pt x="53" y="268"/>
                  </a:lnTo>
                  <a:lnTo>
                    <a:pt x="77" y="282"/>
                  </a:lnTo>
                  <a:lnTo>
                    <a:pt x="103" y="297"/>
                  </a:lnTo>
                  <a:lnTo>
                    <a:pt x="128" y="310"/>
                  </a:lnTo>
                  <a:lnTo>
                    <a:pt x="152" y="322"/>
                  </a:lnTo>
                  <a:lnTo>
                    <a:pt x="172" y="331"/>
                  </a:lnTo>
                  <a:lnTo>
                    <a:pt x="181" y="335"/>
                  </a:lnTo>
                  <a:lnTo>
                    <a:pt x="188" y="338"/>
                  </a:lnTo>
                  <a:lnTo>
                    <a:pt x="196" y="340"/>
                  </a:lnTo>
                  <a:lnTo>
                    <a:pt x="204" y="341"/>
                  </a:lnTo>
                  <a:lnTo>
                    <a:pt x="210" y="343"/>
                  </a:lnTo>
                  <a:lnTo>
                    <a:pt x="217" y="344"/>
                  </a:lnTo>
                  <a:lnTo>
                    <a:pt x="224" y="345"/>
                  </a:lnTo>
                  <a:lnTo>
                    <a:pt x="229" y="345"/>
                  </a:lnTo>
                  <a:lnTo>
                    <a:pt x="237" y="345"/>
                  </a:lnTo>
                  <a:lnTo>
                    <a:pt x="246" y="344"/>
                  </a:lnTo>
                  <a:lnTo>
                    <a:pt x="254" y="343"/>
                  </a:lnTo>
                  <a:lnTo>
                    <a:pt x="262" y="341"/>
                  </a:lnTo>
                  <a:lnTo>
                    <a:pt x="268" y="339"/>
                  </a:lnTo>
                  <a:lnTo>
                    <a:pt x="273" y="338"/>
                  </a:lnTo>
                  <a:lnTo>
                    <a:pt x="278" y="336"/>
                  </a:lnTo>
                  <a:lnTo>
                    <a:pt x="279" y="336"/>
                  </a:lnTo>
                  <a:lnTo>
                    <a:pt x="281" y="335"/>
                  </a:lnTo>
                  <a:lnTo>
                    <a:pt x="285" y="333"/>
                  </a:lnTo>
                  <a:lnTo>
                    <a:pt x="291" y="329"/>
                  </a:lnTo>
                  <a:lnTo>
                    <a:pt x="301" y="325"/>
                  </a:lnTo>
                  <a:lnTo>
                    <a:pt x="312" y="320"/>
                  </a:lnTo>
                  <a:lnTo>
                    <a:pt x="325" y="314"/>
                  </a:lnTo>
                  <a:lnTo>
                    <a:pt x="339" y="307"/>
                  </a:lnTo>
                  <a:lnTo>
                    <a:pt x="352" y="300"/>
                  </a:lnTo>
                  <a:lnTo>
                    <a:pt x="367" y="292"/>
                  </a:lnTo>
                  <a:lnTo>
                    <a:pt x="382" y="284"/>
                  </a:lnTo>
                  <a:lnTo>
                    <a:pt x="397" y="277"/>
                  </a:lnTo>
                  <a:lnTo>
                    <a:pt x="410" y="268"/>
                  </a:lnTo>
                  <a:lnTo>
                    <a:pt x="423" y="260"/>
                  </a:lnTo>
                  <a:lnTo>
                    <a:pt x="433" y="252"/>
                  </a:lnTo>
                  <a:lnTo>
                    <a:pt x="443" y="245"/>
                  </a:lnTo>
                  <a:lnTo>
                    <a:pt x="450" y="239"/>
                  </a:lnTo>
                  <a:lnTo>
                    <a:pt x="458" y="220"/>
                  </a:lnTo>
                  <a:lnTo>
                    <a:pt x="459" y="189"/>
                  </a:lnTo>
                  <a:lnTo>
                    <a:pt x="457" y="155"/>
                  </a:lnTo>
                  <a:lnTo>
                    <a:pt x="451" y="122"/>
                  </a:lnTo>
                  <a:lnTo>
                    <a:pt x="445" y="93"/>
                  </a:lnTo>
                  <a:lnTo>
                    <a:pt x="440" y="72"/>
                  </a:lnTo>
                  <a:lnTo>
                    <a:pt x="433" y="58"/>
                  </a:lnTo>
                  <a:lnTo>
                    <a:pt x="429" y="49"/>
                  </a:lnTo>
                  <a:lnTo>
                    <a:pt x="424" y="43"/>
                  </a:lnTo>
                  <a:lnTo>
                    <a:pt x="418" y="36"/>
                  </a:lnTo>
                  <a:lnTo>
                    <a:pt x="410" y="30"/>
                  </a:lnTo>
                  <a:lnTo>
                    <a:pt x="402" y="24"/>
                  </a:lnTo>
                  <a:lnTo>
                    <a:pt x="394" y="19"/>
                  </a:lnTo>
                  <a:lnTo>
                    <a:pt x="388" y="15"/>
                  </a:lnTo>
                  <a:lnTo>
                    <a:pt x="384" y="13"/>
                  </a:lnTo>
                  <a:lnTo>
                    <a:pt x="382" y="1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4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auto">
            <a:xfrm>
              <a:off x="7608888" y="2425701"/>
              <a:ext cx="376238" cy="268288"/>
            </a:xfrm>
            <a:custGeom>
              <a:avLst/>
              <a:gdLst/>
              <a:ahLst/>
              <a:cxnLst>
                <a:cxn ang="0">
                  <a:pos x="133" y="27"/>
                </a:cxn>
                <a:cxn ang="0">
                  <a:pos x="120" y="28"/>
                </a:cxn>
                <a:cxn ang="0">
                  <a:pos x="107" y="29"/>
                </a:cxn>
                <a:cxn ang="0">
                  <a:pos x="90" y="36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4" y="65"/>
                </a:cxn>
                <a:cxn ang="0">
                  <a:pos x="48" y="70"/>
                </a:cxn>
                <a:cxn ang="0">
                  <a:pos x="39" y="73"/>
                </a:cxn>
                <a:cxn ang="0">
                  <a:pos x="27" y="76"/>
                </a:cxn>
                <a:cxn ang="0">
                  <a:pos x="13" y="85"/>
                </a:cxn>
                <a:cxn ang="0">
                  <a:pos x="2" y="101"/>
                </a:cxn>
                <a:cxn ang="0">
                  <a:pos x="0" y="130"/>
                </a:cxn>
                <a:cxn ang="0">
                  <a:pos x="6" y="155"/>
                </a:cxn>
                <a:cxn ang="0">
                  <a:pos x="16" y="176"/>
                </a:cxn>
                <a:cxn ang="0">
                  <a:pos x="30" y="192"/>
                </a:cxn>
                <a:cxn ang="0">
                  <a:pos x="46" y="203"/>
                </a:cxn>
                <a:cxn ang="0">
                  <a:pos x="77" y="217"/>
                </a:cxn>
                <a:cxn ang="0">
                  <a:pos x="124" y="237"/>
                </a:cxn>
                <a:cxn ang="0">
                  <a:pos x="180" y="262"/>
                </a:cxn>
                <a:cxn ang="0">
                  <a:pos x="238" y="287"/>
                </a:cxn>
                <a:cxn ang="0">
                  <a:pos x="293" y="309"/>
                </a:cxn>
                <a:cxn ang="0">
                  <a:pos x="335" y="327"/>
                </a:cxn>
                <a:cxn ang="0">
                  <a:pos x="361" y="338"/>
                </a:cxn>
                <a:cxn ang="0">
                  <a:pos x="367" y="339"/>
                </a:cxn>
                <a:cxn ang="0">
                  <a:pos x="390" y="334"/>
                </a:cxn>
                <a:cxn ang="0">
                  <a:pos x="421" y="324"/>
                </a:cxn>
                <a:cxn ang="0">
                  <a:pos x="447" y="306"/>
                </a:cxn>
                <a:cxn ang="0">
                  <a:pos x="458" y="258"/>
                </a:cxn>
                <a:cxn ang="0">
                  <a:pos x="449" y="201"/>
                </a:cxn>
                <a:cxn ang="0">
                  <a:pos x="447" y="190"/>
                </a:cxn>
                <a:cxn ang="0">
                  <a:pos x="456" y="181"/>
                </a:cxn>
                <a:cxn ang="0">
                  <a:pos x="468" y="166"/>
                </a:cxn>
                <a:cxn ang="0">
                  <a:pos x="474" y="149"/>
                </a:cxn>
                <a:cxn ang="0">
                  <a:pos x="467" y="125"/>
                </a:cxn>
                <a:cxn ang="0">
                  <a:pos x="449" y="87"/>
                </a:cxn>
                <a:cxn ang="0">
                  <a:pos x="446" y="77"/>
                </a:cxn>
                <a:cxn ang="0">
                  <a:pos x="444" y="66"/>
                </a:cxn>
                <a:cxn ang="0">
                  <a:pos x="436" y="48"/>
                </a:cxn>
                <a:cxn ang="0">
                  <a:pos x="422" y="31"/>
                </a:cxn>
                <a:cxn ang="0">
                  <a:pos x="397" y="19"/>
                </a:cxn>
                <a:cxn ang="0">
                  <a:pos x="374" y="16"/>
                </a:cxn>
                <a:cxn ang="0">
                  <a:pos x="356" y="19"/>
                </a:cxn>
                <a:cxn ang="0">
                  <a:pos x="345" y="22"/>
                </a:cxn>
                <a:cxn ang="0">
                  <a:pos x="343" y="22"/>
                </a:cxn>
                <a:cxn ang="0">
                  <a:pos x="337" y="19"/>
                </a:cxn>
                <a:cxn ang="0">
                  <a:pos x="328" y="14"/>
                </a:cxn>
                <a:cxn ang="0">
                  <a:pos x="316" y="13"/>
                </a:cxn>
                <a:cxn ang="0">
                  <a:pos x="305" y="18"/>
                </a:cxn>
                <a:cxn ang="0">
                  <a:pos x="293" y="23"/>
                </a:cxn>
                <a:cxn ang="0">
                  <a:pos x="284" y="28"/>
                </a:cxn>
                <a:cxn ang="0">
                  <a:pos x="278" y="31"/>
                </a:cxn>
                <a:cxn ang="0">
                  <a:pos x="276" y="30"/>
                </a:cxn>
                <a:cxn ang="0">
                  <a:pos x="267" y="21"/>
                </a:cxn>
                <a:cxn ang="0">
                  <a:pos x="252" y="11"/>
                </a:cxn>
                <a:cxn ang="0">
                  <a:pos x="237" y="2"/>
                </a:cxn>
                <a:cxn ang="0">
                  <a:pos x="214" y="0"/>
                </a:cxn>
                <a:cxn ang="0">
                  <a:pos x="182" y="6"/>
                </a:cxn>
                <a:cxn ang="0">
                  <a:pos x="156" y="16"/>
                </a:cxn>
                <a:cxn ang="0">
                  <a:pos x="143" y="25"/>
                </a:cxn>
              </a:cxnLst>
              <a:rect l="0" t="0" r="r" b="b"/>
              <a:pathLst>
                <a:path w="474" h="339">
                  <a:moveTo>
                    <a:pt x="140" y="26"/>
                  </a:moveTo>
                  <a:lnTo>
                    <a:pt x="133" y="27"/>
                  </a:lnTo>
                  <a:lnTo>
                    <a:pt x="127" y="28"/>
                  </a:lnTo>
                  <a:lnTo>
                    <a:pt x="120" y="28"/>
                  </a:lnTo>
                  <a:lnTo>
                    <a:pt x="114" y="28"/>
                  </a:lnTo>
                  <a:lnTo>
                    <a:pt x="107" y="29"/>
                  </a:lnTo>
                  <a:lnTo>
                    <a:pt x="99" y="32"/>
                  </a:lnTo>
                  <a:lnTo>
                    <a:pt x="90" y="36"/>
                  </a:lnTo>
                  <a:lnTo>
                    <a:pt x="79" y="43"/>
                  </a:lnTo>
                  <a:lnTo>
                    <a:pt x="72" y="49"/>
                  </a:lnTo>
                  <a:lnTo>
                    <a:pt x="67" y="53"/>
                  </a:lnTo>
                  <a:lnTo>
                    <a:pt x="62" y="57"/>
                  </a:lnTo>
                  <a:lnTo>
                    <a:pt x="58" y="61"/>
                  </a:lnTo>
                  <a:lnTo>
                    <a:pt x="54" y="65"/>
                  </a:lnTo>
                  <a:lnTo>
                    <a:pt x="51" y="68"/>
                  </a:lnTo>
                  <a:lnTo>
                    <a:pt x="48" y="70"/>
                  </a:lnTo>
                  <a:lnTo>
                    <a:pt x="44" y="72"/>
                  </a:lnTo>
                  <a:lnTo>
                    <a:pt x="39" y="73"/>
                  </a:lnTo>
                  <a:lnTo>
                    <a:pt x="33" y="75"/>
                  </a:lnTo>
                  <a:lnTo>
                    <a:pt x="27" y="76"/>
                  </a:lnTo>
                  <a:lnTo>
                    <a:pt x="19" y="79"/>
                  </a:lnTo>
                  <a:lnTo>
                    <a:pt x="13" y="85"/>
                  </a:lnTo>
                  <a:lnTo>
                    <a:pt x="7" y="92"/>
                  </a:lnTo>
                  <a:lnTo>
                    <a:pt x="2" y="101"/>
                  </a:lnTo>
                  <a:lnTo>
                    <a:pt x="0" y="115"/>
                  </a:lnTo>
                  <a:lnTo>
                    <a:pt x="0" y="130"/>
                  </a:lnTo>
                  <a:lnTo>
                    <a:pt x="2" y="143"/>
                  </a:lnTo>
                  <a:lnTo>
                    <a:pt x="6" y="155"/>
                  </a:lnTo>
                  <a:lnTo>
                    <a:pt x="10" y="166"/>
                  </a:lnTo>
                  <a:lnTo>
                    <a:pt x="16" y="176"/>
                  </a:lnTo>
                  <a:lnTo>
                    <a:pt x="22" y="185"/>
                  </a:lnTo>
                  <a:lnTo>
                    <a:pt x="30" y="192"/>
                  </a:lnTo>
                  <a:lnTo>
                    <a:pt x="38" y="198"/>
                  </a:lnTo>
                  <a:lnTo>
                    <a:pt x="46" y="203"/>
                  </a:lnTo>
                  <a:lnTo>
                    <a:pt x="59" y="209"/>
                  </a:lnTo>
                  <a:lnTo>
                    <a:pt x="77" y="217"/>
                  </a:lnTo>
                  <a:lnTo>
                    <a:pt x="99" y="227"/>
                  </a:lnTo>
                  <a:lnTo>
                    <a:pt x="124" y="237"/>
                  </a:lnTo>
                  <a:lnTo>
                    <a:pt x="151" y="250"/>
                  </a:lnTo>
                  <a:lnTo>
                    <a:pt x="180" y="262"/>
                  </a:lnTo>
                  <a:lnTo>
                    <a:pt x="210" y="274"/>
                  </a:lnTo>
                  <a:lnTo>
                    <a:pt x="238" y="287"/>
                  </a:lnTo>
                  <a:lnTo>
                    <a:pt x="267" y="299"/>
                  </a:lnTo>
                  <a:lnTo>
                    <a:pt x="293" y="309"/>
                  </a:lnTo>
                  <a:lnTo>
                    <a:pt x="316" y="319"/>
                  </a:lnTo>
                  <a:lnTo>
                    <a:pt x="335" y="327"/>
                  </a:lnTo>
                  <a:lnTo>
                    <a:pt x="351" y="333"/>
                  </a:lnTo>
                  <a:lnTo>
                    <a:pt x="361" y="338"/>
                  </a:lnTo>
                  <a:lnTo>
                    <a:pt x="364" y="339"/>
                  </a:lnTo>
                  <a:lnTo>
                    <a:pt x="367" y="339"/>
                  </a:lnTo>
                  <a:lnTo>
                    <a:pt x="376" y="337"/>
                  </a:lnTo>
                  <a:lnTo>
                    <a:pt x="390" y="334"/>
                  </a:lnTo>
                  <a:lnTo>
                    <a:pt x="405" y="330"/>
                  </a:lnTo>
                  <a:lnTo>
                    <a:pt x="421" y="324"/>
                  </a:lnTo>
                  <a:lnTo>
                    <a:pt x="435" y="316"/>
                  </a:lnTo>
                  <a:lnTo>
                    <a:pt x="447" y="306"/>
                  </a:lnTo>
                  <a:lnTo>
                    <a:pt x="453" y="293"/>
                  </a:lnTo>
                  <a:lnTo>
                    <a:pt x="458" y="258"/>
                  </a:lnTo>
                  <a:lnTo>
                    <a:pt x="454" y="225"/>
                  </a:lnTo>
                  <a:lnTo>
                    <a:pt x="449" y="201"/>
                  </a:lnTo>
                  <a:lnTo>
                    <a:pt x="446" y="191"/>
                  </a:lnTo>
                  <a:lnTo>
                    <a:pt x="447" y="190"/>
                  </a:lnTo>
                  <a:lnTo>
                    <a:pt x="451" y="186"/>
                  </a:lnTo>
                  <a:lnTo>
                    <a:pt x="456" y="181"/>
                  </a:lnTo>
                  <a:lnTo>
                    <a:pt x="463" y="173"/>
                  </a:lnTo>
                  <a:lnTo>
                    <a:pt x="468" y="166"/>
                  </a:lnTo>
                  <a:lnTo>
                    <a:pt x="472" y="157"/>
                  </a:lnTo>
                  <a:lnTo>
                    <a:pt x="474" y="149"/>
                  </a:lnTo>
                  <a:lnTo>
                    <a:pt x="473" y="140"/>
                  </a:lnTo>
                  <a:lnTo>
                    <a:pt x="467" y="125"/>
                  </a:lnTo>
                  <a:lnTo>
                    <a:pt x="458" y="105"/>
                  </a:lnTo>
                  <a:lnTo>
                    <a:pt x="449" y="87"/>
                  </a:lnTo>
                  <a:lnTo>
                    <a:pt x="446" y="79"/>
                  </a:lnTo>
                  <a:lnTo>
                    <a:pt x="446" y="77"/>
                  </a:lnTo>
                  <a:lnTo>
                    <a:pt x="445" y="73"/>
                  </a:lnTo>
                  <a:lnTo>
                    <a:pt x="444" y="66"/>
                  </a:lnTo>
                  <a:lnTo>
                    <a:pt x="441" y="57"/>
                  </a:lnTo>
                  <a:lnTo>
                    <a:pt x="436" y="48"/>
                  </a:lnTo>
                  <a:lnTo>
                    <a:pt x="430" y="39"/>
                  </a:lnTo>
                  <a:lnTo>
                    <a:pt x="422" y="31"/>
                  </a:lnTo>
                  <a:lnTo>
                    <a:pt x="410" y="23"/>
                  </a:lnTo>
                  <a:lnTo>
                    <a:pt x="397" y="19"/>
                  </a:lnTo>
                  <a:lnTo>
                    <a:pt x="386" y="17"/>
                  </a:lnTo>
                  <a:lnTo>
                    <a:pt x="374" y="16"/>
                  </a:lnTo>
                  <a:lnTo>
                    <a:pt x="365" y="17"/>
                  </a:lnTo>
                  <a:lnTo>
                    <a:pt x="356" y="19"/>
                  </a:lnTo>
                  <a:lnTo>
                    <a:pt x="349" y="21"/>
                  </a:lnTo>
                  <a:lnTo>
                    <a:pt x="345" y="22"/>
                  </a:lnTo>
                  <a:lnTo>
                    <a:pt x="344" y="23"/>
                  </a:lnTo>
                  <a:lnTo>
                    <a:pt x="343" y="22"/>
                  </a:lnTo>
                  <a:lnTo>
                    <a:pt x="341" y="21"/>
                  </a:lnTo>
                  <a:lnTo>
                    <a:pt x="337" y="19"/>
                  </a:lnTo>
                  <a:lnTo>
                    <a:pt x="333" y="16"/>
                  </a:lnTo>
                  <a:lnTo>
                    <a:pt x="328" y="14"/>
                  </a:lnTo>
                  <a:lnTo>
                    <a:pt x="323" y="13"/>
                  </a:lnTo>
                  <a:lnTo>
                    <a:pt x="316" y="13"/>
                  </a:lnTo>
                  <a:lnTo>
                    <a:pt x="311" y="15"/>
                  </a:lnTo>
                  <a:lnTo>
                    <a:pt x="305" y="18"/>
                  </a:lnTo>
                  <a:lnTo>
                    <a:pt x="300" y="21"/>
                  </a:lnTo>
                  <a:lnTo>
                    <a:pt x="293" y="23"/>
                  </a:lnTo>
                  <a:lnTo>
                    <a:pt x="288" y="26"/>
                  </a:lnTo>
                  <a:lnTo>
                    <a:pt x="284" y="28"/>
                  </a:lnTo>
                  <a:lnTo>
                    <a:pt x="281" y="30"/>
                  </a:lnTo>
                  <a:lnTo>
                    <a:pt x="278" y="31"/>
                  </a:lnTo>
                  <a:lnTo>
                    <a:pt x="277" y="31"/>
                  </a:lnTo>
                  <a:lnTo>
                    <a:pt x="276" y="30"/>
                  </a:lnTo>
                  <a:lnTo>
                    <a:pt x="272" y="27"/>
                  </a:lnTo>
                  <a:lnTo>
                    <a:pt x="267" y="21"/>
                  </a:lnTo>
                  <a:lnTo>
                    <a:pt x="259" y="16"/>
                  </a:lnTo>
                  <a:lnTo>
                    <a:pt x="252" y="11"/>
                  </a:lnTo>
                  <a:lnTo>
                    <a:pt x="245" y="6"/>
                  </a:lnTo>
                  <a:lnTo>
                    <a:pt x="237" y="2"/>
                  </a:lnTo>
                  <a:lnTo>
                    <a:pt x="232" y="0"/>
                  </a:lnTo>
                  <a:lnTo>
                    <a:pt x="214" y="0"/>
                  </a:lnTo>
                  <a:lnTo>
                    <a:pt x="197" y="2"/>
                  </a:lnTo>
                  <a:lnTo>
                    <a:pt x="182" y="6"/>
                  </a:lnTo>
                  <a:lnTo>
                    <a:pt x="168" y="11"/>
                  </a:lnTo>
                  <a:lnTo>
                    <a:pt x="156" y="16"/>
                  </a:lnTo>
                  <a:lnTo>
                    <a:pt x="148" y="21"/>
                  </a:lnTo>
                  <a:lnTo>
                    <a:pt x="143" y="25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rgbClr val="AF2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auto">
            <a:xfrm>
              <a:off x="7427913" y="2847976"/>
              <a:ext cx="785813" cy="504825"/>
            </a:xfrm>
            <a:custGeom>
              <a:avLst/>
              <a:gdLst/>
              <a:ahLst/>
              <a:cxnLst>
                <a:cxn ang="0">
                  <a:pos x="367" y="1"/>
                </a:cxn>
                <a:cxn ang="0">
                  <a:pos x="336" y="8"/>
                </a:cxn>
                <a:cxn ang="0">
                  <a:pos x="294" y="19"/>
                </a:cxn>
                <a:cxn ang="0">
                  <a:pos x="255" y="32"/>
                </a:cxn>
                <a:cxn ang="0">
                  <a:pos x="225" y="51"/>
                </a:cxn>
                <a:cxn ang="0">
                  <a:pos x="191" y="86"/>
                </a:cxn>
                <a:cxn ang="0">
                  <a:pos x="156" y="131"/>
                </a:cxn>
                <a:cxn ang="0">
                  <a:pos x="119" y="182"/>
                </a:cxn>
                <a:cxn ang="0">
                  <a:pos x="84" y="233"/>
                </a:cxn>
                <a:cxn ang="0">
                  <a:pos x="53" y="279"/>
                </a:cxn>
                <a:cxn ang="0">
                  <a:pos x="31" y="315"/>
                </a:cxn>
                <a:cxn ang="0">
                  <a:pos x="19" y="335"/>
                </a:cxn>
                <a:cxn ang="0">
                  <a:pos x="14" y="341"/>
                </a:cxn>
                <a:cxn ang="0">
                  <a:pos x="5" y="362"/>
                </a:cxn>
                <a:cxn ang="0">
                  <a:pos x="0" y="397"/>
                </a:cxn>
                <a:cxn ang="0">
                  <a:pos x="11" y="440"/>
                </a:cxn>
                <a:cxn ang="0">
                  <a:pos x="40" y="468"/>
                </a:cxn>
                <a:cxn ang="0">
                  <a:pos x="89" y="487"/>
                </a:cxn>
                <a:cxn ang="0">
                  <a:pos x="169" y="511"/>
                </a:cxn>
                <a:cxn ang="0">
                  <a:pos x="266" y="540"/>
                </a:cxn>
                <a:cxn ang="0">
                  <a:pos x="368" y="568"/>
                </a:cxn>
                <a:cxn ang="0">
                  <a:pos x="463" y="594"/>
                </a:cxn>
                <a:cxn ang="0">
                  <a:pos x="539" y="614"/>
                </a:cxn>
                <a:cxn ang="0">
                  <a:pos x="582" y="626"/>
                </a:cxn>
                <a:cxn ang="0">
                  <a:pos x="689" y="586"/>
                </a:cxn>
                <a:cxn ang="0">
                  <a:pos x="761" y="544"/>
                </a:cxn>
                <a:cxn ang="0">
                  <a:pos x="768" y="548"/>
                </a:cxn>
                <a:cxn ang="0">
                  <a:pos x="786" y="560"/>
                </a:cxn>
                <a:cxn ang="0">
                  <a:pos x="811" y="574"/>
                </a:cxn>
                <a:cxn ang="0">
                  <a:pos x="842" y="592"/>
                </a:cxn>
                <a:cxn ang="0">
                  <a:pos x="873" y="610"/>
                </a:cxn>
                <a:cxn ang="0">
                  <a:pos x="903" y="624"/>
                </a:cxn>
                <a:cxn ang="0">
                  <a:pos x="927" y="633"/>
                </a:cxn>
                <a:cxn ang="0">
                  <a:pos x="943" y="635"/>
                </a:cxn>
                <a:cxn ang="0">
                  <a:pos x="962" y="623"/>
                </a:cxn>
                <a:cxn ang="0">
                  <a:pos x="976" y="602"/>
                </a:cxn>
                <a:cxn ang="0">
                  <a:pos x="987" y="583"/>
                </a:cxn>
                <a:cxn ang="0">
                  <a:pos x="990" y="574"/>
                </a:cxn>
                <a:cxn ang="0">
                  <a:pos x="986" y="521"/>
                </a:cxn>
                <a:cxn ang="0">
                  <a:pos x="961" y="434"/>
                </a:cxn>
                <a:cxn ang="0">
                  <a:pos x="933" y="385"/>
                </a:cxn>
                <a:cxn ang="0">
                  <a:pos x="887" y="300"/>
                </a:cxn>
                <a:cxn ang="0">
                  <a:pos x="838" y="214"/>
                </a:cxn>
                <a:cxn ang="0">
                  <a:pos x="803" y="160"/>
                </a:cxn>
                <a:cxn ang="0">
                  <a:pos x="769" y="125"/>
                </a:cxn>
                <a:cxn ang="0">
                  <a:pos x="740" y="99"/>
                </a:cxn>
                <a:cxn ang="0">
                  <a:pos x="719" y="80"/>
                </a:cxn>
                <a:cxn ang="0">
                  <a:pos x="706" y="70"/>
                </a:cxn>
                <a:cxn ang="0">
                  <a:pos x="669" y="53"/>
                </a:cxn>
                <a:cxn ang="0">
                  <a:pos x="620" y="39"/>
                </a:cxn>
                <a:cxn ang="0">
                  <a:pos x="567" y="27"/>
                </a:cxn>
                <a:cxn ang="0">
                  <a:pos x="511" y="17"/>
                </a:cxn>
                <a:cxn ang="0">
                  <a:pos x="459" y="9"/>
                </a:cxn>
                <a:cxn ang="0">
                  <a:pos x="416" y="4"/>
                </a:cxn>
                <a:cxn ang="0">
                  <a:pos x="385" y="1"/>
                </a:cxn>
                <a:cxn ang="0">
                  <a:pos x="375" y="0"/>
                </a:cxn>
              </a:cxnLst>
              <a:rect l="0" t="0" r="r" b="b"/>
              <a:pathLst>
                <a:path w="990" h="635">
                  <a:moveTo>
                    <a:pt x="375" y="0"/>
                  </a:moveTo>
                  <a:lnTo>
                    <a:pt x="367" y="1"/>
                  </a:lnTo>
                  <a:lnTo>
                    <a:pt x="354" y="4"/>
                  </a:lnTo>
                  <a:lnTo>
                    <a:pt x="336" y="8"/>
                  </a:lnTo>
                  <a:lnTo>
                    <a:pt x="316" y="12"/>
                  </a:lnTo>
                  <a:lnTo>
                    <a:pt x="294" y="19"/>
                  </a:lnTo>
                  <a:lnTo>
                    <a:pt x="273" y="25"/>
                  </a:lnTo>
                  <a:lnTo>
                    <a:pt x="255" y="32"/>
                  </a:lnTo>
                  <a:lnTo>
                    <a:pt x="240" y="40"/>
                  </a:lnTo>
                  <a:lnTo>
                    <a:pt x="225" y="51"/>
                  </a:lnTo>
                  <a:lnTo>
                    <a:pt x="209" y="67"/>
                  </a:lnTo>
                  <a:lnTo>
                    <a:pt x="191" y="86"/>
                  </a:lnTo>
                  <a:lnTo>
                    <a:pt x="174" y="107"/>
                  </a:lnTo>
                  <a:lnTo>
                    <a:pt x="156" y="131"/>
                  </a:lnTo>
                  <a:lnTo>
                    <a:pt x="137" y="157"/>
                  </a:lnTo>
                  <a:lnTo>
                    <a:pt x="119" y="182"/>
                  </a:lnTo>
                  <a:lnTo>
                    <a:pt x="101" y="207"/>
                  </a:lnTo>
                  <a:lnTo>
                    <a:pt x="84" y="233"/>
                  </a:lnTo>
                  <a:lnTo>
                    <a:pt x="68" y="257"/>
                  </a:lnTo>
                  <a:lnTo>
                    <a:pt x="53" y="279"/>
                  </a:lnTo>
                  <a:lnTo>
                    <a:pt x="41" y="299"/>
                  </a:lnTo>
                  <a:lnTo>
                    <a:pt x="31" y="315"/>
                  </a:lnTo>
                  <a:lnTo>
                    <a:pt x="23" y="328"/>
                  </a:lnTo>
                  <a:lnTo>
                    <a:pt x="19" y="335"/>
                  </a:lnTo>
                  <a:lnTo>
                    <a:pt x="17" y="338"/>
                  </a:lnTo>
                  <a:lnTo>
                    <a:pt x="14" y="341"/>
                  </a:lnTo>
                  <a:lnTo>
                    <a:pt x="10" y="350"/>
                  </a:lnTo>
                  <a:lnTo>
                    <a:pt x="5" y="362"/>
                  </a:lnTo>
                  <a:lnTo>
                    <a:pt x="1" y="378"/>
                  </a:lnTo>
                  <a:lnTo>
                    <a:pt x="0" y="397"/>
                  </a:lnTo>
                  <a:lnTo>
                    <a:pt x="3" y="418"/>
                  </a:lnTo>
                  <a:lnTo>
                    <a:pt x="11" y="440"/>
                  </a:lnTo>
                  <a:lnTo>
                    <a:pt x="29" y="463"/>
                  </a:lnTo>
                  <a:lnTo>
                    <a:pt x="40" y="468"/>
                  </a:lnTo>
                  <a:lnTo>
                    <a:pt x="60" y="476"/>
                  </a:lnTo>
                  <a:lnTo>
                    <a:pt x="89" y="487"/>
                  </a:lnTo>
                  <a:lnTo>
                    <a:pt x="126" y="498"/>
                  </a:lnTo>
                  <a:lnTo>
                    <a:pt x="169" y="511"/>
                  </a:lnTo>
                  <a:lnTo>
                    <a:pt x="217" y="525"/>
                  </a:lnTo>
                  <a:lnTo>
                    <a:pt x="266" y="540"/>
                  </a:lnTo>
                  <a:lnTo>
                    <a:pt x="318" y="554"/>
                  </a:lnTo>
                  <a:lnTo>
                    <a:pt x="368" y="568"/>
                  </a:lnTo>
                  <a:lnTo>
                    <a:pt x="418" y="582"/>
                  </a:lnTo>
                  <a:lnTo>
                    <a:pt x="463" y="594"/>
                  </a:lnTo>
                  <a:lnTo>
                    <a:pt x="504" y="606"/>
                  </a:lnTo>
                  <a:lnTo>
                    <a:pt x="539" y="614"/>
                  </a:lnTo>
                  <a:lnTo>
                    <a:pt x="565" y="622"/>
                  </a:lnTo>
                  <a:lnTo>
                    <a:pt x="582" y="626"/>
                  </a:lnTo>
                  <a:lnTo>
                    <a:pt x="589" y="628"/>
                  </a:lnTo>
                  <a:lnTo>
                    <a:pt x="689" y="586"/>
                  </a:lnTo>
                  <a:lnTo>
                    <a:pt x="724" y="475"/>
                  </a:lnTo>
                  <a:lnTo>
                    <a:pt x="761" y="544"/>
                  </a:lnTo>
                  <a:lnTo>
                    <a:pt x="764" y="545"/>
                  </a:lnTo>
                  <a:lnTo>
                    <a:pt x="768" y="548"/>
                  </a:lnTo>
                  <a:lnTo>
                    <a:pt x="776" y="553"/>
                  </a:lnTo>
                  <a:lnTo>
                    <a:pt x="786" y="560"/>
                  </a:lnTo>
                  <a:lnTo>
                    <a:pt x="797" y="567"/>
                  </a:lnTo>
                  <a:lnTo>
                    <a:pt x="811" y="574"/>
                  </a:lnTo>
                  <a:lnTo>
                    <a:pt x="826" y="584"/>
                  </a:lnTo>
                  <a:lnTo>
                    <a:pt x="842" y="592"/>
                  </a:lnTo>
                  <a:lnTo>
                    <a:pt x="857" y="602"/>
                  </a:lnTo>
                  <a:lnTo>
                    <a:pt x="873" y="610"/>
                  </a:lnTo>
                  <a:lnTo>
                    <a:pt x="888" y="618"/>
                  </a:lnTo>
                  <a:lnTo>
                    <a:pt x="903" y="624"/>
                  </a:lnTo>
                  <a:lnTo>
                    <a:pt x="915" y="630"/>
                  </a:lnTo>
                  <a:lnTo>
                    <a:pt x="927" y="633"/>
                  </a:lnTo>
                  <a:lnTo>
                    <a:pt x="936" y="635"/>
                  </a:lnTo>
                  <a:lnTo>
                    <a:pt x="943" y="635"/>
                  </a:lnTo>
                  <a:lnTo>
                    <a:pt x="952" y="630"/>
                  </a:lnTo>
                  <a:lnTo>
                    <a:pt x="962" y="623"/>
                  </a:lnTo>
                  <a:lnTo>
                    <a:pt x="970" y="613"/>
                  </a:lnTo>
                  <a:lnTo>
                    <a:pt x="976" y="602"/>
                  </a:lnTo>
                  <a:lnTo>
                    <a:pt x="983" y="592"/>
                  </a:lnTo>
                  <a:lnTo>
                    <a:pt x="987" y="583"/>
                  </a:lnTo>
                  <a:lnTo>
                    <a:pt x="989" y="576"/>
                  </a:lnTo>
                  <a:lnTo>
                    <a:pt x="990" y="574"/>
                  </a:lnTo>
                  <a:lnTo>
                    <a:pt x="989" y="558"/>
                  </a:lnTo>
                  <a:lnTo>
                    <a:pt x="986" y="521"/>
                  </a:lnTo>
                  <a:lnTo>
                    <a:pt x="976" y="474"/>
                  </a:lnTo>
                  <a:lnTo>
                    <a:pt x="961" y="434"/>
                  </a:lnTo>
                  <a:lnTo>
                    <a:pt x="950" y="416"/>
                  </a:lnTo>
                  <a:lnTo>
                    <a:pt x="933" y="385"/>
                  </a:lnTo>
                  <a:lnTo>
                    <a:pt x="911" y="344"/>
                  </a:lnTo>
                  <a:lnTo>
                    <a:pt x="887" y="300"/>
                  </a:lnTo>
                  <a:lnTo>
                    <a:pt x="863" y="255"/>
                  </a:lnTo>
                  <a:lnTo>
                    <a:pt x="838" y="214"/>
                  </a:lnTo>
                  <a:lnTo>
                    <a:pt x="818" y="180"/>
                  </a:lnTo>
                  <a:lnTo>
                    <a:pt x="803" y="160"/>
                  </a:lnTo>
                  <a:lnTo>
                    <a:pt x="785" y="142"/>
                  </a:lnTo>
                  <a:lnTo>
                    <a:pt x="769" y="125"/>
                  </a:lnTo>
                  <a:lnTo>
                    <a:pt x="754" y="110"/>
                  </a:lnTo>
                  <a:lnTo>
                    <a:pt x="740" y="99"/>
                  </a:lnTo>
                  <a:lnTo>
                    <a:pt x="729" y="88"/>
                  </a:lnTo>
                  <a:lnTo>
                    <a:pt x="719" y="80"/>
                  </a:lnTo>
                  <a:lnTo>
                    <a:pt x="712" y="75"/>
                  </a:lnTo>
                  <a:lnTo>
                    <a:pt x="706" y="70"/>
                  </a:lnTo>
                  <a:lnTo>
                    <a:pt x="689" y="62"/>
                  </a:lnTo>
                  <a:lnTo>
                    <a:pt x="669" y="53"/>
                  </a:lnTo>
                  <a:lnTo>
                    <a:pt x="646" y="46"/>
                  </a:lnTo>
                  <a:lnTo>
                    <a:pt x="620" y="39"/>
                  </a:lnTo>
                  <a:lnTo>
                    <a:pt x="594" y="32"/>
                  </a:lnTo>
                  <a:lnTo>
                    <a:pt x="567" y="27"/>
                  </a:lnTo>
                  <a:lnTo>
                    <a:pt x="538" y="22"/>
                  </a:lnTo>
                  <a:lnTo>
                    <a:pt x="511" y="17"/>
                  </a:lnTo>
                  <a:lnTo>
                    <a:pt x="483" y="12"/>
                  </a:lnTo>
                  <a:lnTo>
                    <a:pt x="459" y="9"/>
                  </a:lnTo>
                  <a:lnTo>
                    <a:pt x="436" y="6"/>
                  </a:lnTo>
                  <a:lnTo>
                    <a:pt x="416" y="4"/>
                  </a:lnTo>
                  <a:lnTo>
                    <a:pt x="399" y="2"/>
                  </a:lnTo>
                  <a:lnTo>
                    <a:pt x="385" y="1"/>
                  </a:lnTo>
                  <a:lnTo>
                    <a:pt x="378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7573963" y="2855913"/>
              <a:ext cx="395288" cy="509588"/>
            </a:xfrm>
            <a:custGeom>
              <a:avLst/>
              <a:gdLst/>
              <a:ahLst/>
              <a:cxnLst>
                <a:cxn ang="0">
                  <a:pos x="163" y="16"/>
                </a:cxn>
                <a:cxn ang="0">
                  <a:pos x="150" y="34"/>
                </a:cxn>
                <a:cxn ang="0">
                  <a:pos x="132" y="57"/>
                </a:cxn>
                <a:cxn ang="0">
                  <a:pos x="116" y="78"/>
                </a:cxn>
                <a:cxn ang="0">
                  <a:pos x="104" y="105"/>
                </a:cxn>
                <a:cxn ang="0">
                  <a:pos x="88" y="149"/>
                </a:cxn>
                <a:cxn ang="0">
                  <a:pos x="73" y="189"/>
                </a:cxn>
                <a:cxn ang="0">
                  <a:pos x="63" y="214"/>
                </a:cxn>
                <a:cxn ang="0">
                  <a:pos x="59" y="222"/>
                </a:cxn>
                <a:cxn ang="0">
                  <a:pos x="42" y="249"/>
                </a:cxn>
                <a:cxn ang="0">
                  <a:pos x="20" y="291"/>
                </a:cxn>
                <a:cxn ang="0">
                  <a:pos x="3" y="332"/>
                </a:cxn>
                <a:cxn ang="0">
                  <a:pos x="2" y="367"/>
                </a:cxn>
                <a:cxn ang="0">
                  <a:pos x="16" y="417"/>
                </a:cxn>
                <a:cxn ang="0">
                  <a:pos x="33" y="469"/>
                </a:cxn>
                <a:cxn ang="0">
                  <a:pos x="46" y="504"/>
                </a:cxn>
                <a:cxn ang="0">
                  <a:pos x="441" y="641"/>
                </a:cxn>
                <a:cxn ang="0">
                  <a:pos x="435" y="594"/>
                </a:cxn>
                <a:cxn ang="0">
                  <a:pos x="420" y="485"/>
                </a:cxn>
                <a:cxn ang="0">
                  <a:pos x="407" y="366"/>
                </a:cxn>
                <a:cxn ang="0">
                  <a:pos x="399" y="289"/>
                </a:cxn>
                <a:cxn ang="0">
                  <a:pos x="390" y="266"/>
                </a:cxn>
                <a:cxn ang="0">
                  <a:pos x="380" y="251"/>
                </a:cxn>
                <a:cxn ang="0">
                  <a:pos x="386" y="237"/>
                </a:cxn>
                <a:cxn ang="0">
                  <a:pos x="398" y="204"/>
                </a:cxn>
                <a:cxn ang="0">
                  <a:pos x="415" y="163"/>
                </a:cxn>
                <a:cxn ang="0">
                  <a:pos x="434" y="129"/>
                </a:cxn>
                <a:cxn ang="0">
                  <a:pos x="455" y="100"/>
                </a:cxn>
                <a:cxn ang="0">
                  <a:pos x="476" y="72"/>
                </a:cxn>
                <a:cxn ang="0">
                  <a:pos x="493" y="50"/>
                </a:cxn>
                <a:cxn ang="0">
                  <a:pos x="499" y="41"/>
                </a:cxn>
                <a:cxn ang="0">
                  <a:pos x="289" y="235"/>
                </a:cxn>
                <a:cxn ang="0">
                  <a:pos x="194" y="11"/>
                </a:cxn>
              </a:cxnLst>
              <a:rect l="0" t="0" r="r" b="b"/>
              <a:pathLst>
                <a:path w="499" h="641">
                  <a:moveTo>
                    <a:pt x="165" y="14"/>
                  </a:moveTo>
                  <a:lnTo>
                    <a:pt x="163" y="16"/>
                  </a:lnTo>
                  <a:lnTo>
                    <a:pt x="158" y="23"/>
                  </a:lnTo>
                  <a:lnTo>
                    <a:pt x="150" y="34"/>
                  </a:lnTo>
                  <a:lnTo>
                    <a:pt x="141" y="46"/>
                  </a:lnTo>
                  <a:lnTo>
                    <a:pt x="132" y="57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13" y="85"/>
                  </a:lnTo>
                  <a:lnTo>
                    <a:pt x="104" y="105"/>
                  </a:lnTo>
                  <a:lnTo>
                    <a:pt x="96" y="127"/>
                  </a:lnTo>
                  <a:lnTo>
                    <a:pt x="88" y="149"/>
                  </a:lnTo>
                  <a:lnTo>
                    <a:pt x="80" y="170"/>
                  </a:lnTo>
                  <a:lnTo>
                    <a:pt x="73" y="189"/>
                  </a:lnTo>
                  <a:lnTo>
                    <a:pt x="67" y="204"/>
                  </a:lnTo>
                  <a:lnTo>
                    <a:pt x="63" y="214"/>
                  </a:lnTo>
                  <a:lnTo>
                    <a:pt x="62" y="217"/>
                  </a:lnTo>
                  <a:lnTo>
                    <a:pt x="59" y="222"/>
                  </a:lnTo>
                  <a:lnTo>
                    <a:pt x="53" y="232"/>
                  </a:lnTo>
                  <a:lnTo>
                    <a:pt x="42" y="249"/>
                  </a:lnTo>
                  <a:lnTo>
                    <a:pt x="32" y="269"/>
                  </a:lnTo>
                  <a:lnTo>
                    <a:pt x="20" y="291"/>
                  </a:lnTo>
                  <a:lnTo>
                    <a:pt x="10" y="312"/>
                  </a:lnTo>
                  <a:lnTo>
                    <a:pt x="3" y="332"/>
                  </a:lnTo>
                  <a:lnTo>
                    <a:pt x="0" y="349"/>
                  </a:lnTo>
                  <a:lnTo>
                    <a:pt x="2" y="367"/>
                  </a:lnTo>
                  <a:lnTo>
                    <a:pt x="7" y="390"/>
                  </a:lnTo>
                  <a:lnTo>
                    <a:pt x="16" y="417"/>
                  </a:lnTo>
                  <a:lnTo>
                    <a:pt x="24" y="444"/>
                  </a:lnTo>
                  <a:lnTo>
                    <a:pt x="33" y="469"/>
                  </a:lnTo>
                  <a:lnTo>
                    <a:pt x="41" y="489"/>
                  </a:lnTo>
                  <a:lnTo>
                    <a:pt x="46" y="504"/>
                  </a:lnTo>
                  <a:lnTo>
                    <a:pt x="49" y="509"/>
                  </a:lnTo>
                  <a:lnTo>
                    <a:pt x="441" y="641"/>
                  </a:lnTo>
                  <a:lnTo>
                    <a:pt x="439" y="629"/>
                  </a:lnTo>
                  <a:lnTo>
                    <a:pt x="435" y="594"/>
                  </a:lnTo>
                  <a:lnTo>
                    <a:pt x="429" y="544"/>
                  </a:lnTo>
                  <a:lnTo>
                    <a:pt x="420" y="485"/>
                  </a:lnTo>
                  <a:lnTo>
                    <a:pt x="413" y="424"/>
                  </a:lnTo>
                  <a:lnTo>
                    <a:pt x="407" y="366"/>
                  </a:lnTo>
                  <a:lnTo>
                    <a:pt x="401" y="320"/>
                  </a:lnTo>
                  <a:lnTo>
                    <a:pt x="399" y="289"/>
                  </a:lnTo>
                  <a:lnTo>
                    <a:pt x="396" y="279"/>
                  </a:lnTo>
                  <a:lnTo>
                    <a:pt x="390" y="266"/>
                  </a:lnTo>
                  <a:lnTo>
                    <a:pt x="384" y="255"/>
                  </a:lnTo>
                  <a:lnTo>
                    <a:pt x="380" y="251"/>
                  </a:lnTo>
                  <a:lnTo>
                    <a:pt x="381" y="247"/>
                  </a:lnTo>
                  <a:lnTo>
                    <a:pt x="386" y="237"/>
                  </a:lnTo>
                  <a:lnTo>
                    <a:pt x="391" y="222"/>
                  </a:lnTo>
                  <a:lnTo>
                    <a:pt x="398" y="204"/>
                  </a:lnTo>
                  <a:lnTo>
                    <a:pt x="406" y="184"/>
                  </a:lnTo>
                  <a:lnTo>
                    <a:pt x="415" y="163"/>
                  </a:lnTo>
                  <a:lnTo>
                    <a:pt x="425" y="145"/>
                  </a:lnTo>
                  <a:lnTo>
                    <a:pt x="434" y="129"/>
                  </a:lnTo>
                  <a:lnTo>
                    <a:pt x="445" y="115"/>
                  </a:lnTo>
                  <a:lnTo>
                    <a:pt x="455" y="100"/>
                  </a:lnTo>
                  <a:lnTo>
                    <a:pt x="467" y="86"/>
                  </a:lnTo>
                  <a:lnTo>
                    <a:pt x="476" y="72"/>
                  </a:lnTo>
                  <a:lnTo>
                    <a:pt x="486" y="59"/>
                  </a:lnTo>
                  <a:lnTo>
                    <a:pt x="493" y="50"/>
                  </a:lnTo>
                  <a:lnTo>
                    <a:pt x="497" y="43"/>
                  </a:lnTo>
                  <a:lnTo>
                    <a:pt x="499" y="41"/>
                  </a:lnTo>
                  <a:lnTo>
                    <a:pt x="424" y="0"/>
                  </a:lnTo>
                  <a:lnTo>
                    <a:pt x="289" y="235"/>
                  </a:lnTo>
                  <a:lnTo>
                    <a:pt x="123" y="213"/>
                  </a:lnTo>
                  <a:lnTo>
                    <a:pt x="194" y="1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FFDD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7454900" y="3136901"/>
              <a:ext cx="196850" cy="201613"/>
            </a:xfrm>
            <a:custGeom>
              <a:avLst/>
              <a:gdLst/>
              <a:ahLst/>
              <a:cxnLst>
                <a:cxn ang="0">
                  <a:pos x="131" y="17"/>
                </a:cxn>
                <a:cxn ang="0">
                  <a:pos x="130" y="16"/>
                </a:cxn>
                <a:cxn ang="0">
                  <a:pos x="128" y="14"/>
                </a:cxn>
                <a:cxn ang="0">
                  <a:pos x="124" y="11"/>
                </a:cxn>
                <a:cxn ang="0">
                  <a:pos x="119" y="8"/>
                </a:cxn>
                <a:cxn ang="0">
                  <a:pos x="111" y="5"/>
                </a:cxn>
                <a:cxn ang="0">
                  <a:pos x="103" y="2"/>
                </a:cxn>
                <a:cxn ang="0">
                  <a:pos x="92" y="0"/>
                </a:cxn>
                <a:cxn ang="0">
                  <a:pos x="81" y="2"/>
                </a:cxn>
                <a:cxn ang="0">
                  <a:pos x="68" y="5"/>
                </a:cxn>
                <a:cxn ang="0">
                  <a:pos x="54" y="9"/>
                </a:cxn>
                <a:cxn ang="0">
                  <a:pos x="41" y="14"/>
                </a:cxn>
                <a:cxn ang="0">
                  <a:pos x="28" y="21"/>
                </a:cxn>
                <a:cxn ang="0">
                  <a:pos x="16" y="26"/>
                </a:cxn>
                <a:cxn ang="0">
                  <a:pos x="8" y="31"/>
                </a:cxn>
                <a:cxn ang="0">
                  <a:pos x="2" y="34"/>
                </a:cxn>
                <a:cxn ang="0">
                  <a:pos x="0" y="35"/>
                </a:cxn>
                <a:cxn ang="0">
                  <a:pos x="12" y="101"/>
                </a:cxn>
                <a:cxn ang="0">
                  <a:pos x="178" y="254"/>
                </a:cxn>
                <a:cxn ang="0">
                  <a:pos x="246" y="169"/>
                </a:cxn>
                <a:cxn ang="0">
                  <a:pos x="243" y="168"/>
                </a:cxn>
                <a:cxn ang="0">
                  <a:pos x="234" y="164"/>
                </a:cxn>
                <a:cxn ang="0">
                  <a:pos x="223" y="159"/>
                </a:cxn>
                <a:cxn ang="0">
                  <a:pos x="210" y="152"/>
                </a:cxn>
                <a:cxn ang="0">
                  <a:pos x="198" y="145"/>
                </a:cxn>
                <a:cxn ang="0">
                  <a:pos x="186" y="139"/>
                </a:cxn>
                <a:cxn ang="0">
                  <a:pos x="178" y="133"/>
                </a:cxn>
                <a:cxn ang="0">
                  <a:pos x="174" y="129"/>
                </a:cxn>
                <a:cxn ang="0">
                  <a:pos x="172" y="122"/>
                </a:cxn>
                <a:cxn ang="0">
                  <a:pos x="168" y="108"/>
                </a:cxn>
                <a:cxn ang="0">
                  <a:pos x="161" y="90"/>
                </a:cxn>
                <a:cxn ang="0">
                  <a:pos x="153" y="70"/>
                </a:cxn>
                <a:cxn ang="0">
                  <a:pos x="145" y="51"/>
                </a:cxn>
                <a:cxn ang="0">
                  <a:pos x="138" y="34"/>
                </a:cxn>
                <a:cxn ang="0">
                  <a:pos x="133" y="22"/>
                </a:cxn>
                <a:cxn ang="0">
                  <a:pos x="131" y="17"/>
                </a:cxn>
              </a:cxnLst>
              <a:rect l="0" t="0" r="r" b="b"/>
              <a:pathLst>
                <a:path w="246" h="254">
                  <a:moveTo>
                    <a:pt x="131" y="17"/>
                  </a:moveTo>
                  <a:lnTo>
                    <a:pt x="130" y="16"/>
                  </a:lnTo>
                  <a:lnTo>
                    <a:pt x="128" y="14"/>
                  </a:lnTo>
                  <a:lnTo>
                    <a:pt x="124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2" y="0"/>
                  </a:lnTo>
                  <a:lnTo>
                    <a:pt x="81" y="2"/>
                  </a:lnTo>
                  <a:lnTo>
                    <a:pt x="68" y="5"/>
                  </a:lnTo>
                  <a:lnTo>
                    <a:pt x="54" y="9"/>
                  </a:lnTo>
                  <a:lnTo>
                    <a:pt x="41" y="14"/>
                  </a:lnTo>
                  <a:lnTo>
                    <a:pt x="28" y="21"/>
                  </a:lnTo>
                  <a:lnTo>
                    <a:pt x="16" y="26"/>
                  </a:lnTo>
                  <a:lnTo>
                    <a:pt x="8" y="31"/>
                  </a:lnTo>
                  <a:lnTo>
                    <a:pt x="2" y="34"/>
                  </a:lnTo>
                  <a:lnTo>
                    <a:pt x="0" y="35"/>
                  </a:lnTo>
                  <a:lnTo>
                    <a:pt x="12" y="101"/>
                  </a:lnTo>
                  <a:lnTo>
                    <a:pt x="178" y="254"/>
                  </a:lnTo>
                  <a:lnTo>
                    <a:pt x="246" y="169"/>
                  </a:lnTo>
                  <a:lnTo>
                    <a:pt x="243" y="168"/>
                  </a:lnTo>
                  <a:lnTo>
                    <a:pt x="234" y="164"/>
                  </a:lnTo>
                  <a:lnTo>
                    <a:pt x="223" y="159"/>
                  </a:lnTo>
                  <a:lnTo>
                    <a:pt x="210" y="152"/>
                  </a:lnTo>
                  <a:lnTo>
                    <a:pt x="198" y="145"/>
                  </a:lnTo>
                  <a:lnTo>
                    <a:pt x="186" y="139"/>
                  </a:lnTo>
                  <a:lnTo>
                    <a:pt x="178" y="133"/>
                  </a:lnTo>
                  <a:lnTo>
                    <a:pt x="174" y="129"/>
                  </a:lnTo>
                  <a:lnTo>
                    <a:pt x="172" y="122"/>
                  </a:lnTo>
                  <a:lnTo>
                    <a:pt x="168" y="108"/>
                  </a:lnTo>
                  <a:lnTo>
                    <a:pt x="161" y="90"/>
                  </a:lnTo>
                  <a:lnTo>
                    <a:pt x="153" y="70"/>
                  </a:lnTo>
                  <a:lnTo>
                    <a:pt x="145" y="51"/>
                  </a:lnTo>
                  <a:lnTo>
                    <a:pt x="138" y="34"/>
                  </a:lnTo>
                  <a:lnTo>
                    <a:pt x="133" y="22"/>
                  </a:lnTo>
                  <a:lnTo>
                    <a:pt x="131" y="17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7523163" y="3260726"/>
              <a:ext cx="269875" cy="144463"/>
            </a:xfrm>
            <a:custGeom>
              <a:avLst/>
              <a:gdLst/>
              <a:ahLst/>
              <a:cxnLst>
                <a:cxn ang="0">
                  <a:pos x="81" y="82"/>
                </a:cxn>
                <a:cxn ang="0">
                  <a:pos x="68" y="83"/>
                </a:cxn>
                <a:cxn ang="0">
                  <a:pos x="39" y="87"/>
                </a:cxn>
                <a:cxn ang="0">
                  <a:pos x="11" y="98"/>
                </a:cxn>
                <a:cxn ang="0">
                  <a:pos x="0" y="114"/>
                </a:cxn>
                <a:cxn ang="0">
                  <a:pos x="10" y="136"/>
                </a:cxn>
                <a:cxn ang="0">
                  <a:pos x="35" y="153"/>
                </a:cxn>
                <a:cxn ang="0">
                  <a:pos x="68" y="168"/>
                </a:cxn>
                <a:cxn ang="0">
                  <a:pos x="106" y="178"/>
                </a:cxn>
                <a:cxn ang="0">
                  <a:pos x="146" y="182"/>
                </a:cxn>
                <a:cxn ang="0">
                  <a:pos x="187" y="182"/>
                </a:cxn>
                <a:cxn ang="0">
                  <a:pos x="226" y="180"/>
                </a:cxn>
                <a:cxn ang="0">
                  <a:pos x="259" y="176"/>
                </a:cxn>
                <a:cxn ang="0">
                  <a:pos x="288" y="168"/>
                </a:cxn>
                <a:cxn ang="0">
                  <a:pos x="313" y="158"/>
                </a:cxn>
                <a:cxn ang="0">
                  <a:pos x="331" y="147"/>
                </a:cxn>
                <a:cxn ang="0">
                  <a:pos x="338" y="143"/>
                </a:cxn>
                <a:cxn ang="0">
                  <a:pos x="254" y="110"/>
                </a:cxn>
                <a:cxn ang="0">
                  <a:pos x="270" y="97"/>
                </a:cxn>
                <a:cxn ang="0">
                  <a:pos x="289" y="72"/>
                </a:cxn>
                <a:cxn ang="0">
                  <a:pos x="298" y="44"/>
                </a:cxn>
                <a:cxn ang="0">
                  <a:pos x="291" y="23"/>
                </a:cxn>
                <a:cxn ang="0">
                  <a:pos x="273" y="17"/>
                </a:cxn>
                <a:cxn ang="0">
                  <a:pos x="253" y="16"/>
                </a:cxn>
                <a:cxn ang="0">
                  <a:pos x="238" y="17"/>
                </a:cxn>
                <a:cxn ang="0">
                  <a:pos x="235" y="16"/>
                </a:cxn>
                <a:cxn ang="0">
                  <a:pos x="225" y="12"/>
                </a:cxn>
                <a:cxn ang="0">
                  <a:pos x="206" y="7"/>
                </a:cxn>
                <a:cxn ang="0">
                  <a:pos x="179" y="2"/>
                </a:cxn>
                <a:cxn ang="0">
                  <a:pos x="150" y="1"/>
                </a:cxn>
                <a:cxn ang="0">
                  <a:pos x="123" y="6"/>
                </a:cxn>
                <a:cxn ang="0">
                  <a:pos x="99" y="13"/>
                </a:cxn>
                <a:cxn ang="0">
                  <a:pos x="83" y="20"/>
                </a:cxn>
              </a:cxnLst>
              <a:rect l="0" t="0" r="r" b="b"/>
              <a:pathLst>
                <a:path w="338" h="182">
                  <a:moveTo>
                    <a:pt x="81" y="21"/>
                  </a:moveTo>
                  <a:lnTo>
                    <a:pt x="81" y="82"/>
                  </a:lnTo>
                  <a:lnTo>
                    <a:pt x="78" y="82"/>
                  </a:lnTo>
                  <a:lnTo>
                    <a:pt x="68" y="83"/>
                  </a:lnTo>
                  <a:lnTo>
                    <a:pt x="55" y="85"/>
                  </a:lnTo>
                  <a:lnTo>
                    <a:pt x="39" y="87"/>
                  </a:lnTo>
                  <a:lnTo>
                    <a:pt x="24" y="91"/>
                  </a:lnTo>
                  <a:lnTo>
                    <a:pt x="11" y="98"/>
                  </a:lnTo>
                  <a:lnTo>
                    <a:pt x="2" y="105"/>
                  </a:lnTo>
                  <a:lnTo>
                    <a:pt x="0" y="114"/>
                  </a:lnTo>
                  <a:lnTo>
                    <a:pt x="3" y="125"/>
                  </a:lnTo>
                  <a:lnTo>
                    <a:pt x="10" y="136"/>
                  </a:lnTo>
                  <a:lnTo>
                    <a:pt x="21" y="145"/>
                  </a:lnTo>
                  <a:lnTo>
                    <a:pt x="35" y="153"/>
                  </a:lnTo>
                  <a:lnTo>
                    <a:pt x="50" y="162"/>
                  </a:lnTo>
                  <a:lnTo>
                    <a:pt x="68" y="168"/>
                  </a:lnTo>
                  <a:lnTo>
                    <a:pt x="87" y="175"/>
                  </a:lnTo>
                  <a:lnTo>
                    <a:pt x="106" y="178"/>
                  </a:lnTo>
                  <a:lnTo>
                    <a:pt x="126" y="180"/>
                  </a:lnTo>
                  <a:lnTo>
                    <a:pt x="146" y="182"/>
                  </a:lnTo>
                  <a:lnTo>
                    <a:pt x="167" y="182"/>
                  </a:lnTo>
                  <a:lnTo>
                    <a:pt x="187" y="182"/>
                  </a:lnTo>
                  <a:lnTo>
                    <a:pt x="207" y="181"/>
                  </a:lnTo>
                  <a:lnTo>
                    <a:pt x="226" y="180"/>
                  </a:lnTo>
                  <a:lnTo>
                    <a:pt x="243" y="178"/>
                  </a:lnTo>
                  <a:lnTo>
                    <a:pt x="259" y="176"/>
                  </a:lnTo>
                  <a:lnTo>
                    <a:pt x="274" y="172"/>
                  </a:lnTo>
                  <a:lnTo>
                    <a:pt x="288" y="168"/>
                  </a:lnTo>
                  <a:lnTo>
                    <a:pt x="301" y="163"/>
                  </a:lnTo>
                  <a:lnTo>
                    <a:pt x="313" y="158"/>
                  </a:lnTo>
                  <a:lnTo>
                    <a:pt x="323" y="151"/>
                  </a:lnTo>
                  <a:lnTo>
                    <a:pt x="331" y="147"/>
                  </a:lnTo>
                  <a:lnTo>
                    <a:pt x="336" y="144"/>
                  </a:lnTo>
                  <a:lnTo>
                    <a:pt x="338" y="143"/>
                  </a:lnTo>
                  <a:lnTo>
                    <a:pt x="252" y="112"/>
                  </a:lnTo>
                  <a:lnTo>
                    <a:pt x="254" y="110"/>
                  </a:lnTo>
                  <a:lnTo>
                    <a:pt x="261" y="105"/>
                  </a:lnTo>
                  <a:lnTo>
                    <a:pt x="270" y="97"/>
                  </a:lnTo>
                  <a:lnTo>
                    <a:pt x="280" y="86"/>
                  </a:lnTo>
                  <a:lnTo>
                    <a:pt x="289" y="72"/>
                  </a:lnTo>
                  <a:lnTo>
                    <a:pt x="296" y="59"/>
                  </a:lnTo>
                  <a:lnTo>
                    <a:pt x="298" y="44"/>
                  </a:lnTo>
                  <a:lnTo>
                    <a:pt x="295" y="28"/>
                  </a:lnTo>
                  <a:lnTo>
                    <a:pt x="291" y="23"/>
                  </a:lnTo>
                  <a:lnTo>
                    <a:pt x="282" y="20"/>
                  </a:lnTo>
                  <a:lnTo>
                    <a:pt x="273" y="17"/>
                  </a:lnTo>
                  <a:lnTo>
                    <a:pt x="262" y="16"/>
                  </a:lnTo>
                  <a:lnTo>
                    <a:pt x="253" y="16"/>
                  </a:lnTo>
                  <a:lnTo>
                    <a:pt x="244" y="16"/>
                  </a:lnTo>
                  <a:lnTo>
                    <a:pt x="238" y="17"/>
                  </a:lnTo>
                  <a:lnTo>
                    <a:pt x="236" y="17"/>
                  </a:lnTo>
                  <a:lnTo>
                    <a:pt x="235" y="16"/>
                  </a:lnTo>
                  <a:lnTo>
                    <a:pt x="232" y="15"/>
                  </a:lnTo>
                  <a:lnTo>
                    <a:pt x="225" y="12"/>
                  </a:lnTo>
                  <a:lnTo>
                    <a:pt x="217" y="10"/>
                  </a:lnTo>
                  <a:lnTo>
                    <a:pt x="206" y="7"/>
                  </a:lnTo>
                  <a:lnTo>
                    <a:pt x="194" y="4"/>
                  </a:lnTo>
                  <a:lnTo>
                    <a:pt x="179" y="2"/>
                  </a:lnTo>
                  <a:lnTo>
                    <a:pt x="162" y="0"/>
                  </a:lnTo>
                  <a:lnTo>
                    <a:pt x="150" y="1"/>
                  </a:lnTo>
                  <a:lnTo>
                    <a:pt x="137" y="3"/>
                  </a:lnTo>
                  <a:lnTo>
                    <a:pt x="123" y="6"/>
                  </a:lnTo>
                  <a:lnTo>
                    <a:pt x="111" y="10"/>
                  </a:lnTo>
                  <a:lnTo>
                    <a:pt x="99" y="13"/>
                  </a:lnTo>
                  <a:lnTo>
                    <a:pt x="89" y="17"/>
                  </a:lnTo>
                  <a:lnTo>
                    <a:pt x="83" y="20"/>
                  </a:lnTo>
                  <a:lnTo>
                    <a:pt x="81" y="21"/>
                  </a:lnTo>
                  <a:close/>
                </a:path>
              </a:pathLst>
            </a:custGeom>
            <a:solidFill>
              <a:srgbClr val="FFA3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7648575" y="3265488"/>
              <a:ext cx="528638" cy="168275"/>
            </a:xfrm>
            <a:custGeom>
              <a:avLst/>
              <a:gdLst/>
              <a:ahLst/>
              <a:cxnLst>
                <a:cxn ang="0">
                  <a:pos x="298" y="88"/>
                </a:cxn>
                <a:cxn ang="0">
                  <a:pos x="291" y="84"/>
                </a:cxn>
                <a:cxn ang="0">
                  <a:pos x="279" y="78"/>
                </a:cxn>
                <a:cxn ang="0">
                  <a:pos x="264" y="70"/>
                </a:cxn>
                <a:cxn ang="0">
                  <a:pos x="248" y="67"/>
                </a:cxn>
                <a:cxn ang="0">
                  <a:pos x="226" y="70"/>
                </a:cxn>
                <a:cxn ang="0">
                  <a:pos x="205" y="77"/>
                </a:cxn>
                <a:cxn ang="0">
                  <a:pos x="190" y="82"/>
                </a:cxn>
                <a:cxn ang="0">
                  <a:pos x="180" y="85"/>
                </a:cxn>
                <a:cxn ang="0">
                  <a:pos x="162" y="88"/>
                </a:cxn>
                <a:cxn ang="0">
                  <a:pos x="139" y="93"/>
                </a:cxn>
                <a:cxn ang="0">
                  <a:pos x="120" y="100"/>
                </a:cxn>
                <a:cxn ang="0">
                  <a:pos x="107" y="113"/>
                </a:cxn>
                <a:cxn ang="0">
                  <a:pos x="100" y="125"/>
                </a:cxn>
                <a:cxn ang="0">
                  <a:pos x="126" y="133"/>
                </a:cxn>
                <a:cxn ang="0">
                  <a:pos x="0" y="175"/>
                </a:cxn>
                <a:cxn ang="0">
                  <a:pos x="3" y="184"/>
                </a:cxn>
                <a:cxn ang="0">
                  <a:pos x="20" y="197"/>
                </a:cxn>
                <a:cxn ang="0">
                  <a:pos x="59" y="204"/>
                </a:cxn>
                <a:cxn ang="0">
                  <a:pos x="99" y="203"/>
                </a:cxn>
                <a:cxn ang="0">
                  <a:pos x="125" y="205"/>
                </a:cxn>
                <a:cxn ang="0">
                  <a:pos x="161" y="209"/>
                </a:cxn>
                <a:cxn ang="0">
                  <a:pos x="197" y="212"/>
                </a:cxn>
                <a:cxn ang="0">
                  <a:pos x="220" y="211"/>
                </a:cxn>
                <a:cxn ang="0">
                  <a:pos x="243" y="204"/>
                </a:cxn>
                <a:cxn ang="0">
                  <a:pos x="276" y="194"/>
                </a:cxn>
                <a:cxn ang="0">
                  <a:pos x="320" y="184"/>
                </a:cxn>
                <a:cxn ang="0">
                  <a:pos x="358" y="179"/>
                </a:cxn>
                <a:cxn ang="0">
                  <a:pos x="383" y="176"/>
                </a:cxn>
                <a:cxn ang="0">
                  <a:pos x="407" y="173"/>
                </a:cxn>
                <a:cxn ang="0">
                  <a:pos x="430" y="169"/>
                </a:cxn>
                <a:cxn ang="0">
                  <a:pos x="453" y="164"/>
                </a:cxn>
                <a:cxn ang="0">
                  <a:pos x="476" y="161"/>
                </a:cxn>
                <a:cxn ang="0">
                  <a:pos x="500" y="157"/>
                </a:cxn>
                <a:cxn ang="0">
                  <a:pos x="525" y="154"/>
                </a:cxn>
                <a:cxn ang="0">
                  <a:pos x="574" y="147"/>
                </a:cxn>
                <a:cxn ang="0">
                  <a:pos x="625" y="131"/>
                </a:cxn>
                <a:cxn ang="0">
                  <a:pos x="653" y="113"/>
                </a:cxn>
                <a:cxn ang="0">
                  <a:pos x="665" y="101"/>
                </a:cxn>
                <a:cxn ang="0">
                  <a:pos x="665" y="98"/>
                </a:cxn>
                <a:cxn ang="0">
                  <a:pos x="656" y="89"/>
                </a:cxn>
                <a:cxn ang="0">
                  <a:pos x="643" y="75"/>
                </a:cxn>
                <a:cxn ang="0">
                  <a:pos x="626" y="57"/>
                </a:cxn>
                <a:cxn ang="0">
                  <a:pos x="606" y="40"/>
                </a:cxn>
                <a:cxn ang="0">
                  <a:pos x="573" y="23"/>
                </a:cxn>
                <a:cxn ang="0">
                  <a:pos x="538" y="9"/>
                </a:cxn>
                <a:cxn ang="0">
                  <a:pos x="514" y="1"/>
                </a:cxn>
                <a:cxn ang="0">
                  <a:pos x="299" y="89"/>
                </a:cxn>
              </a:cxnLst>
              <a:rect l="0" t="0" r="r" b="b"/>
              <a:pathLst>
                <a:path w="666" h="212">
                  <a:moveTo>
                    <a:pt x="299" y="89"/>
                  </a:moveTo>
                  <a:lnTo>
                    <a:pt x="298" y="88"/>
                  </a:lnTo>
                  <a:lnTo>
                    <a:pt x="295" y="87"/>
                  </a:lnTo>
                  <a:lnTo>
                    <a:pt x="291" y="84"/>
                  </a:lnTo>
                  <a:lnTo>
                    <a:pt x="285" y="81"/>
                  </a:lnTo>
                  <a:lnTo>
                    <a:pt x="279" y="78"/>
                  </a:lnTo>
                  <a:lnTo>
                    <a:pt x="272" y="74"/>
                  </a:lnTo>
                  <a:lnTo>
                    <a:pt x="264" y="70"/>
                  </a:lnTo>
                  <a:lnTo>
                    <a:pt x="256" y="68"/>
                  </a:lnTo>
                  <a:lnTo>
                    <a:pt x="248" y="67"/>
                  </a:lnTo>
                  <a:lnTo>
                    <a:pt x="238" y="68"/>
                  </a:lnTo>
                  <a:lnTo>
                    <a:pt x="226" y="70"/>
                  </a:lnTo>
                  <a:lnTo>
                    <a:pt x="216" y="74"/>
                  </a:lnTo>
                  <a:lnTo>
                    <a:pt x="205" y="77"/>
                  </a:lnTo>
                  <a:lnTo>
                    <a:pt x="197" y="80"/>
                  </a:lnTo>
                  <a:lnTo>
                    <a:pt x="190" y="82"/>
                  </a:lnTo>
                  <a:lnTo>
                    <a:pt x="185" y="84"/>
                  </a:lnTo>
                  <a:lnTo>
                    <a:pt x="180" y="85"/>
                  </a:lnTo>
                  <a:lnTo>
                    <a:pt x="173" y="86"/>
                  </a:lnTo>
                  <a:lnTo>
                    <a:pt x="162" y="88"/>
                  </a:lnTo>
                  <a:lnTo>
                    <a:pt x="151" y="90"/>
                  </a:lnTo>
                  <a:lnTo>
                    <a:pt x="139" y="93"/>
                  </a:lnTo>
                  <a:lnTo>
                    <a:pt x="128" y="96"/>
                  </a:lnTo>
                  <a:lnTo>
                    <a:pt x="120" y="100"/>
                  </a:lnTo>
                  <a:lnTo>
                    <a:pt x="114" y="104"/>
                  </a:lnTo>
                  <a:lnTo>
                    <a:pt x="107" y="113"/>
                  </a:lnTo>
                  <a:lnTo>
                    <a:pt x="103" y="120"/>
                  </a:lnTo>
                  <a:lnTo>
                    <a:pt x="100" y="125"/>
                  </a:lnTo>
                  <a:lnTo>
                    <a:pt x="99" y="127"/>
                  </a:lnTo>
                  <a:lnTo>
                    <a:pt x="126" y="133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9" y="191"/>
                  </a:lnTo>
                  <a:lnTo>
                    <a:pt x="20" y="197"/>
                  </a:lnTo>
                  <a:lnTo>
                    <a:pt x="36" y="202"/>
                  </a:lnTo>
                  <a:lnTo>
                    <a:pt x="59" y="204"/>
                  </a:lnTo>
                  <a:lnTo>
                    <a:pt x="91" y="203"/>
                  </a:lnTo>
                  <a:lnTo>
                    <a:pt x="99" y="203"/>
                  </a:lnTo>
                  <a:lnTo>
                    <a:pt x="111" y="204"/>
                  </a:lnTo>
                  <a:lnTo>
                    <a:pt x="125" y="205"/>
                  </a:lnTo>
                  <a:lnTo>
                    <a:pt x="142" y="208"/>
                  </a:lnTo>
                  <a:lnTo>
                    <a:pt x="161" y="209"/>
                  </a:lnTo>
                  <a:lnTo>
                    <a:pt x="179" y="211"/>
                  </a:lnTo>
                  <a:lnTo>
                    <a:pt x="197" y="212"/>
                  </a:lnTo>
                  <a:lnTo>
                    <a:pt x="213" y="212"/>
                  </a:lnTo>
                  <a:lnTo>
                    <a:pt x="220" y="211"/>
                  </a:lnTo>
                  <a:lnTo>
                    <a:pt x="230" y="208"/>
                  </a:lnTo>
                  <a:lnTo>
                    <a:pt x="243" y="204"/>
                  </a:lnTo>
                  <a:lnTo>
                    <a:pt x="258" y="199"/>
                  </a:lnTo>
                  <a:lnTo>
                    <a:pt x="276" y="194"/>
                  </a:lnTo>
                  <a:lnTo>
                    <a:pt x="297" y="189"/>
                  </a:lnTo>
                  <a:lnTo>
                    <a:pt x="320" y="184"/>
                  </a:lnTo>
                  <a:lnTo>
                    <a:pt x="345" y="181"/>
                  </a:lnTo>
                  <a:lnTo>
                    <a:pt x="358" y="179"/>
                  </a:lnTo>
                  <a:lnTo>
                    <a:pt x="371" y="178"/>
                  </a:lnTo>
                  <a:lnTo>
                    <a:pt x="383" y="176"/>
                  </a:lnTo>
                  <a:lnTo>
                    <a:pt x="395" y="174"/>
                  </a:lnTo>
                  <a:lnTo>
                    <a:pt x="407" y="173"/>
                  </a:lnTo>
                  <a:lnTo>
                    <a:pt x="418" y="171"/>
                  </a:lnTo>
                  <a:lnTo>
                    <a:pt x="430" y="169"/>
                  </a:lnTo>
                  <a:lnTo>
                    <a:pt x="441" y="166"/>
                  </a:lnTo>
                  <a:lnTo>
                    <a:pt x="453" y="164"/>
                  </a:lnTo>
                  <a:lnTo>
                    <a:pt x="465" y="163"/>
                  </a:lnTo>
                  <a:lnTo>
                    <a:pt x="476" y="161"/>
                  </a:lnTo>
                  <a:lnTo>
                    <a:pt x="488" y="159"/>
                  </a:lnTo>
                  <a:lnTo>
                    <a:pt x="500" y="157"/>
                  </a:lnTo>
                  <a:lnTo>
                    <a:pt x="512" y="156"/>
                  </a:lnTo>
                  <a:lnTo>
                    <a:pt x="525" y="154"/>
                  </a:lnTo>
                  <a:lnTo>
                    <a:pt x="538" y="153"/>
                  </a:lnTo>
                  <a:lnTo>
                    <a:pt x="574" y="147"/>
                  </a:lnTo>
                  <a:lnTo>
                    <a:pt x="603" y="140"/>
                  </a:lnTo>
                  <a:lnTo>
                    <a:pt x="625" y="131"/>
                  </a:lnTo>
                  <a:lnTo>
                    <a:pt x="642" y="122"/>
                  </a:lnTo>
                  <a:lnTo>
                    <a:pt x="653" y="113"/>
                  </a:lnTo>
                  <a:lnTo>
                    <a:pt x="661" y="106"/>
                  </a:lnTo>
                  <a:lnTo>
                    <a:pt x="665" y="101"/>
                  </a:lnTo>
                  <a:lnTo>
                    <a:pt x="666" y="99"/>
                  </a:lnTo>
                  <a:lnTo>
                    <a:pt x="665" y="98"/>
                  </a:lnTo>
                  <a:lnTo>
                    <a:pt x="662" y="95"/>
                  </a:lnTo>
                  <a:lnTo>
                    <a:pt x="656" y="89"/>
                  </a:lnTo>
                  <a:lnTo>
                    <a:pt x="650" y="82"/>
                  </a:lnTo>
                  <a:lnTo>
                    <a:pt x="643" y="75"/>
                  </a:lnTo>
                  <a:lnTo>
                    <a:pt x="634" y="66"/>
                  </a:lnTo>
                  <a:lnTo>
                    <a:pt x="626" y="57"/>
                  </a:lnTo>
                  <a:lnTo>
                    <a:pt x="617" y="48"/>
                  </a:lnTo>
                  <a:lnTo>
                    <a:pt x="606" y="40"/>
                  </a:lnTo>
                  <a:lnTo>
                    <a:pt x="591" y="31"/>
                  </a:lnTo>
                  <a:lnTo>
                    <a:pt x="573" y="23"/>
                  </a:lnTo>
                  <a:lnTo>
                    <a:pt x="555" y="16"/>
                  </a:lnTo>
                  <a:lnTo>
                    <a:pt x="538" y="9"/>
                  </a:lnTo>
                  <a:lnTo>
                    <a:pt x="525" y="4"/>
                  </a:lnTo>
                  <a:lnTo>
                    <a:pt x="514" y="1"/>
                  </a:lnTo>
                  <a:lnTo>
                    <a:pt x="511" y="0"/>
                  </a:lnTo>
                  <a:lnTo>
                    <a:pt x="299" y="89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auto">
            <a:xfrm>
              <a:off x="7626350" y="2506663"/>
              <a:ext cx="287338" cy="488950"/>
            </a:xfrm>
            <a:custGeom>
              <a:avLst/>
              <a:gdLst/>
              <a:ahLst/>
              <a:cxnLst>
                <a:cxn ang="0">
                  <a:pos x="22" y="89"/>
                </a:cxn>
                <a:cxn ang="0">
                  <a:pos x="5" y="170"/>
                </a:cxn>
                <a:cxn ang="0">
                  <a:pos x="0" y="229"/>
                </a:cxn>
                <a:cxn ang="0">
                  <a:pos x="11" y="300"/>
                </a:cxn>
                <a:cxn ang="0">
                  <a:pos x="32" y="351"/>
                </a:cxn>
                <a:cxn ang="0">
                  <a:pos x="59" y="382"/>
                </a:cxn>
                <a:cxn ang="0">
                  <a:pos x="87" y="401"/>
                </a:cxn>
                <a:cxn ang="0">
                  <a:pos x="111" y="412"/>
                </a:cxn>
                <a:cxn ang="0">
                  <a:pos x="125" y="421"/>
                </a:cxn>
                <a:cxn ang="0">
                  <a:pos x="124" y="447"/>
                </a:cxn>
                <a:cxn ang="0">
                  <a:pos x="115" y="478"/>
                </a:cxn>
                <a:cxn ang="0">
                  <a:pos x="106" y="501"/>
                </a:cxn>
                <a:cxn ang="0">
                  <a:pos x="105" y="513"/>
                </a:cxn>
                <a:cxn ang="0">
                  <a:pos x="108" y="556"/>
                </a:cxn>
                <a:cxn ang="0">
                  <a:pos x="113" y="579"/>
                </a:cxn>
                <a:cxn ang="0">
                  <a:pos x="134" y="593"/>
                </a:cxn>
                <a:cxn ang="0">
                  <a:pos x="162" y="606"/>
                </a:cxn>
                <a:cxn ang="0">
                  <a:pos x="186" y="613"/>
                </a:cxn>
                <a:cxn ang="0">
                  <a:pos x="201" y="612"/>
                </a:cxn>
                <a:cxn ang="0">
                  <a:pos x="226" y="602"/>
                </a:cxn>
                <a:cxn ang="0">
                  <a:pos x="254" y="586"/>
                </a:cxn>
                <a:cxn ang="0">
                  <a:pos x="274" y="575"/>
                </a:cxn>
                <a:cxn ang="0">
                  <a:pos x="362" y="461"/>
                </a:cxn>
                <a:cxn ang="0">
                  <a:pos x="358" y="455"/>
                </a:cxn>
                <a:cxn ang="0">
                  <a:pos x="348" y="436"/>
                </a:cxn>
                <a:cxn ang="0">
                  <a:pos x="336" y="407"/>
                </a:cxn>
                <a:cxn ang="0">
                  <a:pos x="324" y="370"/>
                </a:cxn>
                <a:cxn ang="0">
                  <a:pos x="314" y="307"/>
                </a:cxn>
                <a:cxn ang="0">
                  <a:pos x="313" y="278"/>
                </a:cxn>
                <a:cxn ang="0">
                  <a:pos x="328" y="248"/>
                </a:cxn>
                <a:cxn ang="0">
                  <a:pos x="339" y="197"/>
                </a:cxn>
                <a:cxn ang="0">
                  <a:pos x="329" y="177"/>
                </a:cxn>
                <a:cxn ang="0">
                  <a:pos x="315" y="162"/>
                </a:cxn>
                <a:cxn ang="0">
                  <a:pos x="302" y="154"/>
                </a:cxn>
                <a:cxn ang="0">
                  <a:pos x="295" y="150"/>
                </a:cxn>
                <a:cxn ang="0">
                  <a:pos x="283" y="112"/>
                </a:cxn>
                <a:cxn ang="0">
                  <a:pos x="271" y="116"/>
                </a:cxn>
                <a:cxn ang="0">
                  <a:pos x="253" y="119"/>
                </a:cxn>
                <a:cxn ang="0">
                  <a:pos x="238" y="118"/>
                </a:cxn>
                <a:cxn ang="0">
                  <a:pos x="228" y="109"/>
                </a:cxn>
                <a:cxn ang="0">
                  <a:pos x="218" y="90"/>
                </a:cxn>
                <a:cxn ang="0">
                  <a:pos x="206" y="66"/>
                </a:cxn>
                <a:cxn ang="0">
                  <a:pos x="194" y="45"/>
                </a:cxn>
                <a:cxn ang="0">
                  <a:pos x="183" y="33"/>
                </a:cxn>
                <a:cxn ang="0">
                  <a:pos x="169" y="19"/>
                </a:cxn>
                <a:cxn ang="0">
                  <a:pos x="153" y="6"/>
                </a:cxn>
                <a:cxn ang="0">
                  <a:pos x="136" y="0"/>
                </a:cxn>
                <a:cxn ang="0">
                  <a:pos x="117" y="6"/>
                </a:cxn>
                <a:cxn ang="0">
                  <a:pos x="86" y="27"/>
                </a:cxn>
                <a:cxn ang="0">
                  <a:pos x="52" y="51"/>
                </a:cxn>
                <a:cxn ang="0">
                  <a:pos x="29" y="69"/>
                </a:cxn>
              </a:cxnLst>
              <a:rect l="0" t="0" r="r" b="b"/>
              <a:pathLst>
                <a:path w="362" h="614">
                  <a:moveTo>
                    <a:pt x="26" y="72"/>
                  </a:moveTo>
                  <a:lnTo>
                    <a:pt x="22" y="89"/>
                  </a:lnTo>
                  <a:lnTo>
                    <a:pt x="13" y="128"/>
                  </a:lnTo>
                  <a:lnTo>
                    <a:pt x="5" y="170"/>
                  </a:lnTo>
                  <a:lnTo>
                    <a:pt x="0" y="197"/>
                  </a:lnTo>
                  <a:lnTo>
                    <a:pt x="0" y="229"/>
                  </a:lnTo>
                  <a:lnTo>
                    <a:pt x="5" y="265"/>
                  </a:lnTo>
                  <a:lnTo>
                    <a:pt x="11" y="300"/>
                  </a:lnTo>
                  <a:lnTo>
                    <a:pt x="21" y="329"/>
                  </a:lnTo>
                  <a:lnTo>
                    <a:pt x="32" y="351"/>
                  </a:lnTo>
                  <a:lnTo>
                    <a:pt x="45" y="369"/>
                  </a:lnTo>
                  <a:lnTo>
                    <a:pt x="59" y="382"/>
                  </a:lnTo>
                  <a:lnTo>
                    <a:pt x="73" y="394"/>
                  </a:lnTo>
                  <a:lnTo>
                    <a:pt x="87" y="401"/>
                  </a:lnTo>
                  <a:lnTo>
                    <a:pt x="100" y="408"/>
                  </a:lnTo>
                  <a:lnTo>
                    <a:pt x="111" y="412"/>
                  </a:lnTo>
                  <a:lnTo>
                    <a:pt x="120" y="415"/>
                  </a:lnTo>
                  <a:lnTo>
                    <a:pt x="125" y="421"/>
                  </a:lnTo>
                  <a:lnTo>
                    <a:pt x="126" y="433"/>
                  </a:lnTo>
                  <a:lnTo>
                    <a:pt x="124" y="447"/>
                  </a:lnTo>
                  <a:lnTo>
                    <a:pt x="121" y="462"/>
                  </a:lnTo>
                  <a:lnTo>
                    <a:pt x="115" y="478"/>
                  </a:lnTo>
                  <a:lnTo>
                    <a:pt x="110" y="492"/>
                  </a:lnTo>
                  <a:lnTo>
                    <a:pt x="106" y="501"/>
                  </a:lnTo>
                  <a:lnTo>
                    <a:pt x="105" y="505"/>
                  </a:lnTo>
                  <a:lnTo>
                    <a:pt x="105" y="513"/>
                  </a:lnTo>
                  <a:lnTo>
                    <a:pt x="106" y="533"/>
                  </a:lnTo>
                  <a:lnTo>
                    <a:pt x="108" y="556"/>
                  </a:lnTo>
                  <a:lnTo>
                    <a:pt x="110" y="573"/>
                  </a:lnTo>
                  <a:lnTo>
                    <a:pt x="113" y="579"/>
                  </a:lnTo>
                  <a:lnTo>
                    <a:pt x="123" y="586"/>
                  </a:lnTo>
                  <a:lnTo>
                    <a:pt x="134" y="593"/>
                  </a:lnTo>
                  <a:lnTo>
                    <a:pt x="148" y="600"/>
                  </a:lnTo>
                  <a:lnTo>
                    <a:pt x="162" y="606"/>
                  </a:lnTo>
                  <a:lnTo>
                    <a:pt x="175" y="610"/>
                  </a:lnTo>
                  <a:lnTo>
                    <a:pt x="186" y="613"/>
                  </a:lnTo>
                  <a:lnTo>
                    <a:pt x="193" y="614"/>
                  </a:lnTo>
                  <a:lnTo>
                    <a:pt x="201" y="612"/>
                  </a:lnTo>
                  <a:lnTo>
                    <a:pt x="212" y="608"/>
                  </a:lnTo>
                  <a:lnTo>
                    <a:pt x="226" y="602"/>
                  </a:lnTo>
                  <a:lnTo>
                    <a:pt x="241" y="593"/>
                  </a:lnTo>
                  <a:lnTo>
                    <a:pt x="254" y="586"/>
                  </a:lnTo>
                  <a:lnTo>
                    <a:pt x="266" y="579"/>
                  </a:lnTo>
                  <a:lnTo>
                    <a:pt x="274" y="575"/>
                  </a:lnTo>
                  <a:lnTo>
                    <a:pt x="278" y="573"/>
                  </a:lnTo>
                  <a:lnTo>
                    <a:pt x="362" y="461"/>
                  </a:lnTo>
                  <a:lnTo>
                    <a:pt x="361" y="459"/>
                  </a:lnTo>
                  <a:lnTo>
                    <a:pt x="358" y="455"/>
                  </a:lnTo>
                  <a:lnTo>
                    <a:pt x="353" y="447"/>
                  </a:lnTo>
                  <a:lnTo>
                    <a:pt x="348" y="436"/>
                  </a:lnTo>
                  <a:lnTo>
                    <a:pt x="342" y="422"/>
                  </a:lnTo>
                  <a:lnTo>
                    <a:pt x="336" y="407"/>
                  </a:lnTo>
                  <a:lnTo>
                    <a:pt x="329" y="389"/>
                  </a:lnTo>
                  <a:lnTo>
                    <a:pt x="324" y="370"/>
                  </a:lnTo>
                  <a:lnTo>
                    <a:pt x="318" y="338"/>
                  </a:lnTo>
                  <a:lnTo>
                    <a:pt x="314" y="307"/>
                  </a:lnTo>
                  <a:lnTo>
                    <a:pt x="313" y="286"/>
                  </a:lnTo>
                  <a:lnTo>
                    <a:pt x="313" y="278"/>
                  </a:lnTo>
                  <a:lnTo>
                    <a:pt x="318" y="270"/>
                  </a:lnTo>
                  <a:lnTo>
                    <a:pt x="328" y="248"/>
                  </a:lnTo>
                  <a:lnTo>
                    <a:pt x="337" y="222"/>
                  </a:lnTo>
                  <a:lnTo>
                    <a:pt x="339" y="197"/>
                  </a:lnTo>
                  <a:lnTo>
                    <a:pt x="336" y="186"/>
                  </a:lnTo>
                  <a:lnTo>
                    <a:pt x="329" y="177"/>
                  </a:lnTo>
                  <a:lnTo>
                    <a:pt x="323" y="168"/>
                  </a:lnTo>
                  <a:lnTo>
                    <a:pt x="315" y="162"/>
                  </a:lnTo>
                  <a:lnTo>
                    <a:pt x="308" y="157"/>
                  </a:lnTo>
                  <a:lnTo>
                    <a:pt x="302" y="154"/>
                  </a:lnTo>
                  <a:lnTo>
                    <a:pt x="298" y="151"/>
                  </a:lnTo>
                  <a:lnTo>
                    <a:pt x="295" y="150"/>
                  </a:lnTo>
                  <a:lnTo>
                    <a:pt x="285" y="112"/>
                  </a:lnTo>
                  <a:lnTo>
                    <a:pt x="283" y="112"/>
                  </a:lnTo>
                  <a:lnTo>
                    <a:pt x="278" y="115"/>
                  </a:lnTo>
                  <a:lnTo>
                    <a:pt x="271" y="116"/>
                  </a:lnTo>
                  <a:lnTo>
                    <a:pt x="262" y="118"/>
                  </a:lnTo>
                  <a:lnTo>
                    <a:pt x="253" y="119"/>
                  </a:lnTo>
                  <a:lnTo>
                    <a:pt x="245" y="119"/>
                  </a:lnTo>
                  <a:lnTo>
                    <a:pt x="238" y="118"/>
                  </a:lnTo>
                  <a:lnTo>
                    <a:pt x="232" y="116"/>
                  </a:lnTo>
                  <a:lnTo>
                    <a:pt x="228" y="109"/>
                  </a:lnTo>
                  <a:lnTo>
                    <a:pt x="223" y="101"/>
                  </a:lnTo>
                  <a:lnTo>
                    <a:pt x="218" y="90"/>
                  </a:lnTo>
                  <a:lnTo>
                    <a:pt x="212" y="78"/>
                  </a:lnTo>
                  <a:lnTo>
                    <a:pt x="206" y="66"/>
                  </a:lnTo>
                  <a:lnTo>
                    <a:pt x="201" y="54"/>
                  </a:lnTo>
                  <a:lnTo>
                    <a:pt x="194" y="45"/>
                  </a:lnTo>
                  <a:lnTo>
                    <a:pt x="189" y="39"/>
                  </a:lnTo>
                  <a:lnTo>
                    <a:pt x="183" y="33"/>
                  </a:lnTo>
                  <a:lnTo>
                    <a:pt x="176" y="26"/>
                  </a:lnTo>
                  <a:lnTo>
                    <a:pt x="169" y="19"/>
                  </a:lnTo>
                  <a:lnTo>
                    <a:pt x="161" y="12"/>
                  </a:lnTo>
                  <a:lnTo>
                    <a:pt x="153" y="6"/>
                  </a:lnTo>
                  <a:lnTo>
                    <a:pt x="145" y="2"/>
                  </a:lnTo>
                  <a:lnTo>
                    <a:pt x="136" y="0"/>
                  </a:lnTo>
                  <a:lnTo>
                    <a:pt x="128" y="1"/>
                  </a:lnTo>
                  <a:lnTo>
                    <a:pt x="117" y="6"/>
                  </a:lnTo>
                  <a:lnTo>
                    <a:pt x="103" y="15"/>
                  </a:lnTo>
                  <a:lnTo>
                    <a:pt x="86" y="27"/>
                  </a:lnTo>
                  <a:lnTo>
                    <a:pt x="68" y="40"/>
                  </a:lnTo>
                  <a:lnTo>
                    <a:pt x="52" y="51"/>
                  </a:lnTo>
                  <a:lnTo>
                    <a:pt x="38" y="62"/>
                  </a:lnTo>
                  <a:lnTo>
                    <a:pt x="29" y="69"/>
                  </a:lnTo>
                  <a:lnTo>
                    <a:pt x="26" y="72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7261225" y="3325813"/>
              <a:ext cx="211138" cy="120650"/>
            </a:xfrm>
            <a:custGeom>
              <a:avLst/>
              <a:gdLst/>
              <a:ahLst/>
              <a:cxnLst>
                <a:cxn ang="0">
                  <a:pos x="196" y="126"/>
                </a:cxn>
                <a:cxn ang="0">
                  <a:pos x="173" y="117"/>
                </a:cxn>
                <a:cxn ang="0">
                  <a:pos x="156" y="128"/>
                </a:cxn>
                <a:cxn ang="0">
                  <a:pos x="140" y="129"/>
                </a:cxn>
                <a:cxn ang="0">
                  <a:pos x="125" y="124"/>
                </a:cxn>
                <a:cxn ang="0">
                  <a:pos x="78" y="153"/>
                </a:cxn>
                <a:cxn ang="0">
                  <a:pos x="60" y="135"/>
                </a:cxn>
                <a:cxn ang="0">
                  <a:pos x="46" y="113"/>
                </a:cxn>
                <a:cxn ang="0">
                  <a:pos x="33" y="95"/>
                </a:cxn>
                <a:cxn ang="0">
                  <a:pos x="19" y="83"/>
                </a:cxn>
                <a:cxn ang="0">
                  <a:pos x="5" y="71"/>
                </a:cxn>
                <a:cxn ang="0">
                  <a:pos x="8" y="62"/>
                </a:cxn>
                <a:cxn ang="0">
                  <a:pos x="33" y="45"/>
                </a:cxn>
                <a:cxn ang="0">
                  <a:pos x="57" y="33"/>
                </a:cxn>
                <a:cxn ang="0">
                  <a:pos x="102" y="27"/>
                </a:cxn>
                <a:cxn ang="0">
                  <a:pos x="146" y="24"/>
                </a:cxn>
                <a:cxn ang="0">
                  <a:pos x="181" y="17"/>
                </a:cxn>
                <a:cxn ang="0">
                  <a:pos x="193" y="8"/>
                </a:cxn>
                <a:cxn ang="0">
                  <a:pos x="204" y="1"/>
                </a:cxn>
                <a:cxn ang="0">
                  <a:pos x="216" y="26"/>
                </a:cxn>
                <a:cxn ang="0">
                  <a:pos x="240" y="60"/>
                </a:cxn>
                <a:cxn ang="0">
                  <a:pos x="267" y="79"/>
                </a:cxn>
                <a:cxn ang="0">
                  <a:pos x="257" y="93"/>
                </a:cxn>
                <a:cxn ang="0">
                  <a:pos x="236" y="98"/>
                </a:cxn>
                <a:cxn ang="0">
                  <a:pos x="229" y="94"/>
                </a:cxn>
                <a:cxn ang="0">
                  <a:pos x="238" y="81"/>
                </a:cxn>
                <a:cxn ang="0">
                  <a:pos x="222" y="61"/>
                </a:cxn>
                <a:cxn ang="0">
                  <a:pos x="210" y="40"/>
                </a:cxn>
                <a:cxn ang="0">
                  <a:pos x="193" y="30"/>
                </a:cxn>
                <a:cxn ang="0">
                  <a:pos x="161" y="42"/>
                </a:cxn>
                <a:cxn ang="0">
                  <a:pos x="129" y="45"/>
                </a:cxn>
                <a:cxn ang="0">
                  <a:pos x="95" y="48"/>
                </a:cxn>
                <a:cxn ang="0">
                  <a:pos x="61" y="52"/>
                </a:cxn>
                <a:cxn ang="0">
                  <a:pos x="28" y="66"/>
                </a:cxn>
                <a:cxn ang="0">
                  <a:pos x="50" y="87"/>
                </a:cxn>
                <a:cxn ang="0">
                  <a:pos x="72" y="109"/>
                </a:cxn>
                <a:cxn ang="0">
                  <a:pos x="89" y="121"/>
                </a:cxn>
                <a:cxn ang="0">
                  <a:pos x="102" y="115"/>
                </a:cxn>
                <a:cxn ang="0">
                  <a:pos x="109" y="105"/>
                </a:cxn>
                <a:cxn ang="0">
                  <a:pos x="108" y="87"/>
                </a:cxn>
                <a:cxn ang="0">
                  <a:pos x="132" y="84"/>
                </a:cxn>
                <a:cxn ang="0">
                  <a:pos x="145" y="91"/>
                </a:cxn>
                <a:cxn ang="0">
                  <a:pos x="156" y="90"/>
                </a:cxn>
                <a:cxn ang="0">
                  <a:pos x="171" y="82"/>
                </a:cxn>
                <a:cxn ang="0">
                  <a:pos x="190" y="87"/>
                </a:cxn>
                <a:cxn ang="0">
                  <a:pos x="209" y="94"/>
                </a:cxn>
                <a:cxn ang="0">
                  <a:pos x="217" y="106"/>
                </a:cxn>
              </a:cxnLst>
              <a:rect l="0" t="0" r="r" b="b"/>
              <a:pathLst>
                <a:path w="267" h="153">
                  <a:moveTo>
                    <a:pt x="211" y="126"/>
                  </a:moveTo>
                  <a:lnTo>
                    <a:pt x="203" y="128"/>
                  </a:lnTo>
                  <a:lnTo>
                    <a:pt x="196" y="126"/>
                  </a:lnTo>
                  <a:lnTo>
                    <a:pt x="188" y="123"/>
                  </a:lnTo>
                  <a:lnTo>
                    <a:pt x="180" y="120"/>
                  </a:lnTo>
                  <a:lnTo>
                    <a:pt x="173" y="117"/>
                  </a:lnTo>
                  <a:lnTo>
                    <a:pt x="167" y="117"/>
                  </a:lnTo>
                  <a:lnTo>
                    <a:pt x="160" y="120"/>
                  </a:lnTo>
                  <a:lnTo>
                    <a:pt x="156" y="128"/>
                  </a:lnTo>
                  <a:lnTo>
                    <a:pt x="151" y="130"/>
                  </a:lnTo>
                  <a:lnTo>
                    <a:pt x="145" y="130"/>
                  </a:lnTo>
                  <a:lnTo>
                    <a:pt x="140" y="129"/>
                  </a:lnTo>
                  <a:lnTo>
                    <a:pt x="136" y="127"/>
                  </a:lnTo>
                  <a:lnTo>
                    <a:pt x="131" y="125"/>
                  </a:lnTo>
                  <a:lnTo>
                    <a:pt x="125" y="124"/>
                  </a:lnTo>
                  <a:lnTo>
                    <a:pt x="120" y="124"/>
                  </a:lnTo>
                  <a:lnTo>
                    <a:pt x="115" y="127"/>
                  </a:lnTo>
                  <a:lnTo>
                    <a:pt x="78" y="153"/>
                  </a:lnTo>
                  <a:lnTo>
                    <a:pt x="72" y="147"/>
                  </a:lnTo>
                  <a:lnTo>
                    <a:pt x="65" y="141"/>
                  </a:lnTo>
                  <a:lnTo>
                    <a:pt x="60" y="135"/>
                  </a:lnTo>
                  <a:lnTo>
                    <a:pt x="56" y="127"/>
                  </a:lnTo>
                  <a:lnTo>
                    <a:pt x="51" y="120"/>
                  </a:lnTo>
                  <a:lnTo>
                    <a:pt x="46" y="113"/>
                  </a:lnTo>
                  <a:lnTo>
                    <a:pt x="42" y="106"/>
                  </a:lnTo>
                  <a:lnTo>
                    <a:pt x="37" y="99"/>
                  </a:lnTo>
                  <a:lnTo>
                    <a:pt x="33" y="95"/>
                  </a:lnTo>
                  <a:lnTo>
                    <a:pt x="28" y="90"/>
                  </a:lnTo>
                  <a:lnTo>
                    <a:pt x="24" y="87"/>
                  </a:lnTo>
                  <a:lnTo>
                    <a:pt x="19" y="83"/>
                  </a:lnTo>
                  <a:lnTo>
                    <a:pt x="15" y="79"/>
                  </a:lnTo>
                  <a:lnTo>
                    <a:pt x="10" y="75"/>
                  </a:lnTo>
                  <a:lnTo>
                    <a:pt x="5" y="71"/>
                  </a:lnTo>
                  <a:lnTo>
                    <a:pt x="0" y="68"/>
                  </a:lnTo>
                  <a:lnTo>
                    <a:pt x="3" y="66"/>
                  </a:lnTo>
                  <a:lnTo>
                    <a:pt x="8" y="62"/>
                  </a:lnTo>
                  <a:lnTo>
                    <a:pt x="15" y="57"/>
                  </a:lnTo>
                  <a:lnTo>
                    <a:pt x="24" y="50"/>
                  </a:lnTo>
                  <a:lnTo>
                    <a:pt x="33" y="45"/>
                  </a:lnTo>
                  <a:lnTo>
                    <a:pt x="42" y="40"/>
                  </a:lnTo>
                  <a:lnTo>
                    <a:pt x="50" y="36"/>
                  </a:lnTo>
                  <a:lnTo>
                    <a:pt x="57" y="33"/>
                  </a:lnTo>
                  <a:lnTo>
                    <a:pt x="72" y="30"/>
                  </a:lnTo>
                  <a:lnTo>
                    <a:pt x="86" y="28"/>
                  </a:lnTo>
                  <a:lnTo>
                    <a:pt x="102" y="27"/>
                  </a:lnTo>
                  <a:lnTo>
                    <a:pt x="117" y="26"/>
                  </a:lnTo>
                  <a:lnTo>
                    <a:pt x="132" y="25"/>
                  </a:lnTo>
                  <a:lnTo>
                    <a:pt x="146" y="24"/>
                  </a:lnTo>
                  <a:lnTo>
                    <a:pt x="161" y="22"/>
                  </a:lnTo>
                  <a:lnTo>
                    <a:pt x="176" y="19"/>
                  </a:lnTo>
                  <a:lnTo>
                    <a:pt x="181" y="17"/>
                  </a:lnTo>
                  <a:lnTo>
                    <a:pt x="185" y="14"/>
                  </a:lnTo>
                  <a:lnTo>
                    <a:pt x="189" y="11"/>
                  </a:lnTo>
                  <a:lnTo>
                    <a:pt x="193" y="8"/>
                  </a:lnTo>
                  <a:lnTo>
                    <a:pt x="196" y="6"/>
                  </a:lnTo>
                  <a:lnTo>
                    <a:pt x="200" y="3"/>
                  </a:lnTo>
                  <a:lnTo>
                    <a:pt x="204" y="1"/>
                  </a:lnTo>
                  <a:lnTo>
                    <a:pt x="209" y="0"/>
                  </a:lnTo>
                  <a:lnTo>
                    <a:pt x="211" y="12"/>
                  </a:lnTo>
                  <a:lnTo>
                    <a:pt x="216" y="26"/>
                  </a:lnTo>
                  <a:lnTo>
                    <a:pt x="223" y="38"/>
                  </a:lnTo>
                  <a:lnTo>
                    <a:pt x="232" y="49"/>
                  </a:lnTo>
                  <a:lnTo>
                    <a:pt x="240" y="60"/>
                  </a:lnTo>
                  <a:lnTo>
                    <a:pt x="250" y="68"/>
                  </a:lnTo>
                  <a:lnTo>
                    <a:pt x="259" y="75"/>
                  </a:lnTo>
                  <a:lnTo>
                    <a:pt x="267" y="79"/>
                  </a:lnTo>
                  <a:lnTo>
                    <a:pt x="266" y="84"/>
                  </a:lnTo>
                  <a:lnTo>
                    <a:pt x="262" y="88"/>
                  </a:lnTo>
                  <a:lnTo>
                    <a:pt x="257" y="93"/>
                  </a:lnTo>
                  <a:lnTo>
                    <a:pt x="250" y="95"/>
                  </a:lnTo>
                  <a:lnTo>
                    <a:pt x="242" y="97"/>
                  </a:lnTo>
                  <a:lnTo>
                    <a:pt x="236" y="98"/>
                  </a:lnTo>
                  <a:lnTo>
                    <a:pt x="231" y="98"/>
                  </a:lnTo>
                  <a:lnTo>
                    <a:pt x="228" y="98"/>
                  </a:lnTo>
                  <a:lnTo>
                    <a:pt x="229" y="94"/>
                  </a:lnTo>
                  <a:lnTo>
                    <a:pt x="232" y="87"/>
                  </a:lnTo>
                  <a:lnTo>
                    <a:pt x="236" y="83"/>
                  </a:lnTo>
                  <a:lnTo>
                    <a:pt x="238" y="81"/>
                  </a:lnTo>
                  <a:lnTo>
                    <a:pt x="233" y="75"/>
                  </a:lnTo>
                  <a:lnTo>
                    <a:pt x="228" y="67"/>
                  </a:lnTo>
                  <a:lnTo>
                    <a:pt x="222" y="61"/>
                  </a:lnTo>
                  <a:lnTo>
                    <a:pt x="218" y="53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5" y="32"/>
                  </a:lnTo>
                  <a:lnTo>
                    <a:pt x="202" y="24"/>
                  </a:lnTo>
                  <a:lnTo>
                    <a:pt x="193" y="30"/>
                  </a:lnTo>
                  <a:lnTo>
                    <a:pt x="182" y="35"/>
                  </a:lnTo>
                  <a:lnTo>
                    <a:pt x="172" y="39"/>
                  </a:lnTo>
                  <a:lnTo>
                    <a:pt x="161" y="42"/>
                  </a:lnTo>
                  <a:lnTo>
                    <a:pt x="151" y="43"/>
                  </a:lnTo>
                  <a:lnTo>
                    <a:pt x="140" y="45"/>
                  </a:lnTo>
                  <a:lnTo>
                    <a:pt x="129" y="45"/>
                  </a:lnTo>
                  <a:lnTo>
                    <a:pt x="117" y="46"/>
                  </a:lnTo>
                  <a:lnTo>
                    <a:pt x="106" y="47"/>
                  </a:lnTo>
                  <a:lnTo>
                    <a:pt x="95" y="48"/>
                  </a:lnTo>
                  <a:lnTo>
                    <a:pt x="83" y="49"/>
                  </a:lnTo>
                  <a:lnTo>
                    <a:pt x="72" y="50"/>
                  </a:lnTo>
                  <a:lnTo>
                    <a:pt x="61" y="52"/>
                  </a:lnTo>
                  <a:lnTo>
                    <a:pt x="50" y="57"/>
                  </a:lnTo>
                  <a:lnTo>
                    <a:pt x="39" y="61"/>
                  </a:lnTo>
                  <a:lnTo>
                    <a:pt x="28" y="66"/>
                  </a:lnTo>
                  <a:lnTo>
                    <a:pt x="36" y="72"/>
                  </a:lnTo>
                  <a:lnTo>
                    <a:pt x="43" y="80"/>
                  </a:lnTo>
                  <a:lnTo>
                    <a:pt x="50" y="87"/>
                  </a:lnTo>
                  <a:lnTo>
                    <a:pt x="57" y="95"/>
                  </a:lnTo>
                  <a:lnTo>
                    <a:pt x="64" y="102"/>
                  </a:lnTo>
                  <a:lnTo>
                    <a:pt x="72" y="109"/>
                  </a:lnTo>
                  <a:lnTo>
                    <a:pt x="78" y="117"/>
                  </a:lnTo>
                  <a:lnTo>
                    <a:pt x="85" y="124"/>
                  </a:lnTo>
                  <a:lnTo>
                    <a:pt x="89" y="121"/>
                  </a:lnTo>
                  <a:lnTo>
                    <a:pt x="93" y="119"/>
                  </a:lnTo>
                  <a:lnTo>
                    <a:pt x="98" y="117"/>
                  </a:lnTo>
                  <a:lnTo>
                    <a:pt x="102" y="115"/>
                  </a:lnTo>
                  <a:lnTo>
                    <a:pt x="105" y="113"/>
                  </a:lnTo>
                  <a:lnTo>
                    <a:pt x="109" y="109"/>
                  </a:lnTo>
                  <a:lnTo>
                    <a:pt x="109" y="105"/>
                  </a:lnTo>
                  <a:lnTo>
                    <a:pt x="105" y="100"/>
                  </a:lnTo>
                  <a:lnTo>
                    <a:pt x="104" y="94"/>
                  </a:lnTo>
                  <a:lnTo>
                    <a:pt x="108" y="87"/>
                  </a:lnTo>
                  <a:lnTo>
                    <a:pt x="115" y="84"/>
                  </a:lnTo>
                  <a:lnTo>
                    <a:pt x="125" y="83"/>
                  </a:lnTo>
                  <a:lnTo>
                    <a:pt x="132" y="84"/>
                  </a:lnTo>
                  <a:lnTo>
                    <a:pt x="137" y="86"/>
                  </a:lnTo>
                  <a:lnTo>
                    <a:pt x="141" y="89"/>
                  </a:lnTo>
                  <a:lnTo>
                    <a:pt x="145" y="91"/>
                  </a:lnTo>
                  <a:lnTo>
                    <a:pt x="150" y="94"/>
                  </a:lnTo>
                  <a:lnTo>
                    <a:pt x="153" y="94"/>
                  </a:lnTo>
                  <a:lnTo>
                    <a:pt x="156" y="90"/>
                  </a:lnTo>
                  <a:lnTo>
                    <a:pt x="159" y="85"/>
                  </a:lnTo>
                  <a:lnTo>
                    <a:pt x="164" y="83"/>
                  </a:lnTo>
                  <a:lnTo>
                    <a:pt x="171" y="82"/>
                  </a:lnTo>
                  <a:lnTo>
                    <a:pt x="177" y="83"/>
                  </a:lnTo>
                  <a:lnTo>
                    <a:pt x="183" y="84"/>
                  </a:lnTo>
                  <a:lnTo>
                    <a:pt x="190" y="87"/>
                  </a:lnTo>
                  <a:lnTo>
                    <a:pt x="196" y="89"/>
                  </a:lnTo>
                  <a:lnTo>
                    <a:pt x="202" y="91"/>
                  </a:lnTo>
                  <a:lnTo>
                    <a:pt x="209" y="94"/>
                  </a:lnTo>
                  <a:lnTo>
                    <a:pt x="212" y="98"/>
                  </a:lnTo>
                  <a:lnTo>
                    <a:pt x="215" y="102"/>
                  </a:lnTo>
                  <a:lnTo>
                    <a:pt x="217" y="106"/>
                  </a:lnTo>
                  <a:lnTo>
                    <a:pt x="218" y="111"/>
                  </a:lnTo>
                  <a:lnTo>
                    <a:pt x="211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7383463" y="3429001"/>
              <a:ext cx="42863" cy="30163"/>
            </a:xfrm>
            <a:custGeom>
              <a:avLst/>
              <a:gdLst/>
              <a:ahLst/>
              <a:cxnLst>
                <a:cxn ang="0">
                  <a:pos x="53" y="18"/>
                </a:cxn>
                <a:cxn ang="0">
                  <a:pos x="53" y="23"/>
                </a:cxn>
                <a:cxn ang="0">
                  <a:pos x="54" y="27"/>
                </a:cxn>
                <a:cxn ang="0">
                  <a:pos x="53" y="31"/>
                </a:cxn>
                <a:cxn ang="0">
                  <a:pos x="51" y="34"/>
                </a:cxn>
                <a:cxn ang="0">
                  <a:pos x="46" y="36"/>
                </a:cxn>
                <a:cxn ang="0">
                  <a:pos x="42" y="37"/>
                </a:cxn>
                <a:cxn ang="0">
                  <a:pos x="38" y="38"/>
                </a:cxn>
                <a:cxn ang="0">
                  <a:pos x="34" y="38"/>
                </a:cxn>
                <a:cxn ang="0">
                  <a:pos x="29" y="38"/>
                </a:cxn>
                <a:cxn ang="0">
                  <a:pos x="25" y="37"/>
                </a:cxn>
                <a:cxn ang="0">
                  <a:pos x="21" y="36"/>
                </a:cxn>
                <a:cxn ang="0">
                  <a:pos x="17" y="34"/>
                </a:cxn>
                <a:cxn ang="0">
                  <a:pos x="11" y="31"/>
                </a:cxn>
                <a:cxn ang="0">
                  <a:pos x="5" y="27"/>
                </a:cxn>
                <a:cxn ang="0">
                  <a:pos x="1" y="22"/>
                </a:cxn>
                <a:cxn ang="0">
                  <a:pos x="0" y="14"/>
                </a:cxn>
                <a:cxn ang="0">
                  <a:pos x="3" y="9"/>
                </a:cxn>
                <a:cxn ang="0">
                  <a:pos x="7" y="5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28" y="2"/>
                </a:cxn>
                <a:cxn ang="0">
                  <a:pos x="34" y="3"/>
                </a:cxn>
                <a:cxn ang="0">
                  <a:pos x="39" y="5"/>
                </a:cxn>
                <a:cxn ang="0">
                  <a:pos x="43" y="7"/>
                </a:cxn>
                <a:cxn ang="0">
                  <a:pos x="47" y="10"/>
                </a:cxn>
                <a:cxn ang="0">
                  <a:pos x="51" y="14"/>
                </a:cxn>
                <a:cxn ang="0">
                  <a:pos x="53" y="18"/>
                </a:cxn>
              </a:cxnLst>
              <a:rect l="0" t="0" r="r" b="b"/>
              <a:pathLst>
                <a:path w="54" h="38">
                  <a:moveTo>
                    <a:pt x="53" y="18"/>
                  </a:moveTo>
                  <a:lnTo>
                    <a:pt x="53" y="23"/>
                  </a:lnTo>
                  <a:lnTo>
                    <a:pt x="54" y="27"/>
                  </a:lnTo>
                  <a:lnTo>
                    <a:pt x="53" y="31"/>
                  </a:lnTo>
                  <a:lnTo>
                    <a:pt x="51" y="34"/>
                  </a:lnTo>
                  <a:lnTo>
                    <a:pt x="46" y="36"/>
                  </a:lnTo>
                  <a:lnTo>
                    <a:pt x="42" y="37"/>
                  </a:lnTo>
                  <a:lnTo>
                    <a:pt x="38" y="38"/>
                  </a:lnTo>
                  <a:lnTo>
                    <a:pt x="34" y="38"/>
                  </a:lnTo>
                  <a:lnTo>
                    <a:pt x="29" y="38"/>
                  </a:lnTo>
                  <a:lnTo>
                    <a:pt x="25" y="37"/>
                  </a:lnTo>
                  <a:lnTo>
                    <a:pt x="21" y="36"/>
                  </a:lnTo>
                  <a:lnTo>
                    <a:pt x="17" y="34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4"/>
                  </a:lnTo>
                  <a:lnTo>
                    <a:pt x="3" y="9"/>
                  </a:lnTo>
                  <a:lnTo>
                    <a:pt x="7" y="5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34" y="3"/>
                  </a:lnTo>
                  <a:lnTo>
                    <a:pt x="39" y="5"/>
                  </a:lnTo>
                  <a:lnTo>
                    <a:pt x="43" y="7"/>
                  </a:lnTo>
                  <a:lnTo>
                    <a:pt x="47" y="10"/>
                  </a:lnTo>
                  <a:lnTo>
                    <a:pt x="51" y="14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7389813" y="3400426"/>
              <a:ext cx="34925" cy="12700"/>
            </a:xfrm>
            <a:custGeom>
              <a:avLst/>
              <a:gdLst/>
              <a:ahLst/>
              <a:cxnLst>
                <a:cxn ang="0">
                  <a:pos x="21" y="14"/>
                </a:cxn>
                <a:cxn ang="0">
                  <a:pos x="30" y="16"/>
                </a:cxn>
                <a:cxn ang="0">
                  <a:pos x="37" y="16"/>
                </a:cxn>
                <a:cxn ang="0">
                  <a:pos x="42" y="15"/>
                </a:cxn>
                <a:cxn ang="0">
                  <a:pos x="45" y="13"/>
                </a:cxn>
                <a:cxn ang="0">
                  <a:pos x="44" y="10"/>
                </a:cxn>
                <a:cxn ang="0">
                  <a:pos x="39" y="7"/>
                </a:cxn>
                <a:cxn ang="0">
                  <a:pos x="33" y="5"/>
                </a:cxn>
                <a:cxn ang="0">
                  <a:pos x="25" y="2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6" y="8"/>
                </a:cxn>
                <a:cxn ang="0">
                  <a:pos x="13" y="11"/>
                </a:cxn>
                <a:cxn ang="0">
                  <a:pos x="21" y="14"/>
                </a:cxn>
              </a:cxnLst>
              <a:rect l="0" t="0" r="r" b="b"/>
              <a:pathLst>
                <a:path w="45" h="16">
                  <a:moveTo>
                    <a:pt x="21" y="14"/>
                  </a:moveTo>
                  <a:lnTo>
                    <a:pt x="30" y="16"/>
                  </a:lnTo>
                  <a:lnTo>
                    <a:pt x="37" y="16"/>
                  </a:lnTo>
                  <a:lnTo>
                    <a:pt x="42" y="15"/>
                  </a:lnTo>
                  <a:lnTo>
                    <a:pt x="45" y="13"/>
                  </a:lnTo>
                  <a:lnTo>
                    <a:pt x="44" y="10"/>
                  </a:lnTo>
                  <a:lnTo>
                    <a:pt x="39" y="7"/>
                  </a:lnTo>
                  <a:lnTo>
                    <a:pt x="33" y="5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6" y="8"/>
                  </a:lnTo>
                  <a:lnTo>
                    <a:pt x="13" y="11"/>
                  </a:lnTo>
                  <a:lnTo>
                    <a:pt x="21" y="1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7351713" y="3400426"/>
              <a:ext cx="30163" cy="15875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24" y="20"/>
                </a:cxn>
                <a:cxn ang="0">
                  <a:pos x="30" y="20"/>
                </a:cxn>
                <a:cxn ang="0">
                  <a:pos x="36" y="18"/>
                </a:cxn>
                <a:cxn ang="0">
                  <a:pos x="38" y="14"/>
                </a:cxn>
                <a:cxn ang="0">
                  <a:pos x="37" y="10"/>
                </a:cxn>
                <a:cxn ang="0">
                  <a:pos x="32" y="6"/>
                </a:cxn>
                <a:cxn ang="0">
                  <a:pos x="25" y="3"/>
                </a:cxn>
                <a:cxn ang="0">
                  <a:pos x="21" y="1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9" y="15"/>
                </a:cxn>
                <a:cxn ang="0">
                  <a:pos x="17" y="19"/>
                </a:cxn>
              </a:cxnLst>
              <a:rect l="0" t="0" r="r" b="b"/>
              <a:pathLst>
                <a:path w="38" h="20">
                  <a:moveTo>
                    <a:pt x="17" y="19"/>
                  </a:moveTo>
                  <a:lnTo>
                    <a:pt x="24" y="20"/>
                  </a:lnTo>
                  <a:lnTo>
                    <a:pt x="30" y="20"/>
                  </a:lnTo>
                  <a:lnTo>
                    <a:pt x="36" y="18"/>
                  </a:lnTo>
                  <a:lnTo>
                    <a:pt x="38" y="14"/>
                  </a:lnTo>
                  <a:lnTo>
                    <a:pt x="37" y="10"/>
                  </a:lnTo>
                  <a:lnTo>
                    <a:pt x="32" y="6"/>
                  </a:lnTo>
                  <a:lnTo>
                    <a:pt x="25" y="3"/>
                  </a:lnTo>
                  <a:lnTo>
                    <a:pt x="21" y="1"/>
                  </a:lnTo>
                  <a:lnTo>
                    <a:pt x="1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" y="8"/>
                  </a:lnTo>
                  <a:lnTo>
                    <a:pt x="4" y="12"/>
                  </a:lnTo>
                  <a:lnTo>
                    <a:pt x="9" y="15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7391400" y="3436938"/>
              <a:ext cx="28575" cy="12700"/>
            </a:xfrm>
            <a:custGeom>
              <a:avLst/>
              <a:gdLst/>
              <a:ahLst/>
              <a:cxnLst>
                <a:cxn ang="0">
                  <a:pos x="16" y="15"/>
                </a:cxn>
                <a:cxn ang="0">
                  <a:pos x="23" y="16"/>
                </a:cxn>
                <a:cxn ang="0">
                  <a:pos x="29" y="16"/>
                </a:cxn>
                <a:cxn ang="0">
                  <a:pos x="33" y="15"/>
                </a:cxn>
                <a:cxn ang="0">
                  <a:pos x="35" y="13"/>
                </a:cxn>
                <a:cxn ang="0">
                  <a:pos x="34" y="9"/>
                </a:cxn>
                <a:cxn ang="0">
                  <a:pos x="31" y="6"/>
                </a:cxn>
                <a:cxn ang="0">
                  <a:pos x="26" y="3"/>
                </a:cxn>
                <a:cxn ang="0">
                  <a:pos x="19" y="1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5" y="8"/>
                </a:cxn>
                <a:cxn ang="0">
                  <a:pos x="10" y="12"/>
                </a:cxn>
                <a:cxn ang="0">
                  <a:pos x="16" y="15"/>
                </a:cxn>
              </a:cxnLst>
              <a:rect l="0" t="0" r="r" b="b"/>
              <a:pathLst>
                <a:path w="35" h="16">
                  <a:moveTo>
                    <a:pt x="16" y="15"/>
                  </a:moveTo>
                  <a:lnTo>
                    <a:pt x="23" y="16"/>
                  </a:lnTo>
                  <a:lnTo>
                    <a:pt x="29" y="16"/>
                  </a:lnTo>
                  <a:lnTo>
                    <a:pt x="33" y="15"/>
                  </a:lnTo>
                  <a:lnTo>
                    <a:pt x="35" y="13"/>
                  </a:lnTo>
                  <a:lnTo>
                    <a:pt x="34" y="9"/>
                  </a:lnTo>
                  <a:lnTo>
                    <a:pt x="31" y="6"/>
                  </a:lnTo>
                  <a:lnTo>
                    <a:pt x="26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2" y="6"/>
                  </a:lnTo>
                  <a:lnTo>
                    <a:pt x="5" y="8"/>
                  </a:lnTo>
                  <a:lnTo>
                    <a:pt x="10" y="12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7442200" y="2438401"/>
              <a:ext cx="530225" cy="712788"/>
            </a:xfrm>
            <a:custGeom>
              <a:avLst/>
              <a:gdLst/>
              <a:ahLst/>
              <a:cxnLst>
                <a:cxn ang="0">
                  <a:pos x="512" y="353"/>
                </a:cxn>
                <a:cxn ang="0">
                  <a:pos x="562" y="282"/>
                </a:cxn>
                <a:cxn ang="0">
                  <a:pos x="514" y="231"/>
                </a:cxn>
                <a:cxn ang="0">
                  <a:pos x="419" y="175"/>
                </a:cxn>
                <a:cxn ang="0">
                  <a:pos x="354" y="107"/>
                </a:cxn>
                <a:cxn ang="0">
                  <a:pos x="299" y="218"/>
                </a:cxn>
                <a:cxn ang="0">
                  <a:pos x="343" y="321"/>
                </a:cxn>
                <a:cxn ang="0">
                  <a:pos x="280" y="236"/>
                </a:cxn>
                <a:cxn ang="0">
                  <a:pos x="335" y="461"/>
                </a:cxn>
                <a:cxn ang="0">
                  <a:pos x="451" y="456"/>
                </a:cxn>
                <a:cxn ang="0">
                  <a:pos x="496" y="437"/>
                </a:cxn>
                <a:cxn ang="0">
                  <a:pos x="384" y="537"/>
                </a:cxn>
                <a:cxn ang="0">
                  <a:pos x="365" y="537"/>
                </a:cxn>
                <a:cxn ang="0">
                  <a:pos x="250" y="734"/>
                </a:cxn>
                <a:cxn ang="0">
                  <a:pos x="306" y="556"/>
                </a:cxn>
                <a:cxn ang="0">
                  <a:pos x="257" y="588"/>
                </a:cxn>
                <a:cxn ang="0">
                  <a:pos x="102" y="777"/>
                </a:cxn>
                <a:cxn ang="0">
                  <a:pos x="6" y="893"/>
                </a:cxn>
                <a:cxn ang="0">
                  <a:pos x="82" y="756"/>
                </a:cxn>
                <a:cxn ang="0">
                  <a:pos x="213" y="587"/>
                </a:cxn>
                <a:cxn ang="0">
                  <a:pos x="339" y="522"/>
                </a:cxn>
                <a:cxn ang="0">
                  <a:pos x="281" y="431"/>
                </a:cxn>
                <a:cxn ang="0">
                  <a:pos x="234" y="232"/>
                </a:cxn>
                <a:cxn ang="0">
                  <a:pos x="231" y="150"/>
                </a:cxn>
                <a:cxn ang="0">
                  <a:pos x="257" y="64"/>
                </a:cxn>
                <a:cxn ang="0">
                  <a:pos x="312" y="29"/>
                </a:cxn>
                <a:cxn ang="0">
                  <a:pos x="395" y="3"/>
                </a:cxn>
                <a:cxn ang="0">
                  <a:pos x="480" y="23"/>
                </a:cxn>
                <a:cxn ang="0">
                  <a:pos x="533" y="19"/>
                </a:cxn>
                <a:cxn ang="0">
                  <a:pos x="585" y="64"/>
                </a:cxn>
                <a:cxn ang="0">
                  <a:pos x="545" y="46"/>
                </a:cxn>
                <a:cxn ang="0">
                  <a:pos x="543" y="84"/>
                </a:cxn>
                <a:cxn ang="0">
                  <a:pos x="486" y="49"/>
                </a:cxn>
                <a:cxn ang="0">
                  <a:pos x="399" y="30"/>
                </a:cxn>
                <a:cxn ang="0">
                  <a:pos x="368" y="39"/>
                </a:cxn>
                <a:cxn ang="0">
                  <a:pos x="308" y="52"/>
                </a:cxn>
                <a:cxn ang="0">
                  <a:pos x="268" y="84"/>
                </a:cxn>
                <a:cxn ang="0">
                  <a:pos x="286" y="128"/>
                </a:cxn>
                <a:cxn ang="0">
                  <a:pos x="375" y="89"/>
                </a:cxn>
                <a:cxn ang="0">
                  <a:pos x="450" y="165"/>
                </a:cxn>
                <a:cxn ang="0">
                  <a:pos x="513" y="193"/>
                </a:cxn>
                <a:cxn ang="0">
                  <a:pos x="540" y="127"/>
                </a:cxn>
                <a:cxn ang="0">
                  <a:pos x="512" y="120"/>
                </a:cxn>
                <a:cxn ang="0">
                  <a:pos x="569" y="131"/>
                </a:cxn>
                <a:cxn ang="0">
                  <a:pos x="549" y="203"/>
                </a:cxn>
                <a:cxn ang="0">
                  <a:pos x="573" y="244"/>
                </a:cxn>
                <a:cxn ang="0">
                  <a:pos x="610" y="262"/>
                </a:cxn>
                <a:cxn ang="0">
                  <a:pos x="596" y="164"/>
                </a:cxn>
                <a:cxn ang="0">
                  <a:pos x="630" y="108"/>
                </a:cxn>
                <a:cxn ang="0">
                  <a:pos x="612" y="62"/>
                </a:cxn>
                <a:cxn ang="0">
                  <a:pos x="578" y="16"/>
                </a:cxn>
                <a:cxn ang="0">
                  <a:pos x="635" y="76"/>
                </a:cxn>
                <a:cxn ang="0">
                  <a:pos x="646" y="160"/>
                </a:cxn>
                <a:cxn ang="0">
                  <a:pos x="639" y="267"/>
                </a:cxn>
                <a:cxn ang="0">
                  <a:pos x="578" y="332"/>
                </a:cxn>
                <a:cxn ang="0">
                  <a:pos x="551" y="389"/>
                </a:cxn>
                <a:cxn ang="0">
                  <a:pos x="550" y="488"/>
                </a:cxn>
              </a:cxnLst>
              <a:rect l="0" t="0" r="r" b="b"/>
              <a:pathLst>
                <a:path w="668" h="898">
                  <a:moveTo>
                    <a:pt x="543" y="554"/>
                  </a:moveTo>
                  <a:lnTo>
                    <a:pt x="533" y="519"/>
                  </a:lnTo>
                  <a:lnTo>
                    <a:pt x="525" y="479"/>
                  </a:lnTo>
                  <a:lnTo>
                    <a:pt x="523" y="436"/>
                  </a:lnTo>
                  <a:lnTo>
                    <a:pt x="526" y="393"/>
                  </a:lnTo>
                  <a:lnTo>
                    <a:pt x="517" y="386"/>
                  </a:lnTo>
                  <a:lnTo>
                    <a:pt x="511" y="378"/>
                  </a:lnTo>
                  <a:lnTo>
                    <a:pt x="509" y="366"/>
                  </a:lnTo>
                  <a:lnTo>
                    <a:pt x="512" y="353"/>
                  </a:lnTo>
                  <a:lnTo>
                    <a:pt x="517" y="348"/>
                  </a:lnTo>
                  <a:lnTo>
                    <a:pt x="523" y="344"/>
                  </a:lnTo>
                  <a:lnTo>
                    <a:pt x="530" y="341"/>
                  </a:lnTo>
                  <a:lnTo>
                    <a:pt x="538" y="341"/>
                  </a:lnTo>
                  <a:lnTo>
                    <a:pt x="546" y="332"/>
                  </a:lnTo>
                  <a:lnTo>
                    <a:pt x="554" y="322"/>
                  </a:lnTo>
                  <a:lnTo>
                    <a:pt x="559" y="309"/>
                  </a:lnTo>
                  <a:lnTo>
                    <a:pt x="562" y="295"/>
                  </a:lnTo>
                  <a:lnTo>
                    <a:pt x="562" y="282"/>
                  </a:lnTo>
                  <a:lnTo>
                    <a:pt x="559" y="270"/>
                  </a:lnTo>
                  <a:lnTo>
                    <a:pt x="552" y="262"/>
                  </a:lnTo>
                  <a:lnTo>
                    <a:pt x="539" y="256"/>
                  </a:lnTo>
                  <a:lnTo>
                    <a:pt x="533" y="258"/>
                  </a:lnTo>
                  <a:lnTo>
                    <a:pt x="529" y="259"/>
                  </a:lnTo>
                  <a:lnTo>
                    <a:pt x="523" y="261"/>
                  </a:lnTo>
                  <a:lnTo>
                    <a:pt x="516" y="262"/>
                  </a:lnTo>
                  <a:lnTo>
                    <a:pt x="515" y="246"/>
                  </a:lnTo>
                  <a:lnTo>
                    <a:pt x="514" y="231"/>
                  </a:lnTo>
                  <a:lnTo>
                    <a:pt x="511" y="216"/>
                  </a:lnTo>
                  <a:lnTo>
                    <a:pt x="503" y="204"/>
                  </a:lnTo>
                  <a:lnTo>
                    <a:pt x="492" y="209"/>
                  </a:lnTo>
                  <a:lnTo>
                    <a:pt x="478" y="212"/>
                  </a:lnTo>
                  <a:lnTo>
                    <a:pt x="465" y="212"/>
                  </a:lnTo>
                  <a:lnTo>
                    <a:pt x="452" y="209"/>
                  </a:lnTo>
                  <a:lnTo>
                    <a:pt x="439" y="203"/>
                  </a:lnTo>
                  <a:lnTo>
                    <a:pt x="429" y="191"/>
                  </a:lnTo>
                  <a:lnTo>
                    <a:pt x="419" y="175"/>
                  </a:lnTo>
                  <a:lnTo>
                    <a:pt x="412" y="155"/>
                  </a:lnTo>
                  <a:lnTo>
                    <a:pt x="411" y="145"/>
                  </a:lnTo>
                  <a:lnTo>
                    <a:pt x="407" y="134"/>
                  </a:lnTo>
                  <a:lnTo>
                    <a:pt x="401" y="126"/>
                  </a:lnTo>
                  <a:lnTo>
                    <a:pt x="393" y="118"/>
                  </a:lnTo>
                  <a:lnTo>
                    <a:pt x="384" y="113"/>
                  </a:lnTo>
                  <a:lnTo>
                    <a:pt x="375" y="110"/>
                  </a:lnTo>
                  <a:lnTo>
                    <a:pt x="364" y="107"/>
                  </a:lnTo>
                  <a:lnTo>
                    <a:pt x="354" y="107"/>
                  </a:lnTo>
                  <a:lnTo>
                    <a:pt x="342" y="109"/>
                  </a:lnTo>
                  <a:lnTo>
                    <a:pt x="329" y="114"/>
                  </a:lnTo>
                  <a:lnTo>
                    <a:pt x="317" y="124"/>
                  </a:lnTo>
                  <a:lnTo>
                    <a:pt x="304" y="138"/>
                  </a:lnTo>
                  <a:lnTo>
                    <a:pt x="296" y="153"/>
                  </a:lnTo>
                  <a:lnTo>
                    <a:pt x="289" y="169"/>
                  </a:lnTo>
                  <a:lnTo>
                    <a:pt x="285" y="187"/>
                  </a:lnTo>
                  <a:lnTo>
                    <a:pt x="281" y="204"/>
                  </a:lnTo>
                  <a:lnTo>
                    <a:pt x="299" y="218"/>
                  </a:lnTo>
                  <a:lnTo>
                    <a:pt x="315" y="234"/>
                  </a:lnTo>
                  <a:lnTo>
                    <a:pt x="328" y="252"/>
                  </a:lnTo>
                  <a:lnTo>
                    <a:pt x="339" y="271"/>
                  </a:lnTo>
                  <a:lnTo>
                    <a:pt x="347" y="291"/>
                  </a:lnTo>
                  <a:lnTo>
                    <a:pt x="353" y="312"/>
                  </a:lnTo>
                  <a:lnTo>
                    <a:pt x="355" y="334"/>
                  </a:lnTo>
                  <a:lnTo>
                    <a:pt x="355" y="356"/>
                  </a:lnTo>
                  <a:lnTo>
                    <a:pt x="348" y="337"/>
                  </a:lnTo>
                  <a:lnTo>
                    <a:pt x="343" y="321"/>
                  </a:lnTo>
                  <a:lnTo>
                    <a:pt x="338" y="305"/>
                  </a:lnTo>
                  <a:lnTo>
                    <a:pt x="333" y="290"/>
                  </a:lnTo>
                  <a:lnTo>
                    <a:pt x="325" y="277"/>
                  </a:lnTo>
                  <a:lnTo>
                    <a:pt x="318" y="266"/>
                  </a:lnTo>
                  <a:lnTo>
                    <a:pt x="307" y="255"/>
                  </a:lnTo>
                  <a:lnTo>
                    <a:pt x="295" y="246"/>
                  </a:lnTo>
                  <a:lnTo>
                    <a:pt x="289" y="243"/>
                  </a:lnTo>
                  <a:lnTo>
                    <a:pt x="285" y="238"/>
                  </a:lnTo>
                  <a:lnTo>
                    <a:pt x="280" y="236"/>
                  </a:lnTo>
                  <a:lnTo>
                    <a:pt x="275" y="237"/>
                  </a:lnTo>
                  <a:lnTo>
                    <a:pt x="272" y="277"/>
                  </a:lnTo>
                  <a:lnTo>
                    <a:pt x="273" y="318"/>
                  </a:lnTo>
                  <a:lnTo>
                    <a:pt x="278" y="359"/>
                  </a:lnTo>
                  <a:lnTo>
                    <a:pt x="289" y="394"/>
                  </a:lnTo>
                  <a:lnTo>
                    <a:pt x="301" y="418"/>
                  </a:lnTo>
                  <a:lnTo>
                    <a:pt x="312" y="436"/>
                  </a:lnTo>
                  <a:lnTo>
                    <a:pt x="323" y="450"/>
                  </a:lnTo>
                  <a:lnTo>
                    <a:pt x="335" y="461"/>
                  </a:lnTo>
                  <a:lnTo>
                    <a:pt x="347" y="469"/>
                  </a:lnTo>
                  <a:lnTo>
                    <a:pt x="361" y="473"/>
                  </a:lnTo>
                  <a:lnTo>
                    <a:pt x="375" y="476"/>
                  </a:lnTo>
                  <a:lnTo>
                    <a:pt x="390" y="475"/>
                  </a:lnTo>
                  <a:lnTo>
                    <a:pt x="403" y="472"/>
                  </a:lnTo>
                  <a:lnTo>
                    <a:pt x="416" y="469"/>
                  </a:lnTo>
                  <a:lnTo>
                    <a:pt x="427" y="466"/>
                  </a:lnTo>
                  <a:lnTo>
                    <a:pt x="439" y="462"/>
                  </a:lnTo>
                  <a:lnTo>
                    <a:pt x="451" y="456"/>
                  </a:lnTo>
                  <a:lnTo>
                    <a:pt x="463" y="446"/>
                  </a:lnTo>
                  <a:lnTo>
                    <a:pt x="477" y="434"/>
                  </a:lnTo>
                  <a:lnTo>
                    <a:pt x="492" y="418"/>
                  </a:lnTo>
                  <a:lnTo>
                    <a:pt x="496" y="412"/>
                  </a:lnTo>
                  <a:lnTo>
                    <a:pt x="499" y="406"/>
                  </a:lnTo>
                  <a:lnTo>
                    <a:pt x="502" y="401"/>
                  </a:lnTo>
                  <a:lnTo>
                    <a:pt x="509" y="400"/>
                  </a:lnTo>
                  <a:lnTo>
                    <a:pt x="503" y="419"/>
                  </a:lnTo>
                  <a:lnTo>
                    <a:pt x="496" y="437"/>
                  </a:lnTo>
                  <a:lnTo>
                    <a:pt x="485" y="453"/>
                  </a:lnTo>
                  <a:lnTo>
                    <a:pt x="474" y="467"/>
                  </a:lnTo>
                  <a:lnTo>
                    <a:pt x="458" y="480"/>
                  </a:lnTo>
                  <a:lnTo>
                    <a:pt x="439" y="490"/>
                  </a:lnTo>
                  <a:lnTo>
                    <a:pt x="417" y="497"/>
                  </a:lnTo>
                  <a:lnTo>
                    <a:pt x="391" y="501"/>
                  </a:lnTo>
                  <a:lnTo>
                    <a:pt x="391" y="510"/>
                  </a:lnTo>
                  <a:lnTo>
                    <a:pt x="388" y="522"/>
                  </a:lnTo>
                  <a:lnTo>
                    <a:pt x="384" y="537"/>
                  </a:lnTo>
                  <a:lnTo>
                    <a:pt x="379" y="551"/>
                  </a:lnTo>
                  <a:lnTo>
                    <a:pt x="373" y="567"/>
                  </a:lnTo>
                  <a:lnTo>
                    <a:pt x="366" y="580"/>
                  </a:lnTo>
                  <a:lnTo>
                    <a:pt x="360" y="591"/>
                  </a:lnTo>
                  <a:lnTo>
                    <a:pt x="354" y="597"/>
                  </a:lnTo>
                  <a:lnTo>
                    <a:pt x="356" y="581"/>
                  </a:lnTo>
                  <a:lnTo>
                    <a:pt x="360" y="565"/>
                  </a:lnTo>
                  <a:lnTo>
                    <a:pt x="363" y="550"/>
                  </a:lnTo>
                  <a:lnTo>
                    <a:pt x="365" y="537"/>
                  </a:lnTo>
                  <a:lnTo>
                    <a:pt x="351" y="547"/>
                  </a:lnTo>
                  <a:lnTo>
                    <a:pt x="325" y="573"/>
                  </a:lnTo>
                  <a:lnTo>
                    <a:pt x="304" y="599"/>
                  </a:lnTo>
                  <a:lnTo>
                    <a:pt x="287" y="625"/>
                  </a:lnTo>
                  <a:lnTo>
                    <a:pt x="274" y="653"/>
                  </a:lnTo>
                  <a:lnTo>
                    <a:pt x="264" y="678"/>
                  </a:lnTo>
                  <a:lnTo>
                    <a:pt x="257" y="700"/>
                  </a:lnTo>
                  <a:lnTo>
                    <a:pt x="253" y="719"/>
                  </a:lnTo>
                  <a:lnTo>
                    <a:pt x="250" y="734"/>
                  </a:lnTo>
                  <a:lnTo>
                    <a:pt x="235" y="731"/>
                  </a:lnTo>
                  <a:lnTo>
                    <a:pt x="236" y="712"/>
                  </a:lnTo>
                  <a:lnTo>
                    <a:pt x="240" y="691"/>
                  </a:lnTo>
                  <a:lnTo>
                    <a:pt x="247" y="667"/>
                  </a:lnTo>
                  <a:lnTo>
                    <a:pt x="256" y="643"/>
                  </a:lnTo>
                  <a:lnTo>
                    <a:pt x="266" y="620"/>
                  </a:lnTo>
                  <a:lnTo>
                    <a:pt x="279" y="596"/>
                  </a:lnTo>
                  <a:lnTo>
                    <a:pt x="293" y="575"/>
                  </a:lnTo>
                  <a:lnTo>
                    <a:pt x="306" y="556"/>
                  </a:lnTo>
                  <a:lnTo>
                    <a:pt x="308" y="553"/>
                  </a:lnTo>
                  <a:lnTo>
                    <a:pt x="306" y="554"/>
                  </a:lnTo>
                  <a:lnTo>
                    <a:pt x="301" y="556"/>
                  </a:lnTo>
                  <a:lnTo>
                    <a:pt x="295" y="560"/>
                  </a:lnTo>
                  <a:lnTo>
                    <a:pt x="286" y="565"/>
                  </a:lnTo>
                  <a:lnTo>
                    <a:pt x="279" y="572"/>
                  </a:lnTo>
                  <a:lnTo>
                    <a:pt x="272" y="577"/>
                  </a:lnTo>
                  <a:lnTo>
                    <a:pt x="266" y="580"/>
                  </a:lnTo>
                  <a:lnTo>
                    <a:pt x="257" y="588"/>
                  </a:lnTo>
                  <a:lnTo>
                    <a:pt x="245" y="600"/>
                  </a:lnTo>
                  <a:lnTo>
                    <a:pt x="230" y="616"/>
                  </a:lnTo>
                  <a:lnTo>
                    <a:pt x="215" y="635"/>
                  </a:lnTo>
                  <a:lnTo>
                    <a:pt x="197" y="657"/>
                  </a:lnTo>
                  <a:lnTo>
                    <a:pt x="178" y="680"/>
                  </a:lnTo>
                  <a:lnTo>
                    <a:pt x="159" y="704"/>
                  </a:lnTo>
                  <a:lnTo>
                    <a:pt x="140" y="729"/>
                  </a:lnTo>
                  <a:lnTo>
                    <a:pt x="120" y="753"/>
                  </a:lnTo>
                  <a:lnTo>
                    <a:pt x="102" y="777"/>
                  </a:lnTo>
                  <a:lnTo>
                    <a:pt x="84" y="800"/>
                  </a:lnTo>
                  <a:lnTo>
                    <a:pt x="68" y="820"/>
                  </a:lnTo>
                  <a:lnTo>
                    <a:pt x="54" y="838"/>
                  </a:lnTo>
                  <a:lnTo>
                    <a:pt x="43" y="853"/>
                  </a:lnTo>
                  <a:lnTo>
                    <a:pt x="34" y="865"/>
                  </a:lnTo>
                  <a:lnTo>
                    <a:pt x="29" y="871"/>
                  </a:lnTo>
                  <a:lnTo>
                    <a:pt x="25" y="877"/>
                  </a:lnTo>
                  <a:lnTo>
                    <a:pt x="16" y="885"/>
                  </a:lnTo>
                  <a:lnTo>
                    <a:pt x="6" y="893"/>
                  </a:lnTo>
                  <a:lnTo>
                    <a:pt x="1" y="898"/>
                  </a:lnTo>
                  <a:lnTo>
                    <a:pt x="0" y="893"/>
                  </a:lnTo>
                  <a:lnTo>
                    <a:pt x="4" y="884"/>
                  </a:lnTo>
                  <a:lnTo>
                    <a:pt x="10" y="873"/>
                  </a:lnTo>
                  <a:lnTo>
                    <a:pt x="13" y="866"/>
                  </a:lnTo>
                  <a:lnTo>
                    <a:pt x="23" y="847"/>
                  </a:lnTo>
                  <a:lnTo>
                    <a:pt x="39" y="820"/>
                  </a:lnTo>
                  <a:lnTo>
                    <a:pt x="60" y="789"/>
                  </a:lnTo>
                  <a:lnTo>
                    <a:pt x="82" y="756"/>
                  </a:lnTo>
                  <a:lnTo>
                    <a:pt x="104" y="725"/>
                  </a:lnTo>
                  <a:lnTo>
                    <a:pt x="123" y="699"/>
                  </a:lnTo>
                  <a:lnTo>
                    <a:pt x="136" y="681"/>
                  </a:lnTo>
                  <a:lnTo>
                    <a:pt x="141" y="675"/>
                  </a:lnTo>
                  <a:lnTo>
                    <a:pt x="156" y="656"/>
                  </a:lnTo>
                  <a:lnTo>
                    <a:pt x="169" y="638"/>
                  </a:lnTo>
                  <a:lnTo>
                    <a:pt x="182" y="620"/>
                  </a:lnTo>
                  <a:lnTo>
                    <a:pt x="197" y="603"/>
                  </a:lnTo>
                  <a:lnTo>
                    <a:pt x="213" y="587"/>
                  </a:lnTo>
                  <a:lnTo>
                    <a:pt x="229" y="572"/>
                  </a:lnTo>
                  <a:lnTo>
                    <a:pt x="249" y="557"/>
                  </a:lnTo>
                  <a:lnTo>
                    <a:pt x="274" y="543"/>
                  </a:lnTo>
                  <a:lnTo>
                    <a:pt x="281" y="540"/>
                  </a:lnTo>
                  <a:lnTo>
                    <a:pt x="290" y="537"/>
                  </a:lnTo>
                  <a:lnTo>
                    <a:pt x="301" y="533"/>
                  </a:lnTo>
                  <a:lnTo>
                    <a:pt x="314" y="529"/>
                  </a:lnTo>
                  <a:lnTo>
                    <a:pt x="326" y="525"/>
                  </a:lnTo>
                  <a:lnTo>
                    <a:pt x="339" y="522"/>
                  </a:lnTo>
                  <a:lnTo>
                    <a:pt x="351" y="519"/>
                  </a:lnTo>
                  <a:lnTo>
                    <a:pt x="362" y="517"/>
                  </a:lnTo>
                  <a:lnTo>
                    <a:pt x="361" y="499"/>
                  </a:lnTo>
                  <a:lnTo>
                    <a:pt x="341" y="492"/>
                  </a:lnTo>
                  <a:lnTo>
                    <a:pt x="324" y="483"/>
                  </a:lnTo>
                  <a:lnTo>
                    <a:pt x="311" y="472"/>
                  </a:lnTo>
                  <a:lnTo>
                    <a:pt x="299" y="460"/>
                  </a:lnTo>
                  <a:lnTo>
                    <a:pt x="288" y="446"/>
                  </a:lnTo>
                  <a:lnTo>
                    <a:pt x="281" y="431"/>
                  </a:lnTo>
                  <a:lnTo>
                    <a:pt x="274" y="418"/>
                  </a:lnTo>
                  <a:lnTo>
                    <a:pt x="267" y="403"/>
                  </a:lnTo>
                  <a:lnTo>
                    <a:pt x="255" y="364"/>
                  </a:lnTo>
                  <a:lnTo>
                    <a:pt x="247" y="323"/>
                  </a:lnTo>
                  <a:lnTo>
                    <a:pt x="244" y="281"/>
                  </a:lnTo>
                  <a:lnTo>
                    <a:pt x="246" y="237"/>
                  </a:lnTo>
                  <a:lnTo>
                    <a:pt x="244" y="237"/>
                  </a:lnTo>
                  <a:lnTo>
                    <a:pt x="240" y="235"/>
                  </a:lnTo>
                  <a:lnTo>
                    <a:pt x="234" y="232"/>
                  </a:lnTo>
                  <a:lnTo>
                    <a:pt x="228" y="228"/>
                  </a:lnTo>
                  <a:lnTo>
                    <a:pt x="236" y="197"/>
                  </a:lnTo>
                  <a:lnTo>
                    <a:pt x="257" y="197"/>
                  </a:lnTo>
                  <a:lnTo>
                    <a:pt x="261" y="179"/>
                  </a:lnTo>
                  <a:lnTo>
                    <a:pt x="254" y="175"/>
                  </a:lnTo>
                  <a:lnTo>
                    <a:pt x="246" y="170"/>
                  </a:lnTo>
                  <a:lnTo>
                    <a:pt x="241" y="164"/>
                  </a:lnTo>
                  <a:lnTo>
                    <a:pt x="236" y="157"/>
                  </a:lnTo>
                  <a:lnTo>
                    <a:pt x="231" y="150"/>
                  </a:lnTo>
                  <a:lnTo>
                    <a:pt x="227" y="141"/>
                  </a:lnTo>
                  <a:lnTo>
                    <a:pt x="224" y="134"/>
                  </a:lnTo>
                  <a:lnTo>
                    <a:pt x="222" y="126"/>
                  </a:lnTo>
                  <a:lnTo>
                    <a:pt x="222" y="109"/>
                  </a:lnTo>
                  <a:lnTo>
                    <a:pt x="226" y="94"/>
                  </a:lnTo>
                  <a:lnTo>
                    <a:pt x="234" y="80"/>
                  </a:lnTo>
                  <a:lnTo>
                    <a:pt x="245" y="70"/>
                  </a:lnTo>
                  <a:lnTo>
                    <a:pt x="250" y="67"/>
                  </a:lnTo>
                  <a:lnTo>
                    <a:pt x="257" y="64"/>
                  </a:lnTo>
                  <a:lnTo>
                    <a:pt x="263" y="62"/>
                  </a:lnTo>
                  <a:lnTo>
                    <a:pt x="269" y="60"/>
                  </a:lnTo>
                  <a:lnTo>
                    <a:pt x="275" y="57"/>
                  </a:lnTo>
                  <a:lnTo>
                    <a:pt x="280" y="54"/>
                  </a:lnTo>
                  <a:lnTo>
                    <a:pt x="285" y="49"/>
                  </a:lnTo>
                  <a:lnTo>
                    <a:pt x="288" y="41"/>
                  </a:lnTo>
                  <a:lnTo>
                    <a:pt x="296" y="37"/>
                  </a:lnTo>
                  <a:lnTo>
                    <a:pt x="304" y="33"/>
                  </a:lnTo>
                  <a:lnTo>
                    <a:pt x="312" y="29"/>
                  </a:lnTo>
                  <a:lnTo>
                    <a:pt x="320" y="25"/>
                  </a:lnTo>
                  <a:lnTo>
                    <a:pt x="328" y="22"/>
                  </a:lnTo>
                  <a:lnTo>
                    <a:pt x="337" y="21"/>
                  </a:lnTo>
                  <a:lnTo>
                    <a:pt x="345" y="21"/>
                  </a:lnTo>
                  <a:lnTo>
                    <a:pt x="355" y="23"/>
                  </a:lnTo>
                  <a:lnTo>
                    <a:pt x="365" y="18"/>
                  </a:lnTo>
                  <a:lnTo>
                    <a:pt x="375" y="13"/>
                  </a:lnTo>
                  <a:lnTo>
                    <a:pt x="384" y="7"/>
                  </a:lnTo>
                  <a:lnTo>
                    <a:pt x="395" y="3"/>
                  </a:lnTo>
                  <a:lnTo>
                    <a:pt x="405" y="0"/>
                  </a:lnTo>
                  <a:lnTo>
                    <a:pt x="419" y="0"/>
                  </a:lnTo>
                  <a:lnTo>
                    <a:pt x="434" y="2"/>
                  </a:lnTo>
                  <a:lnTo>
                    <a:pt x="452" y="7"/>
                  </a:lnTo>
                  <a:lnTo>
                    <a:pt x="461" y="12"/>
                  </a:lnTo>
                  <a:lnTo>
                    <a:pt x="467" y="15"/>
                  </a:lnTo>
                  <a:lnTo>
                    <a:pt x="473" y="18"/>
                  </a:lnTo>
                  <a:lnTo>
                    <a:pt x="477" y="21"/>
                  </a:lnTo>
                  <a:lnTo>
                    <a:pt x="480" y="23"/>
                  </a:lnTo>
                  <a:lnTo>
                    <a:pt x="483" y="26"/>
                  </a:lnTo>
                  <a:lnTo>
                    <a:pt x="485" y="29"/>
                  </a:lnTo>
                  <a:lnTo>
                    <a:pt x="490" y="32"/>
                  </a:lnTo>
                  <a:lnTo>
                    <a:pt x="496" y="26"/>
                  </a:lnTo>
                  <a:lnTo>
                    <a:pt x="502" y="23"/>
                  </a:lnTo>
                  <a:lnTo>
                    <a:pt x="510" y="20"/>
                  </a:lnTo>
                  <a:lnTo>
                    <a:pt x="517" y="19"/>
                  </a:lnTo>
                  <a:lnTo>
                    <a:pt x="525" y="18"/>
                  </a:lnTo>
                  <a:lnTo>
                    <a:pt x="533" y="19"/>
                  </a:lnTo>
                  <a:lnTo>
                    <a:pt x="540" y="20"/>
                  </a:lnTo>
                  <a:lnTo>
                    <a:pt x="548" y="23"/>
                  </a:lnTo>
                  <a:lnTo>
                    <a:pt x="553" y="29"/>
                  </a:lnTo>
                  <a:lnTo>
                    <a:pt x="559" y="34"/>
                  </a:lnTo>
                  <a:lnTo>
                    <a:pt x="564" y="40"/>
                  </a:lnTo>
                  <a:lnTo>
                    <a:pt x="571" y="45"/>
                  </a:lnTo>
                  <a:lnTo>
                    <a:pt x="576" y="52"/>
                  </a:lnTo>
                  <a:lnTo>
                    <a:pt x="581" y="58"/>
                  </a:lnTo>
                  <a:lnTo>
                    <a:pt x="585" y="64"/>
                  </a:lnTo>
                  <a:lnTo>
                    <a:pt x="589" y="72"/>
                  </a:lnTo>
                  <a:lnTo>
                    <a:pt x="585" y="71"/>
                  </a:lnTo>
                  <a:lnTo>
                    <a:pt x="581" y="68"/>
                  </a:lnTo>
                  <a:lnTo>
                    <a:pt x="576" y="64"/>
                  </a:lnTo>
                  <a:lnTo>
                    <a:pt x="570" y="60"/>
                  </a:lnTo>
                  <a:lnTo>
                    <a:pt x="563" y="56"/>
                  </a:lnTo>
                  <a:lnTo>
                    <a:pt x="557" y="52"/>
                  </a:lnTo>
                  <a:lnTo>
                    <a:pt x="551" y="49"/>
                  </a:lnTo>
                  <a:lnTo>
                    <a:pt x="545" y="46"/>
                  </a:lnTo>
                  <a:lnTo>
                    <a:pt x="541" y="50"/>
                  </a:lnTo>
                  <a:lnTo>
                    <a:pt x="537" y="54"/>
                  </a:lnTo>
                  <a:lnTo>
                    <a:pt x="533" y="57"/>
                  </a:lnTo>
                  <a:lnTo>
                    <a:pt x="525" y="56"/>
                  </a:lnTo>
                  <a:lnTo>
                    <a:pt x="525" y="65"/>
                  </a:lnTo>
                  <a:lnTo>
                    <a:pt x="533" y="74"/>
                  </a:lnTo>
                  <a:lnTo>
                    <a:pt x="542" y="80"/>
                  </a:lnTo>
                  <a:lnTo>
                    <a:pt x="549" y="84"/>
                  </a:lnTo>
                  <a:lnTo>
                    <a:pt x="543" y="84"/>
                  </a:lnTo>
                  <a:lnTo>
                    <a:pt x="537" y="83"/>
                  </a:lnTo>
                  <a:lnTo>
                    <a:pt x="532" y="81"/>
                  </a:lnTo>
                  <a:lnTo>
                    <a:pt x="528" y="78"/>
                  </a:lnTo>
                  <a:lnTo>
                    <a:pt x="522" y="74"/>
                  </a:lnTo>
                  <a:lnTo>
                    <a:pt x="517" y="71"/>
                  </a:lnTo>
                  <a:lnTo>
                    <a:pt x="513" y="68"/>
                  </a:lnTo>
                  <a:lnTo>
                    <a:pt x="508" y="65"/>
                  </a:lnTo>
                  <a:lnTo>
                    <a:pt x="497" y="57"/>
                  </a:lnTo>
                  <a:lnTo>
                    <a:pt x="486" y="49"/>
                  </a:lnTo>
                  <a:lnTo>
                    <a:pt x="475" y="40"/>
                  </a:lnTo>
                  <a:lnTo>
                    <a:pt x="464" y="33"/>
                  </a:lnTo>
                  <a:lnTo>
                    <a:pt x="452" y="27"/>
                  </a:lnTo>
                  <a:lnTo>
                    <a:pt x="439" y="23"/>
                  </a:lnTo>
                  <a:lnTo>
                    <a:pt x="426" y="22"/>
                  </a:lnTo>
                  <a:lnTo>
                    <a:pt x="412" y="24"/>
                  </a:lnTo>
                  <a:lnTo>
                    <a:pt x="407" y="26"/>
                  </a:lnTo>
                  <a:lnTo>
                    <a:pt x="403" y="29"/>
                  </a:lnTo>
                  <a:lnTo>
                    <a:pt x="399" y="30"/>
                  </a:lnTo>
                  <a:lnTo>
                    <a:pt x="395" y="32"/>
                  </a:lnTo>
                  <a:lnTo>
                    <a:pt x="391" y="34"/>
                  </a:lnTo>
                  <a:lnTo>
                    <a:pt x="387" y="36"/>
                  </a:lnTo>
                  <a:lnTo>
                    <a:pt x="383" y="39"/>
                  </a:lnTo>
                  <a:lnTo>
                    <a:pt x="380" y="43"/>
                  </a:lnTo>
                  <a:lnTo>
                    <a:pt x="380" y="43"/>
                  </a:lnTo>
                  <a:lnTo>
                    <a:pt x="378" y="42"/>
                  </a:lnTo>
                  <a:lnTo>
                    <a:pt x="374" y="41"/>
                  </a:lnTo>
                  <a:lnTo>
                    <a:pt x="368" y="39"/>
                  </a:lnTo>
                  <a:lnTo>
                    <a:pt x="362" y="38"/>
                  </a:lnTo>
                  <a:lnTo>
                    <a:pt x="356" y="38"/>
                  </a:lnTo>
                  <a:lnTo>
                    <a:pt x="348" y="39"/>
                  </a:lnTo>
                  <a:lnTo>
                    <a:pt x="342" y="41"/>
                  </a:lnTo>
                  <a:lnTo>
                    <a:pt x="335" y="42"/>
                  </a:lnTo>
                  <a:lnTo>
                    <a:pt x="328" y="44"/>
                  </a:lnTo>
                  <a:lnTo>
                    <a:pt x="321" y="46"/>
                  </a:lnTo>
                  <a:lnTo>
                    <a:pt x="315" y="49"/>
                  </a:lnTo>
                  <a:lnTo>
                    <a:pt x="308" y="52"/>
                  </a:lnTo>
                  <a:lnTo>
                    <a:pt x="303" y="56"/>
                  </a:lnTo>
                  <a:lnTo>
                    <a:pt x="298" y="60"/>
                  </a:lnTo>
                  <a:lnTo>
                    <a:pt x="293" y="67"/>
                  </a:lnTo>
                  <a:lnTo>
                    <a:pt x="290" y="81"/>
                  </a:lnTo>
                  <a:lnTo>
                    <a:pt x="286" y="80"/>
                  </a:lnTo>
                  <a:lnTo>
                    <a:pt x="281" y="80"/>
                  </a:lnTo>
                  <a:lnTo>
                    <a:pt x="277" y="81"/>
                  </a:lnTo>
                  <a:lnTo>
                    <a:pt x="273" y="82"/>
                  </a:lnTo>
                  <a:lnTo>
                    <a:pt x="268" y="84"/>
                  </a:lnTo>
                  <a:lnTo>
                    <a:pt x="264" y="88"/>
                  </a:lnTo>
                  <a:lnTo>
                    <a:pt x="260" y="91"/>
                  </a:lnTo>
                  <a:lnTo>
                    <a:pt x="257" y="94"/>
                  </a:lnTo>
                  <a:lnTo>
                    <a:pt x="252" y="109"/>
                  </a:lnTo>
                  <a:lnTo>
                    <a:pt x="253" y="123"/>
                  </a:lnTo>
                  <a:lnTo>
                    <a:pt x="260" y="135"/>
                  </a:lnTo>
                  <a:lnTo>
                    <a:pt x="274" y="140"/>
                  </a:lnTo>
                  <a:lnTo>
                    <a:pt x="279" y="135"/>
                  </a:lnTo>
                  <a:lnTo>
                    <a:pt x="286" y="128"/>
                  </a:lnTo>
                  <a:lnTo>
                    <a:pt x="295" y="119"/>
                  </a:lnTo>
                  <a:lnTo>
                    <a:pt x="303" y="112"/>
                  </a:lnTo>
                  <a:lnTo>
                    <a:pt x="312" y="103"/>
                  </a:lnTo>
                  <a:lnTo>
                    <a:pt x="319" y="97"/>
                  </a:lnTo>
                  <a:lnTo>
                    <a:pt x="325" y="92"/>
                  </a:lnTo>
                  <a:lnTo>
                    <a:pt x="328" y="90"/>
                  </a:lnTo>
                  <a:lnTo>
                    <a:pt x="344" y="87"/>
                  </a:lnTo>
                  <a:lnTo>
                    <a:pt x="360" y="87"/>
                  </a:lnTo>
                  <a:lnTo>
                    <a:pt x="375" y="89"/>
                  </a:lnTo>
                  <a:lnTo>
                    <a:pt x="390" y="93"/>
                  </a:lnTo>
                  <a:lnTo>
                    <a:pt x="403" y="100"/>
                  </a:lnTo>
                  <a:lnTo>
                    <a:pt x="415" y="109"/>
                  </a:lnTo>
                  <a:lnTo>
                    <a:pt x="426" y="119"/>
                  </a:lnTo>
                  <a:lnTo>
                    <a:pt x="436" y="132"/>
                  </a:lnTo>
                  <a:lnTo>
                    <a:pt x="440" y="139"/>
                  </a:lnTo>
                  <a:lnTo>
                    <a:pt x="443" y="148"/>
                  </a:lnTo>
                  <a:lnTo>
                    <a:pt x="446" y="156"/>
                  </a:lnTo>
                  <a:lnTo>
                    <a:pt x="450" y="165"/>
                  </a:lnTo>
                  <a:lnTo>
                    <a:pt x="453" y="172"/>
                  </a:lnTo>
                  <a:lnTo>
                    <a:pt x="457" y="179"/>
                  </a:lnTo>
                  <a:lnTo>
                    <a:pt x="462" y="185"/>
                  </a:lnTo>
                  <a:lnTo>
                    <a:pt x="470" y="189"/>
                  </a:lnTo>
                  <a:lnTo>
                    <a:pt x="479" y="192"/>
                  </a:lnTo>
                  <a:lnTo>
                    <a:pt x="489" y="193"/>
                  </a:lnTo>
                  <a:lnTo>
                    <a:pt x="497" y="194"/>
                  </a:lnTo>
                  <a:lnTo>
                    <a:pt x="505" y="194"/>
                  </a:lnTo>
                  <a:lnTo>
                    <a:pt x="513" y="193"/>
                  </a:lnTo>
                  <a:lnTo>
                    <a:pt x="520" y="191"/>
                  </a:lnTo>
                  <a:lnTo>
                    <a:pt x="528" y="189"/>
                  </a:lnTo>
                  <a:lnTo>
                    <a:pt x="535" y="185"/>
                  </a:lnTo>
                  <a:lnTo>
                    <a:pt x="542" y="175"/>
                  </a:lnTo>
                  <a:lnTo>
                    <a:pt x="549" y="165"/>
                  </a:lnTo>
                  <a:lnTo>
                    <a:pt x="552" y="153"/>
                  </a:lnTo>
                  <a:lnTo>
                    <a:pt x="550" y="140"/>
                  </a:lnTo>
                  <a:lnTo>
                    <a:pt x="545" y="132"/>
                  </a:lnTo>
                  <a:lnTo>
                    <a:pt x="540" y="127"/>
                  </a:lnTo>
                  <a:lnTo>
                    <a:pt x="533" y="124"/>
                  </a:lnTo>
                  <a:lnTo>
                    <a:pt x="526" y="126"/>
                  </a:lnTo>
                  <a:lnTo>
                    <a:pt x="519" y="130"/>
                  </a:lnTo>
                  <a:lnTo>
                    <a:pt x="514" y="136"/>
                  </a:lnTo>
                  <a:lnTo>
                    <a:pt x="510" y="142"/>
                  </a:lnTo>
                  <a:lnTo>
                    <a:pt x="508" y="148"/>
                  </a:lnTo>
                  <a:lnTo>
                    <a:pt x="506" y="138"/>
                  </a:lnTo>
                  <a:lnTo>
                    <a:pt x="508" y="129"/>
                  </a:lnTo>
                  <a:lnTo>
                    <a:pt x="512" y="120"/>
                  </a:lnTo>
                  <a:lnTo>
                    <a:pt x="518" y="112"/>
                  </a:lnTo>
                  <a:lnTo>
                    <a:pt x="523" y="109"/>
                  </a:lnTo>
                  <a:lnTo>
                    <a:pt x="531" y="108"/>
                  </a:lnTo>
                  <a:lnTo>
                    <a:pt x="538" y="109"/>
                  </a:lnTo>
                  <a:lnTo>
                    <a:pt x="545" y="110"/>
                  </a:lnTo>
                  <a:lnTo>
                    <a:pt x="552" y="114"/>
                  </a:lnTo>
                  <a:lnTo>
                    <a:pt x="558" y="118"/>
                  </a:lnTo>
                  <a:lnTo>
                    <a:pt x="563" y="124"/>
                  </a:lnTo>
                  <a:lnTo>
                    <a:pt x="569" y="131"/>
                  </a:lnTo>
                  <a:lnTo>
                    <a:pt x="572" y="137"/>
                  </a:lnTo>
                  <a:lnTo>
                    <a:pt x="575" y="145"/>
                  </a:lnTo>
                  <a:lnTo>
                    <a:pt x="576" y="153"/>
                  </a:lnTo>
                  <a:lnTo>
                    <a:pt x="577" y="160"/>
                  </a:lnTo>
                  <a:lnTo>
                    <a:pt x="575" y="173"/>
                  </a:lnTo>
                  <a:lnTo>
                    <a:pt x="571" y="184"/>
                  </a:lnTo>
                  <a:lnTo>
                    <a:pt x="562" y="194"/>
                  </a:lnTo>
                  <a:lnTo>
                    <a:pt x="552" y="201"/>
                  </a:lnTo>
                  <a:lnTo>
                    <a:pt x="549" y="203"/>
                  </a:lnTo>
                  <a:lnTo>
                    <a:pt x="545" y="203"/>
                  </a:lnTo>
                  <a:lnTo>
                    <a:pt x="542" y="205"/>
                  </a:lnTo>
                  <a:lnTo>
                    <a:pt x="539" y="207"/>
                  </a:lnTo>
                  <a:lnTo>
                    <a:pt x="541" y="217"/>
                  </a:lnTo>
                  <a:lnTo>
                    <a:pt x="541" y="228"/>
                  </a:lnTo>
                  <a:lnTo>
                    <a:pt x="544" y="236"/>
                  </a:lnTo>
                  <a:lnTo>
                    <a:pt x="556" y="236"/>
                  </a:lnTo>
                  <a:lnTo>
                    <a:pt x="565" y="238"/>
                  </a:lnTo>
                  <a:lnTo>
                    <a:pt x="573" y="244"/>
                  </a:lnTo>
                  <a:lnTo>
                    <a:pt x="578" y="250"/>
                  </a:lnTo>
                  <a:lnTo>
                    <a:pt x="582" y="257"/>
                  </a:lnTo>
                  <a:lnTo>
                    <a:pt x="584" y="265"/>
                  </a:lnTo>
                  <a:lnTo>
                    <a:pt x="587" y="272"/>
                  </a:lnTo>
                  <a:lnTo>
                    <a:pt x="588" y="278"/>
                  </a:lnTo>
                  <a:lnTo>
                    <a:pt x="588" y="284"/>
                  </a:lnTo>
                  <a:lnTo>
                    <a:pt x="596" y="278"/>
                  </a:lnTo>
                  <a:lnTo>
                    <a:pt x="604" y="271"/>
                  </a:lnTo>
                  <a:lnTo>
                    <a:pt x="610" y="262"/>
                  </a:lnTo>
                  <a:lnTo>
                    <a:pt x="615" y="251"/>
                  </a:lnTo>
                  <a:lnTo>
                    <a:pt x="618" y="240"/>
                  </a:lnTo>
                  <a:lnTo>
                    <a:pt x="620" y="229"/>
                  </a:lnTo>
                  <a:lnTo>
                    <a:pt x="620" y="217"/>
                  </a:lnTo>
                  <a:lnTo>
                    <a:pt x="619" y="207"/>
                  </a:lnTo>
                  <a:lnTo>
                    <a:pt x="617" y="195"/>
                  </a:lnTo>
                  <a:lnTo>
                    <a:pt x="611" y="185"/>
                  </a:lnTo>
                  <a:lnTo>
                    <a:pt x="604" y="174"/>
                  </a:lnTo>
                  <a:lnTo>
                    <a:pt x="596" y="164"/>
                  </a:lnTo>
                  <a:lnTo>
                    <a:pt x="599" y="156"/>
                  </a:lnTo>
                  <a:lnTo>
                    <a:pt x="607" y="154"/>
                  </a:lnTo>
                  <a:lnTo>
                    <a:pt x="615" y="152"/>
                  </a:lnTo>
                  <a:lnTo>
                    <a:pt x="621" y="147"/>
                  </a:lnTo>
                  <a:lnTo>
                    <a:pt x="628" y="139"/>
                  </a:lnTo>
                  <a:lnTo>
                    <a:pt x="632" y="132"/>
                  </a:lnTo>
                  <a:lnTo>
                    <a:pt x="632" y="122"/>
                  </a:lnTo>
                  <a:lnTo>
                    <a:pt x="631" y="114"/>
                  </a:lnTo>
                  <a:lnTo>
                    <a:pt x="630" y="108"/>
                  </a:lnTo>
                  <a:lnTo>
                    <a:pt x="627" y="102"/>
                  </a:lnTo>
                  <a:lnTo>
                    <a:pt x="620" y="98"/>
                  </a:lnTo>
                  <a:lnTo>
                    <a:pt x="615" y="95"/>
                  </a:lnTo>
                  <a:lnTo>
                    <a:pt x="611" y="91"/>
                  </a:lnTo>
                  <a:lnTo>
                    <a:pt x="608" y="87"/>
                  </a:lnTo>
                  <a:lnTo>
                    <a:pt x="608" y="80"/>
                  </a:lnTo>
                  <a:lnTo>
                    <a:pt x="613" y="73"/>
                  </a:lnTo>
                  <a:lnTo>
                    <a:pt x="613" y="68"/>
                  </a:lnTo>
                  <a:lnTo>
                    <a:pt x="612" y="62"/>
                  </a:lnTo>
                  <a:lnTo>
                    <a:pt x="609" y="55"/>
                  </a:lnTo>
                  <a:lnTo>
                    <a:pt x="604" y="49"/>
                  </a:lnTo>
                  <a:lnTo>
                    <a:pt x="598" y="41"/>
                  </a:lnTo>
                  <a:lnTo>
                    <a:pt x="589" y="35"/>
                  </a:lnTo>
                  <a:lnTo>
                    <a:pt x="578" y="29"/>
                  </a:lnTo>
                  <a:lnTo>
                    <a:pt x="564" y="24"/>
                  </a:lnTo>
                  <a:lnTo>
                    <a:pt x="568" y="20"/>
                  </a:lnTo>
                  <a:lnTo>
                    <a:pt x="573" y="17"/>
                  </a:lnTo>
                  <a:lnTo>
                    <a:pt x="578" y="16"/>
                  </a:lnTo>
                  <a:lnTo>
                    <a:pt x="583" y="15"/>
                  </a:lnTo>
                  <a:lnTo>
                    <a:pt x="602" y="19"/>
                  </a:lnTo>
                  <a:lnTo>
                    <a:pt x="616" y="25"/>
                  </a:lnTo>
                  <a:lnTo>
                    <a:pt x="626" y="35"/>
                  </a:lnTo>
                  <a:lnTo>
                    <a:pt x="632" y="44"/>
                  </a:lnTo>
                  <a:lnTo>
                    <a:pt x="635" y="54"/>
                  </a:lnTo>
                  <a:lnTo>
                    <a:pt x="636" y="63"/>
                  </a:lnTo>
                  <a:lnTo>
                    <a:pt x="636" y="71"/>
                  </a:lnTo>
                  <a:lnTo>
                    <a:pt x="635" y="76"/>
                  </a:lnTo>
                  <a:lnTo>
                    <a:pt x="640" y="80"/>
                  </a:lnTo>
                  <a:lnTo>
                    <a:pt x="647" y="83"/>
                  </a:lnTo>
                  <a:lnTo>
                    <a:pt x="653" y="87"/>
                  </a:lnTo>
                  <a:lnTo>
                    <a:pt x="658" y="92"/>
                  </a:lnTo>
                  <a:lnTo>
                    <a:pt x="664" y="107"/>
                  </a:lnTo>
                  <a:lnTo>
                    <a:pt x="668" y="123"/>
                  </a:lnTo>
                  <a:lnTo>
                    <a:pt x="663" y="140"/>
                  </a:lnTo>
                  <a:lnTo>
                    <a:pt x="651" y="155"/>
                  </a:lnTo>
                  <a:lnTo>
                    <a:pt x="646" y="160"/>
                  </a:lnTo>
                  <a:lnTo>
                    <a:pt x="639" y="166"/>
                  </a:lnTo>
                  <a:lnTo>
                    <a:pt x="634" y="170"/>
                  </a:lnTo>
                  <a:lnTo>
                    <a:pt x="628" y="174"/>
                  </a:lnTo>
                  <a:lnTo>
                    <a:pt x="636" y="189"/>
                  </a:lnTo>
                  <a:lnTo>
                    <a:pt x="642" y="207"/>
                  </a:lnTo>
                  <a:lnTo>
                    <a:pt x="646" y="226"/>
                  </a:lnTo>
                  <a:lnTo>
                    <a:pt x="643" y="244"/>
                  </a:lnTo>
                  <a:lnTo>
                    <a:pt x="641" y="255"/>
                  </a:lnTo>
                  <a:lnTo>
                    <a:pt x="639" y="267"/>
                  </a:lnTo>
                  <a:lnTo>
                    <a:pt x="635" y="277"/>
                  </a:lnTo>
                  <a:lnTo>
                    <a:pt x="631" y="287"/>
                  </a:lnTo>
                  <a:lnTo>
                    <a:pt x="623" y="295"/>
                  </a:lnTo>
                  <a:lnTo>
                    <a:pt x="614" y="303"/>
                  </a:lnTo>
                  <a:lnTo>
                    <a:pt x="602" y="309"/>
                  </a:lnTo>
                  <a:lnTo>
                    <a:pt x="587" y="313"/>
                  </a:lnTo>
                  <a:lnTo>
                    <a:pt x="583" y="321"/>
                  </a:lnTo>
                  <a:lnTo>
                    <a:pt x="580" y="326"/>
                  </a:lnTo>
                  <a:lnTo>
                    <a:pt x="578" y="332"/>
                  </a:lnTo>
                  <a:lnTo>
                    <a:pt x="576" y="336"/>
                  </a:lnTo>
                  <a:lnTo>
                    <a:pt x="572" y="341"/>
                  </a:lnTo>
                  <a:lnTo>
                    <a:pt x="568" y="346"/>
                  </a:lnTo>
                  <a:lnTo>
                    <a:pt x="562" y="350"/>
                  </a:lnTo>
                  <a:lnTo>
                    <a:pt x="555" y="354"/>
                  </a:lnTo>
                  <a:lnTo>
                    <a:pt x="558" y="364"/>
                  </a:lnTo>
                  <a:lnTo>
                    <a:pt x="558" y="372"/>
                  </a:lnTo>
                  <a:lnTo>
                    <a:pt x="555" y="382"/>
                  </a:lnTo>
                  <a:lnTo>
                    <a:pt x="551" y="389"/>
                  </a:lnTo>
                  <a:lnTo>
                    <a:pt x="548" y="391"/>
                  </a:lnTo>
                  <a:lnTo>
                    <a:pt x="543" y="392"/>
                  </a:lnTo>
                  <a:lnTo>
                    <a:pt x="540" y="394"/>
                  </a:lnTo>
                  <a:lnTo>
                    <a:pt x="539" y="399"/>
                  </a:lnTo>
                  <a:lnTo>
                    <a:pt x="541" y="414"/>
                  </a:lnTo>
                  <a:lnTo>
                    <a:pt x="543" y="432"/>
                  </a:lnTo>
                  <a:lnTo>
                    <a:pt x="544" y="450"/>
                  </a:lnTo>
                  <a:lnTo>
                    <a:pt x="548" y="469"/>
                  </a:lnTo>
                  <a:lnTo>
                    <a:pt x="550" y="488"/>
                  </a:lnTo>
                  <a:lnTo>
                    <a:pt x="555" y="505"/>
                  </a:lnTo>
                  <a:lnTo>
                    <a:pt x="561" y="521"/>
                  </a:lnTo>
                  <a:lnTo>
                    <a:pt x="571" y="534"/>
                  </a:lnTo>
                  <a:lnTo>
                    <a:pt x="543" y="5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7745413" y="2617788"/>
              <a:ext cx="55563" cy="3968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12" y="9"/>
                </a:cxn>
                <a:cxn ang="0">
                  <a:pos x="15" y="18"/>
                </a:cxn>
                <a:cxn ang="0">
                  <a:pos x="19" y="25"/>
                </a:cxn>
                <a:cxn ang="0">
                  <a:pos x="25" y="31"/>
                </a:cxn>
                <a:cxn ang="0">
                  <a:pos x="32" y="30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54" y="20"/>
                </a:cxn>
                <a:cxn ang="0">
                  <a:pos x="57" y="15"/>
                </a:cxn>
                <a:cxn ang="0">
                  <a:pos x="59" y="8"/>
                </a:cxn>
                <a:cxn ang="0">
                  <a:pos x="64" y="4"/>
                </a:cxn>
                <a:cxn ang="0">
                  <a:pos x="71" y="10"/>
                </a:cxn>
                <a:cxn ang="0">
                  <a:pos x="71" y="18"/>
                </a:cxn>
                <a:cxn ang="0">
                  <a:pos x="66" y="27"/>
                </a:cxn>
                <a:cxn ang="0">
                  <a:pos x="64" y="35"/>
                </a:cxn>
                <a:cxn ang="0">
                  <a:pos x="63" y="35"/>
                </a:cxn>
                <a:cxn ang="0">
                  <a:pos x="62" y="35"/>
                </a:cxn>
                <a:cxn ang="0">
                  <a:pos x="61" y="36"/>
                </a:cxn>
                <a:cxn ang="0">
                  <a:pos x="60" y="37"/>
                </a:cxn>
                <a:cxn ang="0">
                  <a:pos x="60" y="39"/>
                </a:cxn>
                <a:cxn ang="0">
                  <a:pos x="57" y="40"/>
                </a:cxn>
                <a:cxn ang="0">
                  <a:pos x="55" y="42"/>
                </a:cxn>
                <a:cxn ang="0">
                  <a:pos x="53" y="45"/>
                </a:cxn>
                <a:cxn ang="0">
                  <a:pos x="52" y="47"/>
                </a:cxn>
                <a:cxn ang="0">
                  <a:pos x="47" y="47"/>
                </a:cxn>
                <a:cxn ang="0">
                  <a:pos x="43" y="48"/>
                </a:cxn>
                <a:cxn ang="0">
                  <a:pos x="39" y="49"/>
                </a:cxn>
                <a:cxn ang="0">
                  <a:pos x="35" y="49"/>
                </a:cxn>
                <a:cxn ang="0">
                  <a:pos x="31" y="49"/>
                </a:cxn>
                <a:cxn ang="0">
                  <a:pos x="26" y="48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8" y="37"/>
                </a:cxn>
                <a:cxn ang="0">
                  <a:pos x="2" y="26"/>
                </a:cxn>
                <a:cxn ang="0">
                  <a:pos x="0" y="15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7" y="2"/>
                </a:cxn>
              </a:cxnLst>
              <a:rect l="0" t="0" r="r" b="b"/>
              <a:pathLst>
                <a:path w="71" h="49">
                  <a:moveTo>
                    <a:pt x="7" y="2"/>
                  </a:moveTo>
                  <a:lnTo>
                    <a:pt x="12" y="9"/>
                  </a:lnTo>
                  <a:lnTo>
                    <a:pt x="15" y="18"/>
                  </a:lnTo>
                  <a:lnTo>
                    <a:pt x="19" y="25"/>
                  </a:lnTo>
                  <a:lnTo>
                    <a:pt x="25" y="31"/>
                  </a:lnTo>
                  <a:lnTo>
                    <a:pt x="32" y="30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4" y="20"/>
                  </a:lnTo>
                  <a:lnTo>
                    <a:pt x="57" y="15"/>
                  </a:lnTo>
                  <a:lnTo>
                    <a:pt x="59" y="8"/>
                  </a:lnTo>
                  <a:lnTo>
                    <a:pt x="64" y="4"/>
                  </a:lnTo>
                  <a:lnTo>
                    <a:pt x="71" y="10"/>
                  </a:lnTo>
                  <a:lnTo>
                    <a:pt x="71" y="18"/>
                  </a:lnTo>
                  <a:lnTo>
                    <a:pt x="66" y="27"/>
                  </a:lnTo>
                  <a:lnTo>
                    <a:pt x="64" y="35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1" y="36"/>
                  </a:lnTo>
                  <a:lnTo>
                    <a:pt x="60" y="37"/>
                  </a:lnTo>
                  <a:lnTo>
                    <a:pt x="60" y="39"/>
                  </a:lnTo>
                  <a:lnTo>
                    <a:pt x="57" y="40"/>
                  </a:lnTo>
                  <a:lnTo>
                    <a:pt x="55" y="42"/>
                  </a:lnTo>
                  <a:lnTo>
                    <a:pt x="53" y="45"/>
                  </a:lnTo>
                  <a:lnTo>
                    <a:pt x="52" y="47"/>
                  </a:lnTo>
                  <a:lnTo>
                    <a:pt x="47" y="47"/>
                  </a:lnTo>
                  <a:lnTo>
                    <a:pt x="43" y="48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1" y="49"/>
                  </a:lnTo>
                  <a:lnTo>
                    <a:pt x="26" y="48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8" y="37"/>
                  </a:lnTo>
                  <a:lnTo>
                    <a:pt x="2" y="26"/>
                  </a:lnTo>
                  <a:lnTo>
                    <a:pt x="0" y="1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7704138" y="2743201"/>
              <a:ext cx="73025" cy="20638"/>
            </a:xfrm>
            <a:custGeom>
              <a:avLst/>
              <a:gdLst/>
              <a:ahLst/>
              <a:cxnLst>
                <a:cxn ang="0">
                  <a:pos x="92" y="5"/>
                </a:cxn>
                <a:cxn ang="0">
                  <a:pos x="89" y="8"/>
                </a:cxn>
                <a:cxn ang="0">
                  <a:pos x="81" y="12"/>
                </a:cxn>
                <a:cxn ang="0">
                  <a:pos x="68" y="15"/>
                </a:cxn>
                <a:cxn ang="0">
                  <a:pos x="53" y="19"/>
                </a:cxn>
                <a:cxn ang="0">
                  <a:pos x="37" y="22"/>
                </a:cxn>
                <a:cxn ang="0">
                  <a:pos x="23" y="24"/>
                </a:cxn>
                <a:cxn ang="0">
                  <a:pos x="10" y="25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3" y="19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0" y="5"/>
                </a:cxn>
                <a:cxn ang="0">
                  <a:pos x="26" y="5"/>
                </a:cxn>
                <a:cxn ang="0">
                  <a:pos x="32" y="7"/>
                </a:cxn>
                <a:cxn ang="0">
                  <a:pos x="36" y="9"/>
                </a:cxn>
                <a:cxn ang="0">
                  <a:pos x="39" y="6"/>
                </a:cxn>
                <a:cxn ang="0">
                  <a:pos x="43" y="2"/>
                </a:cxn>
                <a:cxn ang="0">
                  <a:pos x="47" y="0"/>
                </a:cxn>
                <a:cxn ang="0">
                  <a:pos x="52" y="0"/>
                </a:cxn>
                <a:cxn ang="0">
                  <a:pos x="59" y="1"/>
                </a:cxn>
                <a:cxn ang="0">
                  <a:pos x="66" y="1"/>
                </a:cxn>
                <a:cxn ang="0">
                  <a:pos x="73" y="2"/>
                </a:cxn>
                <a:cxn ang="0">
                  <a:pos x="81" y="2"/>
                </a:cxn>
                <a:cxn ang="0">
                  <a:pos x="86" y="3"/>
                </a:cxn>
                <a:cxn ang="0">
                  <a:pos x="90" y="4"/>
                </a:cxn>
                <a:cxn ang="0">
                  <a:pos x="92" y="5"/>
                </a:cxn>
              </a:cxnLst>
              <a:rect l="0" t="0" r="r" b="b"/>
              <a:pathLst>
                <a:path w="92" h="25">
                  <a:moveTo>
                    <a:pt x="92" y="5"/>
                  </a:moveTo>
                  <a:lnTo>
                    <a:pt x="89" y="8"/>
                  </a:lnTo>
                  <a:lnTo>
                    <a:pt x="81" y="12"/>
                  </a:lnTo>
                  <a:lnTo>
                    <a:pt x="68" y="15"/>
                  </a:lnTo>
                  <a:lnTo>
                    <a:pt x="53" y="19"/>
                  </a:lnTo>
                  <a:lnTo>
                    <a:pt x="37" y="22"/>
                  </a:lnTo>
                  <a:lnTo>
                    <a:pt x="23" y="24"/>
                  </a:lnTo>
                  <a:lnTo>
                    <a:pt x="1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0" y="5"/>
                  </a:lnTo>
                  <a:lnTo>
                    <a:pt x="26" y="5"/>
                  </a:lnTo>
                  <a:lnTo>
                    <a:pt x="32" y="7"/>
                  </a:lnTo>
                  <a:lnTo>
                    <a:pt x="36" y="9"/>
                  </a:lnTo>
                  <a:lnTo>
                    <a:pt x="39" y="6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1"/>
                  </a:lnTo>
                  <a:lnTo>
                    <a:pt x="66" y="1"/>
                  </a:lnTo>
                  <a:lnTo>
                    <a:pt x="73" y="2"/>
                  </a:lnTo>
                  <a:lnTo>
                    <a:pt x="81" y="2"/>
                  </a:lnTo>
                  <a:lnTo>
                    <a:pt x="86" y="3"/>
                  </a:lnTo>
                  <a:lnTo>
                    <a:pt x="90" y="4"/>
                  </a:lnTo>
                  <a:lnTo>
                    <a:pt x="9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7718425" y="2767013"/>
              <a:ext cx="46038" cy="2063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59" y="12"/>
                </a:cxn>
                <a:cxn ang="0">
                  <a:pos x="55" y="18"/>
                </a:cxn>
                <a:cxn ang="0">
                  <a:pos x="49" y="23"/>
                </a:cxn>
                <a:cxn ang="0">
                  <a:pos x="41" y="27"/>
                </a:cxn>
                <a:cxn ang="0">
                  <a:pos x="35" y="28"/>
                </a:cxn>
                <a:cxn ang="0">
                  <a:pos x="30" y="28"/>
                </a:cxn>
                <a:cxn ang="0">
                  <a:pos x="24" y="27"/>
                </a:cxn>
                <a:cxn ang="0">
                  <a:pos x="18" y="24"/>
                </a:cxn>
                <a:cxn ang="0">
                  <a:pos x="13" y="22"/>
                </a:cxn>
                <a:cxn ang="0">
                  <a:pos x="8" y="17"/>
                </a:cxn>
                <a:cxn ang="0">
                  <a:pos x="3" y="13"/>
                </a:cxn>
                <a:cxn ang="0">
                  <a:pos x="0" y="9"/>
                </a:cxn>
                <a:cxn ang="0">
                  <a:pos x="7" y="8"/>
                </a:cxn>
                <a:cxn ang="0">
                  <a:pos x="14" y="8"/>
                </a:cxn>
                <a:cxn ang="0">
                  <a:pos x="22" y="9"/>
                </a:cxn>
                <a:cxn ang="0">
                  <a:pos x="30" y="8"/>
                </a:cxn>
                <a:cxn ang="0">
                  <a:pos x="36" y="4"/>
                </a:cxn>
                <a:cxn ang="0">
                  <a:pos x="45" y="1"/>
                </a:cxn>
                <a:cxn ang="0">
                  <a:pos x="53" y="0"/>
                </a:cxn>
                <a:cxn ang="0">
                  <a:pos x="59" y="5"/>
                </a:cxn>
              </a:cxnLst>
              <a:rect l="0" t="0" r="r" b="b"/>
              <a:pathLst>
                <a:path w="59" h="28">
                  <a:moveTo>
                    <a:pt x="59" y="5"/>
                  </a:moveTo>
                  <a:lnTo>
                    <a:pt x="59" y="12"/>
                  </a:lnTo>
                  <a:lnTo>
                    <a:pt x="55" y="18"/>
                  </a:lnTo>
                  <a:lnTo>
                    <a:pt x="49" y="23"/>
                  </a:lnTo>
                  <a:lnTo>
                    <a:pt x="41" y="27"/>
                  </a:lnTo>
                  <a:lnTo>
                    <a:pt x="35" y="28"/>
                  </a:lnTo>
                  <a:lnTo>
                    <a:pt x="30" y="28"/>
                  </a:lnTo>
                  <a:lnTo>
                    <a:pt x="24" y="27"/>
                  </a:lnTo>
                  <a:lnTo>
                    <a:pt x="18" y="24"/>
                  </a:lnTo>
                  <a:lnTo>
                    <a:pt x="13" y="22"/>
                  </a:lnTo>
                  <a:lnTo>
                    <a:pt x="8" y="17"/>
                  </a:lnTo>
                  <a:lnTo>
                    <a:pt x="3" y="13"/>
                  </a:lnTo>
                  <a:lnTo>
                    <a:pt x="0" y="9"/>
                  </a:lnTo>
                  <a:lnTo>
                    <a:pt x="7" y="8"/>
                  </a:lnTo>
                  <a:lnTo>
                    <a:pt x="14" y="8"/>
                  </a:lnTo>
                  <a:lnTo>
                    <a:pt x="22" y="9"/>
                  </a:lnTo>
                  <a:lnTo>
                    <a:pt x="30" y="8"/>
                  </a:lnTo>
                  <a:lnTo>
                    <a:pt x="36" y="4"/>
                  </a:lnTo>
                  <a:lnTo>
                    <a:pt x="45" y="1"/>
                  </a:lnTo>
                  <a:lnTo>
                    <a:pt x="53" y="0"/>
                  </a:lnTo>
                  <a:lnTo>
                    <a:pt x="5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7580313" y="2868613"/>
              <a:ext cx="620713" cy="466725"/>
            </a:xfrm>
            <a:custGeom>
              <a:avLst/>
              <a:gdLst/>
              <a:ahLst/>
              <a:cxnLst>
                <a:cxn ang="0">
                  <a:pos x="486" y="43"/>
                </a:cxn>
                <a:cxn ang="0">
                  <a:pos x="528" y="78"/>
                </a:cxn>
                <a:cxn ang="0">
                  <a:pos x="620" y="176"/>
                </a:cxn>
                <a:cxn ang="0">
                  <a:pos x="673" y="263"/>
                </a:cxn>
                <a:cxn ang="0">
                  <a:pos x="703" y="321"/>
                </a:cxn>
                <a:cxn ang="0">
                  <a:pos x="745" y="396"/>
                </a:cxn>
                <a:cxn ang="0">
                  <a:pos x="775" y="485"/>
                </a:cxn>
                <a:cxn ang="0">
                  <a:pos x="777" y="543"/>
                </a:cxn>
                <a:cxn ang="0">
                  <a:pos x="756" y="582"/>
                </a:cxn>
                <a:cxn ang="0">
                  <a:pos x="754" y="548"/>
                </a:cxn>
                <a:cxn ang="0">
                  <a:pos x="739" y="454"/>
                </a:cxn>
                <a:cxn ang="0">
                  <a:pos x="677" y="347"/>
                </a:cxn>
                <a:cxn ang="0">
                  <a:pos x="627" y="261"/>
                </a:cxn>
                <a:cxn ang="0">
                  <a:pos x="577" y="170"/>
                </a:cxn>
                <a:cxn ang="0">
                  <a:pos x="502" y="92"/>
                </a:cxn>
                <a:cxn ang="0">
                  <a:pos x="416" y="104"/>
                </a:cxn>
                <a:cxn ang="0">
                  <a:pos x="371" y="200"/>
                </a:cxn>
                <a:cxn ang="0">
                  <a:pos x="368" y="256"/>
                </a:cxn>
                <a:cxn ang="0">
                  <a:pos x="387" y="353"/>
                </a:cxn>
                <a:cxn ang="0">
                  <a:pos x="397" y="490"/>
                </a:cxn>
                <a:cxn ang="0">
                  <a:pos x="405" y="560"/>
                </a:cxn>
                <a:cxn ang="0">
                  <a:pos x="377" y="518"/>
                </a:cxn>
                <a:cxn ang="0">
                  <a:pos x="357" y="397"/>
                </a:cxn>
                <a:cxn ang="0">
                  <a:pos x="351" y="335"/>
                </a:cxn>
                <a:cxn ang="0">
                  <a:pos x="338" y="287"/>
                </a:cxn>
                <a:cxn ang="0">
                  <a:pos x="302" y="270"/>
                </a:cxn>
                <a:cxn ang="0">
                  <a:pos x="246" y="255"/>
                </a:cxn>
                <a:cxn ang="0">
                  <a:pos x="170" y="239"/>
                </a:cxn>
                <a:cxn ang="0">
                  <a:pos x="102" y="230"/>
                </a:cxn>
                <a:cxn ang="0">
                  <a:pos x="45" y="285"/>
                </a:cxn>
                <a:cxn ang="0">
                  <a:pos x="30" y="383"/>
                </a:cxn>
                <a:cxn ang="0">
                  <a:pos x="26" y="407"/>
                </a:cxn>
                <a:cxn ang="0">
                  <a:pos x="4" y="353"/>
                </a:cxn>
                <a:cxn ang="0">
                  <a:pos x="6" y="311"/>
                </a:cxn>
                <a:cxn ang="0">
                  <a:pos x="47" y="233"/>
                </a:cxn>
                <a:cxn ang="0">
                  <a:pos x="81" y="209"/>
                </a:cxn>
                <a:cxn ang="0">
                  <a:pos x="159" y="214"/>
                </a:cxn>
                <a:cxn ang="0">
                  <a:pos x="249" y="229"/>
                </a:cxn>
                <a:cxn ang="0">
                  <a:pos x="319" y="241"/>
                </a:cxn>
                <a:cxn ang="0">
                  <a:pos x="348" y="198"/>
                </a:cxn>
                <a:cxn ang="0">
                  <a:pos x="410" y="84"/>
                </a:cxn>
                <a:cxn ang="0">
                  <a:pos x="454" y="38"/>
                </a:cxn>
                <a:cxn ang="0">
                  <a:pos x="426" y="25"/>
                </a:cxn>
                <a:cxn ang="0">
                  <a:pos x="378" y="63"/>
                </a:cxn>
                <a:cxn ang="0">
                  <a:pos x="321" y="164"/>
                </a:cxn>
                <a:cxn ang="0">
                  <a:pos x="302" y="201"/>
                </a:cxn>
                <a:cxn ang="0">
                  <a:pos x="280" y="169"/>
                </a:cxn>
                <a:cxn ang="0">
                  <a:pos x="237" y="174"/>
                </a:cxn>
                <a:cxn ang="0">
                  <a:pos x="188" y="162"/>
                </a:cxn>
                <a:cxn ang="0">
                  <a:pos x="152" y="125"/>
                </a:cxn>
                <a:cxn ang="0">
                  <a:pos x="132" y="125"/>
                </a:cxn>
                <a:cxn ang="0">
                  <a:pos x="113" y="171"/>
                </a:cxn>
                <a:cxn ang="0">
                  <a:pos x="101" y="171"/>
                </a:cxn>
                <a:cxn ang="0">
                  <a:pos x="131" y="90"/>
                </a:cxn>
                <a:cxn ang="0">
                  <a:pos x="166" y="44"/>
                </a:cxn>
                <a:cxn ang="0">
                  <a:pos x="166" y="111"/>
                </a:cxn>
                <a:cxn ang="0">
                  <a:pos x="198" y="138"/>
                </a:cxn>
                <a:cxn ang="0">
                  <a:pos x="241" y="147"/>
                </a:cxn>
                <a:cxn ang="0">
                  <a:pos x="285" y="139"/>
                </a:cxn>
                <a:cxn ang="0">
                  <a:pos x="326" y="101"/>
                </a:cxn>
                <a:cxn ang="0">
                  <a:pos x="381" y="25"/>
                </a:cxn>
                <a:cxn ang="0">
                  <a:pos x="486" y="36"/>
                </a:cxn>
              </a:cxnLst>
              <a:rect l="0" t="0" r="r" b="b"/>
              <a:pathLst>
                <a:path w="780" h="588">
                  <a:moveTo>
                    <a:pt x="486" y="36"/>
                  </a:moveTo>
                  <a:lnTo>
                    <a:pt x="486" y="38"/>
                  </a:lnTo>
                  <a:lnTo>
                    <a:pt x="486" y="41"/>
                  </a:lnTo>
                  <a:lnTo>
                    <a:pt x="486" y="43"/>
                  </a:lnTo>
                  <a:lnTo>
                    <a:pt x="485" y="45"/>
                  </a:lnTo>
                  <a:lnTo>
                    <a:pt x="497" y="54"/>
                  </a:lnTo>
                  <a:lnTo>
                    <a:pt x="512" y="65"/>
                  </a:lnTo>
                  <a:lnTo>
                    <a:pt x="528" y="78"/>
                  </a:lnTo>
                  <a:lnTo>
                    <a:pt x="548" y="96"/>
                  </a:lnTo>
                  <a:lnTo>
                    <a:pt x="571" y="117"/>
                  </a:lnTo>
                  <a:lnTo>
                    <a:pt x="595" y="143"/>
                  </a:lnTo>
                  <a:lnTo>
                    <a:pt x="620" y="176"/>
                  </a:lnTo>
                  <a:lnTo>
                    <a:pt x="646" y="216"/>
                  </a:lnTo>
                  <a:lnTo>
                    <a:pt x="656" y="232"/>
                  </a:lnTo>
                  <a:lnTo>
                    <a:pt x="664" y="248"/>
                  </a:lnTo>
                  <a:lnTo>
                    <a:pt x="673" y="263"/>
                  </a:lnTo>
                  <a:lnTo>
                    <a:pt x="681" y="277"/>
                  </a:lnTo>
                  <a:lnTo>
                    <a:pt x="690" y="292"/>
                  </a:lnTo>
                  <a:lnTo>
                    <a:pt x="697" y="307"/>
                  </a:lnTo>
                  <a:lnTo>
                    <a:pt x="703" y="321"/>
                  </a:lnTo>
                  <a:lnTo>
                    <a:pt x="711" y="335"/>
                  </a:lnTo>
                  <a:lnTo>
                    <a:pt x="723" y="355"/>
                  </a:lnTo>
                  <a:lnTo>
                    <a:pt x="736" y="376"/>
                  </a:lnTo>
                  <a:lnTo>
                    <a:pt x="745" y="396"/>
                  </a:lnTo>
                  <a:lnTo>
                    <a:pt x="755" y="418"/>
                  </a:lnTo>
                  <a:lnTo>
                    <a:pt x="763" y="440"/>
                  </a:lnTo>
                  <a:lnTo>
                    <a:pt x="770" y="462"/>
                  </a:lnTo>
                  <a:lnTo>
                    <a:pt x="775" y="485"/>
                  </a:lnTo>
                  <a:lnTo>
                    <a:pt x="780" y="509"/>
                  </a:lnTo>
                  <a:lnTo>
                    <a:pt x="780" y="520"/>
                  </a:lnTo>
                  <a:lnTo>
                    <a:pt x="779" y="531"/>
                  </a:lnTo>
                  <a:lnTo>
                    <a:pt x="777" y="543"/>
                  </a:lnTo>
                  <a:lnTo>
                    <a:pt x="774" y="555"/>
                  </a:lnTo>
                  <a:lnTo>
                    <a:pt x="770" y="565"/>
                  </a:lnTo>
                  <a:lnTo>
                    <a:pt x="763" y="575"/>
                  </a:lnTo>
                  <a:lnTo>
                    <a:pt x="756" y="582"/>
                  </a:lnTo>
                  <a:lnTo>
                    <a:pt x="747" y="588"/>
                  </a:lnTo>
                  <a:lnTo>
                    <a:pt x="739" y="568"/>
                  </a:lnTo>
                  <a:lnTo>
                    <a:pt x="748" y="561"/>
                  </a:lnTo>
                  <a:lnTo>
                    <a:pt x="754" y="548"/>
                  </a:lnTo>
                  <a:lnTo>
                    <a:pt x="756" y="530"/>
                  </a:lnTo>
                  <a:lnTo>
                    <a:pt x="755" y="509"/>
                  </a:lnTo>
                  <a:lnTo>
                    <a:pt x="750" y="484"/>
                  </a:lnTo>
                  <a:lnTo>
                    <a:pt x="739" y="454"/>
                  </a:lnTo>
                  <a:lnTo>
                    <a:pt x="723" y="424"/>
                  </a:lnTo>
                  <a:lnTo>
                    <a:pt x="700" y="390"/>
                  </a:lnTo>
                  <a:lnTo>
                    <a:pt x="689" y="369"/>
                  </a:lnTo>
                  <a:lnTo>
                    <a:pt x="677" y="347"/>
                  </a:lnTo>
                  <a:lnTo>
                    <a:pt x="664" y="326"/>
                  </a:lnTo>
                  <a:lnTo>
                    <a:pt x="653" y="305"/>
                  </a:lnTo>
                  <a:lnTo>
                    <a:pt x="640" y="284"/>
                  </a:lnTo>
                  <a:lnTo>
                    <a:pt x="627" y="261"/>
                  </a:lnTo>
                  <a:lnTo>
                    <a:pt x="616" y="239"/>
                  </a:lnTo>
                  <a:lnTo>
                    <a:pt x="604" y="216"/>
                  </a:lnTo>
                  <a:lnTo>
                    <a:pt x="592" y="193"/>
                  </a:lnTo>
                  <a:lnTo>
                    <a:pt x="577" y="170"/>
                  </a:lnTo>
                  <a:lnTo>
                    <a:pt x="561" y="148"/>
                  </a:lnTo>
                  <a:lnTo>
                    <a:pt x="543" y="128"/>
                  </a:lnTo>
                  <a:lnTo>
                    <a:pt x="523" y="109"/>
                  </a:lnTo>
                  <a:lnTo>
                    <a:pt x="502" y="92"/>
                  </a:lnTo>
                  <a:lnTo>
                    <a:pt x="479" y="78"/>
                  </a:lnTo>
                  <a:lnTo>
                    <a:pt x="454" y="66"/>
                  </a:lnTo>
                  <a:lnTo>
                    <a:pt x="433" y="84"/>
                  </a:lnTo>
                  <a:lnTo>
                    <a:pt x="416" y="104"/>
                  </a:lnTo>
                  <a:lnTo>
                    <a:pt x="401" y="127"/>
                  </a:lnTo>
                  <a:lnTo>
                    <a:pt x="389" y="150"/>
                  </a:lnTo>
                  <a:lnTo>
                    <a:pt x="380" y="175"/>
                  </a:lnTo>
                  <a:lnTo>
                    <a:pt x="371" y="200"/>
                  </a:lnTo>
                  <a:lnTo>
                    <a:pt x="363" y="226"/>
                  </a:lnTo>
                  <a:lnTo>
                    <a:pt x="356" y="251"/>
                  </a:lnTo>
                  <a:lnTo>
                    <a:pt x="362" y="252"/>
                  </a:lnTo>
                  <a:lnTo>
                    <a:pt x="368" y="256"/>
                  </a:lnTo>
                  <a:lnTo>
                    <a:pt x="374" y="266"/>
                  </a:lnTo>
                  <a:lnTo>
                    <a:pt x="377" y="286"/>
                  </a:lnTo>
                  <a:lnTo>
                    <a:pt x="383" y="319"/>
                  </a:lnTo>
                  <a:lnTo>
                    <a:pt x="387" y="353"/>
                  </a:lnTo>
                  <a:lnTo>
                    <a:pt x="389" y="387"/>
                  </a:lnTo>
                  <a:lnTo>
                    <a:pt x="391" y="422"/>
                  </a:lnTo>
                  <a:lnTo>
                    <a:pt x="394" y="457"/>
                  </a:lnTo>
                  <a:lnTo>
                    <a:pt x="397" y="490"/>
                  </a:lnTo>
                  <a:lnTo>
                    <a:pt x="402" y="524"/>
                  </a:lnTo>
                  <a:lnTo>
                    <a:pt x="409" y="557"/>
                  </a:lnTo>
                  <a:lnTo>
                    <a:pt x="407" y="559"/>
                  </a:lnTo>
                  <a:lnTo>
                    <a:pt x="405" y="560"/>
                  </a:lnTo>
                  <a:lnTo>
                    <a:pt x="402" y="560"/>
                  </a:lnTo>
                  <a:lnTo>
                    <a:pt x="399" y="559"/>
                  </a:lnTo>
                  <a:lnTo>
                    <a:pt x="386" y="542"/>
                  </a:lnTo>
                  <a:lnTo>
                    <a:pt x="377" y="518"/>
                  </a:lnTo>
                  <a:lnTo>
                    <a:pt x="369" y="488"/>
                  </a:lnTo>
                  <a:lnTo>
                    <a:pt x="364" y="457"/>
                  </a:lnTo>
                  <a:lnTo>
                    <a:pt x="360" y="426"/>
                  </a:lnTo>
                  <a:lnTo>
                    <a:pt x="357" y="397"/>
                  </a:lnTo>
                  <a:lnTo>
                    <a:pt x="356" y="374"/>
                  </a:lnTo>
                  <a:lnTo>
                    <a:pt x="355" y="360"/>
                  </a:lnTo>
                  <a:lnTo>
                    <a:pt x="352" y="348"/>
                  </a:lnTo>
                  <a:lnTo>
                    <a:pt x="351" y="335"/>
                  </a:lnTo>
                  <a:lnTo>
                    <a:pt x="350" y="322"/>
                  </a:lnTo>
                  <a:lnTo>
                    <a:pt x="348" y="309"/>
                  </a:lnTo>
                  <a:lnTo>
                    <a:pt x="344" y="296"/>
                  </a:lnTo>
                  <a:lnTo>
                    <a:pt x="338" y="287"/>
                  </a:lnTo>
                  <a:lnTo>
                    <a:pt x="328" y="279"/>
                  </a:lnTo>
                  <a:lnTo>
                    <a:pt x="315" y="275"/>
                  </a:lnTo>
                  <a:lnTo>
                    <a:pt x="310" y="273"/>
                  </a:lnTo>
                  <a:lnTo>
                    <a:pt x="302" y="270"/>
                  </a:lnTo>
                  <a:lnTo>
                    <a:pt x="291" y="267"/>
                  </a:lnTo>
                  <a:lnTo>
                    <a:pt x="278" y="264"/>
                  </a:lnTo>
                  <a:lnTo>
                    <a:pt x="263" y="259"/>
                  </a:lnTo>
                  <a:lnTo>
                    <a:pt x="246" y="255"/>
                  </a:lnTo>
                  <a:lnTo>
                    <a:pt x="227" y="251"/>
                  </a:lnTo>
                  <a:lnTo>
                    <a:pt x="209" y="247"/>
                  </a:lnTo>
                  <a:lnTo>
                    <a:pt x="189" y="244"/>
                  </a:lnTo>
                  <a:lnTo>
                    <a:pt x="170" y="239"/>
                  </a:lnTo>
                  <a:lnTo>
                    <a:pt x="151" y="236"/>
                  </a:lnTo>
                  <a:lnTo>
                    <a:pt x="133" y="233"/>
                  </a:lnTo>
                  <a:lnTo>
                    <a:pt x="116" y="231"/>
                  </a:lnTo>
                  <a:lnTo>
                    <a:pt x="102" y="230"/>
                  </a:lnTo>
                  <a:lnTo>
                    <a:pt x="88" y="230"/>
                  </a:lnTo>
                  <a:lnTo>
                    <a:pt x="78" y="230"/>
                  </a:lnTo>
                  <a:lnTo>
                    <a:pt x="59" y="257"/>
                  </a:lnTo>
                  <a:lnTo>
                    <a:pt x="45" y="285"/>
                  </a:lnTo>
                  <a:lnTo>
                    <a:pt x="36" y="311"/>
                  </a:lnTo>
                  <a:lnTo>
                    <a:pt x="31" y="336"/>
                  </a:lnTo>
                  <a:lnTo>
                    <a:pt x="30" y="361"/>
                  </a:lnTo>
                  <a:lnTo>
                    <a:pt x="30" y="383"/>
                  </a:lnTo>
                  <a:lnTo>
                    <a:pt x="32" y="402"/>
                  </a:lnTo>
                  <a:lnTo>
                    <a:pt x="35" y="419"/>
                  </a:lnTo>
                  <a:lnTo>
                    <a:pt x="31" y="415"/>
                  </a:lnTo>
                  <a:lnTo>
                    <a:pt x="26" y="407"/>
                  </a:lnTo>
                  <a:lnTo>
                    <a:pt x="21" y="394"/>
                  </a:lnTo>
                  <a:lnTo>
                    <a:pt x="14" y="380"/>
                  </a:lnTo>
                  <a:lnTo>
                    <a:pt x="9" y="366"/>
                  </a:lnTo>
                  <a:lnTo>
                    <a:pt x="4" y="353"/>
                  </a:lnTo>
                  <a:lnTo>
                    <a:pt x="1" y="344"/>
                  </a:lnTo>
                  <a:lnTo>
                    <a:pt x="0" y="341"/>
                  </a:lnTo>
                  <a:lnTo>
                    <a:pt x="1" y="328"/>
                  </a:lnTo>
                  <a:lnTo>
                    <a:pt x="6" y="311"/>
                  </a:lnTo>
                  <a:lnTo>
                    <a:pt x="15" y="291"/>
                  </a:lnTo>
                  <a:lnTo>
                    <a:pt x="26" y="271"/>
                  </a:lnTo>
                  <a:lnTo>
                    <a:pt x="36" y="251"/>
                  </a:lnTo>
                  <a:lnTo>
                    <a:pt x="47" y="233"/>
                  </a:lnTo>
                  <a:lnTo>
                    <a:pt x="54" y="219"/>
                  </a:lnTo>
                  <a:lnTo>
                    <a:pt x="57" y="212"/>
                  </a:lnTo>
                  <a:lnTo>
                    <a:pt x="68" y="210"/>
                  </a:lnTo>
                  <a:lnTo>
                    <a:pt x="81" y="209"/>
                  </a:lnTo>
                  <a:lnTo>
                    <a:pt x="98" y="209"/>
                  </a:lnTo>
                  <a:lnTo>
                    <a:pt x="116" y="210"/>
                  </a:lnTo>
                  <a:lnTo>
                    <a:pt x="138" y="212"/>
                  </a:lnTo>
                  <a:lnTo>
                    <a:pt x="159" y="214"/>
                  </a:lnTo>
                  <a:lnTo>
                    <a:pt x="182" y="217"/>
                  </a:lnTo>
                  <a:lnTo>
                    <a:pt x="205" y="221"/>
                  </a:lnTo>
                  <a:lnTo>
                    <a:pt x="228" y="225"/>
                  </a:lnTo>
                  <a:lnTo>
                    <a:pt x="249" y="229"/>
                  </a:lnTo>
                  <a:lnTo>
                    <a:pt x="270" y="233"/>
                  </a:lnTo>
                  <a:lnTo>
                    <a:pt x="289" y="236"/>
                  </a:lnTo>
                  <a:lnTo>
                    <a:pt x="305" y="239"/>
                  </a:lnTo>
                  <a:lnTo>
                    <a:pt x="319" y="241"/>
                  </a:lnTo>
                  <a:lnTo>
                    <a:pt x="328" y="244"/>
                  </a:lnTo>
                  <a:lnTo>
                    <a:pt x="334" y="245"/>
                  </a:lnTo>
                  <a:lnTo>
                    <a:pt x="339" y="224"/>
                  </a:lnTo>
                  <a:lnTo>
                    <a:pt x="348" y="198"/>
                  </a:lnTo>
                  <a:lnTo>
                    <a:pt x="359" y="170"/>
                  </a:lnTo>
                  <a:lnTo>
                    <a:pt x="374" y="140"/>
                  </a:lnTo>
                  <a:lnTo>
                    <a:pt x="390" y="112"/>
                  </a:lnTo>
                  <a:lnTo>
                    <a:pt x="410" y="84"/>
                  </a:lnTo>
                  <a:lnTo>
                    <a:pt x="434" y="60"/>
                  </a:lnTo>
                  <a:lnTo>
                    <a:pt x="460" y="41"/>
                  </a:lnTo>
                  <a:lnTo>
                    <a:pt x="458" y="40"/>
                  </a:lnTo>
                  <a:lnTo>
                    <a:pt x="454" y="38"/>
                  </a:lnTo>
                  <a:lnTo>
                    <a:pt x="447" y="35"/>
                  </a:lnTo>
                  <a:lnTo>
                    <a:pt x="441" y="32"/>
                  </a:lnTo>
                  <a:lnTo>
                    <a:pt x="434" y="28"/>
                  </a:lnTo>
                  <a:lnTo>
                    <a:pt x="426" y="25"/>
                  </a:lnTo>
                  <a:lnTo>
                    <a:pt x="421" y="22"/>
                  </a:lnTo>
                  <a:lnTo>
                    <a:pt x="418" y="19"/>
                  </a:lnTo>
                  <a:lnTo>
                    <a:pt x="397" y="41"/>
                  </a:lnTo>
                  <a:lnTo>
                    <a:pt x="378" y="63"/>
                  </a:lnTo>
                  <a:lnTo>
                    <a:pt x="360" y="86"/>
                  </a:lnTo>
                  <a:lnTo>
                    <a:pt x="345" y="112"/>
                  </a:lnTo>
                  <a:lnTo>
                    <a:pt x="331" y="137"/>
                  </a:lnTo>
                  <a:lnTo>
                    <a:pt x="321" y="164"/>
                  </a:lnTo>
                  <a:lnTo>
                    <a:pt x="314" y="192"/>
                  </a:lnTo>
                  <a:lnTo>
                    <a:pt x="308" y="221"/>
                  </a:lnTo>
                  <a:lnTo>
                    <a:pt x="305" y="217"/>
                  </a:lnTo>
                  <a:lnTo>
                    <a:pt x="302" y="201"/>
                  </a:lnTo>
                  <a:lnTo>
                    <a:pt x="299" y="181"/>
                  </a:lnTo>
                  <a:lnTo>
                    <a:pt x="300" y="164"/>
                  </a:lnTo>
                  <a:lnTo>
                    <a:pt x="290" y="167"/>
                  </a:lnTo>
                  <a:lnTo>
                    <a:pt x="280" y="169"/>
                  </a:lnTo>
                  <a:lnTo>
                    <a:pt x="269" y="171"/>
                  </a:lnTo>
                  <a:lnTo>
                    <a:pt x="259" y="172"/>
                  </a:lnTo>
                  <a:lnTo>
                    <a:pt x="248" y="173"/>
                  </a:lnTo>
                  <a:lnTo>
                    <a:pt x="237" y="174"/>
                  </a:lnTo>
                  <a:lnTo>
                    <a:pt x="226" y="174"/>
                  </a:lnTo>
                  <a:lnTo>
                    <a:pt x="214" y="172"/>
                  </a:lnTo>
                  <a:lnTo>
                    <a:pt x="201" y="169"/>
                  </a:lnTo>
                  <a:lnTo>
                    <a:pt x="188" y="162"/>
                  </a:lnTo>
                  <a:lnTo>
                    <a:pt x="178" y="155"/>
                  </a:lnTo>
                  <a:lnTo>
                    <a:pt x="167" y="146"/>
                  </a:lnTo>
                  <a:lnTo>
                    <a:pt x="160" y="136"/>
                  </a:lnTo>
                  <a:lnTo>
                    <a:pt x="152" y="125"/>
                  </a:lnTo>
                  <a:lnTo>
                    <a:pt x="148" y="115"/>
                  </a:lnTo>
                  <a:lnTo>
                    <a:pt x="145" y="104"/>
                  </a:lnTo>
                  <a:lnTo>
                    <a:pt x="138" y="115"/>
                  </a:lnTo>
                  <a:lnTo>
                    <a:pt x="132" y="125"/>
                  </a:lnTo>
                  <a:lnTo>
                    <a:pt x="126" y="136"/>
                  </a:lnTo>
                  <a:lnTo>
                    <a:pt x="121" y="148"/>
                  </a:lnTo>
                  <a:lnTo>
                    <a:pt x="116" y="159"/>
                  </a:lnTo>
                  <a:lnTo>
                    <a:pt x="113" y="171"/>
                  </a:lnTo>
                  <a:lnTo>
                    <a:pt x="111" y="183"/>
                  </a:lnTo>
                  <a:lnTo>
                    <a:pt x="109" y="196"/>
                  </a:lnTo>
                  <a:lnTo>
                    <a:pt x="94" y="193"/>
                  </a:lnTo>
                  <a:lnTo>
                    <a:pt x="101" y="171"/>
                  </a:lnTo>
                  <a:lnTo>
                    <a:pt x="107" y="150"/>
                  </a:lnTo>
                  <a:lnTo>
                    <a:pt x="114" y="129"/>
                  </a:lnTo>
                  <a:lnTo>
                    <a:pt x="122" y="109"/>
                  </a:lnTo>
                  <a:lnTo>
                    <a:pt x="131" y="90"/>
                  </a:lnTo>
                  <a:lnTo>
                    <a:pt x="141" y="72"/>
                  </a:lnTo>
                  <a:lnTo>
                    <a:pt x="152" y="55"/>
                  </a:lnTo>
                  <a:lnTo>
                    <a:pt x="165" y="38"/>
                  </a:lnTo>
                  <a:lnTo>
                    <a:pt x="166" y="44"/>
                  </a:lnTo>
                  <a:lnTo>
                    <a:pt x="163" y="61"/>
                  </a:lnTo>
                  <a:lnTo>
                    <a:pt x="160" y="82"/>
                  </a:lnTo>
                  <a:lnTo>
                    <a:pt x="162" y="100"/>
                  </a:lnTo>
                  <a:lnTo>
                    <a:pt x="166" y="111"/>
                  </a:lnTo>
                  <a:lnTo>
                    <a:pt x="171" y="119"/>
                  </a:lnTo>
                  <a:lnTo>
                    <a:pt x="179" y="127"/>
                  </a:lnTo>
                  <a:lnTo>
                    <a:pt x="188" y="133"/>
                  </a:lnTo>
                  <a:lnTo>
                    <a:pt x="198" y="138"/>
                  </a:lnTo>
                  <a:lnTo>
                    <a:pt x="208" y="142"/>
                  </a:lnTo>
                  <a:lnTo>
                    <a:pt x="218" y="146"/>
                  </a:lnTo>
                  <a:lnTo>
                    <a:pt x="228" y="148"/>
                  </a:lnTo>
                  <a:lnTo>
                    <a:pt x="241" y="147"/>
                  </a:lnTo>
                  <a:lnTo>
                    <a:pt x="252" y="146"/>
                  </a:lnTo>
                  <a:lnTo>
                    <a:pt x="263" y="144"/>
                  </a:lnTo>
                  <a:lnTo>
                    <a:pt x="275" y="142"/>
                  </a:lnTo>
                  <a:lnTo>
                    <a:pt x="285" y="139"/>
                  </a:lnTo>
                  <a:lnTo>
                    <a:pt x="296" y="135"/>
                  </a:lnTo>
                  <a:lnTo>
                    <a:pt x="306" y="128"/>
                  </a:lnTo>
                  <a:lnTo>
                    <a:pt x="318" y="117"/>
                  </a:lnTo>
                  <a:lnTo>
                    <a:pt x="326" y="101"/>
                  </a:lnTo>
                  <a:lnTo>
                    <a:pt x="338" y="82"/>
                  </a:lnTo>
                  <a:lnTo>
                    <a:pt x="350" y="62"/>
                  </a:lnTo>
                  <a:lnTo>
                    <a:pt x="365" y="43"/>
                  </a:lnTo>
                  <a:lnTo>
                    <a:pt x="381" y="25"/>
                  </a:lnTo>
                  <a:lnTo>
                    <a:pt x="396" y="12"/>
                  </a:lnTo>
                  <a:lnTo>
                    <a:pt x="409" y="2"/>
                  </a:lnTo>
                  <a:lnTo>
                    <a:pt x="422" y="0"/>
                  </a:lnTo>
                  <a:lnTo>
                    <a:pt x="48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7453313" y="3135313"/>
              <a:ext cx="127000" cy="180975"/>
            </a:xfrm>
            <a:custGeom>
              <a:avLst/>
              <a:gdLst/>
              <a:ahLst/>
              <a:cxnLst>
                <a:cxn ang="0">
                  <a:pos x="161" y="229"/>
                </a:cxn>
                <a:cxn ang="0">
                  <a:pos x="154" y="222"/>
                </a:cxn>
                <a:cxn ang="0">
                  <a:pos x="137" y="205"/>
                </a:cxn>
                <a:cxn ang="0">
                  <a:pos x="114" y="183"/>
                </a:cxn>
                <a:cxn ang="0">
                  <a:pos x="87" y="157"/>
                </a:cxn>
                <a:cxn ang="0">
                  <a:pos x="58" y="131"/>
                </a:cxn>
                <a:cxn ang="0">
                  <a:pos x="34" y="108"/>
                </a:cxn>
                <a:cxn ang="0">
                  <a:pos x="16" y="91"/>
                </a:cxn>
                <a:cxn ang="0">
                  <a:pos x="8" y="82"/>
                </a:cxn>
                <a:cxn ang="0">
                  <a:pos x="4" y="69"/>
                </a:cxn>
                <a:cxn ang="0">
                  <a:pos x="0" y="56"/>
                </a:cxn>
                <a:cxn ang="0">
                  <a:pos x="1" y="43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26" y="14"/>
                </a:cxn>
                <a:cxn ang="0">
                  <a:pos x="38" y="9"/>
                </a:cxn>
                <a:cxn ang="0">
                  <a:pos x="51" y="5"/>
                </a:cxn>
                <a:cxn ang="0">
                  <a:pos x="64" y="1"/>
                </a:cxn>
                <a:cxn ang="0">
                  <a:pos x="75" y="0"/>
                </a:cxn>
                <a:cxn ang="0">
                  <a:pos x="84" y="2"/>
                </a:cxn>
                <a:cxn ang="0">
                  <a:pos x="89" y="7"/>
                </a:cxn>
                <a:cxn ang="0">
                  <a:pos x="73" y="13"/>
                </a:cxn>
                <a:cxn ang="0">
                  <a:pos x="59" y="19"/>
                </a:cxn>
                <a:cxn ang="0">
                  <a:pos x="47" y="27"/>
                </a:cxn>
                <a:cxn ang="0">
                  <a:pos x="37" y="34"/>
                </a:cxn>
                <a:cxn ang="0">
                  <a:pos x="31" y="41"/>
                </a:cxn>
                <a:cxn ang="0">
                  <a:pos x="27" y="50"/>
                </a:cxn>
                <a:cxn ang="0">
                  <a:pos x="25" y="59"/>
                </a:cxn>
                <a:cxn ang="0">
                  <a:pos x="27" y="68"/>
                </a:cxn>
                <a:cxn ang="0">
                  <a:pos x="34" y="77"/>
                </a:cxn>
                <a:cxn ang="0">
                  <a:pos x="49" y="93"/>
                </a:cxn>
                <a:cxn ang="0">
                  <a:pos x="69" y="114"/>
                </a:cxn>
                <a:cxn ang="0">
                  <a:pos x="92" y="137"/>
                </a:cxn>
                <a:cxn ang="0">
                  <a:pos x="114" y="161"/>
                </a:cxn>
                <a:cxn ang="0">
                  <a:pos x="135" y="181"/>
                </a:cxn>
                <a:cxn ang="0">
                  <a:pos x="151" y="197"/>
                </a:cxn>
                <a:cxn ang="0">
                  <a:pos x="159" y="207"/>
                </a:cxn>
                <a:cxn ang="0">
                  <a:pos x="161" y="229"/>
                </a:cxn>
              </a:cxnLst>
              <a:rect l="0" t="0" r="r" b="b"/>
              <a:pathLst>
                <a:path w="161" h="229">
                  <a:moveTo>
                    <a:pt x="161" y="229"/>
                  </a:moveTo>
                  <a:lnTo>
                    <a:pt x="154" y="222"/>
                  </a:lnTo>
                  <a:lnTo>
                    <a:pt x="137" y="205"/>
                  </a:lnTo>
                  <a:lnTo>
                    <a:pt x="114" y="183"/>
                  </a:lnTo>
                  <a:lnTo>
                    <a:pt x="87" y="157"/>
                  </a:lnTo>
                  <a:lnTo>
                    <a:pt x="58" y="131"/>
                  </a:lnTo>
                  <a:lnTo>
                    <a:pt x="34" y="108"/>
                  </a:lnTo>
                  <a:lnTo>
                    <a:pt x="16" y="91"/>
                  </a:lnTo>
                  <a:lnTo>
                    <a:pt x="8" y="82"/>
                  </a:lnTo>
                  <a:lnTo>
                    <a:pt x="4" y="69"/>
                  </a:lnTo>
                  <a:lnTo>
                    <a:pt x="0" y="56"/>
                  </a:lnTo>
                  <a:lnTo>
                    <a:pt x="1" y="43"/>
                  </a:lnTo>
                  <a:lnTo>
                    <a:pt x="6" y="28"/>
                  </a:lnTo>
                  <a:lnTo>
                    <a:pt x="14" y="20"/>
                  </a:lnTo>
                  <a:lnTo>
                    <a:pt x="26" y="14"/>
                  </a:lnTo>
                  <a:lnTo>
                    <a:pt x="38" y="9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5" y="0"/>
                  </a:lnTo>
                  <a:lnTo>
                    <a:pt x="84" y="2"/>
                  </a:lnTo>
                  <a:lnTo>
                    <a:pt x="89" y="7"/>
                  </a:lnTo>
                  <a:lnTo>
                    <a:pt x="73" y="13"/>
                  </a:lnTo>
                  <a:lnTo>
                    <a:pt x="59" y="19"/>
                  </a:lnTo>
                  <a:lnTo>
                    <a:pt x="47" y="27"/>
                  </a:lnTo>
                  <a:lnTo>
                    <a:pt x="37" y="34"/>
                  </a:lnTo>
                  <a:lnTo>
                    <a:pt x="31" y="41"/>
                  </a:lnTo>
                  <a:lnTo>
                    <a:pt x="27" y="50"/>
                  </a:lnTo>
                  <a:lnTo>
                    <a:pt x="25" y="59"/>
                  </a:lnTo>
                  <a:lnTo>
                    <a:pt x="27" y="68"/>
                  </a:lnTo>
                  <a:lnTo>
                    <a:pt x="34" y="77"/>
                  </a:lnTo>
                  <a:lnTo>
                    <a:pt x="49" y="93"/>
                  </a:lnTo>
                  <a:lnTo>
                    <a:pt x="69" y="114"/>
                  </a:lnTo>
                  <a:lnTo>
                    <a:pt x="92" y="137"/>
                  </a:lnTo>
                  <a:lnTo>
                    <a:pt x="114" y="161"/>
                  </a:lnTo>
                  <a:lnTo>
                    <a:pt x="135" y="181"/>
                  </a:lnTo>
                  <a:lnTo>
                    <a:pt x="151" y="197"/>
                  </a:lnTo>
                  <a:lnTo>
                    <a:pt x="159" y="207"/>
                  </a:lnTo>
                  <a:lnTo>
                    <a:pt x="161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7854950" y="2717801"/>
              <a:ext cx="22225" cy="22225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20" y="28"/>
                </a:cxn>
                <a:cxn ang="0">
                  <a:pos x="24" y="25"/>
                </a:cxn>
                <a:cxn ang="0">
                  <a:pos x="27" y="20"/>
                </a:cxn>
                <a:cxn ang="0">
                  <a:pos x="29" y="15"/>
                </a:cxn>
                <a:cxn ang="0">
                  <a:pos x="27" y="9"/>
                </a:cxn>
                <a:cxn ang="0">
                  <a:pos x="24" y="5"/>
                </a:cxn>
                <a:cxn ang="0">
                  <a:pos x="20" y="1"/>
                </a:cxn>
                <a:cxn ang="0">
                  <a:pos x="15" y="0"/>
                </a:cxn>
                <a:cxn ang="0">
                  <a:pos x="9" y="1"/>
                </a:cxn>
                <a:cxn ang="0">
                  <a:pos x="4" y="5"/>
                </a:cxn>
                <a:cxn ang="0">
                  <a:pos x="1" y="9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5"/>
                </a:cxn>
                <a:cxn ang="0">
                  <a:pos x="9" y="28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20" y="28"/>
                  </a:lnTo>
                  <a:lnTo>
                    <a:pt x="24" y="25"/>
                  </a:lnTo>
                  <a:lnTo>
                    <a:pt x="27" y="20"/>
                  </a:lnTo>
                  <a:lnTo>
                    <a:pt x="29" y="15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9" y="28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7534275" y="3057526"/>
              <a:ext cx="633413" cy="365125"/>
            </a:xfrm>
            <a:custGeom>
              <a:avLst/>
              <a:gdLst/>
              <a:ahLst/>
              <a:cxnLst>
                <a:cxn ang="0">
                  <a:pos x="411" y="429"/>
                </a:cxn>
                <a:cxn ang="0">
                  <a:pos x="330" y="434"/>
                </a:cxn>
                <a:cxn ang="0">
                  <a:pos x="216" y="445"/>
                </a:cxn>
                <a:cxn ang="0">
                  <a:pos x="227" y="432"/>
                </a:cxn>
                <a:cxn ang="0">
                  <a:pos x="310" y="402"/>
                </a:cxn>
                <a:cxn ang="0">
                  <a:pos x="339" y="405"/>
                </a:cxn>
                <a:cxn ang="0">
                  <a:pos x="335" y="393"/>
                </a:cxn>
                <a:cxn ang="0">
                  <a:pos x="273" y="384"/>
                </a:cxn>
                <a:cxn ang="0">
                  <a:pos x="289" y="365"/>
                </a:cxn>
                <a:cxn ang="0">
                  <a:pos x="338" y="360"/>
                </a:cxn>
                <a:cxn ang="0">
                  <a:pos x="405" y="352"/>
                </a:cxn>
                <a:cxn ang="0">
                  <a:pos x="450" y="367"/>
                </a:cxn>
                <a:cxn ang="0">
                  <a:pos x="499" y="351"/>
                </a:cxn>
                <a:cxn ang="0">
                  <a:pos x="586" y="313"/>
                </a:cxn>
                <a:cxn ang="0">
                  <a:pos x="677" y="290"/>
                </a:cxn>
                <a:cxn ang="0">
                  <a:pos x="733" y="305"/>
                </a:cxn>
                <a:cxn ang="0">
                  <a:pos x="774" y="331"/>
                </a:cxn>
                <a:cxn ang="0">
                  <a:pos x="697" y="268"/>
                </a:cxn>
                <a:cxn ang="0">
                  <a:pos x="637" y="248"/>
                </a:cxn>
                <a:cxn ang="0">
                  <a:pos x="618" y="207"/>
                </a:cxn>
                <a:cxn ang="0">
                  <a:pos x="559" y="129"/>
                </a:cxn>
                <a:cxn ang="0">
                  <a:pos x="513" y="43"/>
                </a:cxn>
                <a:cxn ang="0">
                  <a:pos x="501" y="29"/>
                </a:cxn>
                <a:cxn ang="0">
                  <a:pos x="509" y="117"/>
                </a:cxn>
                <a:cxn ang="0">
                  <a:pos x="539" y="154"/>
                </a:cxn>
                <a:cxn ang="0">
                  <a:pos x="556" y="201"/>
                </a:cxn>
                <a:cxn ang="0">
                  <a:pos x="559" y="280"/>
                </a:cxn>
                <a:cxn ang="0">
                  <a:pos x="587" y="239"/>
                </a:cxn>
                <a:cxn ang="0">
                  <a:pos x="608" y="269"/>
                </a:cxn>
                <a:cxn ang="0">
                  <a:pos x="531" y="312"/>
                </a:cxn>
                <a:cxn ang="0">
                  <a:pos x="436" y="342"/>
                </a:cxn>
                <a:cxn ang="0">
                  <a:pos x="385" y="329"/>
                </a:cxn>
                <a:cxn ang="0">
                  <a:pos x="341" y="342"/>
                </a:cxn>
                <a:cxn ang="0">
                  <a:pos x="318" y="348"/>
                </a:cxn>
                <a:cxn ang="0">
                  <a:pos x="267" y="359"/>
                </a:cxn>
                <a:cxn ang="0">
                  <a:pos x="242" y="389"/>
                </a:cxn>
                <a:cxn ang="0">
                  <a:pos x="269" y="395"/>
                </a:cxn>
                <a:cxn ang="0">
                  <a:pos x="277" y="403"/>
                </a:cxn>
                <a:cxn ang="0">
                  <a:pos x="200" y="416"/>
                </a:cxn>
                <a:cxn ang="0">
                  <a:pos x="141" y="413"/>
                </a:cxn>
                <a:cxn ang="0">
                  <a:pos x="62" y="395"/>
                </a:cxn>
                <a:cxn ang="0">
                  <a:pos x="31" y="364"/>
                </a:cxn>
                <a:cxn ang="0">
                  <a:pos x="67" y="348"/>
                </a:cxn>
                <a:cxn ang="0">
                  <a:pos x="31" y="347"/>
                </a:cxn>
                <a:cxn ang="0">
                  <a:pos x="0" y="368"/>
                </a:cxn>
                <a:cxn ang="0">
                  <a:pos x="44" y="412"/>
                </a:cxn>
                <a:cxn ang="0">
                  <a:pos x="150" y="432"/>
                </a:cxn>
                <a:cxn ang="0">
                  <a:pos x="184" y="456"/>
                </a:cxn>
                <a:cxn ang="0">
                  <a:pos x="277" y="457"/>
                </a:cxn>
                <a:cxn ang="0">
                  <a:pos x="371" y="458"/>
                </a:cxn>
                <a:cxn ang="0">
                  <a:pos x="474" y="436"/>
                </a:cxn>
                <a:cxn ang="0">
                  <a:pos x="542" y="427"/>
                </a:cxn>
                <a:cxn ang="0">
                  <a:pos x="651" y="412"/>
                </a:cxn>
                <a:cxn ang="0">
                  <a:pos x="751" y="388"/>
                </a:cxn>
                <a:cxn ang="0">
                  <a:pos x="776" y="359"/>
                </a:cxn>
                <a:cxn ang="0">
                  <a:pos x="663" y="382"/>
                </a:cxn>
                <a:cxn ang="0">
                  <a:pos x="533" y="406"/>
                </a:cxn>
              </a:cxnLst>
              <a:rect l="0" t="0" r="r" b="b"/>
              <a:pathLst>
                <a:path w="797" h="460">
                  <a:moveTo>
                    <a:pt x="467" y="414"/>
                  </a:moveTo>
                  <a:lnTo>
                    <a:pt x="454" y="417"/>
                  </a:lnTo>
                  <a:lnTo>
                    <a:pt x="440" y="421"/>
                  </a:lnTo>
                  <a:lnTo>
                    <a:pt x="425" y="425"/>
                  </a:lnTo>
                  <a:lnTo>
                    <a:pt x="411" y="429"/>
                  </a:lnTo>
                  <a:lnTo>
                    <a:pt x="397" y="434"/>
                  </a:lnTo>
                  <a:lnTo>
                    <a:pt x="382" y="436"/>
                  </a:lnTo>
                  <a:lnTo>
                    <a:pt x="367" y="437"/>
                  </a:lnTo>
                  <a:lnTo>
                    <a:pt x="351" y="436"/>
                  </a:lnTo>
                  <a:lnTo>
                    <a:pt x="330" y="434"/>
                  </a:lnTo>
                  <a:lnTo>
                    <a:pt x="306" y="436"/>
                  </a:lnTo>
                  <a:lnTo>
                    <a:pt x="281" y="438"/>
                  </a:lnTo>
                  <a:lnTo>
                    <a:pt x="256" y="442"/>
                  </a:lnTo>
                  <a:lnTo>
                    <a:pt x="233" y="444"/>
                  </a:lnTo>
                  <a:lnTo>
                    <a:pt x="216" y="445"/>
                  </a:lnTo>
                  <a:lnTo>
                    <a:pt x="204" y="443"/>
                  </a:lnTo>
                  <a:lnTo>
                    <a:pt x="200" y="437"/>
                  </a:lnTo>
                  <a:lnTo>
                    <a:pt x="203" y="436"/>
                  </a:lnTo>
                  <a:lnTo>
                    <a:pt x="212" y="435"/>
                  </a:lnTo>
                  <a:lnTo>
                    <a:pt x="227" y="432"/>
                  </a:lnTo>
                  <a:lnTo>
                    <a:pt x="244" y="427"/>
                  </a:lnTo>
                  <a:lnTo>
                    <a:pt x="262" y="423"/>
                  </a:lnTo>
                  <a:lnTo>
                    <a:pt x="280" y="417"/>
                  </a:lnTo>
                  <a:lnTo>
                    <a:pt x="297" y="409"/>
                  </a:lnTo>
                  <a:lnTo>
                    <a:pt x="310" y="402"/>
                  </a:lnTo>
                  <a:lnTo>
                    <a:pt x="317" y="402"/>
                  </a:lnTo>
                  <a:lnTo>
                    <a:pt x="322" y="402"/>
                  </a:lnTo>
                  <a:lnTo>
                    <a:pt x="327" y="403"/>
                  </a:lnTo>
                  <a:lnTo>
                    <a:pt x="334" y="404"/>
                  </a:lnTo>
                  <a:lnTo>
                    <a:pt x="339" y="405"/>
                  </a:lnTo>
                  <a:lnTo>
                    <a:pt x="344" y="406"/>
                  </a:lnTo>
                  <a:lnTo>
                    <a:pt x="349" y="405"/>
                  </a:lnTo>
                  <a:lnTo>
                    <a:pt x="356" y="403"/>
                  </a:lnTo>
                  <a:lnTo>
                    <a:pt x="345" y="398"/>
                  </a:lnTo>
                  <a:lnTo>
                    <a:pt x="335" y="393"/>
                  </a:lnTo>
                  <a:lnTo>
                    <a:pt x="323" y="389"/>
                  </a:lnTo>
                  <a:lnTo>
                    <a:pt x="310" y="387"/>
                  </a:lnTo>
                  <a:lnTo>
                    <a:pt x="299" y="385"/>
                  </a:lnTo>
                  <a:lnTo>
                    <a:pt x="286" y="385"/>
                  </a:lnTo>
                  <a:lnTo>
                    <a:pt x="273" y="384"/>
                  </a:lnTo>
                  <a:lnTo>
                    <a:pt x="261" y="384"/>
                  </a:lnTo>
                  <a:lnTo>
                    <a:pt x="266" y="377"/>
                  </a:lnTo>
                  <a:lnTo>
                    <a:pt x="273" y="371"/>
                  </a:lnTo>
                  <a:lnTo>
                    <a:pt x="281" y="367"/>
                  </a:lnTo>
                  <a:lnTo>
                    <a:pt x="289" y="365"/>
                  </a:lnTo>
                  <a:lnTo>
                    <a:pt x="299" y="364"/>
                  </a:lnTo>
                  <a:lnTo>
                    <a:pt x="307" y="364"/>
                  </a:lnTo>
                  <a:lnTo>
                    <a:pt x="317" y="364"/>
                  </a:lnTo>
                  <a:lnTo>
                    <a:pt x="325" y="364"/>
                  </a:lnTo>
                  <a:lnTo>
                    <a:pt x="338" y="360"/>
                  </a:lnTo>
                  <a:lnTo>
                    <a:pt x="351" y="356"/>
                  </a:lnTo>
                  <a:lnTo>
                    <a:pt x="365" y="352"/>
                  </a:lnTo>
                  <a:lnTo>
                    <a:pt x="379" y="350"/>
                  </a:lnTo>
                  <a:lnTo>
                    <a:pt x="391" y="350"/>
                  </a:lnTo>
                  <a:lnTo>
                    <a:pt x="405" y="352"/>
                  </a:lnTo>
                  <a:lnTo>
                    <a:pt x="417" y="358"/>
                  </a:lnTo>
                  <a:lnTo>
                    <a:pt x="428" y="367"/>
                  </a:lnTo>
                  <a:lnTo>
                    <a:pt x="437" y="369"/>
                  </a:lnTo>
                  <a:lnTo>
                    <a:pt x="443" y="368"/>
                  </a:lnTo>
                  <a:lnTo>
                    <a:pt x="450" y="367"/>
                  </a:lnTo>
                  <a:lnTo>
                    <a:pt x="458" y="370"/>
                  </a:lnTo>
                  <a:lnTo>
                    <a:pt x="464" y="367"/>
                  </a:lnTo>
                  <a:lnTo>
                    <a:pt x="474" y="363"/>
                  </a:lnTo>
                  <a:lnTo>
                    <a:pt x="485" y="358"/>
                  </a:lnTo>
                  <a:lnTo>
                    <a:pt x="499" y="351"/>
                  </a:lnTo>
                  <a:lnTo>
                    <a:pt x="514" y="344"/>
                  </a:lnTo>
                  <a:lnTo>
                    <a:pt x="531" y="337"/>
                  </a:lnTo>
                  <a:lnTo>
                    <a:pt x="549" y="329"/>
                  </a:lnTo>
                  <a:lnTo>
                    <a:pt x="567" y="321"/>
                  </a:lnTo>
                  <a:lnTo>
                    <a:pt x="586" y="313"/>
                  </a:lnTo>
                  <a:lnTo>
                    <a:pt x="606" y="307"/>
                  </a:lnTo>
                  <a:lnTo>
                    <a:pt x="625" y="301"/>
                  </a:lnTo>
                  <a:lnTo>
                    <a:pt x="643" y="297"/>
                  </a:lnTo>
                  <a:lnTo>
                    <a:pt x="661" y="292"/>
                  </a:lnTo>
                  <a:lnTo>
                    <a:pt x="677" y="290"/>
                  </a:lnTo>
                  <a:lnTo>
                    <a:pt x="692" y="289"/>
                  </a:lnTo>
                  <a:lnTo>
                    <a:pt x="704" y="290"/>
                  </a:lnTo>
                  <a:lnTo>
                    <a:pt x="714" y="296"/>
                  </a:lnTo>
                  <a:lnTo>
                    <a:pt x="723" y="301"/>
                  </a:lnTo>
                  <a:lnTo>
                    <a:pt x="733" y="305"/>
                  </a:lnTo>
                  <a:lnTo>
                    <a:pt x="741" y="309"/>
                  </a:lnTo>
                  <a:lnTo>
                    <a:pt x="751" y="313"/>
                  </a:lnTo>
                  <a:lnTo>
                    <a:pt x="759" y="319"/>
                  </a:lnTo>
                  <a:lnTo>
                    <a:pt x="767" y="324"/>
                  </a:lnTo>
                  <a:lnTo>
                    <a:pt x="774" y="331"/>
                  </a:lnTo>
                  <a:lnTo>
                    <a:pt x="769" y="315"/>
                  </a:lnTo>
                  <a:lnTo>
                    <a:pt x="756" y="300"/>
                  </a:lnTo>
                  <a:lnTo>
                    <a:pt x="739" y="287"/>
                  </a:lnTo>
                  <a:lnTo>
                    <a:pt x="718" y="277"/>
                  </a:lnTo>
                  <a:lnTo>
                    <a:pt x="697" y="268"/>
                  </a:lnTo>
                  <a:lnTo>
                    <a:pt x="677" y="264"/>
                  </a:lnTo>
                  <a:lnTo>
                    <a:pt x="661" y="262"/>
                  </a:lnTo>
                  <a:lnTo>
                    <a:pt x="650" y="263"/>
                  </a:lnTo>
                  <a:lnTo>
                    <a:pt x="642" y="255"/>
                  </a:lnTo>
                  <a:lnTo>
                    <a:pt x="637" y="248"/>
                  </a:lnTo>
                  <a:lnTo>
                    <a:pt x="633" y="240"/>
                  </a:lnTo>
                  <a:lnTo>
                    <a:pt x="630" y="231"/>
                  </a:lnTo>
                  <a:lnTo>
                    <a:pt x="625" y="224"/>
                  </a:lnTo>
                  <a:lnTo>
                    <a:pt x="622" y="215"/>
                  </a:lnTo>
                  <a:lnTo>
                    <a:pt x="618" y="207"/>
                  </a:lnTo>
                  <a:lnTo>
                    <a:pt x="613" y="200"/>
                  </a:lnTo>
                  <a:lnTo>
                    <a:pt x="603" y="180"/>
                  </a:lnTo>
                  <a:lnTo>
                    <a:pt x="590" y="162"/>
                  </a:lnTo>
                  <a:lnTo>
                    <a:pt x="575" y="145"/>
                  </a:lnTo>
                  <a:lnTo>
                    <a:pt x="559" y="129"/>
                  </a:lnTo>
                  <a:lnTo>
                    <a:pt x="543" y="112"/>
                  </a:lnTo>
                  <a:lnTo>
                    <a:pt x="531" y="94"/>
                  </a:lnTo>
                  <a:lnTo>
                    <a:pt x="520" y="76"/>
                  </a:lnTo>
                  <a:lnTo>
                    <a:pt x="514" y="55"/>
                  </a:lnTo>
                  <a:lnTo>
                    <a:pt x="513" y="43"/>
                  </a:lnTo>
                  <a:lnTo>
                    <a:pt x="512" y="26"/>
                  </a:lnTo>
                  <a:lnTo>
                    <a:pt x="509" y="11"/>
                  </a:lnTo>
                  <a:lnTo>
                    <a:pt x="507" y="0"/>
                  </a:lnTo>
                  <a:lnTo>
                    <a:pt x="503" y="14"/>
                  </a:lnTo>
                  <a:lnTo>
                    <a:pt x="501" y="29"/>
                  </a:lnTo>
                  <a:lnTo>
                    <a:pt x="499" y="44"/>
                  </a:lnTo>
                  <a:lnTo>
                    <a:pt x="498" y="59"/>
                  </a:lnTo>
                  <a:lnTo>
                    <a:pt x="499" y="79"/>
                  </a:lnTo>
                  <a:lnTo>
                    <a:pt x="503" y="99"/>
                  </a:lnTo>
                  <a:lnTo>
                    <a:pt x="509" y="117"/>
                  </a:lnTo>
                  <a:lnTo>
                    <a:pt x="519" y="133"/>
                  </a:lnTo>
                  <a:lnTo>
                    <a:pt x="523" y="138"/>
                  </a:lnTo>
                  <a:lnTo>
                    <a:pt x="528" y="144"/>
                  </a:lnTo>
                  <a:lnTo>
                    <a:pt x="534" y="149"/>
                  </a:lnTo>
                  <a:lnTo>
                    <a:pt x="539" y="154"/>
                  </a:lnTo>
                  <a:lnTo>
                    <a:pt x="544" y="160"/>
                  </a:lnTo>
                  <a:lnTo>
                    <a:pt x="548" y="165"/>
                  </a:lnTo>
                  <a:lnTo>
                    <a:pt x="552" y="171"/>
                  </a:lnTo>
                  <a:lnTo>
                    <a:pt x="554" y="179"/>
                  </a:lnTo>
                  <a:lnTo>
                    <a:pt x="556" y="201"/>
                  </a:lnTo>
                  <a:lnTo>
                    <a:pt x="554" y="234"/>
                  </a:lnTo>
                  <a:lnTo>
                    <a:pt x="551" y="268"/>
                  </a:lnTo>
                  <a:lnTo>
                    <a:pt x="549" y="290"/>
                  </a:lnTo>
                  <a:lnTo>
                    <a:pt x="554" y="286"/>
                  </a:lnTo>
                  <a:lnTo>
                    <a:pt x="559" y="280"/>
                  </a:lnTo>
                  <a:lnTo>
                    <a:pt x="565" y="271"/>
                  </a:lnTo>
                  <a:lnTo>
                    <a:pt x="572" y="263"/>
                  </a:lnTo>
                  <a:lnTo>
                    <a:pt x="577" y="253"/>
                  </a:lnTo>
                  <a:lnTo>
                    <a:pt x="583" y="246"/>
                  </a:lnTo>
                  <a:lnTo>
                    <a:pt x="587" y="239"/>
                  </a:lnTo>
                  <a:lnTo>
                    <a:pt x="591" y="234"/>
                  </a:lnTo>
                  <a:lnTo>
                    <a:pt x="596" y="243"/>
                  </a:lnTo>
                  <a:lnTo>
                    <a:pt x="600" y="251"/>
                  </a:lnTo>
                  <a:lnTo>
                    <a:pt x="604" y="261"/>
                  </a:lnTo>
                  <a:lnTo>
                    <a:pt x="608" y="269"/>
                  </a:lnTo>
                  <a:lnTo>
                    <a:pt x="606" y="277"/>
                  </a:lnTo>
                  <a:lnTo>
                    <a:pt x="596" y="284"/>
                  </a:lnTo>
                  <a:lnTo>
                    <a:pt x="578" y="292"/>
                  </a:lnTo>
                  <a:lnTo>
                    <a:pt x="556" y="302"/>
                  </a:lnTo>
                  <a:lnTo>
                    <a:pt x="531" y="312"/>
                  </a:lnTo>
                  <a:lnTo>
                    <a:pt x="504" y="324"/>
                  </a:lnTo>
                  <a:lnTo>
                    <a:pt x="478" y="336"/>
                  </a:lnTo>
                  <a:lnTo>
                    <a:pt x="456" y="348"/>
                  </a:lnTo>
                  <a:lnTo>
                    <a:pt x="445" y="345"/>
                  </a:lnTo>
                  <a:lnTo>
                    <a:pt x="436" y="342"/>
                  </a:lnTo>
                  <a:lnTo>
                    <a:pt x="426" y="339"/>
                  </a:lnTo>
                  <a:lnTo>
                    <a:pt x="416" y="336"/>
                  </a:lnTo>
                  <a:lnTo>
                    <a:pt x="406" y="332"/>
                  </a:lnTo>
                  <a:lnTo>
                    <a:pt x="396" y="330"/>
                  </a:lnTo>
                  <a:lnTo>
                    <a:pt x="385" y="329"/>
                  </a:lnTo>
                  <a:lnTo>
                    <a:pt x="374" y="329"/>
                  </a:lnTo>
                  <a:lnTo>
                    <a:pt x="289" y="294"/>
                  </a:lnTo>
                  <a:lnTo>
                    <a:pt x="288" y="313"/>
                  </a:lnTo>
                  <a:lnTo>
                    <a:pt x="346" y="340"/>
                  </a:lnTo>
                  <a:lnTo>
                    <a:pt x="341" y="342"/>
                  </a:lnTo>
                  <a:lnTo>
                    <a:pt x="337" y="344"/>
                  </a:lnTo>
                  <a:lnTo>
                    <a:pt x="331" y="345"/>
                  </a:lnTo>
                  <a:lnTo>
                    <a:pt x="327" y="346"/>
                  </a:lnTo>
                  <a:lnTo>
                    <a:pt x="322" y="347"/>
                  </a:lnTo>
                  <a:lnTo>
                    <a:pt x="318" y="348"/>
                  </a:lnTo>
                  <a:lnTo>
                    <a:pt x="312" y="349"/>
                  </a:lnTo>
                  <a:lnTo>
                    <a:pt x="307" y="349"/>
                  </a:lnTo>
                  <a:lnTo>
                    <a:pt x="292" y="350"/>
                  </a:lnTo>
                  <a:lnTo>
                    <a:pt x="280" y="354"/>
                  </a:lnTo>
                  <a:lnTo>
                    <a:pt x="267" y="359"/>
                  </a:lnTo>
                  <a:lnTo>
                    <a:pt x="258" y="364"/>
                  </a:lnTo>
                  <a:lnTo>
                    <a:pt x="249" y="371"/>
                  </a:lnTo>
                  <a:lnTo>
                    <a:pt x="244" y="378"/>
                  </a:lnTo>
                  <a:lnTo>
                    <a:pt x="242" y="384"/>
                  </a:lnTo>
                  <a:lnTo>
                    <a:pt x="242" y="389"/>
                  </a:lnTo>
                  <a:lnTo>
                    <a:pt x="245" y="394"/>
                  </a:lnTo>
                  <a:lnTo>
                    <a:pt x="249" y="395"/>
                  </a:lnTo>
                  <a:lnTo>
                    <a:pt x="256" y="396"/>
                  </a:lnTo>
                  <a:lnTo>
                    <a:pt x="263" y="395"/>
                  </a:lnTo>
                  <a:lnTo>
                    <a:pt x="269" y="395"/>
                  </a:lnTo>
                  <a:lnTo>
                    <a:pt x="277" y="394"/>
                  </a:lnTo>
                  <a:lnTo>
                    <a:pt x="282" y="395"/>
                  </a:lnTo>
                  <a:lnTo>
                    <a:pt x="287" y="398"/>
                  </a:lnTo>
                  <a:lnTo>
                    <a:pt x="282" y="401"/>
                  </a:lnTo>
                  <a:lnTo>
                    <a:pt x="277" y="403"/>
                  </a:lnTo>
                  <a:lnTo>
                    <a:pt x="270" y="403"/>
                  </a:lnTo>
                  <a:lnTo>
                    <a:pt x="264" y="405"/>
                  </a:lnTo>
                  <a:lnTo>
                    <a:pt x="242" y="410"/>
                  </a:lnTo>
                  <a:lnTo>
                    <a:pt x="221" y="414"/>
                  </a:lnTo>
                  <a:lnTo>
                    <a:pt x="200" y="416"/>
                  </a:lnTo>
                  <a:lnTo>
                    <a:pt x="181" y="416"/>
                  </a:lnTo>
                  <a:lnTo>
                    <a:pt x="165" y="415"/>
                  </a:lnTo>
                  <a:lnTo>
                    <a:pt x="152" y="414"/>
                  </a:lnTo>
                  <a:lnTo>
                    <a:pt x="144" y="413"/>
                  </a:lnTo>
                  <a:lnTo>
                    <a:pt x="141" y="413"/>
                  </a:lnTo>
                  <a:lnTo>
                    <a:pt x="128" y="412"/>
                  </a:lnTo>
                  <a:lnTo>
                    <a:pt x="113" y="409"/>
                  </a:lnTo>
                  <a:lnTo>
                    <a:pt x="95" y="405"/>
                  </a:lnTo>
                  <a:lnTo>
                    <a:pt x="79" y="400"/>
                  </a:lnTo>
                  <a:lnTo>
                    <a:pt x="62" y="395"/>
                  </a:lnTo>
                  <a:lnTo>
                    <a:pt x="47" y="388"/>
                  </a:lnTo>
                  <a:lnTo>
                    <a:pt x="36" y="381"/>
                  </a:lnTo>
                  <a:lnTo>
                    <a:pt x="30" y="373"/>
                  </a:lnTo>
                  <a:lnTo>
                    <a:pt x="28" y="368"/>
                  </a:lnTo>
                  <a:lnTo>
                    <a:pt x="31" y="364"/>
                  </a:lnTo>
                  <a:lnTo>
                    <a:pt x="37" y="360"/>
                  </a:lnTo>
                  <a:lnTo>
                    <a:pt x="45" y="356"/>
                  </a:lnTo>
                  <a:lnTo>
                    <a:pt x="53" y="352"/>
                  </a:lnTo>
                  <a:lnTo>
                    <a:pt x="62" y="349"/>
                  </a:lnTo>
                  <a:lnTo>
                    <a:pt x="67" y="348"/>
                  </a:lnTo>
                  <a:lnTo>
                    <a:pt x="69" y="347"/>
                  </a:lnTo>
                  <a:lnTo>
                    <a:pt x="60" y="346"/>
                  </a:lnTo>
                  <a:lnTo>
                    <a:pt x="50" y="346"/>
                  </a:lnTo>
                  <a:lnTo>
                    <a:pt x="41" y="346"/>
                  </a:lnTo>
                  <a:lnTo>
                    <a:pt x="31" y="347"/>
                  </a:lnTo>
                  <a:lnTo>
                    <a:pt x="23" y="349"/>
                  </a:lnTo>
                  <a:lnTo>
                    <a:pt x="14" y="352"/>
                  </a:lnTo>
                  <a:lnTo>
                    <a:pt x="7" y="357"/>
                  </a:lnTo>
                  <a:lnTo>
                    <a:pt x="1" y="363"/>
                  </a:lnTo>
                  <a:lnTo>
                    <a:pt x="0" y="368"/>
                  </a:lnTo>
                  <a:lnTo>
                    <a:pt x="2" y="375"/>
                  </a:lnTo>
                  <a:lnTo>
                    <a:pt x="5" y="382"/>
                  </a:lnTo>
                  <a:lnTo>
                    <a:pt x="9" y="389"/>
                  </a:lnTo>
                  <a:lnTo>
                    <a:pt x="25" y="402"/>
                  </a:lnTo>
                  <a:lnTo>
                    <a:pt x="44" y="412"/>
                  </a:lnTo>
                  <a:lnTo>
                    <a:pt x="65" y="418"/>
                  </a:lnTo>
                  <a:lnTo>
                    <a:pt x="87" y="423"/>
                  </a:lnTo>
                  <a:lnTo>
                    <a:pt x="109" y="427"/>
                  </a:lnTo>
                  <a:lnTo>
                    <a:pt x="130" y="429"/>
                  </a:lnTo>
                  <a:lnTo>
                    <a:pt x="150" y="432"/>
                  </a:lnTo>
                  <a:lnTo>
                    <a:pt x="166" y="434"/>
                  </a:lnTo>
                  <a:lnTo>
                    <a:pt x="161" y="442"/>
                  </a:lnTo>
                  <a:lnTo>
                    <a:pt x="163" y="447"/>
                  </a:lnTo>
                  <a:lnTo>
                    <a:pt x="171" y="452"/>
                  </a:lnTo>
                  <a:lnTo>
                    <a:pt x="184" y="456"/>
                  </a:lnTo>
                  <a:lnTo>
                    <a:pt x="204" y="458"/>
                  </a:lnTo>
                  <a:lnTo>
                    <a:pt x="223" y="458"/>
                  </a:lnTo>
                  <a:lnTo>
                    <a:pt x="241" y="458"/>
                  </a:lnTo>
                  <a:lnTo>
                    <a:pt x="259" y="457"/>
                  </a:lnTo>
                  <a:lnTo>
                    <a:pt x="277" y="457"/>
                  </a:lnTo>
                  <a:lnTo>
                    <a:pt x="293" y="457"/>
                  </a:lnTo>
                  <a:lnTo>
                    <a:pt x="312" y="457"/>
                  </a:lnTo>
                  <a:lnTo>
                    <a:pt x="332" y="459"/>
                  </a:lnTo>
                  <a:lnTo>
                    <a:pt x="351" y="460"/>
                  </a:lnTo>
                  <a:lnTo>
                    <a:pt x="371" y="458"/>
                  </a:lnTo>
                  <a:lnTo>
                    <a:pt x="390" y="454"/>
                  </a:lnTo>
                  <a:lnTo>
                    <a:pt x="410" y="448"/>
                  </a:lnTo>
                  <a:lnTo>
                    <a:pt x="431" y="443"/>
                  </a:lnTo>
                  <a:lnTo>
                    <a:pt x="453" y="439"/>
                  </a:lnTo>
                  <a:lnTo>
                    <a:pt x="474" y="436"/>
                  </a:lnTo>
                  <a:lnTo>
                    <a:pt x="497" y="436"/>
                  </a:lnTo>
                  <a:lnTo>
                    <a:pt x="502" y="434"/>
                  </a:lnTo>
                  <a:lnTo>
                    <a:pt x="513" y="433"/>
                  </a:lnTo>
                  <a:lnTo>
                    <a:pt x="525" y="429"/>
                  </a:lnTo>
                  <a:lnTo>
                    <a:pt x="542" y="427"/>
                  </a:lnTo>
                  <a:lnTo>
                    <a:pt x="561" y="425"/>
                  </a:lnTo>
                  <a:lnTo>
                    <a:pt x="582" y="422"/>
                  </a:lnTo>
                  <a:lnTo>
                    <a:pt x="604" y="419"/>
                  </a:lnTo>
                  <a:lnTo>
                    <a:pt x="627" y="415"/>
                  </a:lnTo>
                  <a:lnTo>
                    <a:pt x="651" y="412"/>
                  </a:lnTo>
                  <a:lnTo>
                    <a:pt x="674" y="407"/>
                  </a:lnTo>
                  <a:lnTo>
                    <a:pt x="696" y="403"/>
                  </a:lnTo>
                  <a:lnTo>
                    <a:pt x="716" y="399"/>
                  </a:lnTo>
                  <a:lnTo>
                    <a:pt x="735" y="394"/>
                  </a:lnTo>
                  <a:lnTo>
                    <a:pt x="751" y="388"/>
                  </a:lnTo>
                  <a:lnTo>
                    <a:pt x="763" y="383"/>
                  </a:lnTo>
                  <a:lnTo>
                    <a:pt x="773" y="378"/>
                  </a:lnTo>
                  <a:lnTo>
                    <a:pt x="797" y="355"/>
                  </a:lnTo>
                  <a:lnTo>
                    <a:pt x="789" y="357"/>
                  </a:lnTo>
                  <a:lnTo>
                    <a:pt x="776" y="359"/>
                  </a:lnTo>
                  <a:lnTo>
                    <a:pt x="758" y="363"/>
                  </a:lnTo>
                  <a:lnTo>
                    <a:pt x="738" y="367"/>
                  </a:lnTo>
                  <a:lnTo>
                    <a:pt x="715" y="371"/>
                  </a:lnTo>
                  <a:lnTo>
                    <a:pt x="691" y="377"/>
                  </a:lnTo>
                  <a:lnTo>
                    <a:pt x="663" y="382"/>
                  </a:lnTo>
                  <a:lnTo>
                    <a:pt x="637" y="387"/>
                  </a:lnTo>
                  <a:lnTo>
                    <a:pt x="610" y="393"/>
                  </a:lnTo>
                  <a:lnTo>
                    <a:pt x="582" y="398"/>
                  </a:lnTo>
                  <a:lnTo>
                    <a:pt x="557" y="402"/>
                  </a:lnTo>
                  <a:lnTo>
                    <a:pt x="533" y="406"/>
                  </a:lnTo>
                  <a:lnTo>
                    <a:pt x="512" y="409"/>
                  </a:lnTo>
                  <a:lnTo>
                    <a:pt x="493" y="412"/>
                  </a:lnTo>
                  <a:lnTo>
                    <a:pt x="478" y="414"/>
                  </a:lnTo>
                  <a:lnTo>
                    <a:pt x="467" y="4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7545388" y="3140076"/>
              <a:ext cx="204788" cy="228600"/>
            </a:xfrm>
            <a:custGeom>
              <a:avLst/>
              <a:gdLst/>
              <a:ahLst/>
              <a:cxnLst>
                <a:cxn ang="0">
                  <a:pos x="29" y="25"/>
                </a:cxn>
                <a:cxn ang="0">
                  <a:pos x="16" y="10"/>
                </a:cxn>
                <a:cxn ang="0">
                  <a:pos x="0" y="0"/>
                </a:cxn>
                <a:cxn ang="0">
                  <a:pos x="15" y="53"/>
                </a:cxn>
                <a:cxn ang="0">
                  <a:pos x="61" y="137"/>
                </a:cxn>
                <a:cxn ang="0">
                  <a:pos x="91" y="167"/>
                </a:cxn>
                <a:cxn ang="0">
                  <a:pos x="72" y="179"/>
                </a:cxn>
                <a:cxn ang="0">
                  <a:pos x="113" y="174"/>
                </a:cxn>
                <a:cxn ang="0">
                  <a:pos x="171" y="178"/>
                </a:cxn>
                <a:cxn ang="0">
                  <a:pos x="193" y="194"/>
                </a:cxn>
                <a:cxn ang="0">
                  <a:pos x="141" y="196"/>
                </a:cxn>
                <a:cxn ang="0">
                  <a:pos x="89" y="188"/>
                </a:cxn>
                <a:cxn ang="0">
                  <a:pos x="99" y="200"/>
                </a:cxn>
                <a:cxn ang="0">
                  <a:pos x="151" y="206"/>
                </a:cxn>
                <a:cxn ang="0">
                  <a:pos x="196" y="205"/>
                </a:cxn>
                <a:cxn ang="0">
                  <a:pos x="209" y="233"/>
                </a:cxn>
                <a:cxn ang="0">
                  <a:pos x="194" y="266"/>
                </a:cxn>
                <a:cxn ang="0">
                  <a:pos x="136" y="266"/>
                </a:cxn>
                <a:cxn ang="0">
                  <a:pos x="85" y="256"/>
                </a:cxn>
                <a:cxn ang="0">
                  <a:pos x="76" y="224"/>
                </a:cxn>
                <a:cxn ang="0">
                  <a:pos x="67" y="196"/>
                </a:cxn>
                <a:cxn ang="0">
                  <a:pos x="67" y="255"/>
                </a:cxn>
                <a:cxn ang="0">
                  <a:pos x="102" y="279"/>
                </a:cxn>
                <a:cxn ang="0">
                  <a:pos x="155" y="288"/>
                </a:cxn>
                <a:cxn ang="0">
                  <a:pos x="211" y="281"/>
                </a:cxn>
                <a:cxn ang="0">
                  <a:pos x="223" y="206"/>
                </a:cxn>
                <a:cxn ang="0">
                  <a:pos x="235" y="195"/>
                </a:cxn>
                <a:cxn ang="0">
                  <a:pos x="243" y="205"/>
                </a:cxn>
                <a:cxn ang="0">
                  <a:pos x="233" y="241"/>
                </a:cxn>
                <a:cxn ang="0">
                  <a:pos x="252" y="219"/>
                </a:cxn>
                <a:cxn ang="0">
                  <a:pos x="258" y="194"/>
                </a:cxn>
                <a:cxn ang="0">
                  <a:pos x="250" y="182"/>
                </a:cxn>
                <a:cxn ang="0">
                  <a:pos x="237" y="179"/>
                </a:cxn>
                <a:cxn ang="0">
                  <a:pos x="218" y="181"/>
                </a:cxn>
                <a:cxn ang="0">
                  <a:pos x="193" y="172"/>
                </a:cxn>
                <a:cxn ang="0">
                  <a:pos x="169" y="165"/>
                </a:cxn>
                <a:cxn ang="0">
                  <a:pos x="138" y="161"/>
                </a:cxn>
                <a:cxn ang="0">
                  <a:pos x="117" y="158"/>
                </a:cxn>
                <a:cxn ang="0">
                  <a:pos x="106" y="154"/>
                </a:cxn>
                <a:cxn ang="0">
                  <a:pos x="93" y="145"/>
                </a:cxn>
                <a:cxn ang="0">
                  <a:pos x="75" y="127"/>
                </a:cxn>
                <a:cxn ang="0">
                  <a:pos x="65" y="105"/>
                </a:cxn>
                <a:cxn ang="0">
                  <a:pos x="43" y="62"/>
                </a:cxn>
              </a:cxnLst>
              <a:rect l="0" t="0" r="r" b="b"/>
              <a:pathLst>
                <a:path w="258" h="288">
                  <a:moveTo>
                    <a:pt x="34" y="37"/>
                  </a:moveTo>
                  <a:lnTo>
                    <a:pt x="32" y="30"/>
                  </a:lnTo>
                  <a:lnTo>
                    <a:pt x="29" y="25"/>
                  </a:lnTo>
                  <a:lnTo>
                    <a:pt x="26" y="20"/>
                  </a:lnTo>
                  <a:lnTo>
                    <a:pt x="21" y="14"/>
                  </a:lnTo>
                  <a:lnTo>
                    <a:pt x="16" y="10"/>
                  </a:lnTo>
                  <a:lnTo>
                    <a:pt x="12" y="6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6" y="28"/>
                  </a:lnTo>
                  <a:lnTo>
                    <a:pt x="15" y="53"/>
                  </a:lnTo>
                  <a:lnTo>
                    <a:pt x="28" y="82"/>
                  </a:lnTo>
                  <a:lnTo>
                    <a:pt x="43" y="111"/>
                  </a:lnTo>
                  <a:lnTo>
                    <a:pt x="61" y="137"/>
                  </a:lnTo>
                  <a:lnTo>
                    <a:pt x="79" y="156"/>
                  </a:lnTo>
                  <a:lnTo>
                    <a:pt x="97" y="165"/>
                  </a:lnTo>
                  <a:lnTo>
                    <a:pt x="91" y="167"/>
                  </a:lnTo>
                  <a:lnTo>
                    <a:pt x="82" y="168"/>
                  </a:lnTo>
                  <a:lnTo>
                    <a:pt x="75" y="173"/>
                  </a:lnTo>
                  <a:lnTo>
                    <a:pt x="72" y="179"/>
                  </a:lnTo>
                  <a:lnTo>
                    <a:pt x="82" y="177"/>
                  </a:lnTo>
                  <a:lnTo>
                    <a:pt x="96" y="175"/>
                  </a:lnTo>
                  <a:lnTo>
                    <a:pt x="113" y="174"/>
                  </a:lnTo>
                  <a:lnTo>
                    <a:pt x="132" y="174"/>
                  </a:lnTo>
                  <a:lnTo>
                    <a:pt x="151" y="175"/>
                  </a:lnTo>
                  <a:lnTo>
                    <a:pt x="171" y="178"/>
                  </a:lnTo>
                  <a:lnTo>
                    <a:pt x="191" y="183"/>
                  </a:lnTo>
                  <a:lnTo>
                    <a:pt x="208" y="189"/>
                  </a:lnTo>
                  <a:lnTo>
                    <a:pt x="193" y="194"/>
                  </a:lnTo>
                  <a:lnTo>
                    <a:pt x="177" y="196"/>
                  </a:lnTo>
                  <a:lnTo>
                    <a:pt x="159" y="197"/>
                  </a:lnTo>
                  <a:lnTo>
                    <a:pt x="141" y="196"/>
                  </a:lnTo>
                  <a:lnTo>
                    <a:pt x="122" y="194"/>
                  </a:lnTo>
                  <a:lnTo>
                    <a:pt x="106" y="192"/>
                  </a:lnTo>
                  <a:lnTo>
                    <a:pt x="89" y="188"/>
                  </a:lnTo>
                  <a:lnTo>
                    <a:pt x="75" y="185"/>
                  </a:lnTo>
                  <a:lnTo>
                    <a:pt x="81" y="195"/>
                  </a:lnTo>
                  <a:lnTo>
                    <a:pt x="99" y="200"/>
                  </a:lnTo>
                  <a:lnTo>
                    <a:pt x="116" y="203"/>
                  </a:lnTo>
                  <a:lnTo>
                    <a:pt x="134" y="205"/>
                  </a:lnTo>
                  <a:lnTo>
                    <a:pt x="151" y="206"/>
                  </a:lnTo>
                  <a:lnTo>
                    <a:pt x="167" y="206"/>
                  </a:lnTo>
                  <a:lnTo>
                    <a:pt x="181" y="206"/>
                  </a:lnTo>
                  <a:lnTo>
                    <a:pt x="196" y="205"/>
                  </a:lnTo>
                  <a:lnTo>
                    <a:pt x="210" y="204"/>
                  </a:lnTo>
                  <a:lnTo>
                    <a:pt x="210" y="217"/>
                  </a:lnTo>
                  <a:lnTo>
                    <a:pt x="209" y="233"/>
                  </a:lnTo>
                  <a:lnTo>
                    <a:pt x="207" y="250"/>
                  </a:lnTo>
                  <a:lnTo>
                    <a:pt x="204" y="263"/>
                  </a:lnTo>
                  <a:lnTo>
                    <a:pt x="194" y="266"/>
                  </a:lnTo>
                  <a:lnTo>
                    <a:pt x="178" y="269"/>
                  </a:lnTo>
                  <a:lnTo>
                    <a:pt x="158" y="269"/>
                  </a:lnTo>
                  <a:lnTo>
                    <a:pt x="136" y="266"/>
                  </a:lnTo>
                  <a:lnTo>
                    <a:pt x="115" y="264"/>
                  </a:lnTo>
                  <a:lnTo>
                    <a:pt x="97" y="260"/>
                  </a:lnTo>
                  <a:lnTo>
                    <a:pt x="85" y="256"/>
                  </a:lnTo>
                  <a:lnTo>
                    <a:pt x="80" y="252"/>
                  </a:lnTo>
                  <a:lnTo>
                    <a:pt x="77" y="238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7" y="200"/>
                  </a:lnTo>
                  <a:lnTo>
                    <a:pt x="67" y="196"/>
                  </a:lnTo>
                  <a:lnTo>
                    <a:pt x="66" y="212"/>
                  </a:lnTo>
                  <a:lnTo>
                    <a:pt x="65" y="234"/>
                  </a:lnTo>
                  <a:lnTo>
                    <a:pt x="67" y="255"/>
                  </a:lnTo>
                  <a:lnTo>
                    <a:pt x="72" y="266"/>
                  </a:lnTo>
                  <a:lnTo>
                    <a:pt x="87" y="274"/>
                  </a:lnTo>
                  <a:lnTo>
                    <a:pt x="102" y="279"/>
                  </a:lnTo>
                  <a:lnTo>
                    <a:pt x="119" y="283"/>
                  </a:lnTo>
                  <a:lnTo>
                    <a:pt x="137" y="286"/>
                  </a:lnTo>
                  <a:lnTo>
                    <a:pt x="155" y="288"/>
                  </a:lnTo>
                  <a:lnTo>
                    <a:pt x="173" y="286"/>
                  </a:lnTo>
                  <a:lnTo>
                    <a:pt x="192" y="284"/>
                  </a:lnTo>
                  <a:lnTo>
                    <a:pt x="211" y="281"/>
                  </a:lnTo>
                  <a:lnTo>
                    <a:pt x="218" y="256"/>
                  </a:lnTo>
                  <a:lnTo>
                    <a:pt x="221" y="229"/>
                  </a:lnTo>
                  <a:lnTo>
                    <a:pt x="223" y="206"/>
                  </a:lnTo>
                  <a:lnTo>
                    <a:pt x="223" y="198"/>
                  </a:lnTo>
                  <a:lnTo>
                    <a:pt x="228" y="196"/>
                  </a:lnTo>
                  <a:lnTo>
                    <a:pt x="235" y="195"/>
                  </a:lnTo>
                  <a:lnTo>
                    <a:pt x="240" y="196"/>
                  </a:lnTo>
                  <a:lnTo>
                    <a:pt x="244" y="200"/>
                  </a:lnTo>
                  <a:lnTo>
                    <a:pt x="243" y="205"/>
                  </a:lnTo>
                  <a:lnTo>
                    <a:pt x="240" y="214"/>
                  </a:lnTo>
                  <a:lnTo>
                    <a:pt x="236" y="225"/>
                  </a:lnTo>
                  <a:lnTo>
                    <a:pt x="233" y="241"/>
                  </a:lnTo>
                  <a:lnTo>
                    <a:pt x="240" y="235"/>
                  </a:lnTo>
                  <a:lnTo>
                    <a:pt x="248" y="227"/>
                  </a:lnTo>
                  <a:lnTo>
                    <a:pt x="252" y="219"/>
                  </a:lnTo>
                  <a:lnTo>
                    <a:pt x="256" y="210"/>
                  </a:lnTo>
                  <a:lnTo>
                    <a:pt x="258" y="201"/>
                  </a:lnTo>
                  <a:lnTo>
                    <a:pt x="258" y="194"/>
                  </a:lnTo>
                  <a:lnTo>
                    <a:pt x="256" y="188"/>
                  </a:lnTo>
                  <a:lnTo>
                    <a:pt x="253" y="184"/>
                  </a:lnTo>
                  <a:lnTo>
                    <a:pt x="250" y="182"/>
                  </a:lnTo>
                  <a:lnTo>
                    <a:pt x="247" y="181"/>
                  </a:lnTo>
                  <a:lnTo>
                    <a:pt x="243" y="180"/>
                  </a:lnTo>
                  <a:lnTo>
                    <a:pt x="237" y="179"/>
                  </a:lnTo>
                  <a:lnTo>
                    <a:pt x="232" y="179"/>
                  </a:lnTo>
                  <a:lnTo>
                    <a:pt x="226" y="180"/>
                  </a:lnTo>
                  <a:lnTo>
                    <a:pt x="218" y="181"/>
                  </a:lnTo>
                  <a:lnTo>
                    <a:pt x="211" y="182"/>
                  </a:lnTo>
                  <a:lnTo>
                    <a:pt x="201" y="176"/>
                  </a:lnTo>
                  <a:lnTo>
                    <a:pt x="193" y="172"/>
                  </a:lnTo>
                  <a:lnTo>
                    <a:pt x="186" y="168"/>
                  </a:lnTo>
                  <a:lnTo>
                    <a:pt x="177" y="166"/>
                  </a:lnTo>
                  <a:lnTo>
                    <a:pt x="169" y="165"/>
                  </a:lnTo>
                  <a:lnTo>
                    <a:pt x="159" y="164"/>
                  </a:lnTo>
                  <a:lnTo>
                    <a:pt x="150" y="163"/>
                  </a:lnTo>
                  <a:lnTo>
                    <a:pt x="138" y="161"/>
                  </a:lnTo>
                  <a:lnTo>
                    <a:pt x="131" y="162"/>
                  </a:lnTo>
                  <a:lnTo>
                    <a:pt x="125" y="160"/>
                  </a:lnTo>
                  <a:lnTo>
                    <a:pt x="117" y="158"/>
                  </a:lnTo>
                  <a:lnTo>
                    <a:pt x="110" y="157"/>
                  </a:lnTo>
                  <a:lnTo>
                    <a:pt x="108" y="156"/>
                  </a:lnTo>
                  <a:lnTo>
                    <a:pt x="106" y="154"/>
                  </a:lnTo>
                  <a:lnTo>
                    <a:pt x="101" y="152"/>
                  </a:lnTo>
                  <a:lnTo>
                    <a:pt x="97" y="148"/>
                  </a:lnTo>
                  <a:lnTo>
                    <a:pt x="93" y="145"/>
                  </a:lnTo>
                  <a:lnTo>
                    <a:pt x="87" y="140"/>
                  </a:lnTo>
                  <a:lnTo>
                    <a:pt x="81" y="135"/>
                  </a:lnTo>
                  <a:lnTo>
                    <a:pt x="75" y="127"/>
                  </a:lnTo>
                  <a:lnTo>
                    <a:pt x="74" y="124"/>
                  </a:lnTo>
                  <a:lnTo>
                    <a:pt x="70" y="117"/>
                  </a:lnTo>
                  <a:lnTo>
                    <a:pt x="65" y="105"/>
                  </a:lnTo>
                  <a:lnTo>
                    <a:pt x="57" y="91"/>
                  </a:lnTo>
                  <a:lnTo>
                    <a:pt x="50" y="77"/>
                  </a:lnTo>
                  <a:lnTo>
                    <a:pt x="43" y="62"/>
                  </a:lnTo>
                  <a:lnTo>
                    <a:pt x="38" y="48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8" name="Freeform 66"/>
            <p:cNvSpPr>
              <a:spLocks/>
            </p:cNvSpPr>
            <p:nvPr/>
          </p:nvSpPr>
          <p:spPr bwMode="auto">
            <a:xfrm>
              <a:off x="7048500" y="3481388"/>
              <a:ext cx="88900" cy="15875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09" y="0"/>
                </a:cxn>
                <a:cxn ang="0">
                  <a:pos x="101" y="1"/>
                </a:cxn>
                <a:cxn ang="0">
                  <a:pos x="88" y="2"/>
                </a:cxn>
                <a:cxn ang="0">
                  <a:pos x="72" y="3"/>
                </a:cxn>
                <a:cxn ang="0">
                  <a:pos x="54" y="4"/>
                </a:cxn>
                <a:cxn ang="0">
                  <a:pos x="37" y="5"/>
                </a:cxn>
                <a:cxn ang="0">
                  <a:pos x="20" y="6"/>
                </a:cxn>
                <a:cxn ang="0">
                  <a:pos x="7" y="7"/>
                </a:cxn>
                <a:cxn ang="0">
                  <a:pos x="4" y="9"/>
                </a:cxn>
                <a:cxn ang="0">
                  <a:pos x="3" y="11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9" y="21"/>
                </a:cxn>
                <a:cxn ang="0">
                  <a:pos x="24" y="21"/>
                </a:cxn>
                <a:cxn ang="0">
                  <a:pos x="42" y="20"/>
                </a:cxn>
                <a:cxn ang="0">
                  <a:pos x="62" y="16"/>
                </a:cxn>
                <a:cxn ang="0">
                  <a:pos x="81" y="11"/>
                </a:cxn>
                <a:cxn ang="0">
                  <a:pos x="97" y="7"/>
                </a:cxn>
                <a:cxn ang="0">
                  <a:pos x="108" y="3"/>
                </a:cxn>
                <a:cxn ang="0">
                  <a:pos x="112" y="0"/>
                </a:cxn>
              </a:cxnLst>
              <a:rect l="0" t="0" r="r" b="b"/>
              <a:pathLst>
                <a:path w="112" h="21">
                  <a:moveTo>
                    <a:pt x="112" y="0"/>
                  </a:moveTo>
                  <a:lnTo>
                    <a:pt x="109" y="0"/>
                  </a:lnTo>
                  <a:lnTo>
                    <a:pt x="101" y="1"/>
                  </a:lnTo>
                  <a:lnTo>
                    <a:pt x="88" y="2"/>
                  </a:lnTo>
                  <a:lnTo>
                    <a:pt x="72" y="3"/>
                  </a:lnTo>
                  <a:lnTo>
                    <a:pt x="54" y="4"/>
                  </a:lnTo>
                  <a:lnTo>
                    <a:pt x="37" y="5"/>
                  </a:lnTo>
                  <a:lnTo>
                    <a:pt x="2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9" y="21"/>
                  </a:lnTo>
                  <a:lnTo>
                    <a:pt x="24" y="21"/>
                  </a:lnTo>
                  <a:lnTo>
                    <a:pt x="42" y="20"/>
                  </a:lnTo>
                  <a:lnTo>
                    <a:pt x="62" y="16"/>
                  </a:lnTo>
                  <a:lnTo>
                    <a:pt x="81" y="11"/>
                  </a:lnTo>
                  <a:lnTo>
                    <a:pt x="97" y="7"/>
                  </a:lnTo>
                  <a:lnTo>
                    <a:pt x="108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7907338" y="3409951"/>
              <a:ext cx="287338" cy="158750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04" y="11"/>
                </a:cxn>
                <a:cxn ang="0">
                  <a:pos x="64" y="22"/>
                </a:cxn>
                <a:cxn ang="0">
                  <a:pos x="34" y="34"/>
                </a:cxn>
                <a:cxn ang="0">
                  <a:pos x="15" y="47"/>
                </a:cxn>
                <a:cxn ang="0">
                  <a:pos x="3" y="69"/>
                </a:cxn>
                <a:cxn ang="0">
                  <a:pos x="0" y="91"/>
                </a:cxn>
                <a:cxn ang="0">
                  <a:pos x="4" y="124"/>
                </a:cxn>
                <a:cxn ang="0">
                  <a:pos x="19" y="145"/>
                </a:cxn>
                <a:cxn ang="0">
                  <a:pos x="43" y="158"/>
                </a:cxn>
                <a:cxn ang="0">
                  <a:pos x="72" y="172"/>
                </a:cxn>
                <a:cxn ang="0">
                  <a:pos x="100" y="183"/>
                </a:cxn>
                <a:cxn ang="0">
                  <a:pos x="121" y="190"/>
                </a:cxn>
                <a:cxn ang="0">
                  <a:pos x="144" y="195"/>
                </a:cxn>
                <a:cxn ang="0">
                  <a:pos x="169" y="199"/>
                </a:cxn>
                <a:cxn ang="0">
                  <a:pos x="190" y="200"/>
                </a:cxn>
                <a:cxn ang="0">
                  <a:pos x="209" y="198"/>
                </a:cxn>
                <a:cxn ang="0">
                  <a:pos x="247" y="185"/>
                </a:cxn>
                <a:cxn ang="0">
                  <a:pos x="290" y="168"/>
                </a:cxn>
                <a:cxn ang="0">
                  <a:pos x="322" y="155"/>
                </a:cxn>
                <a:cxn ang="0">
                  <a:pos x="327" y="152"/>
                </a:cxn>
                <a:cxn ang="0">
                  <a:pos x="338" y="147"/>
                </a:cxn>
                <a:cxn ang="0">
                  <a:pos x="350" y="138"/>
                </a:cxn>
                <a:cxn ang="0">
                  <a:pos x="361" y="128"/>
                </a:cxn>
                <a:cxn ang="0">
                  <a:pos x="363" y="108"/>
                </a:cxn>
                <a:cxn ang="0">
                  <a:pos x="357" y="70"/>
                </a:cxn>
                <a:cxn ang="0">
                  <a:pos x="345" y="50"/>
                </a:cxn>
                <a:cxn ang="0">
                  <a:pos x="311" y="31"/>
                </a:cxn>
                <a:cxn ang="0">
                  <a:pos x="264" y="13"/>
                </a:cxn>
                <a:cxn ang="0">
                  <a:pos x="219" y="2"/>
                </a:cxn>
                <a:cxn ang="0">
                  <a:pos x="197" y="0"/>
                </a:cxn>
                <a:cxn ang="0">
                  <a:pos x="187" y="1"/>
                </a:cxn>
                <a:cxn ang="0">
                  <a:pos x="175" y="1"/>
                </a:cxn>
                <a:cxn ang="0">
                  <a:pos x="167" y="2"/>
                </a:cxn>
              </a:cxnLst>
              <a:rect l="0" t="0" r="r" b="b"/>
              <a:pathLst>
                <a:path w="363" h="200">
                  <a:moveTo>
                    <a:pt x="166" y="2"/>
                  </a:moveTo>
                  <a:lnTo>
                    <a:pt x="146" y="3"/>
                  </a:lnTo>
                  <a:lnTo>
                    <a:pt x="125" y="6"/>
                  </a:lnTo>
                  <a:lnTo>
                    <a:pt x="104" y="11"/>
                  </a:lnTo>
                  <a:lnTo>
                    <a:pt x="83" y="17"/>
                  </a:lnTo>
                  <a:lnTo>
                    <a:pt x="64" y="22"/>
                  </a:lnTo>
                  <a:lnTo>
                    <a:pt x="47" y="29"/>
                  </a:lnTo>
                  <a:lnTo>
                    <a:pt x="34" y="34"/>
                  </a:lnTo>
                  <a:lnTo>
                    <a:pt x="26" y="38"/>
                  </a:lnTo>
                  <a:lnTo>
                    <a:pt x="15" y="47"/>
                  </a:lnTo>
                  <a:lnTo>
                    <a:pt x="8" y="57"/>
                  </a:lnTo>
                  <a:lnTo>
                    <a:pt x="3" y="69"/>
                  </a:lnTo>
                  <a:lnTo>
                    <a:pt x="2" y="78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4" y="124"/>
                  </a:lnTo>
                  <a:lnTo>
                    <a:pt x="12" y="138"/>
                  </a:lnTo>
                  <a:lnTo>
                    <a:pt x="19" y="145"/>
                  </a:lnTo>
                  <a:lnTo>
                    <a:pt x="30" y="151"/>
                  </a:lnTo>
                  <a:lnTo>
                    <a:pt x="43" y="158"/>
                  </a:lnTo>
                  <a:lnTo>
                    <a:pt x="57" y="165"/>
                  </a:lnTo>
                  <a:lnTo>
                    <a:pt x="72" y="172"/>
                  </a:lnTo>
                  <a:lnTo>
                    <a:pt x="86" y="177"/>
                  </a:lnTo>
                  <a:lnTo>
                    <a:pt x="100" y="183"/>
                  </a:lnTo>
                  <a:lnTo>
                    <a:pt x="110" y="187"/>
                  </a:lnTo>
                  <a:lnTo>
                    <a:pt x="121" y="190"/>
                  </a:lnTo>
                  <a:lnTo>
                    <a:pt x="132" y="193"/>
                  </a:lnTo>
                  <a:lnTo>
                    <a:pt x="144" y="195"/>
                  </a:lnTo>
                  <a:lnTo>
                    <a:pt x="156" y="197"/>
                  </a:lnTo>
                  <a:lnTo>
                    <a:pt x="169" y="199"/>
                  </a:lnTo>
                  <a:lnTo>
                    <a:pt x="181" y="200"/>
                  </a:lnTo>
                  <a:lnTo>
                    <a:pt x="190" y="200"/>
                  </a:lnTo>
                  <a:lnTo>
                    <a:pt x="199" y="200"/>
                  </a:lnTo>
                  <a:lnTo>
                    <a:pt x="209" y="198"/>
                  </a:lnTo>
                  <a:lnTo>
                    <a:pt x="227" y="193"/>
                  </a:lnTo>
                  <a:lnTo>
                    <a:pt x="247" y="185"/>
                  </a:lnTo>
                  <a:lnTo>
                    <a:pt x="269" y="176"/>
                  </a:lnTo>
                  <a:lnTo>
                    <a:pt x="290" y="168"/>
                  </a:lnTo>
                  <a:lnTo>
                    <a:pt x="309" y="160"/>
                  </a:lnTo>
                  <a:lnTo>
                    <a:pt x="322" y="155"/>
                  </a:lnTo>
                  <a:lnTo>
                    <a:pt x="326" y="153"/>
                  </a:lnTo>
                  <a:lnTo>
                    <a:pt x="327" y="152"/>
                  </a:lnTo>
                  <a:lnTo>
                    <a:pt x="331" y="150"/>
                  </a:lnTo>
                  <a:lnTo>
                    <a:pt x="338" y="147"/>
                  </a:lnTo>
                  <a:lnTo>
                    <a:pt x="344" y="142"/>
                  </a:lnTo>
                  <a:lnTo>
                    <a:pt x="350" y="138"/>
                  </a:lnTo>
                  <a:lnTo>
                    <a:pt x="357" y="133"/>
                  </a:lnTo>
                  <a:lnTo>
                    <a:pt x="361" y="128"/>
                  </a:lnTo>
                  <a:lnTo>
                    <a:pt x="363" y="122"/>
                  </a:lnTo>
                  <a:lnTo>
                    <a:pt x="363" y="108"/>
                  </a:lnTo>
                  <a:lnTo>
                    <a:pt x="361" y="89"/>
                  </a:lnTo>
                  <a:lnTo>
                    <a:pt x="357" y="70"/>
                  </a:lnTo>
                  <a:lnTo>
                    <a:pt x="352" y="58"/>
                  </a:lnTo>
                  <a:lnTo>
                    <a:pt x="345" y="50"/>
                  </a:lnTo>
                  <a:lnTo>
                    <a:pt x="330" y="40"/>
                  </a:lnTo>
                  <a:lnTo>
                    <a:pt x="311" y="31"/>
                  </a:lnTo>
                  <a:lnTo>
                    <a:pt x="288" y="21"/>
                  </a:lnTo>
                  <a:lnTo>
                    <a:pt x="264" y="13"/>
                  </a:lnTo>
                  <a:lnTo>
                    <a:pt x="241" y="6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7" y="1"/>
                  </a:lnTo>
                  <a:lnTo>
                    <a:pt x="181" y="1"/>
                  </a:lnTo>
                  <a:lnTo>
                    <a:pt x="175" y="1"/>
                  </a:lnTo>
                  <a:lnTo>
                    <a:pt x="170" y="2"/>
                  </a:lnTo>
                  <a:lnTo>
                    <a:pt x="167" y="2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FF72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7881938" y="3570288"/>
              <a:ext cx="309563" cy="150813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5" y="27"/>
                </a:cxn>
                <a:cxn ang="0">
                  <a:pos x="1" y="43"/>
                </a:cxn>
                <a:cxn ang="0">
                  <a:pos x="1" y="61"/>
                </a:cxn>
                <a:cxn ang="0">
                  <a:pos x="18" y="80"/>
                </a:cxn>
                <a:cxn ang="0">
                  <a:pos x="35" y="91"/>
                </a:cxn>
                <a:cxn ang="0">
                  <a:pos x="36" y="96"/>
                </a:cxn>
                <a:cxn ang="0">
                  <a:pos x="25" y="120"/>
                </a:cxn>
                <a:cxn ang="0">
                  <a:pos x="28" y="144"/>
                </a:cxn>
                <a:cxn ang="0">
                  <a:pos x="44" y="159"/>
                </a:cxn>
                <a:cxn ang="0">
                  <a:pos x="64" y="170"/>
                </a:cxn>
                <a:cxn ang="0">
                  <a:pos x="83" y="178"/>
                </a:cxn>
                <a:cxn ang="0">
                  <a:pos x="97" y="178"/>
                </a:cxn>
                <a:cxn ang="0">
                  <a:pos x="120" y="171"/>
                </a:cxn>
                <a:cxn ang="0">
                  <a:pos x="147" y="163"/>
                </a:cxn>
                <a:cxn ang="0">
                  <a:pos x="169" y="160"/>
                </a:cxn>
                <a:cxn ang="0">
                  <a:pos x="180" y="166"/>
                </a:cxn>
                <a:cxn ang="0">
                  <a:pos x="180" y="175"/>
                </a:cxn>
                <a:cxn ang="0">
                  <a:pos x="181" y="182"/>
                </a:cxn>
                <a:cxn ang="0">
                  <a:pos x="195" y="187"/>
                </a:cxn>
                <a:cxn ang="0">
                  <a:pos x="226" y="190"/>
                </a:cxn>
                <a:cxn ang="0">
                  <a:pos x="254" y="186"/>
                </a:cxn>
                <a:cxn ang="0">
                  <a:pos x="276" y="178"/>
                </a:cxn>
                <a:cxn ang="0">
                  <a:pos x="295" y="168"/>
                </a:cxn>
                <a:cxn ang="0">
                  <a:pos x="313" y="160"/>
                </a:cxn>
                <a:cxn ang="0">
                  <a:pos x="336" y="147"/>
                </a:cxn>
                <a:cxn ang="0">
                  <a:pos x="360" y="131"/>
                </a:cxn>
                <a:cxn ang="0">
                  <a:pos x="378" y="117"/>
                </a:cxn>
                <a:cxn ang="0">
                  <a:pos x="388" y="94"/>
                </a:cxn>
                <a:cxn ang="0">
                  <a:pos x="387" y="61"/>
                </a:cxn>
                <a:cxn ang="0">
                  <a:pos x="376" y="47"/>
                </a:cxn>
                <a:cxn ang="0">
                  <a:pos x="365" y="31"/>
                </a:cxn>
                <a:cxn ang="0">
                  <a:pos x="361" y="24"/>
                </a:cxn>
                <a:cxn ang="0">
                  <a:pos x="346" y="4"/>
                </a:cxn>
                <a:cxn ang="0">
                  <a:pos x="321" y="0"/>
                </a:cxn>
                <a:cxn ang="0">
                  <a:pos x="287" y="5"/>
                </a:cxn>
                <a:cxn ang="0">
                  <a:pos x="259" y="12"/>
                </a:cxn>
                <a:cxn ang="0">
                  <a:pos x="240" y="18"/>
                </a:cxn>
                <a:cxn ang="0">
                  <a:pos x="234" y="19"/>
                </a:cxn>
                <a:cxn ang="0">
                  <a:pos x="225" y="15"/>
                </a:cxn>
                <a:cxn ang="0">
                  <a:pos x="216" y="12"/>
                </a:cxn>
                <a:cxn ang="0">
                  <a:pos x="206" y="9"/>
                </a:cxn>
                <a:cxn ang="0">
                  <a:pos x="199" y="8"/>
                </a:cxn>
                <a:cxn ang="0">
                  <a:pos x="185" y="7"/>
                </a:cxn>
                <a:cxn ang="0">
                  <a:pos x="163" y="6"/>
                </a:cxn>
                <a:cxn ang="0">
                  <a:pos x="138" y="6"/>
                </a:cxn>
                <a:cxn ang="0">
                  <a:pos x="109" y="6"/>
                </a:cxn>
                <a:cxn ang="0">
                  <a:pos x="81" y="7"/>
                </a:cxn>
                <a:cxn ang="0">
                  <a:pos x="56" y="8"/>
                </a:cxn>
                <a:cxn ang="0">
                  <a:pos x="37" y="10"/>
                </a:cxn>
              </a:cxnLst>
              <a:rect l="0" t="0" r="r" b="b"/>
              <a:pathLst>
                <a:path w="389" h="190">
                  <a:moveTo>
                    <a:pt x="29" y="11"/>
                  </a:moveTo>
                  <a:lnTo>
                    <a:pt x="23" y="14"/>
                  </a:lnTo>
                  <a:lnTo>
                    <a:pt x="14" y="20"/>
                  </a:lnTo>
                  <a:lnTo>
                    <a:pt x="5" y="27"/>
                  </a:lnTo>
                  <a:lnTo>
                    <a:pt x="2" y="35"/>
                  </a:lnTo>
                  <a:lnTo>
                    <a:pt x="1" y="43"/>
                  </a:lnTo>
                  <a:lnTo>
                    <a:pt x="0" y="51"/>
                  </a:lnTo>
                  <a:lnTo>
                    <a:pt x="1" y="61"/>
                  </a:lnTo>
                  <a:lnTo>
                    <a:pt x="7" y="71"/>
                  </a:lnTo>
                  <a:lnTo>
                    <a:pt x="18" y="80"/>
                  </a:lnTo>
                  <a:lnTo>
                    <a:pt x="27" y="86"/>
                  </a:lnTo>
                  <a:lnTo>
                    <a:pt x="35" y="91"/>
                  </a:lnTo>
                  <a:lnTo>
                    <a:pt x="38" y="92"/>
                  </a:lnTo>
                  <a:lnTo>
                    <a:pt x="36" y="96"/>
                  </a:lnTo>
                  <a:lnTo>
                    <a:pt x="30" y="106"/>
                  </a:lnTo>
                  <a:lnTo>
                    <a:pt x="25" y="120"/>
                  </a:lnTo>
                  <a:lnTo>
                    <a:pt x="25" y="137"/>
                  </a:lnTo>
                  <a:lnTo>
                    <a:pt x="28" y="144"/>
                  </a:lnTo>
                  <a:lnTo>
                    <a:pt x="36" y="151"/>
                  </a:lnTo>
                  <a:lnTo>
                    <a:pt x="44" y="159"/>
                  </a:lnTo>
                  <a:lnTo>
                    <a:pt x="54" y="165"/>
                  </a:lnTo>
                  <a:lnTo>
                    <a:pt x="64" y="170"/>
                  </a:lnTo>
                  <a:lnTo>
                    <a:pt x="74" y="175"/>
                  </a:lnTo>
                  <a:lnTo>
                    <a:pt x="83" y="178"/>
                  </a:lnTo>
                  <a:lnTo>
                    <a:pt x="89" y="179"/>
                  </a:lnTo>
                  <a:lnTo>
                    <a:pt x="97" y="178"/>
                  </a:lnTo>
                  <a:lnTo>
                    <a:pt x="107" y="176"/>
                  </a:lnTo>
                  <a:lnTo>
                    <a:pt x="120" y="171"/>
                  </a:lnTo>
                  <a:lnTo>
                    <a:pt x="134" y="167"/>
                  </a:lnTo>
                  <a:lnTo>
                    <a:pt x="147" y="163"/>
                  </a:lnTo>
                  <a:lnTo>
                    <a:pt x="160" y="160"/>
                  </a:lnTo>
                  <a:lnTo>
                    <a:pt x="169" y="160"/>
                  </a:lnTo>
                  <a:lnTo>
                    <a:pt x="177" y="162"/>
                  </a:lnTo>
                  <a:lnTo>
                    <a:pt x="180" y="166"/>
                  </a:lnTo>
                  <a:lnTo>
                    <a:pt x="181" y="170"/>
                  </a:lnTo>
                  <a:lnTo>
                    <a:pt x="180" y="175"/>
                  </a:lnTo>
                  <a:lnTo>
                    <a:pt x="180" y="179"/>
                  </a:lnTo>
                  <a:lnTo>
                    <a:pt x="181" y="182"/>
                  </a:lnTo>
                  <a:lnTo>
                    <a:pt x="186" y="185"/>
                  </a:lnTo>
                  <a:lnTo>
                    <a:pt x="195" y="187"/>
                  </a:lnTo>
                  <a:lnTo>
                    <a:pt x="210" y="189"/>
                  </a:lnTo>
                  <a:lnTo>
                    <a:pt x="226" y="190"/>
                  </a:lnTo>
                  <a:lnTo>
                    <a:pt x="241" y="189"/>
                  </a:lnTo>
                  <a:lnTo>
                    <a:pt x="254" y="186"/>
                  </a:lnTo>
                  <a:lnTo>
                    <a:pt x="265" y="183"/>
                  </a:lnTo>
                  <a:lnTo>
                    <a:pt x="276" y="178"/>
                  </a:lnTo>
                  <a:lnTo>
                    <a:pt x="286" y="174"/>
                  </a:lnTo>
                  <a:lnTo>
                    <a:pt x="295" y="168"/>
                  </a:lnTo>
                  <a:lnTo>
                    <a:pt x="304" y="164"/>
                  </a:lnTo>
                  <a:lnTo>
                    <a:pt x="313" y="160"/>
                  </a:lnTo>
                  <a:lnTo>
                    <a:pt x="323" y="155"/>
                  </a:lnTo>
                  <a:lnTo>
                    <a:pt x="336" y="147"/>
                  </a:lnTo>
                  <a:lnTo>
                    <a:pt x="348" y="140"/>
                  </a:lnTo>
                  <a:lnTo>
                    <a:pt x="360" y="131"/>
                  </a:lnTo>
                  <a:lnTo>
                    <a:pt x="370" y="124"/>
                  </a:lnTo>
                  <a:lnTo>
                    <a:pt x="378" y="117"/>
                  </a:lnTo>
                  <a:lnTo>
                    <a:pt x="383" y="110"/>
                  </a:lnTo>
                  <a:lnTo>
                    <a:pt x="388" y="94"/>
                  </a:lnTo>
                  <a:lnTo>
                    <a:pt x="389" y="77"/>
                  </a:lnTo>
                  <a:lnTo>
                    <a:pt x="387" y="61"/>
                  </a:lnTo>
                  <a:lnTo>
                    <a:pt x="382" y="52"/>
                  </a:lnTo>
                  <a:lnTo>
                    <a:pt x="376" y="47"/>
                  </a:lnTo>
                  <a:lnTo>
                    <a:pt x="370" y="39"/>
                  </a:lnTo>
                  <a:lnTo>
                    <a:pt x="365" y="31"/>
                  </a:lnTo>
                  <a:lnTo>
                    <a:pt x="363" y="28"/>
                  </a:lnTo>
                  <a:lnTo>
                    <a:pt x="361" y="24"/>
                  </a:lnTo>
                  <a:lnTo>
                    <a:pt x="355" y="13"/>
                  </a:lnTo>
                  <a:lnTo>
                    <a:pt x="346" y="4"/>
                  </a:lnTo>
                  <a:lnTo>
                    <a:pt x="338" y="0"/>
                  </a:lnTo>
                  <a:lnTo>
                    <a:pt x="321" y="0"/>
                  </a:lnTo>
                  <a:lnTo>
                    <a:pt x="303" y="2"/>
                  </a:lnTo>
                  <a:lnTo>
                    <a:pt x="287" y="5"/>
                  </a:lnTo>
                  <a:lnTo>
                    <a:pt x="272" y="9"/>
                  </a:lnTo>
                  <a:lnTo>
                    <a:pt x="259" y="12"/>
                  </a:lnTo>
                  <a:lnTo>
                    <a:pt x="247" y="15"/>
                  </a:lnTo>
                  <a:lnTo>
                    <a:pt x="240" y="18"/>
                  </a:lnTo>
                  <a:lnTo>
                    <a:pt x="236" y="19"/>
                  </a:lnTo>
                  <a:lnTo>
                    <a:pt x="234" y="19"/>
                  </a:lnTo>
                  <a:lnTo>
                    <a:pt x="230" y="18"/>
                  </a:lnTo>
                  <a:lnTo>
                    <a:pt x="225" y="15"/>
                  </a:lnTo>
                  <a:lnTo>
                    <a:pt x="221" y="14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6" y="9"/>
                  </a:lnTo>
                  <a:lnTo>
                    <a:pt x="202" y="8"/>
                  </a:lnTo>
                  <a:lnTo>
                    <a:pt x="199" y="8"/>
                  </a:lnTo>
                  <a:lnTo>
                    <a:pt x="193" y="7"/>
                  </a:lnTo>
                  <a:lnTo>
                    <a:pt x="185" y="7"/>
                  </a:lnTo>
                  <a:lnTo>
                    <a:pt x="175" y="7"/>
                  </a:lnTo>
                  <a:lnTo>
                    <a:pt x="163" y="6"/>
                  </a:lnTo>
                  <a:lnTo>
                    <a:pt x="151" y="6"/>
                  </a:lnTo>
                  <a:lnTo>
                    <a:pt x="138" y="6"/>
                  </a:lnTo>
                  <a:lnTo>
                    <a:pt x="123" y="6"/>
                  </a:lnTo>
                  <a:lnTo>
                    <a:pt x="109" y="6"/>
                  </a:lnTo>
                  <a:lnTo>
                    <a:pt x="95" y="6"/>
                  </a:lnTo>
                  <a:lnTo>
                    <a:pt x="81" y="7"/>
                  </a:lnTo>
                  <a:lnTo>
                    <a:pt x="67" y="7"/>
                  </a:lnTo>
                  <a:lnTo>
                    <a:pt x="56" y="8"/>
                  </a:lnTo>
                  <a:lnTo>
                    <a:pt x="45" y="9"/>
                  </a:lnTo>
                  <a:lnTo>
                    <a:pt x="37" y="1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E8D1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7926388" y="3405188"/>
              <a:ext cx="255588" cy="120650"/>
            </a:xfrm>
            <a:custGeom>
              <a:avLst/>
              <a:gdLst/>
              <a:ahLst/>
              <a:cxnLst>
                <a:cxn ang="0">
                  <a:pos x="196" y="143"/>
                </a:cxn>
                <a:cxn ang="0">
                  <a:pos x="254" y="122"/>
                </a:cxn>
                <a:cxn ang="0">
                  <a:pos x="294" y="100"/>
                </a:cxn>
                <a:cxn ang="0">
                  <a:pos x="317" y="81"/>
                </a:cxn>
                <a:cxn ang="0">
                  <a:pos x="322" y="70"/>
                </a:cxn>
                <a:cxn ang="0">
                  <a:pos x="305" y="56"/>
                </a:cxn>
                <a:cxn ang="0">
                  <a:pos x="270" y="41"/>
                </a:cxn>
                <a:cxn ang="0">
                  <a:pos x="220" y="24"/>
                </a:cxn>
                <a:cxn ang="0">
                  <a:pos x="194" y="19"/>
                </a:cxn>
                <a:cxn ang="0">
                  <a:pos x="220" y="33"/>
                </a:cxn>
                <a:cxn ang="0">
                  <a:pos x="257" y="51"/>
                </a:cxn>
                <a:cxn ang="0">
                  <a:pos x="285" y="67"/>
                </a:cxn>
                <a:cxn ang="0">
                  <a:pos x="277" y="79"/>
                </a:cxn>
                <a:cxn ang="0">
                  <a:pos x="246" y="92"/>
                </a:cxn>
                <a:cxn ang="0">
                  <a:pos x="214" y="102"/>
                </a:cxn>
                <a:cxn ang="0">
                  <a:pos x="182" y="112"/>
                </a:cxn>
                <a:cxn ang="0">
                  <a:pos x="148" y="118"/>
                </a:cxn>
                <a:cxn ang="0">
                  <a:pos x="110" y="114"/>
                </a:cxn>
                <a:cxn ang="0">
                  <a:pos x="73" y="100"/>
                </a:cxn>
                <a:cxn ang="0">
                  <a:pos x="40" y="79"/>
                </a:cxn>
                <a:cxn ang="0">
                  <a:pos x="31" y="60"/>
                </a:cxn>
                <a:cxn ang="0">
                  <a:pos x="71" y="43"/>
                </a:cxn>
                <a:cxn ang="0">
                  <a:pos x="126" y="26"/>
                </a:cxn>
                <a:cxn ang="0">
                  <a:pos x="168" y="16"/>
                </a:cxn>
                <a:cxn ang="0">
                  <a:pos x="168" y="14"/>
                </a:cxn>
                <a:cxn ang="0">
                  <a:pos x="155" y="15"/>
                </a:cxn>
                <a:cxn ang="0">
                  <a:pos x="142" y="16"/>
                </a:cxn>
                <a:cxn ang="0">
                  <a:pos x="129" y="17"/>
                </a:cxn>
                <a:cxn ang="0">
                  <a:pos x="79" y="0"/>
                </a:cxn>
                <a:cxn ang="0">
                  <a:pos x="83" y="23"/>
                </a:cxn>
                <a:cxn ang="0">
                  <a:pos x="54" y="29"/>
                </a:cxn>
                <a:cxn ang="0">
                  <a:pos x="30" y="38"/>
                </a:cxn>
                <a:cxn ang="0">
                  <a:pos x="12" y="48"/>
                </a:cxn>
                <a:cxn ang="0">
                  <a:pos x="0" y="61"/>
                </a:cxn>
                <a:cxn ang="0">
                  <a:pos x="6" y="81"/>
                </a:cxn>
                <a:cxn ang="0">
                  <a:pos x="30" y="107"/>
                </a:cxn>
                <a:cxn ang="0">
                  <a:pos x="81" y="133"/>
                </a:cxn>
                <a:cxn ang="0">
                  <a:pos x="162" y="151"/>
                </a:cxn>
              </a:cxnLst>
              <a:rect l="0" t="0" r="r" b="b"/>
              <a:pathLst>
                <a:path w="322" h="151">
                  <a:moveTo>
                    <a:pt x="162" y="151"/>
                  </a:moveTo>
                  <a:lnTo>
                    <a:pt x="196" y="143"/>
                  </a:lnTo>
                  <a:lnTo>
                    <a:pt x="226" y="134"/>
                  </a:lnTo>
                  <a:lnTo>
                    <a:pt x="254" y="122"/>
                  </a:lnTo>
                  <a:lnTo>
                    <a:pt x="276" y="112"/>
                  </a:lnTo>
                  <a:lnTo>
                    <a:pt x="294" y="100"/>
                  </a:lnTo>
                  <a:lnTo>
                    <a:pt x="308" y="91"/>
                  </a:lnTo>
                  <a:lnTo>
                    <a:pt x="317" y="81"/>
                  </a:lnTo>
                  <a:lnTo>
                    <a:pt x="322" y="75"/>
                  </a:lnTo>
                  <a:lnTo>
                    <a:pt x="322" y="70"/>
                  </a:lnTo>
                  <a:lnTo>
                    <a:pt x="316" y="63"/>
                  </a:lnTo>
                  <a:lnTo>
                    <a:pt x="305" y="56"/>
                  </a:lnTo>
                  <a:lnTo>
                    <a:pt x="289" y="48"/>
                  </a:lnTo>
                  <a:lnTo>
                    <a:pt x="270" y="41"/>
                  </a:lnTo>
                  <a:lnTo>
                    <a:pt x="247" y="33"/>
                  </a:lnTo>
                  <a:lnTo>
                    <a:pt x="220" y="24"/>
                  </a:lnTo>
                  <a:lnTo>
                    <a:pt x="190" y="16"/>
                  </a:lnTo>
                  <a:lnTo>
                    <a:pt x="194" y="19"/>
                  </a:lnTo>
                  <a:lnTo>
                    <a:pt x="204" y="24"/>
                  </a:lnTo>
                  <a:lnTo>
                    <a:pt x="220" y="33"/>
                  </a:lnTo>
                  <a:lnTo>
                    <a:pt x="239" y="41"/>
                  </a:lnTo>
                  <a:lnTo>
                    <a:pt x="257" y="51"/>
                  </a:lnTo>
                  <a:lnTo>
                    <a:pt x="274" y="60"/>
                  </a:lnTo>
                  <a:lnTo>
                    <a:pt x="285" y="67"/>
                  </a:lnTo>
                  <a:lnTo>
                    <a:pt x="290" y="73"/>
                  </a:lnTo>
                  <a:lnTo>
                    <a:pt x="277" y="79"/>
                  </a:lnTo>
                  <a:lnTo>
                    <a:pt x="262" y="85"/>
                  </a:lnTo>
                  <a:lnTo>
                    <a:pt x="246" y="92"/>
                  </a:lnTo>
                  <a:lnTo>
                    <a:pt x="230" y="97"/>
                  </a:lnTo>
                  <a:lnTo>
                    <a:pt x="214" y="102"/>
                  </a:lnTo>
                  <a:lnTo>
                    <a:pt x="198" y="106"/>
                  </a:lnTo>
                  <a:lnTo>
                    <a:pt x="182" y="112"/>
                  </a:lnTo>
                  <a:lnTo>
                    <a:pt x="167" y="116"/>
                  </a:lnTo>
                  <a:lnTo>
                    <a:pt x="148" y="118"/>
                  </a:lnTo>
                  <a:lnTo>
                    <a:pt x="129" y="117"/>
                  </a:lnTo>
                  <a:lnTo>
                    <a:pt x="110" y="114"/>
                  </a:lnTo>
                  <a:lnTo>
                    <a:pt x="91" y="107"/>
                  </a:lnTo>
                  <a:lnTo>
                    <a:pt x="73" y="100"/>
                  </a:lnTo>
                  <a:lnTo>
                    <a:pt x="55" y="90"/>
                  </a:lnTo>
                  <a:lnTo>
                    <a:pt x="40" y="79"/>
                  </a:lnTo>
                  <a:lnTo>
                    <a:pt x="26" y="66"/>
                  </a:lnTo>
                  <a:lnTo>
                    <a:pt x="31" y="60"/>
                  </a:lnTo>
                  <a:lnTo>
                    <a:pt x="47" y="53"/>
                  </a:lnTo>
                  <a:lnTo>
                    <a:pt x="71" y="43"/>
                  </a:lnTo>
                  <a:lnTo>
                    <a:pt x="99" y="35"/>
                  </a:lnTo>
                  <a:lnTo>
                    <a:pt x="126" y="26"/>
                  </a:lnTo>
                  <a:lnTo>
                    <a:pt x="150" y="20"/>
                  </a:lnTo>
                  <a:lnTo>
                    <a:pt x="168" y="16"/>
                  </a:lnTo>
                  <a:lnTo>
                    <a:pt x="175" y="14"/>
                  </a:lnTo>
                  <a:lnTo>
                    <a:pt x="168" y="14"/>
                  </a:lnTo>
                  <a:lnTo>
                    <a:pt x="161" y="15"/>
                  </a:lnTo>
                  <a:lnTo>
                    <a:pt x="155" y="15"/>
                  </a:lnTo>
                  <a:lnTo>
                    <a:pt x="148" y="16"/>
                  </a:lnTo>
                  <a:lnTo>
                    <a:pt x="142" y="16"/>
                  </a:lnTo>
                  <a:lnTo>
                    <a:pt x="136" y="17"/>
                  </a:lnTo>
                  <a:lnTo>
                    <a:pt x="129" y="17"/>
                  </a:lnTo>
                  <a:lnTo>
                    <a:pt x="123" y="18"/>
                  </a:lnTo>
                  <a:lnTo>
                    <a:pt x="79" y="0"/>
                  </a:lnTo>
                  <a:lnTo>
                    <a:pt x="45" y="7"/>
                  </a:lnTo>
                  <a:lnTo>
                    <a:pt x="83" y="23"/>
                  </a:lnTo>
                  <a:lnTo>
                    <a:pt x="68" y="26"/>
                  </a:lnTo>
                  <a:lnTo>
                    <a:pt x="54" y="29"/>
                  </a:lnTo>
                  <a:lnTo>
                    <a:pt x="42" y="34"/>
                  </a:lnTo>
                  <a:lnTo>
                    <a:pt x="30" y="38"/>
                  </a:lnTo>
                  <a:lnTo>
                    <a:pt x="21" y="43"/>
                  </a:lnTo>
                  <a:lnTo>
                    <a:pt x="12" y="48"/>
                  </a:lnTo>
                  <a:lnTo>
                    <a:pt x="5" y="55"/>
                  </a:lnTo>
                  <a:lnTo>
                    <a:pt x="0" y="61"/>
                  </a:lnTo>
                  <a:lnTo>
                    <a:pt x="1" y="70"/>
                  </a:lnTo>
                  <a:lnTo>
                    <a:pt x="6" y="81"/>
                  </a:lnTo>
                  <a:lnTo>
                    <a:pt x="15" y="94"/>
                  </a:lnTo>
                  <a:lnTo>
                    <a:pt x="30" y="107"/>
                  </a:lnTo>
                  <a:lnTo>
                    <a:pt x="51" y="120"/>
                  </a:lnTo>
                  <a:lnTo>
                    <a:pt x="81" y="133"/>
                  </a:lnTo>
                  <a:lnTo>
                    <a:pt x="117" y="143"/>
                  </a:lnTo>
                  <a:lnTo>
                    <a:pt x="162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7856538" y="3465513"/>
              <a:ext cx="369888" cy="298450"/>
            </a:xfrm>
            <a:custGeom>
              <a:avLst/>
              <a:gdLst/>
              <a:ahLst/>
              <a:cxnLst>
                <a:cxn ang="0">
                  <a:pos x="450" y="236"/>
                </a:cxn>
                <a:cxn ang="0">
                  <a:pos x="419" y="263"/>
                </a:cxn>
                <a:cxn ang="0">
                  <a:pos x="380" y="292"/>
                </a:cxn>
                <a:cxn ang="0">
                  <a:pos x="331" y="317"/>
                </a:cxn>
                <a:cxn ang="0">
                  <a:pos x="272" y="337"/>
                </a:cxn>
                <a:cxn ang="0">
                  <a:pos x="212" y="346"/>
                </a:cxn>
                <a:cxn ang="0">
                  <a:pos x="167" y="336"/>
                </a:cxn>
                <a:cxn ang="0">
                  <a:pos x="118" y="315"/>
                </a:cxn>
                <a:cxn ang="0">
                  <a:pos x="75" y="291"/>
                </a:cxn>
                <a:cxn ang="0">
                  <a:pos x="42" y="270"/>
                </a:cxn>
                <a:cxn ang="0">
                  <a:pos x="28" y="261"/>
                </a:cxn>
                <a:cxn ang="0">
                  <a:pos x="19" y="174"/>
                </a:cxn>
                <a:cxn ang="0">
                  <a:pos x="29" y="117"/>
                </a:cxn>
                <a:cxn ang="0">
                  <a:pos x="48" y="85"/>
                </a:cxn>
                <a:cxn ang="0">
                  <a:pos x="81" y="63"/>
                </a:cxn>
                <a:cxn ang="0">
                  <a:pos x="97" y="79"/>
                </a:cxn>
                <a:cxn ang="0">
                  <a:pos x="128" y="97"/>
                </a:cxn>
                <a:cxn ang="0">
                  <a:pos x="169" y="113"/>
                </a:cxn>
                <a:cxn ang="0">
                  <a:pos x="212" y="125"/>
                </a:cxn>
                <a:cxn ang="0">
                  <a:pos x="254" y="131"/>
                </a:cxn>
                <a:cxn ang="0">
                  <a:pos x="298" y="124"/>
                </a:cxn>
                <a:cxn ang="0">
                  <a:pos x="356" y="103"/>
                </a:cxn>
                <a:cxn ang="0">
                  <a:pos x="405" y="80"/>
                </a:cxn>
                <a:cxn ang="0">
                  <a:pos x="441" y="119"/>
                </a:cxn>
                <a:cxn ang="0">
                  <a:pos x="454" y="177"/>
                </a:cxn>
                <a:cxn ang="0">
                  <a:pos x="457" y="175"/>
                </a:cxn>
                <a:cxn ang="0">
                  <a:pos x="451" y="123"/>
                </a:cxn>
                <a:cxn ang="0">
                  <a:pos x="429" y="77"/>
                </a:cxn>
                <a:cxn ang="0">
                  <a:pos x="419" y="48"/>
                </a:cxn>
                <a:cxn ang="0">
                  <a:pos x="416" y="33"/>
                </a:cxn>
                <a:cxn ang="0">
                  <a:pos x="403" y="42"/>
                </a:cxn>
                <a:cxn ang="0">
                  <a:pos x="377" y="59"/>
                </a:cxn>
                <a:cxn ang="0">
                  <a:pos x="342" y="79"/>
                </a:cxn>
                <a:cxn ang="0">
                  <a:pos x="297" y="97"/>
                </a:cxn>
                <a:cxn ang="0">
                  <a:pos x="248" y="107"/>
                </a:cxn>
                <a:cxn ang="0">
                  <a:pos x="168" y="88"/>
                </a:cxn>
                <a:cxn ang="0">
                  <a:pos x="111" y="64"/>
                </a:cxn>
                <a:cxn ang="0">
                  <a:pos x="85" y="0"/>
                </a:cxn>
                <a:cxn ang="0">
                  <a:pos x="73" y="40"/>
                </a:cxn>
                <a:cxn ang="0">
                  <a:pos x="43" y="62"/>
                </a:cxn>
                <a:cxn ang="0">
                  <a:pos x="17" y="93"/>
                </a:cxn>
                <a:cxn ang="0">
                  <a:pos x="2" y="126"/>
                </a:cxn>
                <a:cxn ang="0">
                  <a:pos x="1" y="228"/>
                </a:cxn>
                <a:cxn ang="0">
                  <a:pos x="24" y="287"/>
                </a:cxn>
                <a:cxn ang="0">
                  <a:pos x="61" y="313"/>
                </a:cxn>
                <a:cxn ang="0">
                  <a:pos x="106" y="337"/>
                </a:cxn>
                <a:cxn ang="0">
                  <a:pos x="151" y="357"/>
                </a:cxn>
                <a:cxn ang="0">
                  <a:pos x="195" y="371"/>
                </a:cxn>
                <a:cxn ang="0">
                  <a:pos x="235" y="374"/>
                </a:cxn>
                <a:cxn ang="0">
                  <a:pos x="285" y="360"/>
                </a:cxn>
                <a:cxn ang="0">
                  <a:pos x="337" y="337"/>
                </a:cxn>
                <a:cxn ang="0">
                  <a:pos x="389" y="309"/>
                </a:cxn>
                <a:cxn ang="0">
                  <a:pos x="434" y="278"/>
                </a:cxn>
                <a:cxn ang="0">
                  <a:pos x="467" y="251"/>
                </a:cxn>
              </a:cxnLst>
              <a:rect l="0" t="0" r="r" b="b"/>
              <a:pathLst>
                <a:path w="467" h="375">
                  <a:moveTo>
                    <a:pt x="466" y="220"/>
                  </a:moveTo>
                  <a:lnTo>
                    <a:pt x="458" y="228"/>
                  </a:lnTo>
                  <a:lnTo>
                    <a:pt x="450" y="236"/>
                  </a:lnTo>
                  <a:lnTo>
                    <a:pt x="441" y="246"/>
                  </a:lnTo>
                  <a:lnTo>
                    <a:pt x="430" y="255"/>
                  </a:lnTo>
                  <a:lnTo>
                    <a:pt x="419" y="263"/>
                  </a:lnTo>
                  <a:lnTo>
                    <a:pt x="407" y="273"/>
                  </a:lnTo>
                  <a:lnTo>
                    <a:pt x="394" y="282"/>
                  </a:lnTo>
                  <a:lnTo>
                    <a:pt x="380" y="292"/>
                  </a:lnTo>
                  <a:lnTo>
                    <a:pt x="365" y="301"/>
                  </a:lnTo>
                  <a:lnTo>
                    <a:pt x="349" y="310"/>
                  </a:lnTo>
                  <a:lnTo>
                    <a:pt x="331" y="317"/>
                  </a:lnTo>
                  <a:lnTo>
                    <a:pt x="313" y="325"/>
                  </a:lnTo>
                  <a:lnTo>
                    <a:pt x="293" y="332"/>
                  </a:lnTo>
                  <a:lnTo>
                    <a:pt x="272" y="337"/>
                  </a:lnTo>
                  <a:lnTo>
                    <a:pt x="250" y="343"/>
                  </a:lnTo>
                  <a:lnTo>
                    <a:pt x="226" y="346"/>
                  </a:lnTo>
                  <a:lnTo>
                    <a:pt x="212" y="346"/>
                  </a:lnTo>
                  <a:lnTo>
                    <a:pt x="197" y="345"/>
                  </a:lnTo>
                  <a:lnTo>
                    <a:pt x="182" y="341"/>
                  </a:lnTo>
                  <a:lnTo>
                    <a:pt x="167" y="336"/>
                  </a:lnTo>
                  <a:lnTo>
                    <a:pt x="151" y="330"/>
                  </a:lnTo>
                  <a:lnTo>
                    <a:pt x="134" y="322"/>
                  </a:lnTo>
                  <a:lnTo>
                    <a:pt x="118" y="315"/>
                  </a:lnTo>
                  <a:lnTo>
                    <a:pt x="103" y="307"/>
                  </a:lnTo>
                  <a:lnTo>
                    <a:pt x="89" y="299"/>
                  </a:lnTo>
                  <a:lnTo>
                    <a:pt x="75" y="291"/>
                  </a:lnTo>
                  <a:lnTo>
                    <a:pt x="62" y="283"/>
                  </a:lnTo>
                  <a:lnTo>
                    <a:pt x="52" y="276"/>
                  </a:lnTo>
                  <a:lnTo>
                    <a:pt x="42" y="270"/>
                  </a:lnTo>
                  <a:lnTo>
                    <a:pt x="35" y="266"/>
                  </a:lnTo>
                  <a:lnTo>
                    <a:pt x="31" y="262"/>
                  </a:lnTo>
                  <a:lnTo>
                    <a:pt x="28" y="261"/>
                  </a:lnTo>
                  <a:lnTo>
                    <a:pt x="22" y="234"/>
                  </a:lnTo>
                  <a:lnTo>
                    <a:pt x="19" y="203"/>
                  </a:lnTo>
                  <a:lnTo>
                    <a:pt x="19" y="174"/>
                  </a:lnTo>
                  <a:lnTo>
                    <a:pt x="20" y="146"/>
                  </a:lnTo>
                  <a:lnTo>
                    <a:pt x="24" y="131"/>
                  </a:lnTo>
                  <a:lnTo>
                    <a:pt x="29" y="117"/>
                  </a:lnTo>
                  <a:lnTo>
                    <a:pt x="34" y="105"/>
                  </a:lnTo>
                  <a:lnTo>
                    <a:pt x="40" y="95"/>
                  </a:lnTo>
                  <a:lnTo>
                    <a:pt x="48" y="85"/>
                  </a:lnTo>
                  <a:lnTo>
                    <a:pt x="57" y="77"/>
                  </a:lnTo>
                  <a:lnTo>
                    <a:pt x="69" y="69"/>
                  </a:lnTo>
                  <a:lnTo>
                    <a:pt x="81" y="63"/>
                  </a:lnTo>
                  <a:lnTo>
                    <a:pt x="84" y="68"/>
                  </a:lnTo>
                  <a:lnTo>
                    <a:pt x="90" y="74"/>
                  </a:lnTo>
                  <a:lnTo>
                    <a:pt x="97" y="79"/>
                  </a:lnTo>
                  <a:lnTo>
                    <a:pt x="107" y="85"/>
                  </a:lnTo>
                  <a:lnTo>
                    <a:pt x="116" y="91"/>
                  </a:lnTo>
                  <a:lnTo>
                    <a:pt x="128" y="97"/>
                  </a:lnTo>
                  <a:lnTo>
                    <a:pt x="140" y="102"/>
                  </a:lnTo>
                  <a:lnTo>
                    <a:pt x="154" y="107"/>
                  </a:lnTo>
                  <a:lnTo>
                    <a:pt x="169" y="113"/>
                  </a:lnTo>
                  <a:lnTo>
                    <a:pt x="182" y="118"/>
                  </a:lnTo>
                  <a:lnTo>
                    <a:pt x="197" y="122"/>
                  </a:lnTo>
                  <a:lnTo>
                    <a:pt x="212" y="125"/>
                  </a:lnTo>
                  <a:lnTo>
                    <a:pt x="227" y="128"/>
                  </a:lnTo>
                  <a:lnTo>
                    <a:pt x="240" y="130"/>
                  </a:lnTo>
                  <a:lnTo>
                    <a:pt x="254" y="131"/>
                  </a:lnTo>
                  <a:lnTo>
                    <a:pt x="267" y="131"/>
                  </a:lnTo>
                  <a:lnTo>
                    <a:pt x="281" y="128"/>
                  </a:lnTo>
                  <a:lnTo>
                    <a:pt x="298" y="124"/>
                  </a:lnTo>
                  <a:lnTo>
                    <a:pt x="317" y="118"/>
                  </a:lnTo>
                  <a:lnTo>
                    <a:pt x="336" y="112"/>
                  </a:lnTo>
                  <a:lnTo>
                    <a:pt x="356" y="103"/>
                  </a:lnTo>
                  <a:lnTo>
                    <a:pt x="374" y="95"/>
                  </a:lnTo>
                  <a:lnTo>
                    <a:pt x="391" y="87"/>
                  </a:lnTo>
                  <a:lnTo>
                    <a:pt x="405" y="80"/>
                  </a:lnTo>
                  <a:lnTo>
                    <a:pt x="419" y="86"/>
                  </a:lnTo>
                  <a:lnTo>
                    <a:pt x="431" y="100"/>
                  </a:lnTo>
                  <a:lnTo>
                    <a:pt x="441" y="119"/>
                  </a:lnTo>
                  <a:lnTo>
                    <a:pt x="447" y="140"/>
                  </a:lnTo>
                  <a:lnTo>
                    <a:pt x="451" y="160"/>
                  </a:lnTo>
                  <a:lnTo>
                    <a:pt x="454" y="177"/>
                  </a:lnTo>
                  <a:lnTo>
                    <a:pt x="456" y="189"/>
                  </a:lnTo>
                  <a:lnTo>
                    <a:pt x="457" y="192"/>
                  </a:lnTo>
                  <a:lnTo>
                    <a:pt x="457" y="175"/>
                  </a:lnTo>
                  <a:lnTo>
                    <a:pt x="456" y="158"/>
                  </a:lnTo>
                  <a:lnTo>
                    <a:pt x="454" y="140"/>
                  </a:lnTo>
                  <a:lnTo>
                    <a:pt x="451" y="123"/>
                  </a:lnTo>
                  <a:lnTo>
                    <a:pt x="447" y="106"/>
                  </a:lnTo>
                  <a:lnTo>
                    <a:pt x="439" y="92"/>
                  </a:lnTo>
                  <a:lnTo>
                    <a:pt x="429" y="77"/>
                  </a:lnTo>
                  <a:lnTo>
                    <a:pt x="416" y="64"/>
                  </a:lnTo>
                  <a:lnTo>
                    <a:pt x="418" y="57"/>
                  </a:lnTo>
                  <a:lnTo>
                    <a:pt x="419" y="48"/>
                  </a:lnTo>
                  <a:lnTo>
                    <a:pt x="419" y="41"/>
                  </a:lnTo>
                  <a:lnTo>
                    <a:pt x="417" y="33"/>
                  </a:lnTo>
                  <a:lnTo>
                    <a:pt x="416" y="33"/>
                  </a:lnTo>
                  <a:lnTo>
                    <a:pt x="413" y="35"/>
                  </a:lnTo>
                  <a:lnTo>
                    <a:pt x="409" y="38"/>
                  </a:lnTo>
                  <a:lnTo>
                    <a:pt x="403" y="42"/>
                  </a:lnTo>
                  <a:lnTo>
                    <a:pt x="395" y="47"/>
                  </a:lnTo>
                  <a:lnTo>
                    <a:pt x="387" y="53"/>
                  </a:lnTo>
                  <a:lnTo>
                    <a:pt x="377" y="59"/>
                  </a:lnTo>
                  <a:lnTo>
                    <a:pt x="366" y="66"/>
                  </a:lnTo>
                  <a:lnTo>
                    <a:pt x="354" y="73"/>
                  </a:lnTo>
                  <a:lnTo>
                    <a:pt x="342" y="79"/>
                  </a:lnTo>
                  <a:lnTo>
                    <a:pt x="327" y="86"/>
                  </a:lnTo>
                  <a:lnTo>
                    <a:pt x="313" y="92"/>
                  </a:lnTo>
                  <a:lnTo>
                    <a:pt x="297" y="97"/>
                  </a:lnTo>
                  <a:lnTo>
                    <a:pt x="281" y="102"/>
                  </a:lnTo>
                  <a:lnTo>
                    <a:pt x="265" y="105"/>
                  </a:lnTo>
                  <a:lnTo>
                    <a:pt x="248" y="107"/>
                  </a:lnTo>
                  <a:lnTo>
                    <a:pt x="218" y="102"/>
                  </a:lnTo>
                  <a:lnTo>
                    <a:pt x="192" y="96"/>
                  </a:lnTo>
                  <a:lnTo>
                    <a:pt x="168" y="88"/>
                  </a:lnTo>
                  <a:lnTo>
                    <a:pt x="147" y="81"/>
                  </a:lnTo>
                  <a:lnTo>
                    <a:pt x="128" y="74"/>
                  </a:lnTo>
                  <a:lnTo>
                    <a:pt x="111" y="64"/>
                  </a:lnTo>
                  <a:lnTo>
                    <a:pt x="97" y="55"/>
                  </a:lnTo>
                  <a:lnTo>
                    <a:pt x="85" y="43"/>
                  </a:lnTo>
                  <a:lnTo>
                    <a:pt x="85" y="0"/>
                  </a:lnTo>
                  <a:lnTo>
                    <a:pt x="76" y="11"/>
                  </a:lnTo>
                  <a:lnTo>
                    <a:pt x="74" y="26"/>
                  </a:lnTo>
                  <a:lnTo>
                    <a:pt x="73" y="40"/>
                  </a:lnTo>
                  <a:lnTo>
                    <a:pt x="65" y="48"/>
                  </a:lnTo>
                  <a:lnTo>
                    <a:pt x="54" y="55"/>
                  </a:lnTo>
                  <a:lnTo>
                    <a:pt x="43" y="62"/>
                  </a:lnTo>
                  <a:lnTo>
                    <a:pt x="34" y="72"/>
                  </a:lnTo>
                  <a:lnTo>
                    <a:pt x="25" y="82"/>
                  </a:lnTo>
                  <a:lnTo>
                    <a:pt x="17" y="93"/>
                  </a:lnTo>
                  <a:lnTo>
                    <a:pt x="11" y="104"/>
                  </a:lnTo>
                  <a:lnTo>
                    <a:pt x="5" y="116"/>
                  </a:lnTo>
                  <a:lnTo>
                    <a:pt x="2" y="126"/>
                  </a:lnTo>
                  <a:lnTo>
                    <a:pt x="1" y="142"/>
                  </a:lnTo>
                  <a:lnTo>
                    <a:pt x="0" y="181"/>
                  </a:lnTo>
                  <a:lnTo>
                    <a:pt x="1" y="228"/>
                  </a:lnTo>
                  <a:lnTo>
                    <a:pt x="5" y="269"/>
                  </a:lnTo>
                  <a:lnTo>
                    <a:pt x="14" y="277"/>
                  </a:lnTo>
                  <a:lnTo>
                    <a:pt x="24" y="287"/>
                  </a:lnTo>
                  <a:lnTo>
                    <a:pt x="35" y="295"/>
                  </a:lnTo>
                  <a:lnTo>
                    <a:pt x="48" y="303"/>
                  </a:lnTo>
                  <a:lnTo>
                    <a:pt x="61" y="313"/>
                  </a:lnTo>
                  <a:lnTo>
                    <a:pt x="75" y="321"/>
                  </a:lnTo>
                  <a:lnTo>
                    <a:pt x="90" y="329"/>
                  </a:lnTo>
                  <a:lnTo>
                    <a:pt x="106" y="337"/>
                  </a:lnTo>
                  <a:lnTo>
                    <a:pt x="120" y="345"/>
                  </a:lnTo>
                  <a:lnTo>
                    <a:pt x="136" y="351"/>
                  </a:lnTo>
                  <a:lnTo>
                    <a:pt x="151" y="357"/>
                  </a:lnTo>
                  <a:lnTo>
                    <a:pt x="167" y="363"/>
                  </a:lnTo>
                  <a:lnTo>
                    <a:pt x="181" y="367"/>
                  </a:lnTo>
                  <a:lnTo>
                    <a:pt x="195" y="371"/>
                  </a:lnTo>
                  <a:lnTo>
                    <a:pt x="208" y="373"/>
                  </a:lnTo>
                  <a:lnTo>
                    <a:pt x="220" y="375"/>
                  </a:lnTo>
                  <a:lnTo>
                    <a:pt x="235" y="374"/>
                  </a:lnTo>
                  <a:lnTo>
                    <a:pt x="251" y="371"/>
                  </a:lnTo>
                  <a:lnTo>
                    <a:pt x="268" y="367"/>
                  </a:lnTo>
                  <a:lnTo>
                    <a:pt x="285" y="360"/>
                  </a:lnTo>
                  <a:lnTo>
                    <a:pt x="303" y="354"/>
                  </a:lnTo>
                  <a:lnTo>
                    <a:pt x="319" y="346"/>
                  </a:lnTo>
                  <a:lnTo>
                    <a:pt x="337" y="337"/>
                  </a:lnTo>
                  <a:lnTo>
                    <a:pt x="355" y="328"/>
                  </a:lnTo>
                  <a:lnTo>
                    <a:pt x="372" y="318"/>
                  </a:lnTo>
                  <a:lnTo>
                    <a:pt x="389" y="309"/>
                  </a:lnTo>
                  <a:lnTo>
                    <a:pt x="405" y="298"/>
                  </a:lnTo>
                  <a:lnTo>
                    <a:pt x="419" y="288"/>
                  </a:lnTo>
                  <a:lnTo>
                    <a:pt x="434" y="278"/>
                  </a:lnTo>
                  <a:lnTo>
                    <a:pt x="447" y="269"/>
                  </a:lnTo>
                  <a:lnTo>
                    <a:pt x="457" y="259"/>
                  </a:lnTo>
                  <a:lnTo>
                    <a:pt x="467" y="251"/>
                  </a:lnTo>
                  <a:lnTo>
                    <a:pt x="466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3" name="Freeform 73"/>
            <p:cNvSpPr>
              <a:spLocks/>
            </p:cNvSpPr>
            <p:nvPr/>
          </p:nvSpPr>
          <p:spPr bwMode="auto">
            <a:xfrm>
              <a:off x="7723188" y="3546476"/>
              <a:ext cx="117475" cy="1333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2" y="11"/>
                </a:cxn>
                <a:cxn ang="0">
                  <a:pos x="37" y="20"/>
                </a:cxn>
                <a:cxn ang="0">
                  <a:pos x="30" y="31"/>
                </a:cxn>
                <a:cxn ang="0">
                  <a:pos x="24" y="41"/>
                </a:cxn>
                <a:cxn ang="0">
                  <a:pos x="18" y="52"/>
                </a:cxn>
                <a:cxn ang="0">
                  <a:pos x="11" y="63"/>
                </a:cxn>
                <a:cxn ang="0">
                  <a:pos x="6" y="74"/>
                </a:cxn>
                <a:cxn ang="0">
                  <a:pos x="0" y="84"/>
                </a:cxn>
                <a:cxn ang="0">
                  <a:pos x="102" y="170"/>
                </a:cxn>
                <a:cxn ang="0">
                  <a:pos x="105" y="161"/>
                </a:cxn>
                <a:cxn ang="0">
                  <a:pos x="110" y="147"/>
                </a:cxn>
                <a:cxn ang="0">
                  <a:pos x="117" y="130"/>
                </a:cxn>
                <a:cxn ang="0">
                  <a:pos x="122" y="115"/>
                </a:cxn>
                <a:cxn ang="0">
                  <a:pos x="125" y="123"/>
                </a:cxn>
                <a:cxn ang="0">
                  <a:pos x="131" y="132"/>
                </a:cxn>
                <a:cxn ang="0">
                  <a:pos x="138" y="139"/>
                </a:cxn>
                <a:cxn ang="0">
                  <a:pos x="146" y="142"/>
                </a:cxn>
                <a:cxn ang="0">
                  <a:pos x="141" y="70"/>
                </a:cxn>
                <a:cxn ang="0">
                  <a:pos x="48" y="0"/>
                </a:cxn>
              </a:cxnLst>
              <a:rect l="0" t="0" r="r" b="b"/>
              <a:pathLst>
                <a:path w="146" h="170">
                  <a:moveTo>
                    <a:pt x="48" y="0"/>
                  </a:moveTo>
                  <a:lnTo>
                    <a:pt x="42" y="11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4" y="41"/>
                  </a:lnTo>
                  <a:lnTo>
                    <a:pt x="18" y="52"/>
                  </a:lnTo>
                  <a:lnTo>
                    <a:pt x="11" y="63"/>
                  </a:lnTo>
                  <a:lnTo>
                    <a:pt x="6" y="74"/>
                  </a:lnTo>
                  <a:lnTo>
                    <a:pt x="0" y="84"/>
                  </a:lnTo>
                  <a:lnTo>
                    <a:pt x="102" y="170"/>
                  </a:lnTo>
                  <a:lnTo>
                    <a:pt x="105" y="161"/>
                  </a:lnTo>
                  <a:lnTo>
                    <a:pt x="110" y="147"/>
                  </a:lnTo>
                  <a:lnTo>
                    <a:pt x="117" y="130"/>
                  </a:lnTo>
                  <a:lnTo>
                    <a:pt x="122" y="115"/>
                  </a:lnTo>
                  <a:lnTo>
                    <a:pt x="125" y="123"/>
                  </a:lnTo>
                  <a:lnTo>
                    <a:pt x="131" y="132"/>
                  </a:lnTo>
                  <a:lnTo>
                    <a:pt x="138" y="139"/>
                  </a:lnTo>
                  <a:lnTo>
                    <a:pt x="146" y="142"/>
                  </a:lnTo>
                  <a:lnTo>
                    <a:pt x="141" y="7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4" name="Freeform 74"/>
            <p:cNvSpPr>
              <a:spLocks/>
            </p:cNvSpPr>
            <p:nvPr/>
          </p:nvSpPr>
          <p:spPr bwMode="auto">
            <a:xfrm>
              <a:off x="8066088" y="3575051"/>
              <a:ext cx="120650" cy="136525"/>
            </a:xfrm>
            <a:custGeom>
              <a:avLst/>
              <a:gdLst/>
              <a:ahLst/>
              <a:cxnLst>
                <a:cxn ang="0">
                  <a:pos x="21" y="105"/>
                </a:cxn>
                <a:cxn ang="0">
                  <a:pos x="46" y="97"/>
                </a:cxn>
                <a:cxn ang="0">
                  <a:pos x="73" y="86"/>
                </a:cxn>
                <a:cxn ang="0">
                  <a:pos x="98" y="73"/>
                </a:cxn>
                <a:cxn ang="0">
                  <a:pos x="112" y="64"/>
                </a:cxn>
                <a:cxn ang="0">
                  <a:pos x="126" y="66"/>
                </a:cxn>
                <a:cxn ang="0">
                  <a:pos x="126" y="78"/>
                </a:cxn>
                <a:cxn ang="0">
                  <a:pos x="90" y="98"/>
                </a:cxn>
                <a:cxn ang="0">
                  <a:pos x="42" y="120"/>
                </a:cxn>
                <a:cxn ang="0">
                  <a:pos x="6" y="136"/>
                </a:cxn>
                <a:cxn ang="0">
                  <a:pos x="6" y="141"/>
                </a:cxn>
                <a:cxn ang="0">
                  <a:pos x="33" y="134"/>
                </a:cxn>
                <a:cxn ang="0">
                  <a:pos x="70" y="120"/>
                </a:cxn>
                <a:cxn ang="0">
                  <a:pos x="105" y="106"/>
                </a:cxn>
                <a:cxn ang="0">
                  <a:pos x="115" y="110"/>
                </a:cxn>
                <a:cxn ang="0">
                  <a:pos x="87" y="131"/>
                </a:cxn>
                <a:cxn ang="0">
                  <a:pos x="47" y="153"/>
                </a:cxn>
                <a:cxn ang="0">
                  <a:pos x="18" y="169"/>
                </a:cxn>
                <a:cxn ang="0">
                  <a:pos x="30" y="166"/>
                </a:cxn>
                <a:cxn ang="0">
                  <a:pos x="64" y="154"/>
                </a:cxn>
                <a:cxn ang="0">
                  <a:pos x="95" y="139"/>
                </a:cxn>
                <a:cxn ang="0">
                  <a:pos x="126" y="121"/>
                </a:cxn>
                <a:cxn ang="0">
                  <a:pos x="146" y="98"/>
                </a:cxn>
                <a:cxn ang="0">
                  <a:pos x="151" y="72"/>
                </a:cxn>
                <a:cxn ang="0">
                  <a:pos x="147" y="54"/>
                </a:cxn>
                <a:cxn ang="0">
                  <a:pos x="141" y="48"/>
                </a:cxn>
                <a:cxn ang="0">
                  <a:pos x="132" y="45"/>
                </a:cxn>
                <a:cxn ang="0">
                  <a:pos x="123" y="43"/>
                </a:cxn>
                <a:cxn ang="0">
                  <a:pos x="121" y="35"/>
                </a:cxn>
                <a:cxn ang="0">
                  <a:pos x="114" y="17"/>
                </a:cxn>
                <a:cxn ang="0">
                  <a:pos x="99" y="3"/>
                </a:cxn>
                <a:cxn ang="0">
                  <a:pos x="86" y="2"/>
                </a:cxn>
                <a:cxn ang="0">
                  <a:pos x="75" y="0"/>
                </a:cxn>
                <a:cxn ang="0">
                  <a:pos x="64" y="0"/>
                </a:cxn>
                <a:cxn ang="0">
                  <a:pos x="52" y="3"/>
                </a:cxn>
                <a:cxn ang="0">
                  <a:pos x="59" y="6"/>
                </a:cxn>
                <a:cxn ang="0">
                  <a:pos x="74" y="9"/>
                </a:cxn>
                <a:cxn ang="0">
                  <a:pos x="89" y="13"/>
                </a:cxn>
                <a:cxn ang="0">
                  <a:pos x="97" y="14"/>
                </a:cxn>
                <a:cxn ang="0">
                  <a:pos x="79" y="35"/>
                </a:cxn>
                <a:cxn ang="0">
                  <a:pos x="56" y="51"/>
                </a:cxn>
                <a:cxn ang="0">
                  <a:pos x="38" y="61"/>
                </a:cxn>
                <a:cxn ang="0">
                  <a:pos x="29" y="65"/>
                </a:cxn>
                <a:cxn ang="0">
                  <a:pos x="45" y="63"/>
                </a:cxn>
                <a:cxn ang="0">
                  <a:pos x="61" y="60"/>
                </a:cxn>
                <a:cxn ang="0">
                  <a:pos x="74" y="55"/>
                </a:cxn>
                <a:cxn ang="0">
                  <a:pos x="88" y="47"/>
                </a:cxn>
                <a:cxn ang="0">
                  <a:pos x="82" y="65"/>
                </a:cxn>
                <a:cxn ang="0">
                  <a:pos x="53" y="80"/>
                </a:cxn>
                <a:cxn ang="0">
                  <a:pos x="22" y="91"/>
                </a:cxn>
                <a:cxn ang="0">
                  <a:pos x="8" y="96"/>
                </a:cxn>
              </a:cxnLst>
              <a:rect l="0" t="0" r="r" b="b"/>
              <a:pathLst>
                <a:path w="151" h="172">
                  <a:moveTo>
                    <a:pt x="10" y="109"/>
                  </a:moveTo>
                  <a:lnTo>
                    <a:pt x="21" y="105"/>
                  </a:lnTo>
                  <a:lnTo>
                    <a:pt x="33" y="101"/>
                  </a:lnTo>
                  <a:lnTo>
                    <a:pt x="46" y="97"/>
                  </a:lnTo>
                  <a:lnTo>
                    <a:pt x="60" y="92"/>
                  </a:lnTo>
                  <a:lnTo>
                    <a:pt x="73" y="86"/>
                  </a:lnTo>
                  <a:lnTo>
                    <a:pt x="86" y="80"/>
                  </a:lnTo>
                  <a:lnTo>
                    <a:pt x="98" y="73"/>
                  </a:lnTo>
                  <a:lnTo>
                    <a:pt x="106" y="65"/>
                  </a:lnTo>
                  <a:lnTo>
                    <a:pt x="112" y="64"/>
                  </a:lnTo>
                  <a:lnTo>
                    <a:pt x="120" y="64"/>
                  </a:lnTo>
                  <a:lnTo>
                    <a:pt x="126" y="66"/>
                  </a:lnTo>
                  <a:lnTo>
                    <a:pt x="131" y="71"/>
                  </a:lnTo>
                  <a:lnTo>
                    <a:pt x="126" y="78"/>
                  </a:lnTo>
                  <a:lnTo>
                    <a:pt x="111" y="87"/>
                  </a:lnTo>
                  <a:lnTo>
                    <a:pt x="90" y="98"/>
                  </a:lnTo>
                  <a:lnTo>
                    <a:pt x="66" y="110"/>
                  </a:lnTo>
                  <a:lnTo>
                    <a:pt x="42" y="120"/>
                  </a:lnTo>
                  <a:lnTo>
                    <a:pt x="21" y="129"/>
                  </a:lnTo>
                  <a:lnTo>
                    <a:pt x="6" y="136"/>
                  </a:lnTo>
                  <a:lnTo>
                    <a:pt x="0" y="140"/>
                  </a:lnTo>
                  <a:lnTo>
                    <a:pt x="6" y="141"/>
                  </a:lnTo>
                  <a:lnTo>
                    <a:pt x="19" y="139"/>
                  </a:lnTo>
                  <a:lnTo>
                    <a:pt x="33" y="134"/>
                  </a:lnTo>
                  <a:lnTo>
                    <a:pt x="51" y="127"/>
                  </a:lnTo>
                  <a:lnTo>
                    <a:pt x="70" y="120"/>
                  </a:lnTo>
                  <a:lnTo>
                    <a:pt x="88" y="113"/>
                  </a:lnTo>
                  <a:lnTo>
                    <a:pt x="105" y="106"/>
                  </a:lnTo>
                  <a:lnTo>
                    <a:pt x="118" y="102"/>
                  </a:lnTo>
                  <a:lnTo>
                    <a:pt x="115" y="110"/>
                  </a:lnTo>
                  <a:lnTo>
                    <a:pt x="104" y="120"/>
                  </a:lnTo>
                  <a:lnTo>
                    <a:pt x="87" y="131"/>
                  </a:lnTo>
                  <a:lnTo>
                    <a:pt x="67" y="142"/>
                  </a:lnTo>
                  <a:lnTo>
                    <a:pt x="47" y="153"/>
                  </a:lnTo>
                  <a:lnTo>
                    <a:pt x="29" y="162"/>
                  </a:lnTo>
                  <a:lnTo>
                    <a:pt x="18" y="169"/>
                  </a:lnTo>
                  <a:lnTo>
                    <a:pt x="13" y="172"/>
                  </a:lnTo>
                  <a:lnTo>
                    <a:pt x="30" y="166"/>
                  </a:lnTo>
                  <a:lnTo>
                    <a:pt x="47" y="160"/>
                  </a:lnTo>
                  <a:lnTo>
                    <a:pt x="64" y="154"/>
                  </a:lnTo>
                  <a:lnTo>
                    <a:pt x="80" y="146"/>
                  </a:lnTo>
                  <a:lnTo>
                    <a:pt x="95" y="139"/>
                  </a:lnTo>
                  <a:lnTo>
                    <a:pt x="110" y="130"/>
                  </a:lnTo>
                  <a:lnTo>
                    <a:pt x="126" y="121"/>
                  </a:lnTo>
                  <a:lnTo>
                    <a:pt x="141" y="111"/>
                  </a:lnTo>
                  <a:lnTo>
                    <a:pt x="146" y="98"/>
                  </a:lnTo>
                  <a:lnTo>
                    <a:pt x="150" y="85"/>
                  </a:lnTo>
                  <a:lnTo>
                    <a:pt x="151" y="72"/>
                  </a:lnTo>
                  <a:lnTo>
                    <a:pt x="150" y="58"/>
                  </a:lnTo>
                  <a:lnTo>
                    <a:pt x="147" y="54"/>
                  </a:lnTo>
                  <a:lnTo>
                    <a:pt x="144" y="51"/>
                  </a:lnTo>
                  <a:lnTo>
                    <a:pt x="141" y="48"/>
                  </a:lnTo>
                  <a:lnTo>
                    <a:pt x="137" y="46"/>
                  </a:lnTo>
                  <a:lnTo>
                    <a:pt x="132" y="45"/>
                  </a:lnTo>
                  <a:lnTo>
                    <a:pt x="127" y="44"/>
                  </a:lnTo>
                  <a:lnTo>
                    <a:pt x="123" y="43"/>
                  </a:lnTo>
                  <a:lnTo>
                    <a:pt x="118" y="43"/>
                  </a:lnTo>
                  <a:lnTo>
                    <a:pt x="121" y="35"/>
                  </a:lnTo>
                  <a:lnTo>
                    <a:pt x="119" y="25"/>
                  </a:lnTo>
                  <a:lnTo>
                    <a:pt x="114" y="17"/>
                  </a:lnTo>
                  <a:lnTo>
                    <a:pt x="109" y="9"/>
                  </a:lnTo>
                  <a:lnTo>
                    <a:pt x="99" y="3"/>
                  </a:lnTo>
                  <a:lnTo>
                    <a:pt x="92" y="2"/>
                  </a:lnTo>
                  <a:lnTo>
                    <a:pt x="86" y="2"/>
                  </a:lnTo>
                  <a:lnTo>
                    <a:pt x="81" y="1"/>
                  </a:lnTo>
                  <a:lnTo>
                    <a:pt x="75" y="0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59" y="1"/>
                  </a:lnTo>
                  <a:lnTo>
                    <a:pt x="52" y="3"/>
                  </a:lnTo>
                  <a:lnTo>
                    <a:pt x="54" y="5"/>
                  </a:lnTo>
                  <a:lnTo>
                    <a:pt x="59" y="6"/>
                  </a:lnTo>
                  <a:lnTo>
                    <a:pt x="66" y="8"/>
                  </a:lnTo>
                  <a:lnTo>
                    <a:pt x="74" y="9"/>
                  </a:lnTo>
                  <a:lnTo>
                    <a:pt x="82" y="12"/>
                  </a:lnTo>
                  <a:lnTo>
                    <a:pt x="89" y="13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89" y="24"/>
                  </a:lnTo>
                  <a:lnTo>
                    <a:pt x="79" y="35"/>
                  </a:lnTo>
                  <a:lnTo>
                    <a:pt x="68" y="43"/>
                  </a:lnTo>
                  <a:lnTo>
                    <a:pt x="56" y="51"/>
                  </a:lnTo>
                  <a:lnTo>
                    <a:pt x="46" y="57"/>
                  </a:lnTo>
                  <a:lnTo>
                    <a:pt x="38" y="61"/>
                  </a:lnTo>
                  <a:lnTo>
                    <a:pt x="31" y="64"/>
                  </a:lnTo>
                  <a:lnTo>
                    <a:pt x="29" y="65"/>
                  </a:lnTo>
                  <a:lnTo>
                    <a:pt x="36" y="64"/>
                  </a:lnTo>
                  <a:lnTo>
                    <a:pt x="45" y="63"/>
                  </a:lnTo>
                  <a:lnTo>
                    <a:pt x="52" y="61"/>
                  </a:lnTo>
                  <a:lnTo>
                    <a:pt x="61" y="60"/>
                  </a:lnTo>
                  <a:lnTo>
                    <a:pt x="68" y="58"/>
                  </a:lnTo>
                  <a:lnTo>
                    <a:pt x="74" y="55"/>
                  </a:lnTo>
                  <a:lnTo>
                    <a:pt x="82" y="52"/>
                  </a:lnTo>
                  <a:lnTo>
                    <a:pt x="88" y="47"/>
                  </a:lnTo>
                  <a:lnTo>
                    <a:pt x="89" y="57"/>
                  </a:lnTo>
                  <a:lnTo>
                    <a:pt x="82" y="65"/>
                  </a:lnTo>
                  <a:lnTo>
                    <a:pt x="69" y="73"/>
                  </a:lnTo>
                  <a:lnTo>
                    <a:pt x="53" y="80"/>
                  </a:lnTo>
                  <a:lnTo>
                    <a:pt x="36" y="85"/>
                  </a:lnTo>
                  <a:lnTo>
                    <a:pt x="22" y="91"/>
                  </a:lnTo>
                  <a:lnTo>
                    <a:pt x="11" y="94"/>
                  </a:lnTo>
                  <a:lnTo>
                    <a:pt x="8" y="96"/>
                  </a:lnTo>
                  <a:lnTo>
                    <a:pt x="1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5" name="Freeform 75"/>
            <p:cNvSpPr>
              <a:spLocks/>
            </p:cNvSpPr>
            <p:nvPr/>
          </p:nvSpPr>
          <p:spPr bwMode="auto">
            <a:xfrm>
              <a:off x="7891463" y="3578226"/>
              <a:ext cx="207963" cy="146050"/>
            </a:xfrm>
            <a:custGeom>
              <a:avLst/>
              <a:gdLst/>
              <a:ahLst/>
              <a:cxnLst>
                <a:cxn ang="0">
                  <a:pos x="213" y="90"/>
                </a:cxn>
                <a:cxn ang="0">
                  <a:pos x="233" y="53"/>
                </a:cxn>
                <a:cxn ang="0">
                  <a:pos x="258" y="36"/>
                </a:cxn>
                <a:cxn ang="0">
                  <a:pos x="262" y="15"/>
                </a:cxn>
                <a:cxn ang="0">
                  <a:pos x="244" y="12"/>
                </a:cxn>
                <a:cxn ang="0">
                  <a:pos x="227" y="21"/>
                </a:cxn>
                <a:cxn ang="0">
                  <a:pos x="242" y="24"/>
                </a:cxn>
                <a:cxn ang="0">
                  <a:pos x="236" y="37"/>
                </a:cxn>
                <a:cxn ang="0">
                  <a:pos x="215" y="44"/>
                </a:cxn>
                <a:cxn ang="0">
                  <a:pos x="207" y="30"/>
                </a:cxn>
                <a:cxn ang="0">
                  <a:pos x="196" y="6"/>
                </a:cxn>
                <a:cxn ang="0">
                  <a:pos x="193" y="38"/>
                </a:cxn>
                <a:cxn ang="0">
                  <a:pos x="140" y="58"/>
                </a:cxn>
                <a:cxn ang="0">
                  <a:pos x="53" y="68"/>
                </a:cxn>
                <a:cxn ang="0">
                  <a:pos x="33" y="56"/>
                </a:cxn>
                <a:cxn ang="0">
                  <a:pos x="77" y="54"/>
                </a:cxn>
                <a:cxn ang="0">
                  <a:pos x="144" y="43"/>
                </a:cxn>
                <a:cxn ang="0">
                  <a:pos x="181" y="26"/>
                </a:cxn>
                <a:cxn ang="0">
                  <a:pos x="129" y="32"/>
                </a:cxn>
                <a:cxn ang="0">
                  <a:pos x="63" y="38"/>
                </a:cxn>
                <a:cxn ang="0">
                  <a:pos x="35" y="33"/>
                </a:cxn>
                <a:cxn ang="0">
                  <a:pos x="26" y="20"/>
                </a:cxn>
                <a:cxn ang="0">
                  <a:pos x="72" y="14"/>
                </a:cxn>
                <a:cxn ang="0">
                  <a:pos x="128" y="15"/>
                </a:cxn>
                <a:cxn ang="0">
                  <a:pos x="141" y="4"/>
                </a:cxn>
                <a:cxn ang="0">
                  <a:pos x="67" y="1"/>
                </a:cxn>
                <a:cxn ang="0">
                  <a:pos x="22" y="8"/>
                </a:cxn>
                <a:cxn ang="0">
                  <a:pos x="0" y="38"/>
                </a:cxn>
                <a:cxn ang="0">
                  <a:pos x="12" y="65"/>
                </a:cxn>
                <a:cxn ang="0">
                  <a:pos x="32" y="76"/>
                </a:cxn>
                <a:cxn ang="0">
                  <a:pos x="31" y="94"/>
                </a:cxn>
                <a:cxn ang="0">
                  <a:pos x="30" y="136"/>
                </a:cxn>
                <a:cxn ang="0">
                  <a:pos x="57" y="153"/>
                </a:cxn>
                <a:cxn ang="0">
                  <a:pos x="103" y="157"/>
                </a:cxn>
                <a:cxn ang="0">
                  <a:pos x="173" y="123"/>
                </a:cxn>
                <a:cxn ang="0">
                  <a:pos x="175" y="109"/>
                </a:cxn>
                <a:cxn ang="0">
                  <a:pos x="132" y="133"/>
                </a:cxn>
                <a:cxn ang="0">
                  <a:pos x="90" y="149"/>
                </a:cxn>
                <a:cxn ang="0">
                  <a:pos x="67" y="142"/>
                </a:cxn>
                <a:cxn ang="0">
                  <a:pos x="82" y="129"/>
                </a:cxn>
                <a:cxn ang="0">
                  <a:pos x="133" y="112"/>
                </a:cxn>
                <a:cxn ang="0">
                  <a:pos x="150" y="94"/>
                </a:cxn>
                <a:cxn ang="0">
                  <a:pos x="87" y="111"/>
                </a:cxn>
                <a:cxn ang="0">
                  <a:pos x="45" y="115"/>
                </a:cxn>
                <a:cxn ang="0">
                  <a:pos x="74" y="84"/>
                </a:cxn>
                <a:cxn ang="0">
                  <a:pos x="156" y="75"/>
                </a:cxn>
                <a:cxn ang="0">
                  <a:pos x="194" y="94"/>
                </a:cxn>
                <a:cxn ang="0">
                  <a:pos x="204" y="178"/>
                </a:cxn>
              </a:cxnLst>
              <a:rect l="0" t="0" r="r" b="b"/>
              <a:pathLst>
                <a:path w="263" h="185">
                  <a:moveTo>
                    <a:pt x="204" y="178"/>
                  </a:moveTo>
                  <a:lnTo>
                    <a:pt x="209" y="151"/>
                  </a:lnTo>
                  <a:lnTo>
                    <a:pt x="212" y="120"/>
                  </a:lnTo>
                  <a:lnTo>
                    <a:pt x="213" y="90"/>
                  </a:lnTo>
                  <a:lnTo>
                    <a:pt x="212" y="60"/>
                  </a:lnTo>
                  <a:lnTo>
                    <a:pt x="220" y="58"/>
                  </a:lnTo>
                  <a:lnTo>
                    <a:pt x="226" y="56"/>
                  </a:lnTo>
                  <a:lnTo>
                    <a:pt x="233" y="53"/>
                  </a:lnTo>
                  <a:lnTo>
                    <a:pt x="241" y="50"/>
                  </a:lnTo>
                  <a:lnTo>
                    <a:pt x="247" y="47"/>
                  </a:lnTo>
                  <a:lnTo>
                    <a:pt x="252" y="41"/>
                  </a:lnTo>
                  <a:lnTo>
                    <a:pt x="258" y="36"/>
                  </a:lnTo>
                  <a:lnTo>
                    <a:pt x="262" y="30"/>
                  </a:lnTo>
                  <a:lnTo>
                    <a:pt x="263" y="25"/>
                  </a:lnTo>
                  <a:lnTo>
                    <a:pt x="263" y="20"/>
                  </a:lnTo>
                  <a:lnTo>
                    <a:pt x="262" y="15"/>
                  </a:lnTo>
                  <a:lnTo>
                    <a:pt x="259" y="11"/>
                  </a:lnTo>
                  <a:lnTo>
                    <a:pt x="253" y="10"/>
                  </a:lnTo>
                  <a:lnTo>
                    <a:pt x="248" y="11"/>
                  </a:lnTo>
                  <a:lnTo>
                    <a:pt x="244" y="12"/>
                  </a:lnTo>
                  <a:lnTo>
                    <a:pt x="240" y="13"/>
                  </a:lnTo>
                  <a:lnTo>
                    <a:pt x="235" y="16"/>
                  </a:lnTo>
                  <a:lnTo>
                    <a:pt x="231" y="18"/>
                  </a:lnTo>
                  <a:lnTo>
                    <a:pt x="227" y="21"/>
                  </a:lnTo>
                  <a:lnTo>
                    <a:pt x="224" y="24"/>
                  </a:lnTo>
                  <a:lnTo>
                    <a:pt x="229" y="31"/>
                  </a:lnTo>
                  <a:lnTo>
                    <a:pt x="235" y="29"/>
                  </a:lnTo>
                  <a:lnTo>
                    <a:pt x="242" y="24"/>
                  </a:lnTo>
                  <a:lnTo>
                    <a:pt x="249" y="24"/>
                  </a:lnTo>
                  <a:lnTo>
                    <a:pt x="245" y="29"/>
                  </a:lnTo>
                  <a:lnTo>
                    <a:pt x="241" y="33"/>
                  </a:lnTo>
                  <a:lnTo>
                    <a:pt x="236" y="37"/>
                  </a:lnTo>
                  <a:lnTo>
                    <a:pt x="231" y="40"/>
                  </a:lnTo>
                  <a:lnTo>
                    <a:pt x="226" y="42"/>
                  </a:lnTo>
                  <a:lnTo>
                    <a:pt x="221" y="44"/>
                  </a:lnTo>
                  <a:lnTo>
                    <a:pt x="215" y="44"/>
                  </a:lnTo>
                  <a:lnTo>
                    <a:pt x="209" y="44"/>
                  </a:lnTo>
                  <a:lnTo>
                    <a:pt x="209" y="39"/>
                  </a:lnTo>
                  <a:lnTo>
                    <a:pt x="208" y="34"/>
                  </a:lnTo>
                  <a:lnTo>
                    <a:pt x="207" y="30"/>
                  </a:lnTo>
                  <a:lnTo>
                    <a:pt x="208" y="24"/>
                  </a:lnTo>
                  <a:lnTo>
                    <a:pt x="206" y="16"/>
                  </a:lnTo>
                  <a:lnTo>
                    <a:pt x="203" y="10"/>
                  </a:lnTo>
                  <a:lnTo>
                    <a:pt x="196" y="6"/>
                  </a:lnTo>
                  <a:lnTo>
                    <a:pt x="188" y="9"/>
                  </a:lnTo>
                  <a:lnTo>
                    <a:pt x="189" y="18"/>
                  </a:lnTo>
                  <a:lnTo>
                    <a:pt x="192" y="29"/>
                  </a:lnTo>
                  <a:lnTo>
                    <a:pt x="193" y="38"/>
                  </a:lnTo>
                  <a:lnTo>
                    <a:pt x="192" y="50"/>
                  </a:lnTo>
                  <a:lnTo>
                    <a:pt x="181" y="52"/>
                  </a:lnTo>
                  <a:lnTo>
                    <a:pt x="162" y="55"/>
                  </a:lnTo>
                  <a:lnTo>
                    <a:pt x="140" y="58"/>
                  </a:lnTo>
                  <a:lnTo>
                    <a:pt x="115" y="62"/>
                  </a:lnTo>
                  <a:lnTo>
                    <a:pt x="91" y="65"/>
                  </a:lnTo>
                  <a:lnTo>
                    <a:pt x="70" y="68"/>
                  </a:lnTo>
                  <a:lnTo>
                    <a:pt x="53" y="68"/>
                  </a:lnTo>
                  <a:lnTo>
                    <a:pt x="43" y="67"/>
                  </a:lnTo>
                  <a:lnTo>
                    <a:pt x="38" y="63"/>
                  </a:lnTo>
                  <a:lnTo>
                    <a:pt x="35" y="60"/>
                  </a:lnTo>
                  <a:lnTo>
                    <a:pt x="33" y="56"/>
                  </a:lnTo>
                  <a:lnTo>
                    <a:pt x="33" y="53"/>
                  </a:lnTo>
                  <a:lnTo>
                    <a:pt x="46" y="55"/>
                  </a:lnTo>
                  <a:lnTo>
                    <a:pt x="62" y="55"/>
                  </a:lnTo>
                  <a:lnTo>
                    <a:pt x="77" y="54"/>
                  </a:lnTo>
                  <a:lnTo>
                    <a:pt x="94" y="52"/>
                  </a:lnTo>
                  <a:lnTo>
                    <a:pt x="112" y="49"/>
                  </a:lnTo>
                  <a:lnTo>
                    <a:pt x="128" y="45"/>
                  </a:lnTo>
                  <a:lnTo>
                    <a:pt x="144" y="43"/>
                  </a:lnTo>
                  <a:lnTo>
                    <a:pt x="157" y="41"/>
                  </a:lnTo>
                  <a:lnTo>
                    <a:pt x="170" y="37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0" y="24"/>
                  </a:lnTo>
                  <a:lnTo>
                    <a:pt x="164" y="26"/>
                  </a:lnTo>
                  <a:lnTo>
                    <a:pt x="147" y="29"/>
                  </a:lnTo>
                  <a:lnTo>
                    <a:pt x="129" y="32"/>
                  </a:lnTo>
                  <a:lnTo>
                    <a:pt x="111" y="34"/>
                  </a:lnTo>
                  <a:lnTo>
                    <a:pt x="93" y="37"/>
                  </a:lnTo>
                  <a:lnTo>
                    <a:pt x="76" y="38"/>
                  </a:lnTo>
                  <a:lnTo>
                    <a:pt x="63" y="38"/>
                  </a:lnTo>
                  <a:lnTo>
                    <a:pt x="50" y="37"/>
                  </a:lnTo>
                  <a:lnTo>
                    <a:pt x="45" y="36"/>
                  </a:lnTo>
                  <a:lnTo>
                    <a:pt x="40" y="35"/>
                  </a:lnTo>
                  <a:lnTo>
                    <a:pt x="35" y="33"/>
                  </a:lnTo>
                  <a:lnTo>
                    <a:pt x="30" y="31"/>
                  </a:lnTo>
                  <a:lnTo>
                    <a:pt x="25" y="26"/>
                  </a:lnTo>
                  <a:lnTo>
                    <a:pt x="23" y="23"/>
                  </a:lnTo>
                  <a:lnTo>
                    <a:pt x="26" y="20"/>
                  </a:lnTo>
                  <a:lnTo>
                    <a:pt x="32" y="16"/>
                  </a:lnTo>
                  <a:lnTo>
                    <a:pt x="45" y="14"/>
                  </a:lnTo>
                  <a:lnTo>
                    <a:pt x="58" y="14"/>
                  </a:lnTo>
                  <a:lnTo>
                    <a:pt x="72" y="14"/>
                  </a:lnTo>
                  <a:lnTo>
                    <a:pt x="87" y="14"/>
                  </a:lnTo>
                  <a:lnTo>
                    <a:pt x="101" y="15"/>
                  </a:lnTo>
                  <a:lnTo>
                    <a:pt x="114" y="15"/>
                  </a:lnTo>
                  <a:lnTo>
                    <a:pt x="128" y="15"/>
                  </a:lnTo>
                  <a:lnTo>
                    <a:pt x="142" y="13"/>
                  </a:lnTo>
                  <a:lnTo>
                    <a:pt x="142" y="10"/>
                  </a:lnTo>
                  <a:lnTo>
                    <a:pt x="142" y="6"/>
                  </a:lnTo>
                  <a:lnTo>
                    <a:pt x="141" y="4"/>
                  </a:lnTo>
                  <a:lnTo>
                    <a:pt x="137" y="3"/>
                  </a:lnTo>
                  <a:lnTo>
                    <a:pt x="91" y="0"/>
                  </a:lnTo>
                  <a:lnTo>
                    <a:pt x="79" y="1"/>
                  </a:lnTo>
                  <a:lnTo>
                    <a:pt x="67" y="1"/>
                  </a:lnTo>
                  <a:lnTo>
                    <a:pt x="55" y="2"/>
                  </a:lnTo>
                  <a:lnTo>
                    <a:pt x="44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1" y="13"/>
                  </a:lnTo>
                  <a:lnTo>
                    <a:pt x="3" y="20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2" y="49"/>
                  </a:lnTo>
                  <a:lnTo>
                    <a:pt x="5" y="57"/>
                  </a:lnTo>
                  <a:lnTo>
                    <a:pt x="8" y="61"/>
                  </a:lnTo>
                  <a:lnTo>
                    <a:pt x="12" y="65"/>
                  </a:lnTo>
                  <a:lnTo>
                    <a:pt x="16" y="69"/>
                  </a:lnTo>
                  <a:lnTo>
                    <a:pt x="22" y="72"/>
                  </a:lnTo>
                  <a:lnTo>
                    <a:pt x="27" y="75"/>
                  </a:lnTo>
                  <a:lnTo>
                    <a:pt x="32" y="76"/>
                  </a:lnTo>
                  <a:lnTo>
                    <a:pt x="37" y="78"/>
                  </a:lnTo>
                  <a:lnTo>
                    <a:pt x="43" y="78"/>
                  </a:lnTo>
                  <a:lnTo>
                    <a:pt x="39" y="83"/>
                  </a:lnTo>
                  <a:lnTo>
                    <a:pt x="31" y="94"/>
                  </a:lnTo>
                  <a:lnTo>
                    <a:pt x="24" y="108"/>
                  </a:lnTo>
                  <a:lnTo>
                    <a:pt x="23" y="121"/>
                  </a:lnTo>
                  <a:lnTo>
                    <a:pt x="25" y="130"/>
                  </a:lnTo>
                  <a:lnTo>
                    <a:pt x="30" y="136"/>
                  </a:lnTo>
                  <a:lnTo>
                    <a:pt x="35" y="141"/>
                  </a:lnTo>
                  <a:lnTo>
                    <a:pt x="43" y="146"/>
                  </a:lnTo>
                  <a:lnTo>
                    <a:pt x="49" y="150"/>
                  </a:lnTo>
                  <a:lnTo>
                    <a:pt x="57" y="153"/>
                  </a:lnTo>
                  <a:lnTo>
                    <a:pt x="65" y="157"/>
                  </a:lnTo>
                  <a:lnTo>
                    <a:pt x="71" y="161"/>
                  </a:lnTo>
                  <a:lnTo>
                    <a:pt x="85" y="160"/>
                  </a:lnTo>
                  <a:lnTo>
                    <a:pt x="103" y="157"/>
                  </a:lnTo>
                  <a:lnTo>
                    <a:pt x="123" y="151"/>
                  </a:lnTo>
                  <a:lnTo>
                    <a:pt x="142" y="142"/>
                  </a:lnTo>
                  <a:lnTo>
                    <a:pt x="160" y="133"/>
                  </a:lnTo>
                  <a:lnTo>
                    <a:pt x="173" y="123"/>
                  </a:lnTo>
                  <a:lnTo>
                    <a:pt x="181" y="113"/>
                  </a:lnTo>
                  <a:lnTo>
                    <a:pt x="182" y="105"/>
                  </a:lnTo>
                  <a:lnTo>
                    <a:pt x="180" y="106"/>
                  </a:lnTo>
                  <a:lnTo>
                    <a:pt x="175" y="109"/>
                  </a:lnTo>
                  <a:lnTo>
                    <a:pt x="168" y="113"/>
                  </a:lnTo>
                  <a:lnTo>
                    <a:pt x="158" y="118"/>
                  </a:lnTo>
                  <a:lnTo>
                    <a:pt x="146" y="126"/>
                  </a:lnTo>
                  <a:lnTo>
                    <a:pt x="132" y="133"/>
                  </a:lnTo>
                  <a:lnTo>
                    <a:pt x="116" y="140"/>
                  </a:lnTo>
                  <a:lnTo>
                    <a:pt x="99" y="148"/>
                  </a:lnTo>
                  <a:lnTo>
                    <a:pt x="95" y="149"/>
                  </a:lnTo>
                  <a:lnTo>
                    <a:pt x="90" y="149"/>
                  </a:lnTo>
                  <a:lnTo>
                    <a:pt x="84" y="148"/>
                  </a:lnTo>
                  <a:lnTo>
                    <a:pt x="78" y="147"/>
                  </a:lnTo>
                  <a:lnTo>
                    <a:pt x="72" y="145"/>
                  </a:lnTo>
                  <a:lnTo>
                    <a:pt x="67" y="142"/>
                  </a:lnTo>
                  <a:lnTo>
                    <a:pt x="63" y="139"/>
                  </a:lnTo>
                  <a:lnTo>
                    <a:pt x="59" y="136"/>
                  </a:lnTo>
                  <a:lnTo>
                    <a:pt x="70" y="132"/>
                  </a:lnTo>
                  <a:lnTo>
                    <a:pt x="82" y="129"/>
                  </a:lnTo>
                  <a:lnTo>
                    <a:pt x="94" y="125"/>
                  </a:lnTo>
                  <a:lnTo>
                    <a:pt x="108" y="120"/>
                  </a:lnTo>
                  <a:lnTo>
                    <a:pt x="121" y="117"/>
                  </a:lnTo>
                  <a:lnTo>
                    <a:pt x="133" y="112"/>
                  </a:lnTo>
                  <a:lnTo>
                    <a:pt x="145" y="108"/>
                  </a:lnTo>
                  <a:lnTo>
                    <a:pt x="155" y="102"/>
                  </a:lnTo>
                  <a:lnTo>
                    <a:pt x="155" y="94"/>
                  </a:lnTo>
                  <a:lnTo>
                    <a:pt x="150" y="94"/>
                  </a:lnTo>
                  <a:lnTo>
                    <a:pt x="138" y="96"/>
                  </a:lnTo>
                  <a:lnTo>
                    <a:pt x="124" y="100"/>
                  </a:lnTo>
                  <a:lnTo>
                    <a:pt x="106" y="106"/>
                  </a:lnTo>
                  <a:lnTo>
                    <a:pt x="87" y="111"/>
                  </a:lnTo>
                  <a:lnTo>
                    <a:pt x="69" y="115"/>
                  </a:lnTo>
                  <a:lnTo>
                    <a:pt x="54" y="119"/>
                  </a:lnTo>
                  <a:lnTo>
                    <a:pt x="44" y="120"/>
                  </a:lnTo>
                  <a:lnTo>
                    <a:pt x="45" y="115"/>
                  </a:lnTo>
                  <a:lnTo>
                    <a:pt x="48" y="105"/>
                  </a:lnTo>
                  <a:lnTo>
                    <a:pt x="52" y="93"/>
                  </a:lnTo>
                  <a:lnTo>
                    <a:pt x="57" y="83"/>
                  </a:lnTo>
                  <a:lnTo>
                    <a:pt x="74" y="84"/>
                  </a:lnTo>
                  <a:lnTo>
                    <a:pt x="93" y="83"/>
                  </a:lnTo>
                  <a:lnTo>
                    <a:pt x="115" y="81"/>
                  </a:lnTo>
                  <a:lnTo>
                    <a:pt x="136" y="78"/>
                  </a:lnTo>
                  <a:lnTo>
                    <a:pt x="156" y="75"/>
                  </a:lnTo>
                  <a:lnTo>
                    <a:pt x="174" y="72"/>
                  </a:lnTo>
                  <a:lnTo>
                    <a:pt x="187" y="71"/>
                  </a:lnTo>
                  <a:lnTo>
                    <a:pt x="194" y="70"/>
                  </a:lnTo>
                  <a:lnTo>
                    <a:pt x="194" y="94"/>
                  </a:lnTo>
                  <a:lnTo>
                    <a:pt x="192" y="128"/>
                  </a:lnTo>
                  <a:lnTo>
                    <a:pt x="190" y="161"/>
                  </a:lnTo>
                  <a:lnTo>
                    <a:pt x="186" y="185"/>
                  </a:lnTo>
                  <a:lnTo>
                    <a:pt x="204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6" name="Freeform 76"/>
            <p:cNvSpPr>
              <a:spLocks/>
            </p:cNvSpPr>
            <p:nvPr/>
          </p:nvSpPr>
          <p:spPr bwMode="auto">
            <a:xfrm>
              <a:off x="7735888" y="3560763"/>
              <a:ext cx="87313" cy="1016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61"/>
                </a:cxn>
                <a:cxn ang="0">
                  <a:pos x="83" y="129"/>
                </a:cxn>
                <a:cxn ang="0">
                  <a:pos x="110" y="53"/>
                </a:cxn>
                <a:cxn ang="0">
                  <a:pos x="37" y="0"/>
                </a:cxn>
              </a:cxnLst>
              <a:rect l="0" t="0" r="r" b="b"/>
              <a:pathLst>
                <a:path w="110" h="129">
                  <a:moveTo>
                    <a:pt x="37" y="0"/>
                  </a:moveTo>
                  <a:lnTo>
                    <a:pt x="0" y="61"/>
                  </a:lnTo>
                  <a:lnTo>
                    <a:pt x="83" y="129"/>
                  </a:lnTo>
                  <a:lnTo>
                    <a:pt x="110" y="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47" name="46 Rectángulo"/>
          <p:cNvSpPr/>
          <p:nvPr/>
        </p:nvSpPr>
        <p:spPr>
          <a:xfrm>
            <a:off x="3203848" y="1916832"/>
            <a:ext cx="240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Módulo Restaurante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251520" y="2348880"/>
            <a:ext cx="27363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MX" sz="1200" b="1" dirty="0" smtClean="0"/>
              <a:t>Administración Restaurante</a:t>
            </a:r>
            <a:r>
              <a:rPr lang="es-MX" sz="1200" dirty="0" smtClean="0"/>
              <a:t>:</a:t>
            </a:r>
          </a:p>
          <a:p>
            <a:pPr lvl="1">
              <a:buFontTx/>
              <a:buChar char="-"/>
            </a:pPr>
            <a:r>
              <a:rPr lang="es-MX" sz="1200" dirty="0" smtClean="0"/>
              <a:t>Ordenes de compra</a:t>
            </a:r>
          </a:p>
          <a:p>
            <a:pPr lvl="1">
              <a:buFontTx/>
              <a:buChar char="-"/>
            </a:pPr>
            <a:r>
              <a:rPr lang="es-MX" sz="1200" dirty="0" smtClean="0"/>
              <a:t>Compras</a:t>
            </a:r>
          </a:p>
          <a:p>
            <a:pPr lvl="1">
              <a:buFontTx/>
              <a:buChar char="-"/>
            </a:pPr>
            <a:r>
              <a:rPr lang="es-MX" sz="1200" dirty="0" smtClean="0"/>
              <a:t>Devoluciones</a:t>
            </a:r>
          </a:p>
          <a:p>
            <a:pPr lvl="1">
              <a:buFontTx/>
              <a:buChar char="-"/>
            </a:pPr>
            <a:r>
              <a:rPr lang="es-MX" sz="1200" dirty="0" smtClean="0"/>
              <a:t>Cuentas por pagar</a:t>
            </a:r>
          </a:p>
          <a:p>
            <a:pPr lvl="1">
              <a:buFontTx/>
              <a:buChar char="-"/>
            </a:pPr>
            <a:r>
              <a:rPr lang="es-MX" sz="1200" dirty="0" smtClean="0"/>
              <a:t>Antigüedad de saldos</a:t>
            </a:r>
          </a:p>
          <a:p>
            <a:pPr lvl="1">
              <a:buFontTx/>
              <a:buChar char="-"/>
            </a:pPr>
            <a:r>
              <a:rPr lang="es-MX" sz="1200" dirty="0" smtClean="0"/>
              <a:t>Programación de pagos</a:t>
            </a:r>
          </a:p>
          <a:p>
            <a:pPr lvl="1">
              <a:buFontTx/>
              <a:buChar char="-"/>
            </a:pPr>
            <a:r>
              <a:rPr lang="es-MX" sz="1200" dirty="0" smtClean="0"/>
              <a:t>Entradas/Salidas</a:t>
            </a:r>
          </a:p>
          <a:p>
            <a:pPr lvl="1">
              <a:buFontTx/>
              <a:buChar char="-"/>
            </a:pPr>
            <a:r>
              <a:rPr lang="es-MX" sz="1200" dirty="0" smtClean="0"/>
              <a:t>Costo de Mercancía</a:t>
            </a:r>
          </a:p>
          <a:p>
            <a:pPr lvl="1">
              <a:buFontTx/>
              <a:buChar char="-"/>
            </a:pPr>
            <a:r>
              <a:rPr lang="es-MX" sz="1200" dirty="0" smtClean="0"/>
              <a:t>Múltiples Almacenes</a:t>
            </a:r>
          </a:p>
          <a:p>
            <a:pPr lvl="1">
              <a:buFontTx/>
              <a:buChar char="-"/>
            </a:pPr>
            <a:r>
              <a:rPr lang="es-MX" sz="1200" dirty="0" smtClean="0"/>
              <a:t>Traspasos</a:t>
            </a:r>
          </a:p>
          <a:p>
            <a:pPr lvl="1">
              <a:buFontTx/>
              <a:buChar char="-"/>
            </a:pPr>
            <a:r>
              <a:rPr lang="es-MX" sz="1200" dirty="0" smtClean="0"/>
              <a:t>Antigüedad de saldos</a:t>
            </a:r>
          </a:p>
          <a:p>
            <a:pPr lvl="1">
              <a:buFontTx/>
              <a:buChar char="-"/>
            </a:pPr>
            <a:r>
              <a:rPr lang="es-MX" sz="1200" dirty="0" smtClean="0"/>
              <a:t>Programación de pagos</a:t>
            </a:r>
          </a:p>
          <a:p>
            <a:pPr lvl="1">
              <a:buFontTx/>
              <a:buChar char="-"/>
            </a:pPr>
            <a:r>
              <a:rPr lang="es-MX" sz="1200" dirty="0" smtClean="0"/>
              <a:t>Existencias, </a:t>
            </a:r>
            <a:r>
              <a:rPr lang="es-MX" sz="1200" dirty="0" err="1" smtClean="0"/>
              <a:t>Kárdex</a:t>
            </a:r>
            <a:r>
              <a:rPr lang="es-MX" sz="1200" dirty="0" smtClean="0"/>
              <a:t> </a:t>
            </a:r>
          </a:p>
          <a:p>
            <a:pPr lvl="1">
              <a:buFontTx/>
              <a:buChar char="-"/>
            </a:pPr>
            <a:r>
              <a:rPr lang="es-MX" sz="1200" dirty="0" smtClean="0"/>
              <a:t>Inventarios Físicos.</a:t>
            </a:r>
          </a:p>
          <a:p>
            <a:pPr lvl="1">
              <a:buFontTx/>
              <a:buChar char="-"/>
            </a:pPr>
            <a:endParaRPr lang="es-MX" sz="1200" dirty="0" smtClean="0"/>
          </a:p>
          <a:p>
            <a:endParaRPr lang="es-MX" sz="1200" dirty="0"/>
          </a:p>
        </p:txBody>
      </p:sp>
      <p:sp>
        <p:nvSpPr>
          <p:cNvPr id="49" name="48 Rectángulo"/>
          <p:cNvSpPr/>
          <p:nvPr/>
        </p:nvSpPr>
        <p:spPr>
          <a:xfrm>
            <a:off x="2987824" y="2348880"/>
            <a:ext cx="27363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MX" sz="1200" b="1" dirty="0" smtClean="0"/>
              <a:t>Caja Registradora</a:t>
            </a:r>
            <a:r>
              <a:rPr lang="es-MX" sz="1200" dirty="0" smtClean="0"/>
              <a:t>:</a:t>
            </a:r>
          </a:p>
          <a:p>
            <a:pPr lvl="1">
              <a:buFontTx/>
              <a:buChar char="-"/>
            </a:pPr>
            <a:r>
              <a:rPr lang="es-MX" sz="1200" dirty="0" smtClean="0"/>
              <a:t>Servicios de Restaurante, a domicilio o servicio rápido.</a:t>
            </a:r>
          </a:p>
          <a:p>
            <a:pPr lvl="1">
              <a:buFontTx/>
              <a:buChar char="-"/>
            </a:pPr>
            <a:r>
              <a:rPr lang="es-MX" sz="1200" dirty="0" smtClean="0"/>
              <a:t>Catálogo de clientes.</a:t>
            </a:r>
          </a:p>
          <a:p>
            <a:pPr lvl="1">
              <a:buFontTx/>
              <a:buChar char="-"/>
            </a:pPr>
            <a:r>
              <a:rPr lang="es-MX" sz="1200" dirty="0" smtClean="0"/>
              <a:t>Facturación Electrónica y/o Emisión de Ticket de consumo.</a:t>
            </a:r>
          </a:p>
          <a:p>
            <a:pPr lvl="1">
              <a:buFontTx/>
              <a:buChar char="-"/>
            </a:pPr>
            <a:r>
              <a:rPr lang="es-MX" sz="1200" dirty="0" smtClean="0"/>
              <a:t>Cuentas por  Cobrar.</a:t>
            </a:r>
          </a:p>
          <a:p>
            <a:pPr lvl="1">
              <a:buFontTx/>
              <a:buChar char="-"/>
            </a:pPr>
            <a:r>
              <a:rPr lang="es-MX" sz="1200" dirty="0" smtClean="0"/>
              <a:t>Saldos Clientes .</a:t>
            </a:r>
          </a:p>
          <a:p>
            <a:pPr lvl="1">
              <a:buFontTx/>
              <a:buChar char="-"/>
            </a:pPr>
            <a:r>
              <a:rPr lang="es-MX" sz="1200" dirty="0" smtClean="0"/>
              <a:t>Antigüedad de saldos clientes.</a:t>
            </a:r>
          </a:p>
          <a:p>
            <a:pPr lvl="1">
              <a:buFontTx/>
              <a:buChar char="-"/>
            </a:pPr>
            <a:r>
              <a:rPr lang="es-MX" sz="1200" dirty="0" smtClean="0"/>
              <a:t>Control de Cancelaciones de cuentas y productos.</a:t>
            </a:r>
          </a:p>
          <a:p>
            <a:pPr lvl="1">
              <a:buFontTx/>
              <a:buChar char="-"/>
            </a:pPr>
            <a:r>
              <a:rPr lang="es-MX" sz="1200" dirty="0" smtClean="0"/>
              <a:t>Monitoreo de puntos críticos de seguridad de la operación del sistema.</a:t>
            </a:r>
          </a:p>
          <a:p>
            <a:pPr lvl="1">
              <a:buFontTx/>
              <a:buChar char="-"/>
            </a:pPr>
            <a:r>
              <a:rPr lang="es-MX" sz="1200" dirty="0" smtClean="0"/>
              <a:t>Reservaciones de mesa.</a:t>
            </a:r>
          </a:p>
          <a:p>
            <a:pPr lvl="1">
              <a:buFontTx/>
              <a:buChar char="-"/>
            </a:pPr>
            <a:r>
              <a:rPr lang="es-MX" sz="1200" dirty="0" smtClean="0"/>
              <a:t>Bloqueos de Seguridad  de opciones que requiera.</a:t>
            </a:r>
          </a:p>
          <a:p>
            <a:pPr lvl="1">
              <a:buFontTx/>
              <a:buChar char="-"/>
            </a:pPr>
            <a:r>
              <a:rPr lang="es-MX" sz="1200" dirty="0" smtClean="0"/>
              <a:t>Múltiples formas de pago.</a:t>
            </a:r>
          </a:p>
          <a:p>
            <a:pPr lvl="1">
              <a:buFontTx/>
              <a:buChar char="-"/>
            </a:pPr>
            <a:r>
              <a:rPr lang="es-MX" sz="1200" dirty="0" smtClean="0"/>
              <a:t>Reportes de ventas totales o por producto, meseros,  cliente, zona, etc.</a:t>
            </a:r>
          </a:p>
          <a:p>
            <a:pPr lvl="1">
              <a:buFontTx/>
              <a:buChar char="-"/>
            </a:pPr>
            <a:r>
              <a:rPr lang="es-MX" sz="1200" dirty="0" smtClean="0"/>
              <a:t>Reporte de Edo </a:t>
            </a:r>
            <a:r>
              <a:rPr lang="es-MX" sz="1200" dirty="0" err="1" smtClean="0"/>
              <a:t>Cta</a:t>
            </a:r>
            <a:r>
              <a:rPr lang="es-MX" sz="1200" dirty="0" smtClean="0"/>
              <a:t> clientes.</a:t>
            </a:r>
          </a:p>
          <a:p>
            <a:pPr lvl="1">
              <a:buFontTx/>
              <a:buChar char="-"/>
            </a:pPr>
            <a:r>
              <a:rPr lang="es-MX" sz="1200" dirty="0" smtClean="0"/>
              <a:t>Reporte  de incidencias en seguridad.</a:t>
            </a:r>
          </a:p>
          <a:p>
            <a:pPr lvl="1">
              <a:buFontTx/>
              <a:buChar char="-"/>
            </a:pPr>
            <a:endParaRPr lang="es-MX" sz="1200" dirty="0" smtClean="0"/>
          </a:p>
          <a:p>
            <a:endParaRPr lang="es-MX" sz="1200" dirty="0"/>
          </a:p>
        </p:txBody>
      </p:sp>
      <p:sp>
        <p:nvSpPr>
          <p:cNvPr id="50" name="49 Rectángulo"/>
          <p:cNvSpPr/>
          <p:nvPr/>
        </p:nvSpPr>
        <p:spPr>
          <a:xfrm>
            <a:off x="6156176" y="2420888"/>
            <a:ext cx="273630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MX" sz="1200" b="1" dirty="0" err="1" smtClean="0"/>
              <a:t>Comandero</a:t>
            </a:r>
            <a:r>
              <a:rPr lang="es-MX" sz="1200" dirty="0" smtClean="0"/>
              <a:t>:</a:t>
            </a:r>
          </a:p>
          <a:p>
            <a:pPr lvl="1">
              <a:buFontTx/>
              <a:buChar char="-"/>
            </a:pPr>
            <a:r>
              <a:rPr lang="es-MX" sz="1200" dirty="0" smtClean="0"/>
              <a:t>Interface </a:t>
            </a:r>
            <a:r>
              <a:rPr lang="es-MX" sz="1200" dirty="0" err="1" smtClean="0"/>
              <a:t>touch</a:t>
            </a:r>
            <a:r>
              <a:rPr lang="es-MX" sz="1200" dirty="0" smtClean="0"/>
              <a:t> para uso de meseros.</a:t>
            </a:r>
          </a:p>
          <a:p>
            <a:pPr lvl="1"/>
            <a:r>
              <a:rPr lang="es-MX" sz="1200" dirty="0" smtClean="0"/>
              <a:t>-Operaciones en cuentas como: cambios de mesa, cancelación de productos, dividir cuentas, juntar mesas, etc.</a:t>
            </a:r>
          </a:p>
          <a:p>
            <a:pPr lvl="1"/>
            <a:endParaRPr lang="es-MX" sz="1200" dirty="0"/>
          </a:p>
          <a:p>
            <a:pPr lvl="1"/>
            <a:endParaRPr lang="es-MX" sz="1200" dirty="0" smtClean="0"/>
          </a:p>
          <a:p>
            <a:r>
              <a:rPr lang="es-MX" sz="1200" dirty="0" smtClean="0"/>
              <a:t>-</a:t>
            </a:r>
            <a:r>
              <a:rPr lang="es-MX" sz="1200" b="1" dirty="0" smtClean="0"/>
              <a:t>Monitor Cocina:</a:t>
            </a:r>
          </a:p>
          <a:p>
            <a:r>
              <a:rPr lang="es-MX" sz="1200" dirty="0" smtClean="0"/>
              <a:t>             -Interface para  administrar comandas directamente en cualquier punto  de servicio (cocina, barra) Sin necesidad de imprimir comandas.</a:t>
            </a:r>
          </a:p>
          <a:p>
            <a:r>
              <a:rPr lang="es-MX" sz="1200" dirty="0" smtClean="0"/>
              <a:t>             -Control de Tiempos  de servicio.</a:t>
            </a:r>
          </a:p>
          <a:p>
            <a:r>
              <a:rPr lang="es-MX" sz="1200" dirty="0" smtClean="0"/>
              <a:t>             -Reportes de tiempos de servicio, retrasos , tiempos promedios, etc.</a:t>
            </a:r>
            <a:endParaRPr lang="es-MX" sz="12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179512" y="18864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 smtClean="0">
                <a:latin typeface="Neuropol" pitchFamily="34" charset="0"/>
              </a:rPr>
              <a:t>Fast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b="1" dirty="0" err="1" smtClean="0">
                <a:latin typeface="Neuropol" pitchFamily="34" charset="0"/>
              </a:rPr>
              <a:t>Order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dirty="0" smtClean="0">
                <a:latin typeface="+mj-lt"/>
              </a:rPr>
              <a:t>Software</a:t>
            </a:r>
            <a:r>
              <a:rPr lang="es-MX" sz="2800" baseline="30000" dirty="0" smtClean="0">
                <a:latin typeface="+mj-lt"/>
              </a:rPr>
              <a:t>©</a:t>
            </a:r>
            <a:endParaRPr lang="es-MX" sz="2800" baseline="30000" dirty="0">
              <a:latin typeface="+mj-lt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6084168" y="332656"/>
            <a:ext cx="305983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aseline="30000" dirty="0" smtClean="0">
                <a:latin typeface="Neuropol" pitchFamily="34" charset="0"/>
              </a:rPr>
              <a:t>Ok </a:t>
            </a:r>
            <a:r>
              <a:rPr lang="es-MX" sz="4400" baseline="30000" dirty="0" err="1" smtClean="0">
                <a:latin typeface="Neuropol" pitchFamily="34" charset="0"/>
              </a:rPr>
              <a:t>Computer</a:t>
            </a:r>
            <a:endParaRPr lang="es-MX" sz="4400" baseline="30000" dirty="0">
              <a:latin typeface="Neuropo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915816" y="1412776"/>
            <a:ext cx="2088232" cy="1314078"/>
            <a:chOff x="6156325" y="4076700"/>
            <a:chExt cx="2765425" cy="1962150"/>
          </a:xfrm>
        </p:grpSpPr>
        <p:sp>
          <p:nvSpPr>
            <p:cNvPr id="7" name="AutoShape 83"/>
            <p:cNvSpPr>
              <a:spLocks noChangeAspect="1" noChangeArrowheads="1" noTextEdit="1"/>
            </p:cNvSpPr>
            <p:nvPr/>
          </p:nvSpPr>
          <p:spPr bwMode="auto">
            <a:xfrm>
              <a:off x="6156325" y="4076700"/>
              <a:ext cx="2765425" cy="196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" name="Freeform 86"/>
            <p:cNvSpPr>
              <a:spLocks/>
            </p:cNvSpPr>
            <p:nvPr/>
          </p:nvSpPr>
          <p:spPr bwMode="auto">
            <a:xfrm>
              <a:off x="6416675" y="4178300"/>
              <a:ext cx="2289175" cy="1758950"/>
            </a:xfrm>
            <a:custGeom>
              <a:avLst/>
              <a:gdLst/>
              <a:ahLst/>
              <a:cxnLst>
                <a:cxn ang="0">
                  <a:pos x="577" y="96"/>
                </a:cxn>
                <a:cxn ang="0">
                  <a:pos x="539" y="101"/>
                </a:cxn>
                <a:cxn ang="0">
                  <a:pos x="502" y="194"/>
                </a:cxn>
                <a:cxn ang="0">
                  <a:pos x="498" y="285"/>
                </a:cxn>
                <a:cxn ang="0">
                  <a:pos x="482" y="308"/>
                </a:cxn>
                <a:cxn ang="0">
                  <a:pos x="448" y="328"/>
                </a:cxn>
                <a:cxn ang="0">
                  <a:pos x="426" y="339"/>
                </a:cxn>
                <a:cxn ang="0">
                  <a:pos x="395" y="361"/>
                </a:cxn>
                <a:cxn ang="0">
                  <a:pos x="376" y="410"/>
                </a:cxn>
                <a:cxn ang="0">
                  <a:pos x="256" y="523"/>
                </a:cxn>
                <a:cxn ang="0">
                  <a:pos x="296" y="479"/>
                </a:cxn>
                <a:cxn ang="0">
                  <a:pos x="334" y="431"/>
                </a:cxn>
                <a:cxn ang="0">
                  <a:pos x="356" y="394"/>
                </a:cxn>
                <a:cxn ang="0">
                  <a:pos x="344" y="345"/>
                </a:cxn>
                <a:cxn ang="0">
                  <a:pos x="342" y="270"/>
                </a:cxn>
                <a:cxn ang="0">
                  <a:pos x="335" y="214"/>
                </a:cxn>
                <a:cxn ang="0">
                  <a:pos x="310" y="192"/>
                </a:cxn>
                <a:cxn ang="0">
                  <a:pos x="284" y="230"/>
                </a:cxn>
                <a:cxn ang="0">
                  <a:pos x="278" y="274"/>
                </a:cxn>
                <a:cxn ang="0">
                  <a:pos x="249" y="406"/>
                </a:cxn>
                <a:cxn ang="0">
                  <a:pos x="244" y="290"/>
                </a:cxn>
                <a:cxn ang="0">
                  <a:pos x="220" y="246"/>
                </a:cxn>
                <a:cxn ang="0">
                  <a:pos x="201" y="267"/>
                </a:cxn>
                <a:cxn ang="0">
                  <a:pos x="187" y="323"/>
                </a:cxn>
                <a:cxn ang="0">
                  <a:pos x="165" y="421"/>
                </a:cxn>
                <a:cxn ang="0">
                  <a:pos x="139" y="287"/>
                </a:cxn>
                <a:cxn ang="0">
                  <a:pos x="139" y="235"/>
                </a:cxn>
                <a:cxn ang="0">
                  <a:pos x="120" y="197"/>
                </a:cxn>
                <a:cxn ang="0">
                  <a:pos x="91" y="245"/>
                </a:cxn>
                <a:cxn ang="0">
                  <a:pos x="76" y="389"/>
                </a:cxn>
                <a:cxn ang="0">
                  <a:pos x="72" y="440"/>
                </a:cxn>
                <a:cxn ang="0">
                  <a:pos x="116" y="478"/>
                </a:cxn>
                <a:cxn ang="0">
                  <a:pos x="143" y="506"/>
                </a:cxn>
                <a:cxn ang="0">
                  <a:pos x="124" y="575"/>
                </a:cxn>
                <a:cxn ang="0">
                  <a:pos x="739" y="1108"/>
                </a:cxn>
                <a:cxn ang="0">
                  <a:pos x="963" y="1058"/>
                </a:cxn>
                <a:cxn ang="0">
                  <a:pos x="995" y="1052"/>
                </a:cxn>
                <a:cxn ang="0">
                  <a:pos x="1031" y="1042"/>
                </a:cxn>
                <a:cxn ang="0">
                  <a:pos x="1060" y="1034"/>
                </a:cxn>
                <a:cxn ang="0">
                  <a:pos x="1086" y="1033"/>
                </a:cxn>
                <a:cxn ang="0">
                  <a:pos x="1396" y="932"/>
                </a:cxn>
                <a:cxn ang="0">
                  <a:pos x="1442" y="665"/>
                </a:cxn>
                <a:cxn ang="0">
                  <a:pos x="1429" y="469"/>
                </a:cxn>
                <a:cxn ang="0">
                  <a:pos x="1376" y="408"/>
                </a:cxn>
                <a:cxn ang="0">
                  <a:pos x="1334" y="377"/>
                </a:cxn>
                <a:cxn ang="0">
                  <a:pos x="1269" y="195"/>
                </a:cxn>
                <a:cxn ang="0">
                  <a:pos x="1262" y="59"/>
                </a:cxn>
                <a:cxn ang="0">
                  <a:pos x="1199" y="19"/>
                </a:cxn>
                <a:cxn ang="0">
                  <a:pos x="1130" y="2"/>
                </a:cxn>
                <a:cxn ang="0">
                  <a:pos x="951" y="134"/>
                </a:cxn>
                <a:cxn ang="0">
                  <a:pos x="987" y="277"/>
                </a:cxn>
                <a:cxn ang="0">
                  <a:pos x="1047" y="374"/>
                </a:cxn>
                <a:cxn ang="0">
                  <a:pos x="946" y="482"/>
                </a:cxn>
                <a:cxn ang="0">
                  <a:pos x="788" y="454"/>
                </a:cxn>
                <a:cxn ang="0">
                  <a:pos x="758" y="350"/>
                </a:cxn>
                <a:cxn ang="0">
                  <a:pos x="681" y="271"/>
                </a:cxn>
              </a:cxnLst>
              <a:rect l="0" t="0" r="r" b="b"/>
              <a:pathLst>
                <a:path w="1442" h="1108">
                  <a:moveTo>
                    <a:pt x="593" y="97"/>
                  </a:moveTo>
                  <a:lnTo>
                    <a:pt x="591" y="97"/>
                  </a:lnTo>
                  <a:lnTo>
                    <a:pt x="585" y="96"/>
                  </a:lnTo>
                  <a:lnTo>
                    <a:pt x="577" y="96"/>
                  </a:lnTo>
                  <a:lnTo>
                    <a:pt x="568" y="96"/>
                  </a:lnTo>
                  <a:lnTo>
                    <a:pt x="556" y="97"/>
                  </a:lnTo>
                  <a:lnTo>
                    <a:pt x="547" y="99"/>
                  </a:lnTo>
                  <a:lnTo>
                    <a:pt x="539" y="101"/>
                  </a:lnTo>
                  <a:lnTo>
                    <a:pt x="533" y="107"/>
                  </a:lnTo>
                  <a:lnTo>
                    <a:pt x="523" y="129"/>
                  </a:lnTo>
                  <a:lnTo>
                    <a:pt x="511" y="163"/>
                  </a:lnTo>
                  <a:lnTo>
                    <a:pt x="502" y="194"/>
                  </a:lnTo>
                  <a:lnTo>
                    <a:pt x="498" y="208"/>
                  </a:lnTo>
                  <a:lnTo>
                    <a:pt x="498" y="224"/>
                  </a:lnTo>
                  <a:lnTo>
                    <a:pt x="498" y="255"/>
                  </a:lnTo>
                  <a:lnTo>
                    <a:pt x="498" y="285"/>
                  </a:lnTo>
                  <a:lnTo>
                    <a:pt x="498" y="298"/>
                  </a:lnTo>
                  <a:lnTo>
                    <a:pt x="496" y="299"/>
                  </a:lnTo>
                  <a:lnTo>
                    <a:pt x="490" y="302"/>
                  </a:lnTo>
                  <a:lnTo>
                    <a:pt x="482" y="308"/>
                  </a:lnTo>
                  <a:lnTo>
                    <a:pt x="473" y="314"/>
                  </a:lnTo>
                  <a:lnTo>
                    <a:pt x="463" y="320"/>
                  </a:lnTo>
                  <a:lnTo>
                    <a:pt x="454" y="326"/>
                  </a:lnTo>
                  <a:lnTo>
                    <a:pt x="448" y="328"/>
                  </a:lnTo>
                  <a:lnTo>
                    <a:pt x="444" y="330"/>
                  </a:lnTo>
                  <a:lnTo>
                    <a:pt x="441" y="331"/>
                  </a:lnTo>
                  <a:lnTo>
                    <a:pt x="435" y="334"/>
                  </a:lnTo>
                  <a:lnTo>
                    <a:pt x="426" y="339"/>
                  </a:lnTo>
                  <a:lnTo>
                    <a:pt x="417" y="345"/>
                  </a:lnTo>
                  <a:lnTo>
                    <a:pt x="408" y="350"/>
                  </a:lnTo>
                  <a:lnTo>
                    <a:pt x="401" y="356"/>
                  </a:lnTo>
                  <a:lnTo>
                    <a:pt x="395" y="361"/>
                  </a:lnTo>
                  <a:lnTo>
                    <a:pt x="392" y="364"/>
                  </a:lnTo>
                  <a:lnTo>
                    <a:pt x="388" y="374"/>
                  </a:lnTo>
                  <a:lnTo>
                    <a:pt x="382" y="393"/>
                  </a:lnTo>
                  <a:lnTo>
                    <a:pt x="376" y="410"/>
                  </a:lnTo>
                  <a:lnTo>
                    <a:pt x="373" y="418"/>
                  </a:lnTo>
                  <a:lnTo>
                    <a:pt x="331" y="471"/>
                  </a:lnTo>
                  <a:lnTo>
                    <a:pt x="291" y="516"/>
                  </a:lnTo>
                  <a:lnTo>
                    <a:pt x="256" y="523"/>
                  </a:lnTo>
                  <a:lnTo>
                    <a:pt x="262" y="517"/>
                  </a:lnTo>
                  <a:lnTo>
                    <a:pt x="274" y="503"/>
                  </a:lnTo>
                  <a:lnTo>
                    <a:pt x="287" y="488"/>
                  </a:lnTo>
                  <a:lnTo>
                    <a:pt x="296" y="479"/>
                  </a:lnTo>
                  <a:lnTo>
                    <a:pt x="303" y="469"/>
                  </a:lnTo>
                  <a:lnTo>
                    <a:pt x="316" y="453"/>
                  </a:lnTo>
                  <a:lnTo>
                    <a:pt x="328" y="438"/>
                  </a:lnTo>
                  <a:lnTo>
                    <a:pt x="334" y="431"/>
                  </a:lnTo>
                  <a:lnTo>
                    <a:pt x="337" y="428"/>
                  </a:lnTo>
                  <a:lnTo>
                    <a:pt x="345" y="421"/>
                  </a:lnTo>
                  <a:lnTo>
                    <a:pt x="353" y="409"/>
                  </a:lnTo>
                  <a:lnTo>
                    <a:pt x="356" y="394"/>
                  </a:lnTo>
                  <a:lnTo>
                    <a:pt x="353" y="378"/>
                  </a:lnTo>
                  <a:lnTo>
                    <a:pt x="350" y="365"/>
                  </a:lnTo>
                  <a:lnTo>
                    <a:pt x="345" y="352"/>
                  </a:lnTo>
                  <a:lnTo>
                    <a:pt x="344" y="345"/>
                  </a:lnTo>
                  <a:lnTo>
                    <a:pt x="344" y="328"/>
                  </a:lnTo>
                  <a:lnTo>
                    <a:pt x="344" y="304"/>
                  </a:lnTo>
                  <a:lnTo>
                    <a:pt x="342" y="280"/>
                  </a:lnTo>
                  <a:lnTo>
                    <a:pt x="342" y="270"/>
                  </a:lnTo>
                  <a:lnTo>
                    <a:pt x="342" y="263"/>
                  </a:lnTo>
                  <a:lnTo>
                    <a:pt x="340" y="245"/>
                  </a:lnTo>
                  <a:lnTo>
                    <a:pt x="338" y="226"/>
                  </a:lnTo>
                  <a:lnTo>
                    <a:pt x="335" y="214"/>
                  </a:lnTo>
                  <a:lnTo>
                    <a:pt x="329" y="207"/>
                  </a:lnTo>
                  <a:lnTo>
                    <a:pt x="321" y="200"/>
                  </a:lnTo>
                  <a:lnTo>
                    <a:pt x="313" y="194"/>
                  </a:lnTo>
                  <a:lnTo>
                    <a:pt x="310" y="192"/>
                  </a:lnTo>
                  <a:lnTo>
                    <a:pt x="306" y="197"/>
                  </a:lnTo>
                  <a:lnTo>
                    <a:pt x="299" y="208"/>
                  </a:lnTo>
                  <a:lnTo>
                    <a:pt x="290" y="222"/>
                  </a:lnTo>
                  <a:lnTo>
                    <a:pt x="284" y="230"/>
                  </a:lnTo>
                  <a:lnTo>
                    <a:pt x="282" y="241"/>
                  </a:lnTo>
                  <a:lnTo>
                    <a:pt x="281" y="255"/>
                  </a:lnTo>
                  <a:lnTo>
                    <a:pt x="278" y="268"/>
                  </a:lnTo>
                  <a:lnTo>
                    <a:pt x="278" y="274"/>
                  </a:lnTo>
                  <a:lnTo>
                    <a:pt x="275" y="371"/>
                  </a:lnTo>
                  <a:lnTo>
                    <a:pt x="262" y="396"/>
                  </a:lnTo>
                  <a:lnTo>
                    <a:pt x="265" y="421"/>
                  </a:lnTo>
                  <a:lnTo>
                    <a:pt x="249" y="406"/>
                  </a:lnTo>
                  <a:lnTo>
                    <a:pt x="241" y="333"/>
                  </a:lnTo>
                  <a:lnTo>
                    <a:pt x="241" y="326"/>
                  </a:lnTo>
                  <a:lnTo>
                    <a:pt x="243" y="309"/>
                  </a:lnTo>
                  <a:lnTo>
                    <a:pt x="244" y="290"/>
                  </a:lnTo>
                  <a:lnTo>
                    <a:pt x="243" y="274"/>
                  </a:lnTo>
                  <a:lnTo>
                    <a:pt x="237" y="263"/>
                  </a:lnTo>
                  <a:lnTo>
                    <a:pt x="228" y="252"/>
                  </a:lnTo>
                  <a:lnTo>
                    <a:pt x="220" y="246"/>
                  </a:lnTo>
                  <a:lnTo>
                    <a:pt x="215" y="244"/>
                  </a:lnTo>
                  <a:lnTo>
                    <a:pt x="212" y="246"/>
                  </a:lnTo>
                  <a:lnTo>
                    <a:pt x="208" y="255"/>
                  </a:lnTo>
                  <a:lnTo>
                    <a:pt x="201" y="267"/>
                  </a:lnTo>
                  <a:lnTo>
                    <a:pt x="196" y="276"/>
                  </a:lnTo>
                  <a:lnTo>
                    <a:pt x="192" y="289"/>
                  </a:lnTo>
                  <a:lnTo>
                    <a:pt x="189" y="307"/>
                  </a:lnTo>
                  <a:lnTo>
                    <a:pt x="187" y="323"/>
                  </a:lnTo>
                  <a:lnTo>
                    <a:pt x="186" y="330"/>
                  </a:lnTo>
                  <a:lnTo>
                    <a:pt x="179" y="369"/>
                  </a:lnTo>
                  <a:lnTo>
                    <a:pt x="186" y="418"/>
                  </a:lnTo>
                  <a:lnTo>
                    <a:pt x="165" y="421"/>
                  </a:lnTo>
                  <a:lnTo>
                    <a:pt x="155" y="389"/>
                  </a:lnTo>
                  <a:lnTo>
                    <a:pt x="139" y="383"/>
                  </a:lnTo>
                  <a:lnTo>
                    <a:pt x="139" y="293"/>
                  </a:lnTo>
                  <a:lnTo>
                    <a:pt x="139" y="287"/>
                  </a:lnTo>
                  <a:lnTo>
                    <a:pt x="140" y="276"/>
                  </a:lnTo>
                  <a:lnTo>
                    <a:pt x="142" y="261"/>
                  </a:lnTo>
                  <a:lnTo>
                    <a:pt x="142" y="248"/>
                  </a:lnTo>
                  <a:lnTo>
                    <a:pt x="139" y="235"/>
                  </a:lnTo>
                  <a:lnTo>
                    <a:pt x="132" y="217"/>
                  </a:lnTo>
                  <a:lnTo>
                    <a:pt x="126" y="201"/>
                  </a:lnTo>
                  <a:lnTo>
                    <a:pt x="123" y="195"/>
                  </a:lnTo>
                  <a:lnTo>
                    <a:pt x="120" y="197"/>
                  </a:lnTo>
                  <a:lnTo>
                    <a:pt x="113" y="203"/>
                  </a:lnTo>
                  <a:lnTo>
                    <a:pt x="104" y="211"/>
                  </a:lnTo>
                  <a:lnTo>
                    <a:pt x="97" y="224"/>
                  </a:lnTo>
                  <a:lnTo>
                    <a:pt x="91" y="245"/>
                  </a:lnTo>
                  <a:lnTo>
                    <a:pt x="86" y="271"/>
                  </a:lnTo>
                  <a:lnTo>
                    <a:pt x="85" y="295"/>
                  </a:lnTo>
                  <a:lnTo>
                    <a:pt x="83" y="305"/>
                  </a:lnTo>
                  <a:lnTo>
                    <a:pt x="76" y="389"/>
                  </a:lnTo>
                  <a:lnTo>
                    <a:pt x="60" y="412"/>
                  </a:lnTo>
                  <a:lnTo>
                    <a:pt x="64" y="432"/>
                  </a:lnTo>
                  <a:lnTo>
                    <a:pt x="66" y="434"/>
                  </a:lnTo>
                  <a:lnTo>
                    <a:pt x="72" y="440"/>
                  </a:lnTo>
                  <a:lnTo>
                    <a:pt x="82" y="449"/>
                  </a:lnTo>
                  <a:lnTo>
                    <a:pt x="97" y="462"/>
                  </a:lnTo>
                  <a:lnTo>
                    <a:pt x="105" y="469"/>
                  </a:lnTo>
                  <a:lnTo>
                    <a:pt x="116" y="478"/>
                  </a:lnTo>
                  <a:lnTo>
                    <a:pt x="124" y="487"/>
                  </a:lnTo>
                  <a:lnTo>
                    <a:pt x="132" y="494"/>
                  </a:lnTo>
                  <a:lnTo>
                    <a:pt x="138" y="500"/>
                  </a:lnTo>
                  <a:lnTo>
                    <a:pt x="143" y="506"/>
                  </a:lnTo>
                  <a:lnTo>
                    <a:pt x="146" y="509"/>
                  </a:lnTo>
                  <a:lnTo>
                    <a:pt x="148" y="510"/>
                  </a:lnTo>
                  <a:lnTo>
                    <a:pt x="160" y="547"/>
                  </a:lnTo>
                  <a:lnTo>
                    <a:pt x="124" y="575"/>
                  </a:lnTo>
                  <a:lnTo>
                    <a:pt x="0" y="633"/>
                  </a:lnTo>
                  <a:lnTo>
                    <a:pt x="57" y="889"/>
                  </a:lnTo>
                  <a:lnTo>
                    <a:pt x="189" y="1049"/>
                  </a:lnTo>
                  <a:lnTo>
                    <a:pt x="739" y="1108"/>
                  </a:lnTo>
                  <a:lnTo>
                    <a:pt x="840" y="1011"/>
                  </a:lnTo>
                  <a:lnTo>
                    <a:pt x="852" y="1043"/>
                  </a:lnTo>
                  <a:lnTo>
                    <a:pt x="908" y="1072"/>
                  </a:lnTo>
                  <a:lnTo>
                    <a:pt x="963" y="1058"/>
                  </a:lnTo>
                  <a:lnTo>
                    <a:pt x="966" y="1058"/>
                  </a:lnTo>
                  <a:lnTo>
                    <a:pt x="973" y="1056"/>
                  </a:lnTo>
                  <a:lnTo>
                    <a:pt x="984" y="1055"/>
                  </a:lnTo>
                  <a:lnTo>
                    <a:pt x="995" y="1052"/>
                  </a:lnTo>
                  <a:lnTo>
                    <a:pt x="1009" y="1049"/>
                  </a:lnTo>
                  <a:lnTo>
                    <a:pt x="1019" y="1046"/>
                  </a:lnTo>
                  <a:lnTo>
                    <a:pt x="1026" y="1045"/>
                  </a:lnTo>
                  <a:lnTo>
                    <a:pt x="1031" y="1042"/>
                  </a:lnTo>
                  <a:lnTo>
                    <a:pt x="1033" y="1040"/>
                  </a:lnTo>
                  <a:lnTo>
                    <a:pt x="1041" y="1037"/>
                  </a:lnTo>
                  <a:lnTo>
                    <a:pt x="1050" y="1036"/>
                  </a:lnTo>
                  <a:lnTo>
                    <a:pt x="1060" y="1034"/>
                  </a:lnTo>
                  <a:lnTo>
                    <a:pt x="1070" y="1034"/>
                  </a:lnTo>
                  <a:lnTo>
                    <a:pt x="1077" y="1033"/>
                  </a:lnTo>
                  <a:lnTo>
                    <a:pt x="1083" y="1033"/>
                  </a:lnTo>
                  <a:lnTo>
                    <a:pt x="1086" y="1033"/>
                  </a:lnTo>
                  <a:lnTo>
                    <a:pt x="1228" y="1072"/>
                  </a:lnTo>
                  <a:lnTo>
                    <a:pt x="1329" y="1014"/>
                  </a:lnTo>
                  <a:lnTo>
                    <a:pt x="1360" y="955"/>
                  </a:lnTo>
                  <a:lnTo>
                    <a:pt x="1396" y="932"/>
                  </a:lnTo>
                  <a:lnTo>
                    <a:pt x="1401" y="862"/>
                  </a:lnTo>
                  <a:lnTo>
                    <a:pt x="1418" y="778"/>
                  </a:lnTo>
                  <a:lnTo>
                    <a:pt x="1435" y="731"/>
                  </a:lnTo>
                  <a:lnTo>
                    <a:pt x="1442" y="665"/>
                  </a:lnTo>
                  <a:lnTo>
                    <a:pt x="1437" y="564"/>
                  </a:lnTo>
                  <a:lnTo>
                    <a:pt x="1437" y="548"/>
                  </a:lnTo>
                  <a:lnTo>
                    <a:pt x="1436" y="512"/>
                  </a:lnTo>
                  <a:lnTo>
                    <a:pt x="1429" y="469"/>
                  </a:lnTo>
                  <a:lnTo>
                    <a:pt x="1414" y="440"/>
                  </a:lnTo>
                  <a:lnTo>
                    <a:pt x="1402" y="430"/>
                  </a:lnTo>
                  <a:lnTo>
                    <a:pt x="1391" y="419"/>
                  </a:lnTo>
                  <a:lnTo>
                    <a:pt x="1376" y="408"/>
                  </a:lnTo>
                  <a:lnTo>
                    <a:pt x="1363" y="397"/>
                  </a:lnTo>
                  <a:lnTo>
                    <a:pt x="1350" y="389"/>
                  </a:lnTo>
                  <a:lnTo>
                    <a:pt x="1339" y="381"/>
                  </a:lnTo>
                  <a:lnTo>
                    <a:pt x="1334" y="377"/>
                  </a:lnTo>
                  <a:lnTo>
                    <a:pt x="1331" y="375"/>
                  </a:lnTo>
                  <a:lnTo>
                    <a:pt x="1282" y="336"/>
                  </a:lnTo>
                  <a:lnTo>
                    <a:pt x="1254" y="285"/>
                  </a:lnTo>
                  <a:lnTo>
                    <a:pt x="1269" y="195"/>
                  </a:lnTo>
                  <a:lnTo>
                    <a:pt x="1275" y="103"/>
                  </a:lnTo>
                  <a:lnTo>
                    <a:pt x="1274" y="96"/>
                  </a:lnTo>
                  <a:lnTo>
                    <a:pt x="1271" y="80"/>
                  </a:lnTo>
                  <a:lnTo>
                    <a:pt x="1262" y="59"/>
                  </a:lnTo>
                  <a:lnTo>
                    <a:pt x="1247" y="41"/>
                  </a:lnTo>
                  <a:lnTo>
                    <a:pt x="1235" y="34"/>
                  </a:lnTo>
                  <a:lnTo>
                    <a:pt x="1219" y="27"/>
                  </a:lnTo>
                  <a:lnTo>
                    <a:pt x="1199" y="19"/>
                  </a:lnTo>
                  <a:lnTo>
                    <a:pt x="1178" y="14"/>
                  </a:lnTo>
                  <a:lnTo>
                    <a:pt x="1158" y="8"/>
                  </a:lnTo>
                  <a:lnTo>
                    <a:pt x="1142" y="5"/>
                  </a:lnTo>
                  <a:lnTo>
                    <a:pt x="1130" y="2"/>
                  </a:lnTo>
                  <a:lnTo>
                    <a:pt x="1126" y="0"/>
                  </a:lnTo>
                  <a:lnTo>
                    <a:pt x="991" y="12"/>
                  </a:lnTo>
                  <a:lnTo>
                    <a:pt x="938" y="77"/>
                  </a:lnTo>
                  <a:lnTo>
                    <a:pt x="951" y="134"/>
                  </a:lnTo>
                  <a:lnTo>
                    <a:pt x="973" y="150"/>
                  </a:lnTo>
                  <a:lnTo>
                    <a:pt x="984" y="178"/>
                  </a:lnTo>
                  <a:lnTo>
                    <a:pt x="966" y="271"/>
                  </a:lnTo>
                  <a:lnTo>
                    <a:pt x="987" y="277"/>
                  </a:lnTo>
                  <a:lnTo>
                    <a:pt x="991" y="309"/>
                  </a:lnTo>
                  <a:lnTo>
                    <a:pt x="1003" y="324"/>
                  </a:lnTo>
                  <a:lnTo>
                    <a:pt x="1004" y="359"/>
                  </a:lnTo>
                  <a:lnTo>
                    <a:pt x="1047" y="374"/>
                  </a:lnTo>
                  <a:lnTo>
                    <a:pt x="1077" y="387"/>
                  </a:lnTo>
                  <a:lnTo>
                    <a:pt x="1020" y="434"/>
                  </a:lnTo>
                  <a:lnTo>
                    <a:pt x="973" y="451"/>
                  </a:lnTo>
                  <a:lnTo>
                    <a:pt x="946" y="482"/>
                  </a:lnTo>
                  <a:lnTo>
                    <a:pt x="893" y="488"/>
                  </a:lnTo>
                  <a:lnTo>
                    <a:pt x="842" y="492"/>
                  </a:lnTo>
                  <a:lnTo>
                    <a:pt x="789" y="463"/>
                  </a:lnTo>
                  <a:lnTo>
                    <a:pt x="788" y="454"/>
                  </a:lnTo>
                  <a:lnTo>
                    <a:pt x="785" y="432"/>
                  </a:lnTo>
                  <a:lnTo>
                    <a:pt x="777" y="403"/>
                  </a:lnTo>
                  <a:lnTo>
                    <a:pt x="768" y="374"/>
                  </a:lnTo>
                  <a:lnTo>
                    <a:pt x="758" y="350"/>
                  </a:lnTo>
                  <a:lnTo>
                    <a:pt x="748" y="334"/>
                  </a:lnTo>
                  <a:lnTo>
                    <a:pt x="739" y="326"/>
                  </a:lnTo>
                  <a:lnTo>
                    <a:pt x="736" y="323"/>
                  </a:lnTo>
                  <a:lnTo>
                    <a:pt x="681" y="271"/>
                  </a:lnTo>
                  <a:lnTo>
                    <a:pt x="703" y="189"/>
                  </a:lnTo>
                  <a:lnTo>
                    <a:pt x="659" y="103"/>
                  </a:lnTo>
                  <a:lnTo>
                    <a:pt x="593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Freeform 87"/>
            <p:cNvSpPr>
              <a:spLocks/>
            </p:cNvSpPr>
            <p:nvPr/>
          </p:nvSpPr>
          <p:spPr bwMode="auto">
            <a:xfrm>
              <a:off x="6577013" y="4657725"/>
              <a:ext cx="41275" cy="174625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3" y="5"/>
                </a:cxn>
                <a:cxn ang="0">
                  <a:pos x="16" y="0"/>
                </a:cxn>
                <a:cxn ang="0">
                  <a:pos x="22" y="7"/>
                </a:cxn>
                <a:cxn ang="0">
                  <a:pos x="26" y="110"/>
                </a:cxn>
                <a:cxn ang="0">
                  <a:pos x="0" y="108"/>
                </a:cxn>
              </a:cxnLst>
              <a:rect l="0" t="0" r="r" b="b"/>
              <a:pathLst>
                <a:path w="26" h="110">
                  <a:moveTo>
                    <a:pt x="0" y="108"/>
                  </a:moveTo>
                  <a:lnTo>
                    <a:pt x="3" y="5"/>
                  </a:lnTo>
                  <a:lnTo>
                    <a:pt x="16" y="0"/>
                  </a:lnTo>
                  <a:lnTo>
                    <a:pt x="22" y="7"/>
                  </a:lnTo>
                  <a:lnTo>
                    <a:pt x="26" y="11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Freeform 88"/>
            <p:cNvSpPr>
              <a:spLocks/>
            </p:cNvSpPr>
            <p:nvPr/>
          </p:nvSpPr>
          <p:spPr bwMode="auto">
            <a:xfrm>
              <a:off x="6742113" y="4721225"/>
              <a:ext cx="34925" cy="136525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" y="0"/>
                </a:cxn>
                <a:cxn ang="0">
                  <a:pos x="0" y="86"/>
                </a:cxn>
                <a:cxn ang="0">
                  <a:pos x="3" y="86"/>
                </a:cxn>
                <a:cxn ang="0">
                  <a:pos x="9" y="86"/>
                </a:cxn>
                <a:cxn ang="0">
                  <a:pos x="15" y="86"/>
                </a:cxn>
                <a:cxn ang="0">
                  <a:pos x="17" y="85"/>
                </a:cxn>
                <a:cxn ang="0">
                  <a:pos x="19" y="77"/>
                </a:cxn>
                <a:cxn ang="0">
                  <a:pos x="20" y="67"/>
                </a:cxn>
                <a:cxn ang="0">
                  <a:pos x="22" y="57"/>
                </a:cxn>
                <a:cxn ang="0">
                  <a:pos x="22" y="52"/>
                </a:cxn>
                <a:cxn ang="0">
                  <a:pos x="22" y="3"/>
                </a:cxn>
              </a:cxnLst>
              <a:rect l="0" t="0" r="r" b="b"/>
              <a:pathLst>
                <a:path w="22" h="86">
                  <a:moveTo>
                    <a:pt x="22" y="3"/>
                  </a:moveTo>
                  <a:lnTo>
                    <a:pt x="3" y="0"/>
                  </a:lnTo>
                  <a:lnTo>
                    <a:pt x="0" y="86"/>
                  </a:lnTo>
                  <a:lnTo>
                    <a:pt x="3" y="86"/>
                  </a:lnTo>
                  <a:lnTo>
                    <a:pt x="9" y="86"/>
                  </a:lnTo>
                  <a:lnTo>
                    <a:pt x="15" y="86"/>
                  </a:lnTo>
                  <a:lnTo>
                    <a:pt x="17" y="85"/>
                  </a:lnTo>
                  <a:lnTo>
                    <a:pt x="19" y="77"/>
                  </a:lnTo>
                  <a:lnTo>
                    <a:pt x="20" y="67"/>
                  </a:lnTo>
                  <a:lnTo>
                    <a:pt x="22" y="57"/>
                  </a:lnTo>
                  <a:lnTo>
                    <a:pt x="22" y="52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Freeform 89"/>
            <p:cNvSpPr>
              <a:spLocks/>
            </p:cNvSpPr>
            <p:nvPr/>
          </p:nvSpPr>
          <p:spPr bwMode="auto">
            <a:xfrm>
              <a:off x="6899275" y="4638675"/>
              <a:ext cx="28575" cy="1539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15"/>
                </a:cxn>
                <a:cxn ang="0">
                  <a:pos x="6" y="62"/>
                </a:cxn>
                <a:cxn ang="0">
                  <a:pos x="5" y="97"/>
                </a:cxn>
                <a:cxn ang="0">
                  <a:pos x="17" y="97"/>
                </a:cxn>
                <a:cxn ang="0">
                  <a:pos x="17" y="87"/>
                </a:cxn>
                <a:cxn ang="0">
                  <a:pos x="17" y="62"/>
                </a:cxn>
                <a:cxn ang="0">
                  <a:pos x="17" y="37"/>
                </a:cxn>
                <a:cxn ang="0">
                  <a:pos x="17" y="25"/>
                </a:cxn>
                <a:cxn ang="0">
                  <a:pos x="17" y="19"/>
                </a:cxn>
                <a:cxn ang="0">
                  <a:pos x="18" y="12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0" y="5"/>
                </a:cxn>
              </a:cxnLst>
              <a:rect l="0" t="0" r="r" b="b"/>
              <a:pathLst>
                <a:path w="18" h="97">
                  <a:moveTo>
                    <a:pt x="0" y="5"/>
                  </a:moveTo>
                  <a:lnTo>
                    <a:pt x="3" y="15"/>
                  </a:lnTo>
                  <a:lnTo>
                    <a:pt x="6" y="62"/>
                  </a:lnTo>
                  <a:lnTo>
                    <a:pt x="5" y="97"/>
                  </a:lnTo>
                  <a:lnTo>
                    <a:pt x="17" y="97"/>
                  </a:lnTo>
                  <a:lnTo>
                    <a:pt x="17" y="87"/>
                  </a:lnTo>
                  <a:lnTo>
                    <a:pt x="17" y="62"/>
                  </a:lnTo>
                  <a:lnTo>
                    <a:pt x="17" y="37"/>
                  </a:lnTo>
                  <a:lnTo>
                    <a:pt x="17" y="25"/>
                  </a:lnTo>
                  <a:lnTo>
                    <a:pt x="17" y="19"/>
                  </a:lnTo>
                  <a:lnTo>
                    <a:pt x="18" y="12"/>
                  </a:lnTo>
                  <a:lnTo>
                    <a:pt x="18" y="3"/>
                  </a:lnTo>
                  <a:lnTo>
                    <a:pt x="1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Freeform 90"/>
            <p:cNvSpPr>
              <a:spLocks/>
            </p:cNvSpPr>
            <p:nvPr/>
          </p:nvSpPr>
          <p:spPr bwMode="auto">
            <a:xfrm>
              <a:off x="6540500" y="4799013"/>
              <a:ext cx="411163" cy="619125"/>
            </a:xfrm>
            <a:custGeom>
              <a:avLst/>
              <a:gdLst/>
              <a:ahLst/>
              <a:cxnLst>
                <a:cxn ang="0">
                  <a:pos x="1" y="28"/>
                </a:cxn>
                <a:cxn ang="0">
                  <a:pos x="10" y="39"/>
                </a:cxn>
                <a:cxn ang="0">
                  <a:pos x="21" y="41"/>
                </a:cxn>
                <a:cxn ang="0">
                  <a:pos x="27" y="43"/>
                </a:cxn>
                <a:cxn ang="0">
                  <a:pos x="29" y="44"/>
                </a:cxn>
                <a:cxn ang="0">
                  <a:pos x="32" y="56"/>
                </a:cxn>
                <a:cxn ang="0">
                  <a:pos x="49" y="78"/>
                </a:cxn>
                <a:cxn ang="0">
                  <a:pos x="74" y="101"/>
                </a:cxn>
                <a:cxn ang="0">
                  <a:pos x="86" y="107"/>
                </a:cxn>
                <a:cxn ang="0">
                  <a:pos x="101" y="112"/>
                </a:cxn>
                <a:cxn ang="0">
                  <a:pos x="103" y="123"/>
                </a:cxn>
                <a:cxn ang="0">
                  <a:pos x="117" y="151"/>
                </a:cxn>
                <a:cxn ang="0">
                  <a:pos x="106" y="311"/>
                </a:cxn>
                <a:cxn ang="0">
                  <a:pos x="101" y="317"/>
                </a:cxn>
                <a:cxn ang="0">
                  <a:pos x="90" y="324"/>
                </a:cxn>
                <a:cxn ang="0">
                  <a:pos x="73" y="334"/>
                </a:cxn>
                <a:cxn ang="0">
                  <a:pos x="57" y="345"/>
                </a:cxn>
                <a:cxn ang="0">
                  <a:pos x="46" y="355"/>
                </a:cxn>
                <a:cxn ang="0">
                  <a:pos x="39" y="364"/>
                </a:cxn>
                <a:cxn ang="0">
                  <a:pos x="133" y="390"/>
                </a:cxn>
                <a:cxn ang="0">
                  <a:pos x="188" y="331"/>
                </a:cxn>
                <a:cxn ang="0">
                  <a:pos x="139" y="315"/>
                </a:cxn>
                <a:cxn ang="0">
                  <a:pos x="146" y="148"/>
                </a:cxn>
                <a:cxn ang="0">
                  <a:pos x="156" y="115"/>
                </a:cxn>
                <a:cxn ang="0">
                  <a:pos x="226" y="43"/>
                </a:cxn>
                <a:cxn ang="0">
                  <a:pos x="259" y="11"/>
                </a:cxn>
                <a:cxn ang="0">
                  <a:pos x="228" y="0"/>
                </a:cxn>
                <a:cxn ang="0">
                  <a:pos x="204" y="11"/>
                </a:cxn>
                <a:cxn ang="0">
                  <a:pos x="221" y="36"/>
                </a:cxn>
                <a:cxn ang="0">
                  <a:pos x="215" y="41"/>
                </a:cxn>
                <a:cxn ang="0">
                  <a:pos x="200" y="56"/>
                </a:cxn>
                <a:cxn ang="0">
                  <a:pos x="184" y="71"/>
                </a:cxn>
                <a:cxn ang="0">
                  <a:pos x="171" y="80"/>
                </a:cxn>
                <a:cxn ang="0">
                  <a:pos x="156" y="84"/>
                </a:cxn>
                <a:cxn ang="0">
                  <a:pos x="149" y="85"/>
                </a:cxn>
                <a:cxn ang="0">
                  <a:pos x="149" y="47"/>
                </a:cxn>
                <a:cxn ang="0">
                  <a:pos x="106" y="36"/>
                </a:cxn>
                <a:cxn ang="0">
                  <a:pos x="111" y="52"/>
                </a:cxn>
                <a:cxn ang="0">
                  <a:pos x="127" y="100"/>
                </a:cxn>
                <a:cxn ang="0">
                  <a:pos x="115" y="94"/>
                </a:cxn>
                <a:cxn ang="0">
                  <a:pos x="92" y="81"/>
                </a:cxn>
                <a:cxn ang="0">
                  <a:pos x="67" y="66"/>
                </a:cxn>
                <a:cxn ang="0">
                  <a:pos x="55" y="56"/>
                </a:cxn>
                <a:cxn ang="0">
                  <a:pos x="52" y="47"/>
                </a:cxn>
                <a:cxn ang="0">
                  <a:pos x="51" y="43"/>
                </a:cxn>
                <a:cxn ang="0">
                  <a:pos x="60" y="24"/>
                </a:cxn>
              </a:cxnLst>
              <a:rect l="0" t="0" r="r" b="b"/>
              <a:pathLst>
                <a:path w="259" h="390">
                  <a:moveTo>
                    <a:pt x="0" y="27"/>
                  </a:moveTo>
                  <a:lnTo>
                    <a:pt x="1" y="28"/>
                  </a:lnTo>
                  <a:lnTo>
                    <a:pt x="4" y="33"/>
                  </a:lnTo>
                  <a:lnTo>
                    <a:pt x="10" y="39"/>
                  </a:lnTo>
                  <a:lnTo>
                    <a:pt x="16" y="40"/>
                  </a:lnTo>
                  <a:lnTo>
                    <a:pt x="21" y="41"/>
                  </a:lnTo>
                  <a:lnTo>
                    <a:pt x="26" y="41"/>
                  </a:lnTo>
                  <a:lnTo>
                    <a:pt x="27" y="43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29" y="49"/>
                  </a:lnTo>
                  <a:lnTo>
                    <a:pt x="32" y="56"/>
                  </a:lnTo>
                  <a:lnTo>
                    <a:pt x="38" y="66"/>
                  </a:lnTo>
                  <a:lnTo>
                    <a:pt x="49" y="78"/>
                  </a:lnTo>
                  <a:lnTo>
                    <a:pt x="62" y="91"/>
                  </a:lnTo>
                  <a:lnTo>
                    <a:pt x="74" y="101"/>
                  </a:lnTo>
                  <a:lnTo>
                    <a:pt x="80" y="106"/>
                  </a:lnTo>
                  <a:lnTo>
                    <a:pt x="86" y="107"/>
                  </a:lnTo>
                  <a:lnTo>
                    <a:pt x="93" y="109"/>
                  </a:lnTo>
                  <a:lnTo>
                    <a:pt x="101" y="112"/>
                  </a:lnTo>
                  <a:lnTo>
                    <a:pt x="103" y="112"/>
                  </a:lnTo>
                  <a:lnTo>
                    <a:pt x="103" y="123"/>
                  </a:lnTo>
                  <a:lnTo>
                    <a:pt x="103" y="142"/>
                  </a:lnTo>
                  <a:lnTo>
                    <a:pt x="117" y="151"/>
                  </a:lnTo>
                  <a:lnTo>
                    <a:pt x="112" y="160"/>
                  </a:lnTo>
                  <a:lnTo>
                    <a:pt x="106" y="311"/>
                  </a:lnTo>
                  <a:lnTo>
                    <a:pt x="105" y="312"/>
                  </a:lnTo>
                  <a:lnTo>
                    <a:pt x="101" y="317"/>
                  </a:lnTo>
                  <a:lnTo>
                    <a:pt x="95" y="321"/>
                  </a:lnTo>
                  <a:lnTo>
                    <a:pt x="90" y="324"/>
                  </a:lnTo>
                  <a:lnTo>
                    <a:pt x="83" y="328"/>
                  </a:lnTo>
                  <a:lnTo>
                    <a:pt x="73" y="334"/>
                  </a:lnTo>
                  <a:lnTo>
                    <a:pt x="62" y="342"/>
                  </a:lnTo>
                  <a:lnTo>
                    <a:pt x="57" y="345"/>
                  </a:lnTo>
                  <a:lnTo>
                    <a:pt x="52" y="348"/>
                  </a:lnTo>
                  <a:lnTo>
                    <a:pt x="46" y="355"/>
                  </a:lnTo>
                  <a:lnTo>
                    <a:pt x="42" y="361"/>
                  </a:lnTo>
                  <a:lnTo>
                    <a:pt x="39" y="364"/>
                  </a:lnTo>
                  <a:lnTo>
                    <a:pt x="39" y="381"/>
                  </a:lnTo>
                  <a:lnTo>
                    <a:pt x="133" y="390"/>
                  </a:lnTo>
                  <a:lnTo>
                    <a:pt x="191" y="358"/>
                  </a:lnTo>
                  <a:lnTo>
                    <a:pt x="188" y="331"/>
                  </a:lnTo>
                  <a:lnTo>
                    <a:pt x="144" y="321"/>
                  </a:lnTo>
                  <a:lnTo>
                    <a:pt x="139" y="315"/>
                  </a:lnTo>
                  <a:lnTo>
                    <a:pt x="136" y="151"/>
                  </a:lnTo>
                  <a:lnTo>
                    <a:pt x="146" y="148"/>
                  </a:lnTo>
                  <a:lnTo>
                    <a:pt x="158" y="137"/>
                  </a:lnTo>
                  <a:lnTo>
                    <a:pt x="156" y="115"/>
                  </a:lnTo>
                  <a:lnTo>
                    <a:pt x="194" y="91"/>
                  </a:lnTo>
                  <a:lnTo>
                    <a:pt x="226" y="43"/>
                  </a:lnTo>
                  <a:lnTo>
                    <a:pt x="228" y="22"/>
                  </a:lnTo>
                  <a:lnTo>
                    <a:pt x="259" y="11"/>
                  </a:lnTo>
                  <a:lnTo>
                    <a:pt x="257" y="0"/>
                  </a:lnTo>
                  <a:lnTo>
                    <a:pt x="228" y="0"/>
                  </a:lnTo>
                  <a:lnTo>
                    <a:pt x="210" y="0"/>
                  </a:lnTo>
                  <a:lnTo>
                    <a:pt x="204" y="11"/>
                  </a:lnTo>
                  <a:lnTo>
                    <a:pt x="222" y="21"/>
                  </a:lnTo>
                  <a:lnTo>
                    <a:pt x="221" y="36"/>
                  </a:lnTo>
                  <a:lnTo>
                    <a:pt x="219" y="37"/>
                  </a:lnTo>
                  <a:lnTo>
                    <a:pt x="215" y="41"/>
                  </a:lnTo>
                  <a:lnTo>
                    <a:pt x="207" y="49"/>
                  </a:lnTo>
                  <a:lnTo>
                    <a:pt x="200" y="56"/>
                  </a:lnTo>
                  <a:lnTo>
                    <a:pt x="191" y="65"/>
                  </a:lnTo>
                  <a:lnTo>
                    <a:pt x="184" y="71"/>
                  </a:lnTo>
                  <a:lnTo>
                    <a:pt x="177" y="77"/>
                  </a:lnTo>
                  <a:lnTo>
                    <a:pt x="171" y="80"/>
                  </a:lnTo>
                  <a:lnTo>
                    <a:pt x="162" y="81"/>
                  </a:lnTo>
                  <a:lnTo>
                    <a:pt x="156" y="84"/>
                  </a:lnTo>
                  <a:lnTo>
                    <a:pt x="150" y="85"/>
                  </a:lnTo>
                  <a:lnTo>
                    <a:pt x="149" y="85"/>
                  </a:lnTo>
                  <a:lnTo>
                    <a:pt x="143" y="58"/>
                  </a:lnTo>
                  <a:lnTo>
                    <a:pt x="149" y="47"/>
                  </a:lnTo>
                  <a:lnTo>
                    <a:pt x="150" y="36"/>
                  </a:lnTo>
                  <a:lnTo>
                    <a:pt x="106" y="36"/>
                  </a:lnTo>
                  <a:lnTo>
                    <a:pt x="102" y="43"/>
                  </a:lnTo>
                  <a:lnTo>
                    <a:pt x="111" y="52"/>
                  </a:lnTo>
                  <a:lnTo>
                    <a:pt x="123" y="56"/>
                  </a:lnTo>
                  <a:lnTo>
                    <a:pt x="127" y="100"/>
                  </a:lnTo>
                  <a:lnTo>
                    <a:pt x="124" y="99"/>
                  </a:lnTo>
                  <a:lnTo>
                    <a:pt x="115" y="94"/>
                  </a:lnTo>
                  <a:lnTo>
                    <a:pt x="105" y="88"/>
                  </a:lnTo>
                  <a:lnTo>
                    <a:pt x="92" y="81"/>
                  </a:lnTo>
                  <a:lnTo>
                    <a:pt x="79" y="74"/>
                  </a:lnTo>
                  <a:lnTo>
                    <a:pt x="67" y="66"/>
                  </a:lnTo>
                  <a:lnTo>
                    <a:pt x="58" y="60"/>
                  </a:lnTo>
                  <a:lnTo>
                    <a:pt x="55" y="56"/>
                  </a:lnTo>
                  <a:lnTo>
                    <a:pt x="54" y="50"/>
                  </a:lnTo>
                  <a:lnTo>
                    <a:pt x="52" y="47"/>
                  </a:lnTo>
                  <a:lnTo>
                    <a:pt x="51" y="44"/>
                  </a:lnTo>
                  <a:lnTo>
                    <a:pt x="51" y="43"/>
                  </a:lnTo>
                  <a:lnTo>
                    <a:pt x="61" y="34"/>
                  </a:lnTo>
                  <a:lnTo>
                    <a:pt x="60" y="2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C499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Freeform 91"/>
            <p:cNvSpPr>
              <a:spLocks/>
            </p:cNvSpPr>
            <p:nvPr/>
          </p:nvSpPr>
          <p:spPr bwMode="auto">
            <a:xfrm>
              <a:off x="7229475" y="4356100"/>
              <a:ext cx="230188" cy="371475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120" y="23"/>
                </a:cxn>
                <a:cxn ang="0">
                  <a:pos x="91" y="35"/>
                </a:cxn>
                <a:cxn ang="0">
                  <a:pos x="69" y="45"/>
                </a:cxn>
                <a:cxn ang="0">
                  <a:pos x="60" y="52"/>
                </a:cxn>
                <a:cxn ang="0">
                  <a:pos x="49" y="70"/>
                </a:cxn>
                <a:cxn ang="0">
                  <a:pos x="40" y="83"/>
                </a:cxn>
                <a:cxn ang="0">
                  <a:pos x="37" y="80"/>
                </a:cxn>
                <a:cxn ang="0">
                  <a:pos x="33" y="80"/>
                </a:cxn>
                <a:cxn ang="0">
                  <a:pos x="27" y="89"/>
                </a:cxn>
                <a:cxn ang="0">
                  <a:pos x="22" y="95"/>
                </a:cxn>
                <a:cxn ang="0">
                  <a:pos x="27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1" y="137"/>
                </a:cxn>
                <a:cxn ang="0">
                  <a:pos x="47" y="224"/>
                </a:cxn>
                <a:cxn ang="0">
                  <a:pos x="18" y="234"/>
                </a:cxn>
                <a:cxn ang="0">
                  <a:pos x="9" y="233"/>
                </a:cxn>
                <a:cxn ang="0">
                  <a:pos x="3" y="221"/>
                </a:cxn>
                <a:cxn ang="0">
                  <a:pos x="0" y="195"/>
                </a:cxn>
                <a:cxn ang="0">
                  <a:pos x="11" y="86"/>
                </a:cxn>
                <a:cxn ang="0">
                  <a:pos x="18" y="70"/>
                </a:cxn>
                <a:cxn ang="0">
                  <a:pos x="21" y="44"/>
                </a:cxn>
                <a:cxn ang="0">
                  <a:pos x="31" y="26"/>
                </a:cxn>
                <a:cxn ang="0">
                  <a:pos x="54" y="10"/>
                </a:cxn>
                <a:cxn ang="0">
                  <a:pos x="66" y="6"/>
                </a:cxn>
                <a:cxn ang="0">
                  <a:pos x="76" y="1"/>
                </a:cxn>
                <a:cxn ang="0">
                  <a:pos x="87" y="0"/>
                </a:cxn>
                <a:cxn ang="0">
                  <a:pos x="91" y="0"/>
                </a:cxn>
                <a:cxn ang="0">
                  <a:pos x="103" y="1"/>
                </a:cxn>
                <a:cxn ang="0">
                  <a:pos x="120" y="6"/>
                </a:cxn>
                <a:cxn ang="0">
                  <a:pos x="142" y="13"/>
                </a:cxn>
              </a:cxnLst>
              <a:rect l="0" t="0" r="r" b="b"/>
              <a:pathLst>
                <a:path w="145" h="234">
                  <a:moveTo>
                    <a:pt x="145" y="14"/>
                  </a:moveTo>
                  <a:lnTo>
                    <a:pt x="142" y="16"/>
                  </a:lnTo>
                  <a:lnTo>
                    <a:pt x="134" y="19"/>
                  </a:lnTo>
                  <a:lnTo>
                    <a:pt x="120" y="23"/>
                  </a:lnTo>
                  <a:lnTo>
                    <a:pt x="106" y="29"/>
                  </a:lnTo>
                  <a:lnTo>
                    <a:pt x="91" y="35"/>
                  </a:lnTo>
                  <a:lnTo>
                    <a:pt x="79" y="41"/>
                  </a:lnTo>
                  <a:lnTo>
                    <a:pt x="69" y="45"/>
                  </a:lnTo>
                  <a:lnTo>
                    <a:pt x="65" y="48"/>
                  </a:lnTo>
                  <a:lnTo>
                    <a:pt x="60" y="52"/>
                  </a:lnTo>
                  <a:lnTo>
                    <a:pt x="54" y="61"/>
                  </a:lnTo>
                  <a:lnTo>
                    <a:pt x="49" y="70"/>
                  </a:lnTo>
                  <a:lnTo>
                    <a:pt x="46" y="74"/>
                  </a:lnTo>
                  <a:lnTo>
                    <a:pt x="40" y="83"/>
                  </a:lnTo>
                  <a:lnTo>
                    <a:pt x="38" y="82"/>
                  </a:lnTo>
                  <a:lnTo>
                    <a:pt x="37" y="80"/>
                  </a:lnTo>
                  <a:lnTo>
                    <a:pt x="34" y="79"/>
                  </a:lnTo>
                  <a:lnTo>
                    <a:pt x="33" y="80"/>
                  </a:lnTo>
                  <a:lnTo>
                    <a:pt x="30" y="83"/>
                  </a:lnTo>
                  <a:lnTo>
                    <a:pt x="27" y="89"/>
                  </a:lnTo>
                  <a:lnTo>
                    <a:pt x="24" y="93"/>
                  </a:lnTo>
                  <a:lnTo>
                    <a:pt x="22" y="95"/>
                  </a:lnTo>
                  <a:lnTo>
                    <a:pt x="24" y="99"/>
                  </a:lnTo>
                  <a:lnTo>
                    <a:pt x="27" y="108"/>
                  </a:lnTo>
                  <a:lnTo>
                    <a:pt x="30" y="118"/>
                  </a:lnTo>
                  <a:lnTo>
                    <a:pt x="31" y="126"/>
                  </a:lnTo>
                  <a:lnTo>
                    <a:pt x="34" y="130"/>
                  </a:lnTo>
                  <a:lnTo>
                    <a:pt x="37" y="133"/>
                  </a:lnTo>
                  <a:lnTo>
                    <a:pt x="40" y="136"/>
                  </a:lnTo>
                  <a:lnTo>
                    <a:pt x="41" y="137"/>
                  </a:lnTo>
                  <a:lnTo>
                    <a:pt x="49" y="152"/>
                  </a:lnTo>
                  <a:lnTo>
                    <a:pt x="47" y="224"/>
                  </a:lnTo>
                  <a:lnTo>
                    <a:pt x="19" y="234"/>
                  </a:lnTo>
                  <a:lnTo>
                    <a:pt x="18" y="234"/>
                  </a:lnTo>
                  <a:lnTo>
                    <a:pt x="13" y="234"/>
                  </a:lnTo>
                  <a:lnTo>
                    <a:pt x="9" y="233"/>
                  </a:lnTo>
                  <a:lnTo>
                    <a:pt x="5" y="230"/>
                  </a:lnTo>
                  <a:lnTo>
                    <a:pt x="3" y="221"/>
                  </a:lnTo>
                  <a:lnTo>
                    <a:pt x="2" y="208"/>
                  </a:lnTo>
                  <a:lnTo>
                    <a:pt x="0" y="195"/>
                  </a:lnTo>
                  <a:lnTo>
                    <a:pt x="0" y="189"/>
                  </a:lnTo>
                  <a:lnTo>
                    <a:pt x="11" y="86"/>
                  </a:lnTo>
                  <a:lnTo>
                    <a:pt x="18" y="76"/>
                  </a:lnTo>
                  <a:lnTo>
                    <a:pt x="18" y="70"/>
                  </a:lnTo>
                  <a:lnTo>
                    <a:pt x="19" y="57"/>
                  </a:lnTo>
                  <a:lnTo>
                    <a:pt x="21" y="44"/>
                  </a:lnTo>
                  <a:lnTo>
                    <a:pt x="24" y="33"/>
                  </a:lnTo>
                  <a:lnTo>
                    <a:pt x="31" y="26"/>
                  </a:lnTo>
                  <a:lnTo>
                    <a:pt x="43" y="17"/>
                  </a:lnTo>
                  <a:lnTo>
                    <a:pt x="54" y="10"/>
                  </a:lnTo>
                  <a:lnTo>
                    <a:pt x="62" y="7"/>
                  </a:lnTo>
                  <a:lnTo>
                    <a:pt x="66" y="6"/>
                  </a:lnTo>
                  <a:lnTo>
                    <a:pt x="72" y="4"/>
                  </a:lnTo>
                  <a:lnTo>
                    <a:pt x="76" y="1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88" y="0"/>
                  </a:lnTo>
                  <a:lnTo>
                    <a:pt x="91" y="0"/>
                  </a:lnTo>
                  <a:lnTo>
                    <a:pt x="95" y="0"/>
                  </a:lnTo>
                  <a:lnTo>
                    <a:pt x="103" y="1"/>
                  </a:lnTo>
                  <a:lnTo>
                    <a:pt x="112" y="3"/>
                  </a:lnTo>
                  <a:lnTo>
                    <a:pt x="120" y="6"/>
                  </a:lnTo>
                  <a:lnTo>
                    <a:pt x="131" y="9"/>
                  </a:lnTo>
                  <a:lnTo>
                    <a:pt x="142" y="13"/>
                  </a:lnTo>
                  <a:lnTo>
                    <a:pt x="145" y="14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Freeform 92"/>
            <p:cNvSpPr>
              <a:spLocks/>
            </p:cNvSpPr>
            <p:nvPr/>
          </p:nvSpPr>
          <p:spPr bwMode="auto">
            <a:xfrm>
              <a:off x="6883400" y="4686300"/>
              <a:ext cx="349250" cy="427038"/>
            </a:xfrm>
            <a:custGeom>
              <a:avLst/>
              <a:gdLst/>
              <a:ahLst/>
              <a:cxnLst>
                <a:cxn ang="0">
                  <a:pos x="217" y="1"/>
                </a:cxn>
                <a:cxn ang="0">
                  <a:pos x="201" y="7"/>
                </a:cxn>
                <a:cxn ang="0">
                  <a:pos x="185" y="13"/>
                </a:cxn>
                <a:cxn ang="0">
                  <a:pos x="163" y="23"/>
                </a:cxn>
                <a:cxn ang="0">
                  <a:pos x="150" y="30"/>
                </a:cxn>
                <a:cxn ang="0">
                  <a:pos x="123" y="51"/>
                </a:cxn>
                <a:cxn ang="0">
                  <a:pos x="114" y="66"/>
                </a:cxn>
                <a:cxn ang="0">
                  <a:pos x="104" y="89"/>
                </a:cxn>
                <a:cxn ang="0">
                  <a:pos x="100" y="96"/>
                </a:cxn>
                <a:cxn ang="0">
                  <a:pos x="89" y="114"/>
                </a:cxn>
                <a:cxn ang="0">
                  <a:pos x="78" y="129"/>
                </a:cxn>
                <a:cxn ang="0">
                  <a:pos x="53" y="162"/>
                </a:cxn>
                <a:cxn ang="0">
                  <a:pos x="40" y="177"/>
                </a:cxn>
                <a:cxn ang="0">
                  <a:pos x="22" y="199"/>
                </a:cxn>
                <a:cxn ang="0">
                  <a:pos x="16" y="212"/>
                </a:cxn>
                <a:cxn ang="0">
                  <a:pos x="8" y="237"/>
                </a:cxn>
                <a:cxn ang="0">
                  <a:pos x="2" y="244"/>
                </a:cxn>
                <a:cxn ang="0">
                  <a:pos x="0" y="249"/>
                </a:cxn>
                <a:cxn ang="0">
                  <a:pos x="6" y="259"/>
                </a:cxn>
                <a:cxn ang="0">
                  <a:pos x="22" y="268"/>
                </a:cxn>
                <a:cxn ang="0">
                  <a:pos x="31" y="269"/>
                </a:cxn>
                <a:cxn ang="0">
                  <a:pos x="46" y="266"/>
                </a:cxn>
                <a:cxn ang="0">
                  <a:pos x="63" y="262"/>
                </a:cxn>
                <a:cxn ang="0">
                  <a:pos x="79" y="257"/>
                </a:cxn>
                <a:cxn ang="0">
                  <a:pos x="91" y="252"/>
                </a:cxn>
                <a:cxn ang="0">
                  <a:pos x="104" y="244"/>
                </a:cxn>
                <a:cxn ang="0">
                  <a:pos x="117" y="235"/>
                </a:cxn>
                <a:cxn ang="0">
                  <a:pos x="128" y="230"/>
                </a:cxn>
                <a:cxn ang="0">
                  <a:pos x="136" y="225"/>
                </a:cxn>
                <a:cxn ang="0">
                  <a:pos x="152" y="216"/>
                </a:cxn>
                <a:cxn ang="0">
                  <a:pos x="161" y="202"/>
                </a:cxn>
                <a:cxn ang="0">
                  <a:pos x="169" y="202"/>
                </a:cxn>
                <a:cxn ang="0">
                  <a:pos x="179" y="202"/>
                </a:cxn>
                <a:cxn ang="0">
                  <a:pos x="189" y="203"/>
                </a:cxn>
                <a:cxn ang="0">
                  <a:pos x="196" y="203"/>
                </a:cxn>
                <a:cxn ang="0">
                  <a:pos x="202" y="202"/>
                </a:cxn>
                <a:cxn ang="0">
                  <a:pos x="210" y="197"/>
                </a:cxn>
                <a:cxn ang="0">
                  <a:pos x="214" y="187"/>
                </a:cxn>
                <a:cxn ang="0">
                  <a:pos x="215" y="180"/>
                </a:cxn>
                <a:cxn ang="0">
                  <a:pos x="215" y="177"/>
                </a:cxn>
                <a:cxn ang="0">
                  <a:pos x="215" y="172"/>
                </a:cxn>
                <a:cxn ang="0">
                  <a:pos x="212" y="168"/>
                </a:cxn>
                <a:cxn ang="0">
                  <a:pos x="208" y="162"/>
                </a:cxn>
                <a:cxn ang="0">
                  <a:pos x="208" y="155"/>
                </a:cxn>
                <a:cxn ang="0">
                  <a:pos x="207" y="152"/>
                </a:cxn>
                <a:cxn ang="0">
                  <a:pos x="193" y="143"/>
                </a:cxn>
                <a:cxn ang="0">
                  <a:pos x="176" y="133"/>
                </a:cxn>
                <a:cxn ang="0">
                  <a:pos x="163" y="129"/>
                </a:cxn>
                <a:cxn ang="0">
                  <a:pos x="157" y="126"/>
                </a:cxn>
                <a:cxn ang="0">
                  <a:pos x="163" y="41"/>
                </a:cxn>
                <a:cxn ang="0">
                  <a:pos x="182" y="19"/>
                </a:cxn>
                <a:cxn ang="0">
                  <a:pos x="220" y="20"/>
                </a:cxn>
                <a:cxn ang="0">
                  <a:pos x="220" y="8"/>
                </a:cxn>
              </a:cxnLst>
              <a:rect l="0" t="0" r="r" b="b"/>
              <a:pathLst>
                <a:path w="220" h="269">
                  <a:moveTo>
                    <a:pt x="220" y="0"/>
                  </a:moveTo>
                  <a:lnTo>
                    <a:pt x="217" y="1"/>
                  </a:lnTo>
                  <a:lnTo>
                    <a:pt x="210" y="4"/>
                  </a:lnTo>
                  <a:lnTo>
                    <a:pt x="201" y="7"/>
                  </a:lnTo>
                  <a:lnTo>
                    <a:pt x="192" y="10"/>
                  </a:lnTo>
                  <a:lnTo>
                    <a:pt x="185" y="13"/>
                  </a:lnTo>
                  <a:lnTo>
                    <a:pt x="173" y="17"/>
                  </a:lnTo>
                  <a:lnTo>
                    <a:pt x="163" y="23"/>
                  </a:lnTo>
                  <a:lnTo>
                    <a:pt x="157" y="26"/>
                  </a:lnTo>
                  <a:lnTo>
                    <a:pt x="150" y="30"/>
                  </a:lnTo>
                  <a:lnTo>
                    <a:pt x="136" y="41"/>
                  </a:lnTo>
                  <a:lnTo>
                    <a:pt x="123" y="51"/>
                  </a:lnTo>
                  <a:lnTo>
                    <a:pt x="117" y="58"/>
                  </a:lnTo>
                  <a:lnTo>
                    <a:pt x="114" y="66"/>
                  </a:lnTo>
                  <a:lnTo>
                    <a:pt x="110" y="77"/>
                  </a:lnTo>
                  <a:lnTo>
                    <a:pt x="104" y="89"/>
                  </a:lnTo>
                  <a:lnTo>
                    <a:pt x="103" y="93"/>
                  </a:lnTo>
                  <a:lnTo>
                    <a:pt x="100" y="96"/>
                  </a:lnTo>
                  <a:lnTo>
                    <a:pt x="95" y="105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78" y="129"/>
                  </a:lnTo>
                  <a:lnTo>
                    <a:pt x="66" y="145"/>
                  </a:lnTo>
                  <a:lnTo>
                    <a:pt x="53" y="162"/>
                  </a:lnTo>
                  <a:lnTo>
                    <a:pt x="46" y="171"/>
                  </a:lnTo>
                  <a:lnTo>
                    <a:pt x="40" y="177"/>
                  </a:lnTo>
                  <a:lnTo>
                    <a:pt x="31" y="187"/>
                  </a:lnTo>
                  <a:lnTo>
                    <a:pt x="22" y="199"/>
                  </a:lnTo>
                  <a:lnTo>
                    <a:pt x="18" y="205"/>
                  </a:lnTo>
                  <a:lnTo>
                    <a:pt x="16" y="212"/>
                  </a:lnTo>
                  <a:lnTo>
                    <a:pt x="12" y="224"/>
                  </a:lnTo>
                  <a:lnTo>
                    <a:pt x="8" y="237"/>
                  </a:lnTo>
                  <a:lnTo>
                    <a:pt x="3" y="243"/>
                  </a:lnTo>
                  <a:lnTo>
                    <a:pt x="2" y="244"/>
                  </a:lnTo>
                  <a:lnTo>
                    <a:pt x="0" y="246"/>
                  </a:lnTo>
                  <a:lnTo>
                    <a:pt x="0" y="249"/>
                  </a:lnTo>
                  <a:lnTo>
                    <a:pt x="2" y="253"/>
                  </a:lnTo>
                  <a:lnTo>
                    <a:pt x="6" y="259"/>
                  </a:lnTo>
                  <a:lnTo>
                    <a:pt x="13" y="263"/>
                  </a:lnTo>
                  <a:lnTo>
                    <a:pt x="22" y="268"/>
                  </a:lnTo>
                  <a:lnTo>
                    <a:pt x="28" y="269"/>
                  </a:lnTo>
                  <a:lnTo>
                    <a:pt x="31" y="269"/>
                  </a:lnTo>
                  <a:lnTo>
                    <a:pt x="38" y="268"/>
                  </a:lnTo>
                  <a:lnTo>
                    <a:pt x="46" y="266"/>
                  </a:lnTo>
                  <a:lnTo>
                    <a:pt x="54" y="263"/>
                  </a:lnTo>
                  <a:lnTo>
                    <a:pt x="63" y="262"/>
                  </a:lnTo>
                  <a:lnTo>
                    <a:pt x="72" y="259"/>
                  </a:lnTo>
                  <a:lnTo>
                    <a:pt x="79" y="257"/>
                  </a:lnTo>
                  <a:lnTo>
                    <a:pt x="85" y="255"/>
                  </a:lnTo>
                  <a:lnTo>
                    <a:pt x="91" y="252"/>
                  </a:lnTo>
                  <a:lnTo>
                    <a:pt x="97" y="247"/>
                  </a:lnTo>
                  <a:lnTo>
                    <a:pt x="104" y="244"/>
                  </a:lnTo>
                  <a:lnTo>
                    <a:pt x="111" y="240"/>
                  </a:lnTo>
                  <a:lnTo>
                    <a:pt x="117" y="235"/>
                  </a:lnTo>
                  <a:lnTo>
                    <a:pt x="123" y="233"/>
                  </a:lnTo>
                  <a:lnTo>
                    <a:pt x="128" y="230"/>
                  </a:lnTo>
                  <a:lnTo>
                    <a:pt x="130" y="228"/>
                  </a:lnTo>
                  <a:lnTo>
                    <a:pt x="136" y="225"/>
                  </a:lnTo>
                  <a:lnTo>
                    <a:pt x="145" y="221"/>
                  </a:lnTo>
                  <a:lnTo>
                    <a:pt x="152" y="216"/>
                  </a:lnTo>
                  <a:lnTo>
                    <a:pt x="155" y="215"/>
                  </a:lnTo>
                  <a:lnTo>
                    <a:pt x="161" y="202"/>
                  </a:lnTo>
                  <a:lnTo>
                    <a:pt x="163" y="202"/>
                  </a:lnTo>
                  <a:lnTo>
                    <a:pt x="169" y="202"/>
                  </a:lnTo>
                  <a:lnTo>
                    <a:pt x="174" y="202"/>
                  </a:lnTo>
                  <a:lnTo>
                    <a:pt x="179" y="202"/>
                  </a:lnTo>
                  <a:lnTo>
                    <a:pt x="183" y="203"/>
                  </a:lnTo>
                  <a:lnTo>
                    <a:pt x="189" y="203"/>
                  </a:lnTo>
                  <a:lnTo>
                    <a:pt x="195" y="203"/>
                  </a:lnTo>
                  <a:lnTo>
                    <a:pt x="196" y="203"/>
                  </a:lnTo>
                  <a:lnTo>
                    <a:pt x="198" y="203"/>
                  </a:lnTo>
                  <a:lnTo>
                    <a:pt x="202" y="202"/>
                  </a:lnTo>
                  <a:lnTo>
                    <a:pt x="207" y="200"/>
                  </a:lnTo>
                  <a:lnTo>
                    <a:pt x="210" y="197"/>
                  </a:lnTo>
                  <a:lnTo>
                    <a:pt x="211" y="193"/>
                  </a:lnTo>
                  <a:lnTo>
                    <a:pt x="214" y="187"/>
                  </a:lnTo>
                  <a:lnTo>
                    <a:pt x="215" y="181"/>
                  </a:lnTo>
                  <a:lnTo>
                    <a:pt x="215" y="180"/>
                  </a:lnTo>
                  <a:lnTo>
                    <a:pt x="215" y="178"/>
                  </a:lnTo>
                  <a:lnTo>
                    <a:pt x="215" y="177"/>
                  </a:lnTo>
                  <a:lnTo>
                    <a:pt x="215" y="175"/>
                  </a:lnTo>
                  <a:lnTo>
                    <a:pt x="215" y="172"/>
                  </a:lnTo>
                  <a:lnTo>
                    <a:pt x="214" y="171"/>
                  </a:lnTo>
                  <a:lnTo>
                    <a:pt x="212" y="168"/>
                  </a:lnTo>
                  <a:lnTo>
                    <a:pt x="210" y="165"/>
                  </a:lnTo>
                  <a:lnTo>
                    <a:pt x="208" y="162"/>
                  </a:lnTo>
                  <a:lnTo>
                    <a:pt x="208" y="159"/>
                  </a:lnTo>
                  <a:lnTo>
                    <a:pt x="208" y="155"/>
                  </a:lnTo>
                  <a:lnTo>
                    <a:pt x="207" y="153"/>
                  </a:lnTo>
                  <a:lnTo>
                    <a:pt x="207" y="152"/>
                  </a:lnTo>
                  <a:lnTo>
                    <a:pt x="202" y="149"/>
                  </a:lnTo>
                  <a:lnTo>
                    <a:pt x="193" y="143"/>
                  </a:lnTo>
                  <a:lnTo>
                    <a:pt x="183" y="136"/>
                  </a:lnTo>
                  <a:lnTo>
                    <a:pt x="176" y="133"/>
                  </a:lnTo>
                  <a:lnTo>
                    <a:pt x="169" y="130"/>
                  </a:lnTo>
                  <a:lnTo>
                    <a:pt x="163" y="129"/>
                  </a:lnTo>
                  <a:lnTo>
                    <a:pt x="158" y="126"/>
                  </a:lnTo>
                  <a:lnTo>
                    <a:pt x="157" y="126"/>
                  </a:lnTo>
                  <a:lnTo>
                    <a:pt x="161" y="96"/>
                  </a:lnTo>
                  <a:lnTo>
                    <a:pt x="163" y="41"/>
                  </a:lnTo>
                  <a:lnTo>
                    <a:pt x="171" y="26"/>
                  </a:lnTo>
                  <a:lnTo>
                    <a:pt x="182" y="19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20" y="14"/>
                  </a:lnTo>
                  <a:lnTo>
                    <a:pt x="220" y="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5" name="Freeform 93"/>
            <p:cNvSpPr>
              <a:spLocks/>
            </p:cNvSpPr>
            <p:nvPr/>
          </p:nvSpPr>
          <p:spPr bwMode="auto">
            <a:xfrm>
              <a:off x="7269163" y="4383088"/>
              <a:ext cx="230188" cy="381000"/>
            </a:xfrm>
            <a:custGeom>
              <a:avLst/>
              <a:gdLst/>
              <a:ahLst/>
              <a:cxnLst>
                <a:cxn ang="0">
                  <a:pos x="22" y="123"/>
                </a:cxn>
                <a:cxn ang="0">
                  <a:pos x="16" y="122"/>
                </a:cxn>
                <a:cxn ang="0">
                  <a:pos x="9" y="113"/>
                </a:cxn>
                <a:cxn ang="0">
                  <a:pos x="3" y="101"/>
                </a:cxn>
                <a:cxn ang="0">
                  <a:pos x="0" y="85"/>
                </a:cxn>
                <a:cxn ang="0">
                  <a:pos x="6" y="66"/>
                </a:cxn>
                <a:cxn ang="0">
                  <a:pos x="12" y="63"/>
                </a:cxn>
                <a:cxn ang="0">
                  <a:pos x="16" y="69"/>
                </a:cxn>
                <a:cxn ang="0">
                  <a:pos x="18" y="72"/>
                </a:cxn>
                <a:cxn ang="0">
                  <a:pos x="19" y="66"/>
                </a:cxn>
                <a:cxn ang="0">
                  <a:pos x="24" y="53"/>
                </a:cxn>
                <a:cxn ang="0">
                  <a:pos x="28" y="40"/>
                </a:cxn>
                <a:cxn ang="0">
                  <a:pos x="40" y="28"/>
                </a:cxn>
                <a:cxn ang="0">
                  <a:pos x="60" y="16"/>
                </a:cxn>
                <a:cxn ang="0">
                  <a:pos x="75" y="9"/>
                </a:cxn>
                <a:cxn ang="0">
                  <a:pos x="97" y="5"/>
                </a:cxn>
                <a:cxn ang="0">
                  <a:pos x="113" y="0"/>
                </a:cxn>
                <a:cxn ang="0">
                  <a:pos x="119" y="0"/>
                </a:cxn>
                <a:cxn ang="0">
                  <a:pos x="123" y="0"/>
                </a:cxn>
                <a:cxn ang="0">
                  <a:pos x="136" y="27"/>
                </a:cxn>
                <a:cxn ang="0">
                  <a:pos x="145" y="53"/>
                </a:cxn>
                <a:cxn ang="0">
                  <a:pos x="144" y="72"/>
                </a:cxn>
                <a:cxn ang="0">
                  <a:pos x="142" y="95"/>
                </a:cxn>
                <a:cxn ang="0">
                  <a:pos x="136" y="117"/>
                </a:cxn>
                <a:cxn ang="0">
                  <a:pos x="123" y="154"/>
                </a:cxn>
                <a:cxn ang="0">
                  <a:pos x="113" y="170"/>
                </a:cxn>
                <a:cxn ang="0">
                  <a:pos x="110" y="182"/>
                </a:cxn>
                <a:cxn ang="0">
                  <a:pos x="110" y="205"/>
                </a:cxn>
                <a:cxn ang="0">
                  <a:pos x="117" y="239"/>
                </a:cxn>
                <a:cxn ang="0">
                  <a:pos x="110" y="240"/>
                </a:cxn>
                <a:cxn ang="0">
                  <a:pos x="94" y="239"/>
                </a:cxn>
                <a:cxn ang="0">
                  <a:pos x="78" y="233"/>
                </a:cxn>
                <a:cxn ang="0">
                  <a:pos x="70" y="230"/>
                </a:cxn>
                <a:cxn ang="0">
                  <a:pos x="63" y="214"/>
                </a:cxn>
                <a:cxn ang="0">
                  <a:pos x="50" y="210"/>
                </a:cxn>
                <a:cxn ang="0">
                  <a:pos x="38" y="208"/>
                </a:cxn>
                <a:cxn ang="0">
                  <a:pos x="25" y="207"/>
                </a:cxn>
                <a:cxn ang="0">
                  <a:pos x="19" y="166"/>
                </a:cxn>
              </a:cxnLst>
              <a:rect l="0" t="0" r="r" b="b"/>
              <a:pathLst>
                <a:path w="145" h="240">
                  <a:moveTo>
                    <a:pt x="27" y="156"/>
                  </a:moveTo>
                  <a:lnTo>
                    <a:pt x="22" y="123"/>
                  </a:lnTo>
                  <a:lnTo>
                    <a:pt x="21" y="123"/>
                  </a:lnTo>
                  <a:lnTo>
                    <a:pt x="16" y="122"/>
                  </a:lnTo>
                  <a:lnTo>
                    <a:pt x="12" y="119"/>
                  </a:lnTo>
                  <a:lnTo>
                    <a:pt x="9" y="113"/>
                  </a:lnTo>
                  <a:lnTo>
                    <a:pt x="8" y="107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0" y="85"/>
                  </a:lnTo>
                  <a:lnTo>
                    <a:pt x="3" y="74"/>
                  </a:lnTo>
                  <a:lnTo>
                    <a:pt x="6" y="66"/>
                  </a:lnTo>
                  <a:lnTo>
                    <a:pt x="9" y="62"/>
                  </a:lnTo>
                  <a:lnTo>
                    <a:pt x="12" y="63"/>
                  </a:lnTo>
                  <a:lnTo>
                    <a:pt x="13" y="66"/>
                  </a:lnTo>
                  <a:lnTo>
                    <a:pt x="16" y="69"/>
                  </a:lnTo>
                  <a:lnTo>
                    <a:pt x="18" y="71"/>
                  </a:lnTo>
                  <a:lnTo>
                    <a:pt x="18" y="72"/>
                  </a:lnTo>
                  <a:lnTo>
                    <a:pt x="18" y="71"/>
                  </a:lnTo>
                  <a:lnTo>
                    <a:pt x="19" y="66"/>
                  </a:lnTo>
                  <a:lnTo>
                    <a:pt x="21" y="60"/>
                  </a:lnTo>
                  <a:lnTo>
                    <a:pt x="24" y="53"/>
                  </a:lnTo>
                  <a:lnTo>
                    <a:pt x="27" y="46"/>
                  </a:lnTo>
                  <a:lnTo>
                    <a:pt x="28" y="40"/>
                  </a:lnTo>
                  <a:lnTo>
                    <a:pt x="31" y="34"/>
                  </a:lnTo>
                  <a:lnTo>
                    <a:pt x="40" y="28"/>
                  </a:lnTo>
                  <a:lnTo>
                    <a:pt x="50" y="22"/>
                  </a:lnTo>
                  <a:lnTo>
                    <a:pt x="60" y="16"/>
                  </a:lnTo>
                  <a:lnTo>
                    <a:pt x="68" y="12"/>
                  </a:lnTo>
                  <a:lnTo>
                    <a:pt x="75" y="9"/>
                  </a:lnTo>
                  <a:lnTo>
                    <a:pt x="84" y="8"/>
                  </a:lnTo>
                  <a:lnTo>
                    <a:pt x="97" y="5"/>
                  </a:lnTo>
                  <a:lnTo>
                    <a:pt x="107" y="2"/>
                  </a:lnTo>
                  <a:lnTo>
                    <a:pt x="113" y="0"/>
                  </a:lnTo>
                  <a:lnTo>
                    <a:pt x="116" y="0"/>
                  </a:lnTo>
                  <a:lnTo>
                    <a:pt x="119" y="0"/>
                  </a:lnTo>
                  <a:lnTo>
                    <a:pt x="122" y="0"/>
                  </a:lnTo>
                  <a:lnTo>
                    <a:pt x="123" y="0"/>
                  </a:lnTo>
                  <a:lnTo>
                    <a:pt x="135" y="21"/>
                  </a:lnTo>
                  <a:lnTo>
                    <a:pt x="136" y="27"/>
                  </a:lnTo>
                  <a:lnTo>
                    <a:pt x="141" y="38"/>
                  </a:lnTo>
                  <a:lnTo>
                    <a:pt x="145" y="53"/>
                  </a:lnTo>
                  <a:lnTo>
                    <a:pt x="145" y="63"/>
                  </a:lnTo>
                  <a:lnTo>
                    <a:pt x="144" y="72"/>
                  </a:lnTo>
                  <a:lnTo>
                    <a:pt x="144" y="84"/>
                  </a:lnTo>
                  <a:lnTo>
                    <a:pt x="142" y="95"/>
                  </a:lnTo>
                  <a:lnTo>
                    <a:pt x="142" y="100"/>
                  </a:lnTo>
                  <a:lnTo>
                    <a:pt x="136" y="117"/>
                  </a:lnTo>
                  <a:lnTo>
                    <a:pt x="126" y="151"/>
                  </a:lnTo>
                  <a:lnTo>
                    <a:pt x="123" y="154"/>
                  </a:lnTo>
                  <a:lnTo>
                    <a:pt x="119" y="161"/>
                  </a:lnTo>
                  <a:lnTo>
                    <a:pt x="113" y="170"/>
                  </a:lnTo>
                  <a:lnTo>
                    <a:pt x="110" y="175"/>
                  </a:lnTo>
                  <a:lnTo>
                    <a:pt x="110" y="182"/>
                  </a:lnTo>
                  <a:lnTo>
                    <a:pt x="110" y="194"/>
                  </a:lnTo>
                  <a:lnTo>
                    <a:pt x="110" y="205"/>
                  </a:lnTo>
                  <a:lnTo>
                    <a:pt x="110" y="211"/>
                  </a:lnTo>
                  <a:lnTo>
                    <a:pt x="117" y="239"/>
                  </a:lnTo>
                  <a:lnTo>
                    <a:pt x="114" y="239"/>
                  </a:lnTo>
                  <a:lnTo>
                    <a:pt x="110" y="240"/>
                  </a:lnTo>
                  <a:lnTo>
                    <a:pt x="101" y="240"/>
                  </a:lnTo>
                  <a:lnTo>
                    <a:pt x="94" y="239"/>
                  </a:lnTo>
                  <a:lnTo>
                    <a:pt x="87" y="236"/>
                  </a:lnTo>
                  <a:lnTo>
                    <a:pt x="78" y="233"/>
                  </a:lnTo>
                  <a:lnTo>
                    <a:pt x="73" y="232"/>
                  </a:lnTo>
                  <a:lnTo>
                    <a:pt x="70" y="230"/>
                  </a:lnTo>
                  <a:lnTo>
                    <a:pt x="65" y="216"/>
                  </a:lnTo>
                  <a:lnTo>
                    <a:pt x="63" y="214"/>
                  </a:lnTo>
                  <a:lnTo>
                    <a:pt x="57" y="211"/>
                  </a:lnTo>
                  <a:lnTo>
                    <a:pt x="50" y="210"/>
                  </a:lnTo>
                  <a:lnTo>
                    <a:pt x="44" y="208"/>
                  </a:lnTo>
                  <a:lnTo>
                    <a:pt x="38" y="208"/>
                  </a:lnTo>
                  <a:lnTo>
                    <a:pt x="31" y="207"/>
                  </a:lnTo>
                  <a:lnTo>
                    <a:pt x="25" y="207"/>
                  </a:lnTo>
                  <a:lnTo>
                    <a:pt x="22" y="207"/>
                  </a:lnTo>
                  <a:lnTo>
                    <a:pt x="19" y="166"/>
                  </a:lnTo>
                  <a:lnTo>
                    <a:pt x="27" y="156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" name="Freeform 94"/>
            <p:cNvSpPr>
              <a:spLocks/>
            </p:cNvSpPr>
            <p:nvPr/>
          </p:nvSpPr>
          <p:spPr bwMode="auto">
            <a:xfrm>
              <a:off x="7534275" y="4767263"/>
              <a:ext cx="104775" cy="19526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1" y="1"/>
                </a:cxn>
                <a:cxn ang="0">
                  <a:pos x="35" y="6"/>
                </a:cxn>
                <a:cxn ang="0">
                  <a:pos x="41" y="12"/>
                </a:cxn>
                <a:cxn ang="0">
                  <a:pos x="45" y="18"/>
                </a:cxn>
                <a:cxn ang="0">
                  <a:pos x="48" y="25"/>
                </a:cxn>
                <a:cxn ang="0">
                  <a:pos x="53" y="37"/>
                </a:cxn>
                <a:cxn ang="0">
                  <a:pos x="57" y="48"/>
                </a:cxn>
                <a:cxn ang="0">
                  <a:pos x="59" y="53"/>
                </a:cxn>
                <a:cxn ang="0">
                  <a:pos x="60" y="57"/>
                </a:cxn>
                <a:cxn ang="0">
                  <a:pos x="62" y="67"/>
                </a:cxn>
                <a:cxn ang="0">
                  <a:pos x="64" y="80"/>
                </a:cxn>
                <a:cxn ang="0">
                  <a:pos x="66" y="88"/>
                </a:cxn>
                <a:cxn ang="0">
                  <a:pos x="66" y="95"/>
                </a:cxn>
                <a:cxn ang="0">
                  <a:pos x="64" y="105"/>
                </a:cxn>
                <a:cxn ang="0">
                  <a:pos x="63" y="116"/>
                </a:cxn>
                <a:cxn ang="0">
                  <a:pos x="62" y="121"/>
                </a:cxn>
                <a:cxn ang="0">
                  <a:pos x="56" y="123"/>
                </a:cxn>
                <a:cxn ang="0">
                  <a:pos x="44" y="121"/>
                </a:cxn>
                <a:cxn ang="0">
                  <a:pos x="34" y="120"/>
                </a:cxn>
                <a:cxn ang="0">
                  <a:pos x="28" y="120"/>
                </a:cxn>
                <a:cxn ang="0">
                  <a:pos x="23" y="119"/>
                </a:cxn>
                <a:cxn ang="0">
                  <a:pos x="15" y="117"/>
                </a:cxn>
                <a:cxn ang="0">
                  <a:pos x="6" y="116"/>
                </a:cxn>
                <a:cxn ang="0">
                  <a:pos x="3" y="114"/>
                </a:cxn>
                <a:cxn ang="0">
                  <a:pos x="3" y="113"/>
                </a:cxn>
                <a:cxn ang="0">
                  <a:pos x="2" y="108"/>
                </a:cxn>
                <a:cxn ang="0">
                  <a:pos x="0" y="101"/>
                </a:cxn>
                <a:cxn ang="0">
                  <a:pos x="2" y="91"/>
                </a:cxn>
                <a:cxn ang="0">
                  <a:pos x="4" y="76"/>
                </a:cxn>
                <a:cxn ang="0">
                  <a:pos x="9" y="57"/>
                </a:cxn>
                <a:cxn ang="0">
                  <a:pos x="13" y="41"/>
                </a:cxn>
                <a:cxn ang="0">
                  <a:pos x="15" y="34"/>
                </a:cxn>
                <a:cxn ang="0">
                  <a:pos x="28" y="0"/>
                </a:cxn>
              </a:cxnLst>
              <a:rect l="0" t="0" r="r" b="b"/>
              <a:pathLst>
                <a:path w="66" h="123">
                  <a:moveTo>
                    <a:pt x="28" y="0"/>
                  </a:moveTo>
                  <a:lnTo>
                    <a:pt x="31" y="1"/>
                  </a:lnTo>
                  <a:lnTo>
                    <a:pt x="35" y="6"/>
                  </a:lnTo>
                  <a:lnTo>
                    <a:pt x="41" y="12"/>
                  </a:lnTo>
                  <a:lnTo>
                    <a:pt x="45" y="18"/>
                  </a:lnTo>
                  <a:lnTo>
                    <a:pt x="48" y="25"/>
                  </a:lnTo>
                  <a:lnTo>
                    <a:pt x="53" y="37"/>
                  </a:lnTo>
                  <a:lnTo>
                    <a:pt x="57" y="48"/>
                  </a:lnTo>
                  <a:lnTo>
                    <a:pt x="59" y="53"/>
                  </a:lnTo>
                  <a:lnTo>
                    <a:pt x="60" y="57"/>
                  </a:lnTo>
                  <a:lnTo>
                    <a:pt x="62" y="67"/>
                  </a:lnTo>
                  <a:lnTo>
                    <a:pt x="64" y="80"/>
                  </a:lnTo>
                  <a:lnTo>
                    <a:pt x="66" y="88"/>
                  </a:lnTo>
                  <a:lnTo>
                    <a:pt x="66" y="95"/>
                  </a:lnTo>
                  <a:lnTo>
                    <a:pt x="64" y="105"/>
                  </a:lnTo>
                  <a:lnTo>
                    <a:pt x="63" y="116"/>
                  </a:lnTo>
                  <a:lnTo>
                    <a:pt x="62" y="121"/>
                  </a:lnTo>
                  <a:lnTo>
                    <a:pt x="56" y="123"/>
                  </a:lnTo>
                  <a:lnTo>
                    <a:pt x="44" y="121"/>
                  </a:lnTo>
                  <a:lnTo>
                    <a:pt x="34" y="120"/>
                  </a:lnTo>
                  <a:lnTo>
                    <a:pt x="28" y="120"/>
                  </a:lnTo>
                  <a:lnTo>
                    <a:pt x="23" y="119"/>
                  </a:lnTo>
                  <a:lnTo>
                    <a:pt x="15" y="117"/>
                  </a:lnTo>
                  <a:lnTo>
                    <a:pt x="6" y="116"/>
                  </a:lnTo>
                  <a:lnTo>
                    <a:pt x="3" y="114"/>
                  </a:lnTo>
                  <a:lnTo>
                    <a:pt x="3" y="113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2" y="91"/>
                  </a:lnTo>
                  <a:lnTo>
                    <a:pt x="4" y="76"/>
                  </a:lnTo>
                  <a:lnTo>
                    <a:pt x="9" y="57"/>
                  </a:lnTo>
                  <a:lnTo>
                    <a:pt x="13" y="41"/>
                  </a:lnTo>
                  <a:lnTo>
                    <a:pt x="15" y="3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7323138" y="4868863"/>
              <a:ext cx="481013" cy="282575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0"/>
                </a:cxn>
                <a:cxn ang="0">
                  <a:pos x="51" y="0"/>
                </a:cxn>
                <a:cxn ang="0">
                  <a:pos x="31" y="2"/>
                </a:cxn>
                <a:cxn ang="0">
                  <a:pos x="14" y="5"/>
                </a:cxn>
                <a:cxn ang="0">
                  <a:pos x="9" y="27"/>
                </a:cxn>
                <a:cxn ang="0">
                  <a:pos x="3" y="30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17" y="55"/>
                </a:cxn>
                <a:cxn ang="0">
                  <a:pos x="9" y="77"/>
                </a:cxn>
                <a:cxn ang="0">
                  <a:pos x="28" y="93"/>
                </a:cxn>
                <a:cxn ang="0">
                  <a:pos x="53" y="87"/>
                </a:cxn>
                <a:cxn ang="0">
                  <a:pos x="64" y="96"/>
                </a:cxn>
                <a:cxn ang="0">
                  <a:pos x="79" y="104"/>
                </a:cxn>
                <a:cxn ang="0">
                  <a:pos x="102" y="106"/>
                </a:cxn>
                <a:cxn ang="0">
                  <a:pos x="120" y="107"/>
                </a:cxn>
                <a:cxn ang="0">
                  <a:pos x="139" y="113"/>
                </a:cxn>
                <a:cxn ang="0">
                  <a:pos x="171" y="128"/>
                </a:cxn>
                <a:cxn ang="0">
                  <a:pos x="215" y="150"/>
                </a:cxn>
                <a:cxn ang="0">
                  <a:pos x="252" y="167"/>
                </a:cxn>
                <a:cxn ang="0">
                  <a:pos x="269" y="173"/>
                </a:cxn>
                <a:cxn ang="0">
                  <a:pos x="291" y="176"/>
                </a:cxn>
                <a:cxn ang="0">
                  <a:pos x="303" y="84"/>
                </a:cxn>
                <a:cxn ang="0">
                  <a:pos x="296" y="82"/>
                </a:cxn>
                <a:cxn ang="0">
                  <a:pos x="278" y="79"/>
                </a:cxn>
                <a:cxn ang="0">
                  <a:pos x="259" y="77"/>
                </a:cxn>
                <a:cxn ang="0">
                  <a:pos x="247" y="75"/>
                </a:cxn>
                <a:cxn ang="0">
                  <a:pos x="234" y="72"/>
                </a:cxn>
                <a:cxn ang="0">
                  <a:pos x="212" y="68"/>
                </a:cxn>
                <a:cxn ang="0">
                  <a:pos x="190" y="65"/>
                </a:cxn>
                <a:cxn ang="0">
                  <a:pos x="177" y="62"/>
                </a:cxn>
                <a:cxn ang="0">
                  <a:pos x="159" y="56"/>
                </a:cxn>
                <a:cxn ang="0">
                  <a:pos x="136" y="50"/>
                </a:cxn>
                <a:cxn ang="0">
                  <a:pos x="117" y="44"/>
                </a:cxn>
                <a:cxn ang="0">
                  <a:pos x="104" y="37"/>
                </a:cxn>
                <a:cxn ang="0">
                  <a:pos x="89" y="19"/>
                </a:cxn>
                <a:cxn ang="0">
                  <a:pos x="77" y="5"/>
                </a:cxn>
              </a:cxnLst>
              <a:rect l="0" t="0" r="r" b="b"/>
              <a:pathLst>
                <a:path w="303" h="178">
                  <a:moveTo>
                    <a:pt x="77" y="5"/>
                  </a:moveTo>
                  <a:lnTo>
                    <a:pt x="75" y="3"/>
                  </a:lnTo>
                  <a:lnTo>
                    <a:pt x="69" y="2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1" y="0"/>
                  </a:lnTo>
                  <a:lnTo>
                    <a:pt x="31" y="2"/>
                  </a:lnTo>
                  <a:lnTo>
                    <a:pt x="26" y="2"/>
                  </a:lnTo>
                  <a:lnTo>
                    <a:pt x="14" y="5"/>
                  </a:lnTo>
                  <a:lnTo>
                    <a:pt x="10" y="27"/>
                  </a:lnTo>
                  <a:lnTo>
                    <a:pt x="9" y="27"/>
                  </a:lnTo>
                  <a:lnTo>
                    <a:pt x="6" y="28"/>
                  </a:lnTo>
                  <a:lnTo>
                    <a:pt x="3" y="30"/>
                  </a:lnTo>
                  <a:lnTo>
                    <a:pt x="1" y="33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7" y="55"/>
                  </a:lnTo>
                  <a:lnTo>
                    <a:pt x="7" y="57"/>
                  </a:lnTo>
                  <a:lnTo>
                    <a:pt x="9" y="77"/>
                  </a:lnTo>
                  <a:lnTo>
                    <a:pt x="13" y="90"/>
                  </a:lnTo>
                  <a:lnTo>
                    <a:pt x="28" y="93"/>
                  </a:lnTo>
                  <a:lnTo>
                    <a:pt x="45" y="88"/>
                  </a:lnTo>
                  <a:lnTo>
                    <a:pt x="53" y="87"/>
                  </a:lnTo>
                  <a:lnTo>
                    <a:pt x="55" y="90"/>
                  </a:lnTo>
                  <a:lnTo>
                    <a:pt x="64" y="96"/>
                  </a:lnTo>
                  <a:lnTo>
                    <a:pt x="73" y="101"/>
                  </a:lnTo>
                  <a:lnTo>
                    <a:pt x="79" y="104"/>
                  </a:lnTo>
                  <a:lnTo>
                    <a:pt x="88" y="104"/>
                  </a:lnTo>
                  <a:lnTo>
                    <a:pt x="102" y="106"/>
                  </a:lnTo>
                  <a:lnTo>
                    <a:pt x="114" y="107"/>
                  </a:lnTo>
                  <a:lnTo>
                    <a:pt x="120" y="107"/>
                  </a:lnTo>
                  <a:lnTo>
                    <a:pt x="135" y="110"/>
                  </a:lnTo>
                  <a:lnTo>
                    <a:pt x="139" y="113"/>
                  </a:lnTo>
                  <a:lnTo>
                    <a:pt x="152" y="119"/>
                  </a:lnTo>
                  <a:lnTo>
                    <a:pt x="171" y="128"/>
                  </a:lnTo>
                  <a:lnTo>
                    <a:pt x="193" y="140"/>
                  </a:lnTo>
                  <a:lnTo>
                    <a:pt x="215" y="150"/>
                  </a:lnTo>
                  <a:lnTo>
                    <a:pt x="236" y="160"/>
                  </a:lnTo>
                  <a:lnTo>
                    <a:pt x="252" y="167"/>
                  </a:lnTo>
                  <a:lnTo>
                    <a:pt x="259" y="170"/>
                  </a:lnTo>
                  <a:lnTo>
                    <a:pt x="269" y="173"/>
                  </a:lnTo>
                  <a:lnTo>
                    <a:pt x="281" y="175"/>
                  </a:lnTo>
                  <a:lnTo>
                    <a:pt x="291" y="176"/>
                  </a:lnTo>
                  <a:lnTo>
                    <a:pt x="296" y="178"/>
                  </a:lnTo>
                  <a:lnTo>
                    <a:pt x="303" y="84"/>
                  </a:lnTo>
                  <a:lnTo>
                    <a:pt x="301" y="84"/>
                  </a:lnTo>
                  <a:lnTo>
                    <a:pt x="296" y="82"/>
                  </a:lnTo>
                  <a:lnTo>
                    <a:pt x="287" y="81"/>
                  </a:lnTo>
                  <a:lnTo>
                    <a:pt x="278" y="79"/>
                  </a:lnTo>
                  <a:lnTo>
                    <a:pt x="268" y="78"/>
                  </a:lnTo>
                  <a:lnTo>
                    <a:pt x="259" y="77"/>
                  </a:lnTo>
                  <a:lnTo>
                    <a:pt x="252" y="75"/>
                  </a:lnTo>
                  <a:lnTo>
                    <a:pt x="247" y="75"/>
                  </a:lnTo>
                  <a:lnTo>
                    <a:pt x="243" y="74"/>
                  </a:lnTo>
                  <a:lnTo>
                    <a:pt x="234" y="72"/>
                  </a:lnTo>
                  <a:lnTo>
                    <a:pt x="224" y="71"/>
                  </a:lnTo>
                  <a:lnTo>
                    <a:pt x="212" y="68"/>
                  </a:lnTo>
                  <a:lnTo>
                    <a:pt x="200" y="66"/>
                  </a:lnTo>
                  <a:lnTo>
                    <a:pt x="190" y="65"/>
                  </a:lnTo>
                  <a:lnTo>
                    <a:pt x="181" y="63"/>
                  </a:lnTo>
                  <a:lnTo>
                    <a:pt x="177" y="62"/>
                  </a:lnTo>
                  <a:lnTo>
                    <a:pt x="170" y="60"/>
                  </a:lnTo>
                  <a:lnTo>
                    <a:pt x="159" y="56"/>
                  </a:lnTo>
                  <a:lnTo>
                    <a:pt x="146" y="52"/>
                  </a:lnTo>
                  <a:lnTo>
                    <a:pt x="136" y="50"/>
                  </a:lnTo>
                  <a:lnTo>
                    <a:pt x="126" y="49"/>
                  </a:lnTo>
                  <a:lnTo>
                    <a:pt x="117" y="44"/>
                  </a:lnTo>
                  <a:lnTo>
                    <a:pt x="108" y="41"/>
                  </a:lnTo>
                  <a:lnTo>
                    <a:pt x="104" y="37"/>
                  </a:lnTo>
                  <a:lnTo>
                    <a:pt x="98" y="30"/>
                  </a:lnTo>
                  <a:lnTo>
                    <a:pt x="89" y="19"/>
                  </a:lnTo>
                  <a:lnTo>
                    <a:pt x="82" y="9"/>
                  </a:lnTo>
                  <a:lnTo>
                    <a:pt x="77" y="5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7294563" y="4899025"/>
              <a:ext cx="25400" cy="920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8"/>
                </a:cxn>
                <a:cxn ang="0">
                  <a:pos x="0" y="28"/>
                </a:cxn>
                <a:cxn ang="0">
                  <a:pos x="8" y="43"/>
                </a:cxn>
                <a:cxn ang="0">
                  <a:pos x="16" y="58"/>
                </a:cxn>
                <a:cxn ang="0">
                  <a:pos x="12" y="17"/>
                </a:cxn>
                <a:cxn ang="0">
                  <a:pos x="6" y="0"/>
                </a:cxn>
              </a:cxnLst>
              <a:rect l="0" t="0" r="r" b="b"/>
              <a:pathLst>
                <a:path w="16" h="58">
                  <a:moveTo>
                    <a:pt x="6" y="0"/>
                  </a:moveTo>
                  <a:lnTo>
                    <a:pt x="3" y="18"/>
                  </a:lnTo>
                  <a:lnTo>
                    <a:pt x="0" y="28"/>
                  </a:lnTo>
                  <a:lnTo>
                    <a:pt x="8" y="43"/>
                  </a:lnTo>
                  <a:lnTo>
                    <a:pt x="16" y="58"/>
                  </a:lnTo>
                  <a:lnTo>
                    <a:pt x="12" y="1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Freeform 97"/>
            <p:cNvSpPr>
              <a:spLocks/>
            </p:cNvSpPr>
            <p:nvPr/>
          </p:nvSpPr>
          <p:spPr bwMode="auto">
            <a:xfrm>
              <a:off x="7989888" y="4305300"/>
              <a:ext cx="396875" cy="498475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29" y="20"/>
                </a:cxn>
                <a:cxn ang="0">
                  <a:pos x="20" y="41"/>
                </a:cxn>
                <a:cxn ang="0">
                  <a:pos x="15" y="60"/>
                </a:cxn>
                <a:cxn ang="0">
                  <a:pos x="10" y="71"/>
                </a:cxn>
                <a:cxn ang="0">
                  <a:pos x="12" y="79"/>
                </a:cxn>
                <a:cxn ang="0">
                  <a:pos x="13" y="83"/>
                </a:cxn>
                <a:cxn ang="0">
                  <a:pos x="3" y="149"/>
                </a:cxn>
                <a:cxn ang="0">
                  <a:pos x="15" y="171"/>
                </a:cxn>
                <a:cxn ang="0">
                  <a:pos x="16" y="178"/>
                </a:cxn>
                <a:cxn ang="0">
                  <a:pos x="19" y="188"/>
                </a:cxn>
                <a:cxn ang="0">
                  <a:pos x="23" y="191"/>
                </a:cxn>
                <a:cxn ang="0">
                  <a:pos x="26" y="193"/>
                </a:cxn>
                <a:cxn ang="0">
                  <a:pos x="57" y="194"/>
                </a:cxn>
                <a:cxn ang="0">
                  <a:pos x="51" y="200"/>
                </a:cxn>
                <a:cxn ang="0">
                  <a:pos x="44" y="206"/>
                </a:cxn>
                <a:cxn ang="0">
                  <a:pos x="32" y="212"/>
                </a:cxn>
                <a:cxn ang="0">
                  <a:pos x="23" y="218"/>
                </a:cxn>
                <a:cxn ang="0">
                  <a:pos x="20" y="219"/>
                </a:cxn>
                <a:cxn ang="0">
                  <a:pos x="20" y="222"/>
                </a:cxn>
                <a:cxn ang="0">
                  <a:pos x="28" y="227"/>
                </a:cxn>
                <a:cxn ang="0">
                  <a:pos x="31" y="228"/>
                </a:cxn>
                <a:cxn ang="0">
                  <a:pos x="29" y="237"/>
                </a:cxn>
                <a:cxn ang="0">
                  <a:pos x="28" y="248"/>
                </a:cxn>
                <a:cxn ang="0">
                  <a:pos x="31" y="256"/>
                </a:cxn>
                <a:cxn ang="0">
                  <a:pos x="34" y="262"/>
                </a:cxn>
                <a:cxn ang="0">
                  <a:pos x="44" y="262"/>
                </a:cxn>
                <a:cxn ang="0">
                  <a:pos x="57" y="262"/>
                </a:cxn>
                <a:cxn ang="0">
                  <a:pos x="73" y="262"/>
                </a:cxn>
                <a:cxn ang="0">
                  <a:pos x="88" y="265"/>
                </a:cxn>
                <a:cxn ang="0">
                  <a:pos x="101" y="275"/>
                </a:cxn>
                <a:cxn ang="0">
                  <a:pos x="108" y="282"/>
                </a:cxn>
                <a:cxn ang="0">
                  <a:pos x="250" y="228"/>
                </a:cxn>
                <a:cxn ang="0">
                  <a:pos x="246" y="213"/>
                </a:cxn>
                <a:cxn ang="0">
                  <a:pos x="240" y="197"/>
                </a:cxn>
                <a:cxn ang="0">
                  <a:pos x="236" y="191"/>
                </a:cxn>
                <a:cxn ang="0">
                  <a:pos x="222" y="186"/>
                </a:cxn>
                <a:cxn ang="0">
                  <a:pos x="206" y="174"/>
                </a:cxn>
                <a:cxn ang="0">
                  <a:pos x="192" y="156"/>
                </a:cxn>
                <a:cxn ang="0">
                  <a:pos x="186" y="143"/>
                </a:cxn>
                <a:cxn ang="0">
                  <a:pos x="182" y="134"/>
                </a:cxn>
                <a:cxn ang="0">
                  <a:pos x="182" y="121"/>
                </a:cxn>
                <a:cxn ang="0">
                  <a:pos x="173" y="106"/>
                </a:cxn>
                <a:cxn ang="0">
                  <a:pos x="157" y="95"/>
                </a:cxn>
                <a:cxn ang="0">
                  <a:pos x="143" y="93"/>
                </a:cxn>
                <a:cxn ang="0">
                  <a:pos x="132" y="99"/>
                </a:cxn>
                <a:cxn ang="0">
                  <a:pos x="123" y="101"/>
                </a:cxn>
                <a:cxn ang="0">
                  <a:pos x="117" y="101"/>
                </a:cxn>
                <a:cxn ang="0">
                  <a:pos x="114" y="102"/>
                </a:cxn>
                <a:cxn ang="0">
                  <a:pos x="110" y="124"/>
                </a:cxn>
                <a:cxn ang="0">
                  <a:pos x="94" y="124"/>
                </a:cxn>
                <a:cxn ang="0">
                  <a:pos x="94" y="118"/>
                </a:cxn>
                <a:cxn ang="0">
                  <a:pos x="94" y="103"/>
                </a:cxn>
                <a:cxn ang="0">
                  <a:pos x="86" y="95"/>
                </a:cxn>
                <a:cxn ang="0">
                  <a:pos x="79" y="92"/>
                </a:cxn>
                <a:cxn ang="0">
                  <a:pos x="75" y="92"/>
                </a:cxn>
                <a:cxn ang="0">
                  <a:pos x="69" y="86"/>
                </a:cxn>
                <a:cxn ang="0">
                  <a:pos x="73" y="65"/>
                </a:cxn>
                <a:cxn ang="0">
                  <a:pos x="78" y="51"/>
                </a:cxn>
                <a:cxn ang="0">
                  <a:pos x="89" y="0"/>
                </a:cxn>
              </a:cxnLst>
              <a:rect l="0" t="0" r="r" b="b"/>
              <a:pathLst>
                <a:path w="250" h="314">
                  <a:moveTo>
                    <a:pt x="89" y="0"/>
                  </a:moveTo>
                  <a:lnTo>
                    <a:pt x="34" y="10"/>
                  </a:lnTo>
                  <a:lnTo>
                    <a:pt x="32" y="13"/>
                  </a:lnTo>
                  <a:lnTo>
                    <a:pt x="29" y="20"/>
                  </a:lnTo>
                  <a:lnTo>
                    <a:pt x="25" y="29"/>
                  </a:lnTo>
                  <a:lnTo>
                    <a:pt x="20" y="41"/>
                  </a:lnTo>
                  <a:lnTo>
                    <a:pt x="18" y="51"/>
                  </a:lnTo>
                  <a:lnTo>
                    <a:pt x="15" y="60"/>
                  </a:lnTo>
                  <a:lnTo>
                    <a:pt x="12" y="67"/>
                  </a:lnTo>
                  <a:lnTo>
                    <a:pt x="10" y="71"/>
                  </a:lnTo>
                  <a:lnTo>
                    <a:pt x="10" y="74"/>
                  </a:lnTo>
                  <a:lnTo>
                    <a:pt x="12" y="79"/>
                  </a:lnTo>
                  <a:lnTo>
                    <a:pt x="13" y="82"/>
                  </a:lnTo>
                  <a:lnTo>
                    <a:pt x="13" y="83"/>
                  </a:lnTo>
                  <a:lnTo>
                    <a:pt x="18" y="105"/>
                  </a:lnTo>
                  <a:lnTo>
                    <a:pt x="3" y="149"/>
                  </a:lnTo>
                  <a:lnTo>
                    <a:pt x="0" y="168"/>
                  </a:lnTo>
                  <a:lnTo>
                    <a:pt x="15" y="171"/>
                  </a:lnTo>
                  <a:lnTo>
                    <a:pt x="15" y="174"/>
                  </a:lnTo>
                  <a:lnTo>
                    <a:pt x="16" y="178"/>
                  </a:lnTo>
                  <a:lnTo>
                    <a:pt x="18" y="184"/>
                  </a:lnTo>
                  <a:lnTo>
                    <a:pt x="19" y="188"/>
                  </a:lnTo>
                  <a:lnTo>
                    <a:pt x="22" y="190"/>
                  </a:lnTo>
                  <a:lnTo>
                    <a:pt x="23" y="191"/>
                  </a:lnTo>
                  <a:lnTo>
                    <a:pt x="26" y="193"/>
                  </a:lnTo>
                  <a:lnTo>
                    <a:pt x="26" y="193"/>
                  </a:lnTo>
                  <a:lnTo>
                    <a:pt x="53" y="191"/>
                  </a:lnTo>
                  <a:lnTo>
                    <a:pt x="57" y="194"/>
                  </a:lnTo>
                  <a:lnTo>
                    <a:pt x="56" y="196"/>
                  </a:lnTo>
                  <a:lnTo>
                    <a:pt x="51" y="200"/>
                  </a:lnTo>
                  <a:lnTo>
                    <a:pt x="47" y="203"/>
                  </a:lnTo>
                  <a:lnTo>
                    <a:pt x="44" y="206"/>
                  </a:lnTo>
                  <a:lnTo>
                    <a:pt x="40" y="209"/>
                  </a:lnTo>
                  <a:lnTo>
                    <a:pt x="32" y="212"/>
                  </a:lnTo>
                  <a:lnTo>
                    <a:pt x="26" y="216"/>
                  </a:lnTo>
                  <a:lnTo>
                    <a:pt x="23" y="218"/>
                  </a:lnTo>
                  <a:lnTo>
                    <a:pt x="22" y="218"/>
                  </a:lnTo>
                  <a:lnTo>
                    <a:pt x="20" y="219"/>
                  </a:lnTo>
                  <a:lnTo>
                    <a:pt x="19" y="221"/>
                  </a:lnTo>
                  <a:lnTo>
                    <a:pt x="20" y="222"/>
                  </a:lnTo>
                  <a:lnTo>
                    <a:pt x="23" y="224"/>
                  </a:lnTo>
                  <a:lnTo>
                    <a:pt x="28" y="227"/>
                  </a:lnTo>
                  <a:lnTo>
                    <a:pt x="29" y="228"/>
                  </a:lnTo>
                  <a:lnTo>
                    <a:pt x="31" y="228"/>
                  </a:lnTo>
                  <a:lnTo>
                    <a:pt x="31" y="231"/>
                  </a:lnTo>
                  <a:lnTo>
                    <a:pt x="29" y="237"/>
                  </a:lnTo>
                  <a:lnTo>
                    <a:pt x="28" y="244"/>
                  </a:lnTo>
                  <a:lnTo>
                    <a:pt x="28" y="248"/>
                  </a:lnTo>
                  <a:lnTo>
                    <a:pt x="29" y="251"/>
                  </a:lnTo>
                  <a:lnTo>
                    <a:pt x="31" y="256"/>
                  </a:lnTo>
                  <a:lnTo>
                    <a:pt x="34" y="260"/>
                  </a:lnTo>
                  <a:lnTo>
                    <a:pt x="34" y="262"/>
                  </a:lnTo>
                  <a:lnTo>
                    <a:pt x="37" y="262"/>
                  </a:lnTo>
                  <a:lnTo>
                    <a:pt x="44" y="262"/>
                  </a:lnTo>
                  <a:lnTo>
                    <a:pt x="51" y="262"/>
                  </a:lnTo>
                  <a:lnTo>
                    <a:pt x="57" y="262"/>
                  </a:lnTo>
                  <a:lnTo>
                    <a:pt x="64" y="262"/>
                  </a:lnTo>
                  <a:lnTo>
                    <a:pt x="73" y="262"/>
                  </a:lnTo>
                  <a:lnTo>
                    <a:pt x="81" y="263"/>
                  </a:lnTo>
                  <a:lnTo>
                    <a:pt x="88" y="265"/>
                  </a:lnTo>
                  <a:lnTo>
                    <a:pt x="94" y="269"/>
                  </a:lnTo>
                  <a:lnTo>
                    <a:pt x="101" y="275"/>
                  </a:lnTo>
                  <a:lnTo>
                    <a:pt x="107" y="279"/>
                  </a:lnTo>
                  <a:lnTo>
                    <a:pt x="108" y="282"/>
                  </a:lnTo>
                  <a:lnTo>
                    <a:pt x="120" y="314"/>
                  </a:lnTo>
                  <a:lnTo>
                    <a:pt x="250" y="228"/>
                  </a:lnTo>
                  <a:lnTo>
                    <a:pt x="249" y="224"/>
                  </a:lnTo>
                  <a:lnTo>
                    <a:pt x="246" y="213"/>
                  </a:lnTo>
                  <a:lnTo>
                    <a:pt x="242" y="203"/>
                  </a:lnTo>
                  <a:lnTo>
                    <a:pt x="240" y="197"/>
                  </a:lnTo>
                  <a:lnTo>
                    <a:pt x="239" y="194"/>
                  </a:lnTo>
                  <a:lnTo>
                    <a:pt x="236" y="191"/>
                  </a:lnTo>
                  <a:lnTo>
                    <a:pt x="230" y="188"/>
                  </a:lnTo>
                  <a:lnTo>
                    <a:pt x="222" y="186"/>
                  </a:lnTo>
                  <a:lnTo>
                    <a:pt x="215" y="181"/>
                  </a:lnTo>
                  <a:lnTo>
                    <a:pt x="206" y="174"/>
                  </a:lnTo>
                  <a:lnTo>
                    <a:pt x="198" y="166"/>
                  </a:lnTo>
                  <a:lnTo>
                    <a:pt x="192" y="156"/>
                  </a:lnTo>
                  <a:lnTo>
                    <a:pt x="189" y="147"/>
                  </a:lnTo>
                  <a:lnTo>
                    <a:pt x="186" y="143"/>
                  </a:lnTo>
                  <a:lnTo>
                    <a:pt x="184" y="139"/>
                  </a:lnTo>
                  <a:lnTo>
                    <a:pt x="182" y="134"/>
                  </a:lnTo>
                  <a:lnTo>
                    <a:pt x="180" y="128"/>
                  </a:lnTo>
                  <a:lnTo>
                    <a:pt x="182" y="121"/>
                  </a:lnTo>
                  <a:lnTo>
                    <a:pt x="179" y="114"/>
                  </a:lnTo>
                  <a:lnTo>
                    <a:pt x="173" y="106"/>
                  </a:lnTo>
                  <a:lnTo>
                    <a:pt x="164" y="99"/>
                  </a:lnTo>
                  <a:lnTo>
                    <a:pt x="157" y="95"/>
                  </a:lnTo>
                  <a:lnTo>
                    <a:pt x="151" y="92"/>
                  </a:lnTo>
                  <a:lnTo>
                    <a:pt x="143" y="93"/>
                  </a:lnTo>
                  <a:lnTo>
                    <a:pt x="136" y="96"/>
                  </a:lnTo>
                  <a:lnTo>
                    <a:pt x="132" y="99"/>
                  </a:lnTo>
                  <a:lnTo>
                    <a:pt x="126" y="101"/>
                  </a:lnTo>
                  <a:lnTo>
                    <a:pt x="123" y="101"/>
                  </a:lnTo>
                  <a:lnTo>
                    <a:pt x="119" y="101"/>
                  </a:lnTo>
                  <a:lnTo>
                    <a:pt x="117" y="101"/>
                  </a:lnTo>
                  <a:lnTo>
                    <a:pt x="114" y="102"/>
                  </a:lnTo>
                  <a:lnTo>
                    <a:pt x="114" y="102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8" y="124"/>
                  </a:lnTo>
                  <a:lnTo>
                    <a:pt x="94" y="124"/>
                  </a:lnTo>
                  <a:lnTo>
                    <a:pt x="94" y="123"/>
                  </a:lnTo>
                  <a:lnTo>
                    <a:pt x="94" y="118"/>
                  </a:lnTo>
                  <a:lnTo>
                    <a:pt x="94" y="111"/>
                  </a:lnTo>
                  <a:lnTo>
                    <a:pt x="94" y="103"/>
                  </a:lnTo>
                  <a:lnTo>
                    <a:pt x="91" y="98"/>
                  </a:lnTo>
                  <a:lnTo>
                    <a:pt x="86" y="95"/>
                  </a:lnTo>
                  <a:lnTo>
                    <a:pt x="82" y="92"/>
                  </a:lnTo>
                  <a:lnTo>
                    <a:pt x="79" y="92"/>
                  </a:lnTo>
                  <a:lnTo>
                    <a:pt x="78" y="92"/>
                  </a:lnTo>
                  <a:lnTo>
                    <a:pt x="75" y="92"/>
                  </a:lnTo>
                  <a:lnTo>
                    <a:pt x="72" y="90"/>
                  </a:lnTo>
                  <a:lnTo>
                    <a:pt x="69" y="86"/>
                  </a:lnTo>
                  <a:lnTo>
                    <a:pt x="70" y="77"/>
                  </a:lnTo>
                  <a:lnTo>
                    <a:pt x="73" y="65"/>
                  </a:lnTo>
                  <a:lnTo>
                    <a:pt x="76" y="55"/>
                  </a:lnTo>
                  <a:lnTo>
                    <a:pt x="78" y="51"/>
                  </a:lnTo>
                  <a:lnTo>
                    <a:pt x="89" y="1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Freeform 98"/>
            <p:cNvSpPr>
              <a:spLocks/>
            </p:cNvSpPr>
            <p:nvPr/>
          </p:nvSpPr>
          <p:spPr bwMode="auto">
            <a:xfrm>
              <a:off x="8035925" y="5553075"/>
              <a:ext cx="455613" cy="22542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163" y="1"/>
                </a:cxn>
                <a:cxn ang="0">
                  <a:pos x="154" y="4"/>
                </a:cxn>
                <a:cxn ang="0">
                  <a:pos x="144" y="10"/>
                </a:cxn>
                <a:cxn ang="0">
                  <a:pos x="131" y="16"/>
                </a:cxn>
                <a:cxn ang="0">
                  <a:pos x="116" y="22"/>
                </a:cxn>
                <a:cxn ang="0">
                  <a:pos x="104" y="26"/>
                </a:cxn>
                <a:cxn ang="0">
                  <a:pos x="94" y="31"/>
                </a:cxn>
                <a:cxn ang="0">
                  <a:pos x="90" y="32"/>
                </a:cxn>
                <a:cxn ang="0">
                  <a:pos x="85" y="34"/>
                </a:cxn>
                <a:cxn ang="0">
                  <a:pos x="76" y="37"/>
                </a:cxn>
                <a:cxn ang="0">
                  <a:pos x="65" y="41"/>
                </a:cxn>
                <a:cxn ang="0">
                  <a:pos x="53" y="47"/>
                </a:cxn>
                <a:cxn ang="0">
                  <a:pos x="40" y="51"/>
                </a:cxn>
                <a:cxn ang="0">
                  <a:pos x="30" y="56"/>
                </a:cxn>
                <a:cxn ang="0">
                  <a:pos x="22" y="59"/>
                </a:cxn>
                <a:cxn ang="0">
                  <a:pos x="19" y="60"/>
                </a:cxn>
                <a:cxn ang="0">
                  <a:pos x="3" y="67"/>
                </a:cxn>
                <a:cxn ang="0">
                  <a:pos x="0" y="95"/>
                </a:cxn>
                <a:cxn ang="0">
                  <a:pos x="2" y="97"/>
                </a:cxn>
                <a:cxn ang="0">
                  <a:pos x="3" y="100"/>
                </a:cxn>
                <a:cxn ang="0">
                  <a:pos x="8" y="104"/>
                </a:cxn>
                <a:cxn ang="0">
                  <a:pos x="12" y="110"/>
                </a:cxn>
                <a:cxn ang="0">
                  <a:pos x="16" y="119"/>
                </a:cxn>
                <a:cxn ang="0">
                  <a:pos x="19" y="129"/>
                </a:cxn>
                <a:cxn ang="0">
                  <a:pos x="21" y="138"/>
                </a:cxn>
                <a:cxn ang="0">
                  <a:pos x="22" y="142"/>
                </a:cxn>
                <a:cxn ang="0">
                  <a:pos x="27" y="142"/>
                </a:cxn>
                <a:cxn ang="0">
                  <a:pos x="35" y="141"/>
                </a:cxn>
                <a:cxn ang="0">
                  <a:pos x="46" y="141"/>
                </a:cxn>
                <a:cxn ang="0">
                  <a:pos x="53" y="141"/>
                </a:cxn>
                <a:cxn ang="0">
                  <a:pos x="57" y="141"/>
                </a:cxn>
                <a:cxn ang="0">
                  <a:pos x="69" y="138"/>
                </a:cxn>
                <a:cxn ang="0">
                  <a:pos x="84" y="135"/>
                </a:cxn>
                <a:cxn ang="0">
                  <a:pos x="100" y="132"/>
                </a:cxn>
                <a:cxn ang="0">
                  <a:pos x="117" y="129"/>
                </a:cxn>
                <a:cxn ang="0">
                  <a:pos x="135" y="124"/>
                </a:cxn>
                <a:cxn ang="0">
                  <a:pos x="150" y="121"/>
                </a:cxn>
                <a:cxn ang="0">
                  <a:pos x="161" y="119"/>
                </a:cxn>
                <a:cxn ang="0">
                  <a:pos x="173" y="116"/>
                </a:cxn>
                <a:cxn ang="0">
                  <a:pos x="185" y="113"/>
                </a:cxn>
                <a:cxn ang="0">
                  <a:pos x="198" y="110"/>
                </a:cxn>
                <a:cxn ang="0">
                  <a:pos x="213" y="105"/>
                </a:cxn>
                <a:cxn ang="0">
                  <a:pos x="224" y="101"/>
                </a:cxn>
                <a:cxn ang="0">
                  <a:pos x="234" y="98"/>
                </a:cxn>
                <a:cxn ang="0">
                  <a:pos x="242" y="95"/>
                </a:cxn>
                <a:cxn ang="0">
                  <a:pos x="245" y="94"/>
                </a:cxn>
                <a:cxn ang="0">
                  <a:pos x="251" y="89"/>
                </a:cxn>
                <a:cxn ang="0">
                  <a:pos x="261" y="83"/>
                </a:cxn>
                <a:cxn ang="0">
                  <a:pos x="271" y="78"/>
                </a:cxn>
                <a:cxn ang="0">
                  <a:pos x="277" y="75"/>
                </a:cxn>
                <a:cxn ang="0">
                  <a:pos x="280" y="70"/>
                </a:cxn>
                <a:cxn ang="0">
                  <a:pos x="284" y="64"/>
                </a:cxn>
                <a:cxn ang="0">
                  <a:pos x="286" y="59"/>
                </a:cxn>
                <a:cxn ang="0">
                  <a:pos x="287" y="56"/>
                </a:cxn>
                <a:cxn ang="0">
                  <a:pos x="211" y="44"/>
                </a:cxn>
                <a:cxn ang="0">
                  <a:pos x="177" y="23"/>
                </a:cxn>
                <a:cxn ang="0">
                  <a:pos x="166" y="0"/>
                </a:cxn>
              </a:cxnLst>
              <a:rect l="0" t="0" r="r" b="b"/>
              <a:pathLst>
                <a:path w="287" h="142">
                  <a:moveTo>
                    <a:pt x="166" y="0"/>
                  </a:moveTo>
                  <a:lnTo>
                    <a:pt x="163" y="1"/>
                  </a:lnTo>
                  <a:lnTo>
                    <a:pt x="154" y="4"/>
                  </a:lnTo>
                  <a:lnTo>
                    <a:pt x="144" y="10"/>
                  </a:lnTo>
                  <a:lnTo>
                    <a:pt x="131" y="16"/>
                  </a:lnTo>
                  <a:lnTo>
                    <a:pt x="116" y="22"/>
                  </a:lnTo>
                  <a:lnTo>
                    <a:pt x="104" y="26"/>
                  </a:lnTo>
                  <a:lnTo>
                    <a:pt x="94" y="31"/>
                  </a:lnTo>
                  <a:lnTo>
                    <a:pt x="90" y="32"/>
                  </a:lnTo>
                  <a:lnTo>
                    <a:pt x="85" y="34"/>
                  </a:lnTo>
                  <a:lnTo>
                    <a:pt x="76" y="37"/>
                  </a:lnTo>
                  <a:lnTo>
                    <a:pt x="65" y="41"/>
                  </a:lnTo>
                  <a:lnTo>
                    <a:pt x="53" y="47"/>
                  </a:lnTo>
                  <a:lnTo>
                    <a:pt x="40" y="51"/>
                  </a:lnTo>
                  <a:lnTo>
                    <a:pt x="30" y="56"/>
                  </a:lnTo>
                  <a:lnTo>
                    <a:pt x="22" y="59"/>
                  </a:lnTo>
                  <a:lnTo>
                    <a:pt x="19" y="60"/>
                  </a:lnTo>
                  <a:lnTo>
                    <a:pt x="3" y="67"/>
                  </a:lnTo>
                  <a:lnTo>
                    <a:pt x="0" y="95"/>
                  </a:lnTo>
                  <a:lnTo>
                    <a:pt x="2" y="97"/>
                  </a:lnTo>
                  <a:lnTo>
                    <a:pt x="3" y="100"/>
                  </a:lnTo>
                  <a:lnTo>
                    <a:pt x="8" y="104"/>
                  </a:lnTo>
                  <a:lnTo>
                    <a:pt x="12" y="110"/>
                  </a:lnTo>
                  <a:lnTo>
                    <a:pt x="16" y="119"/>
                  </a:lnTo>
                  <a:lnTo>
                    <a:pt x="19" y="129"/>
                  </a:lnTo>
                  <a:lnTo>
                    <a:pt x="21" y="138"/>
                  </a:lnTo>
                  <a:lnTo>
                    <a:pt x="22" y="142"/>
                  </a:lnTo>
                  <a:lnTo>
                    <a:pt x="27" y="142"/>
                  </a:lnTo>
                  <a:lnTo>
                    <a:pt x="35" y="141"/>
                  </a:lnTo>
                  <a:lnTo>
                    <a:pt x="46" y="141"/>
                  </a:lnTo>
                  <a:lnTo>
                    <a:pt x="53" y="141"/>
                  </a:lnTo>
                  <a:lnTo>
                    <a:pt x="57" y="141"/>
                  </a:lnTo>
                  <a:lnTo>
                    <a:pt x="69" y="138"/>
                  </a:lnTo>
                  <a:lnTo>
                    <a:pt x="84" y="135"/>
                  </a:lnTo>
                  <a:lnTo>
                    <a:pt x="100" y="132"/>
                  </a:lnTo>
                  <a:lnTo>
                    <a:pt x="117" y="129"/>
                  </a:lnTo>
                  <a:lnTo>
                    <a:pt x="135" y="124"/>
                  </a:lnTo>
                  <a:lnTo>
                    <a:pt x="150" y="121"/>
                  </a:lnTo>
                  <a:lnTo>
                    <a:pt x="161" y="119"/>
                  </a:lnTo>
                  <a:lnTo>
                    <a:pt x="173" y="116"/>
                  </a:lnTo>
                  <a:lnTo>
                    <a:pt x="185" y="113"/>
                  </a:lnTo>
                  <a:lnTo>
                    <a:pt x="198" y="110"/>
                  </a:lnTo>
                  <a:lnTo>
                    <a:pt x="213" y="105"/>
                  </a:lnTo>
                  <a:lnTo>
                    <a:pt x="224" y="101"/>
                  </a:lnTo>
                  <a:lnTo>
                    <a:pt x="234" y="98"/>
                  </a:lnTo>
                  <a:lnTo>
                    <a:pt x="242" y="95"/>
                  </a:lnTo>
                  <a:lnTo>
                    <a:pt x="245" y="94"/>
                  </a:lnTo>
                  <a:lnTo>
                    <a:pt x="251" y="89"/>
                  </a:lnTo>
                  <a:lnTo>
                    <a:pt x="261" y="83"/>
                  </a:lnTo>
                  <a:lnTo>
                    <a:pt x="271" y="78"/>
                  </a:lnTo>
                  <a:lnTo>
                    <a:pt x="277" y="75"/>
                  </a:lnTo>
                  <a:lnTo>
                    <a:pt x="280" y="70"/>
                  </a:lnTo>
                  <a:lnTo>
                    <a:pt x="284" y="64"/>
                  </a:lnTo>
                  <a:lnTo>
                    <a:pt x="286" y="59"/>
                  </a:lnTo>
                  <a:lnTo>
                    <a:pt x="287" y="56"/>
                  </a:lnTo>
                  <a:lnTo>
                    <a:pt x="211" y="44"/>
                  </a:lnTo>
                  <a:lnTo>
                    <a:pt x="177" y="2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Freeform 99"/>
            <p:cNvSpPr>
              <a:spLocks/>
            </p:cNvSpPr>
            <p:nvPr/>
          </p:nvSpPr>
          <p:spPr bwMode="auto">
            <a:xfrm>
              <a:off x="7794625" y="5667375"/>
              <a:ext cx="223838" cy="177800"/>
            </a:xfrm>
            <a:custGeom>
              <a:avLst/>
              <a:gdLst/>
              <a:ahLst/>
              <a:cxnLst>
                <a:cxn ang="0">
                  <a:pos x="132" y="26"/>
                </a:cxn>
                <a:cxn ang="0">
                  <a:pos x="126" y="7"/>
                </a:cxn>
                <a:cxn ang="0">
                  <a:pos x="124" y="7"/>
                </a:cxn>
                <a:cxn ang="0">
                  <a:pos x="119" y="6"/>
                </a:cxn>
                <a:cxn ang="0">
                  <a:pos x="111" y="4"/>
                </a:cxn>
                <a:cxn ang="0">
                  <a:pos x="102" y="3"/>
                </a:cxn>
                <a:cxn ang="0">
                  <a:pos x="94" y="3"/>
                </a:cxn>
                <a:cxn ang="0">
                  <a:pos x="86" y="1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3" y="0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63" y="1"/>
                </a:cxn>
                <a:cxn ang="0">
                  <a:pos x="59" y="4"/>
                </a:cxn>
                <a:cxn ang="0">
                  <a:pos x="50" y="10"/>
                </a:cxn>
                <a:cxn ang="0">
                  <a:pos x="40" y="17"/>
                </a:cxn>
                <a:cxn ang="0">
                  <a:pos x="34" y="20"/>
                </a:cxn>
                <a:cxn ang="0">
                  <a:pos x="28" y="23"/>
                </a:cxn>
                <a:cxn ang="0">
                  <a:pos x="21" y="26"/>
                </a:cxn>
                <a:cxn ang="0">
                  <a:pos x="13" y="30"/>
                </a:cxn>
                <a:cxn ang="0">
                  <a:pos x="10" y="32"/>
                </a:cxn>
                <a:cxn ang="0">
                  <a:pos x="0" y="42"/>
                </a:cxn>
                <a:cxn ang="0">
                  <a:pos x="0" y="83"/>
                </a:cxn>
                <a:cxn ang="0">
                  <a:pos x="3" y="85"/>
                </a:cxn>
                <a:cxn ang="0">
                  <a:pos x="10" y="90"/>
                </a:cxn>
                <a:cxn ang="0">
                  <a:pos x="19" y="96"/>
                </a:cxn>
                <a:cxn ang="0">
                  <a:pos x="25" y="101"/>
                </a:cxn>
                <a:cxn ang="0">
                  <a:pos x="31" y="105"/>
                </a:cxn>
                <a:cxn ang="0">
                  <a:pos x="38" y="108"/>
                </a:cxn>
                <a:cxn ang="0">
                  <a:pos x="44" y="111"/>
                </a:cxn>
                <a:cxn ang="0">
                  <a:pos x="47" y="112"/>
                </a:cxn>
                <a:cxn ang="0">
                  <a:pos x="48" y="111"/>
                </a:cxn>
                <a:cxn ang="0">
                  <a:pos x="54" y="110"/>
                </a:cxn>
                <a:cxn ang="0">
                  <a:pos x="59" y="107"/>
                </a:cxn>
                <a:cxn ang="0">
                  <a:pos x="63" y="105"/>
                </a:cxn>
                <a:cxn ang="0">
                  <a:pos x="67" y="104"/>
                </a:cxn>
                <a:cxn ang="0">
                  <a:pos x="76" y="101"/>
                </a:cxn>
                <a:cxn ang="0">
                  <a:pos x="83" y="98"/>
                </a:cxn>
                <a:cxn ang="0">
                  <a:pos x="86" y="96"/>
                </a:cxn>
                <a:cxn ang="0">
                  <a:pos x="107" y="101"/>
                </a:cxn>
                <a:cxn ang="0">
                  <a:pos x="127" y="93"/>
                </a:cxn>
                <a:cxn ang="0">
                  <a:pos x="135" y="86"/>
                </a:cxn>
                <a:cxn ang="0">
                  <a:pos x="141" y="74"/>
                </a:cxn>
                <a:cxn ang="0">
                  <a:pos x="139" y="73"/>
                </a:cxn>
                <a:cxn ang="0">
                  <a:pos x="135" y="67"/>
                </a:cxn>
                <a:cxn ang="0">
                  <a:pos x="130" y="63"/>
                </a:cxn>
                <a:cxn ang="0">
                  <a:pos x="129" y="58"/>
                </a:cxn>
                <a:cxn ang="0">
                  <a:pos x="130" y="52"/>
                </a:cxn>
                <a:cxn ang="0">
                  <a:pos x="130" y="45"/>
                </a:cxn>
                <a:cxn ang="0">
                  <a:pos x="132" y="38"/>
                </a:cxn>
                <a:cxn ang="0">
                  <a:pos x="132" y="35"/>
                </a:cxn>
                <a:cxn ang="0">
                  <a:pos x="132" y="26"/>
                </a:cxn>
              </a:cxnLst>
              <a:rect l="0" t="0" r="r" b="b"/>
              <a:pathLst>
                <a:path w="141" h="112">
                  <a:moveTo>
                    <a:pt x="132" y="26"/>
                  </a:moveTo>
                  <a:lnTo>
                    <a:pt x="126" y="7"/>
                  </a:lnTo>
                  <a:lnTo>
                    <a:pt x="124" y="7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2" y="3"/>
                  </a:lnTo>
                  <a:lnTo>
                    <a:pt x="94" y="3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4" y="1"/>
                  </a:lnTo>
                  <a:lnTo>
                    <a:pt x="63" y="1"/>
                  </a:lnTo>
                  <a:lnTo>
                    <a:pt x="59" y="4"/>
                  </a:lnTo>
                  <a:lnTo>
                    <a:pt x="50" y="10"/>
                  </a:lnTo>
                  <a:lnTo>
                    <a:pt x="40" y="17"/>
                  </a:lnTo>
                  <a:lnTo>
                    <a:pt x="34" y="20"/>
                  </a:lnTo>
                  <a:lnTo>
                    <a:pt x="28" y="23"/>
                  </a:lnTo>
                  <a:lnTo>
                    <a:pt x="21" y="26"/>
                  </a:lnTo>
                  <a:lnTo>
                    <a:pt x="13" y="30"/>
                  </a:lnTo>
                  <a:lnTo>
                    <a:pt x="10" y="32"/>
                  </a:lnTo>
                  <a:lnTo>
                    <a:pt x="0" y="42"/>
                  </a:lnTo>
                  <a:lnTo>
                    <a:pt x="0" y="83"/>
                  </a:lnTo>
                  <a:lnTo>
                    <a:pt x="3" y="85"/>
                  </a:lnTo>
                  <a:lnTo>
                    <a:pt x="10" y="90"/>
                  </a:lnTo>
                  <a:lnTo>
                    <a:pt x="19" y="96"/>
                  </a:lnTo>
                  <a:lnTo>
                    <a:pt x="25" y="101"/>
                  </a:lnTo>
                  <a:lnTo>
                    <a:pt x="31" y="105"/>
                  </a:lnTo>
                  <a:lnTo>
                    <a:pt x="38" y="108"/>
                  </a:lnTo>
                  <a:lnTo>
                    <a:pt x="44" y="111"/>
                  </a:lnTo>
                  <a:lnTo>
                    <a:pt x="47" y="112"/>
                  </a:lnTo>
                  <a:lnTo>
                    <a:pt x="48" y="111"/>
                  </a:lnTo>
                  <a:lnTo>
                    <a:pt x="54" y="110"/>
                  </a:lnTo>
                  <a:lnTo>
                    <a:pt x="59" y="107"/>
                  </a:lnTo>
                  <a:lnTo>
                    <a:pt x="63" y="105"/>
                  </a:lnTo>
                  <a:lnTo>
                    <a:pt x="67" y="104"/>
                  </a:lnTo>
                  <a:lnTo>
                    <a:pt x="76" y="101"/>
                  </a:lnTo>
                  <a:lnTo>
                    <a:pt x="83" y="98"/>
                  </a:lnTo>
                  <a:lnTo>
                    <a:pt x="86" y="96"/>
                  </a:lnTo>
                  <a:lnTo>
                    <a:pt x="107" y="101"/>
                  </a:lnTo>
                  <a:lnTo>
                    <a:pt x="127" y="93"/>
                  </a:lnTo>
                  <a:lnTo>
                    <a:pt x="135" y="86"/>
                  </a:lnTo>
                  <a:lnTo>
                    <a:pt x="141" y="74"/>
                  </a:lnTo>
                  <a:lnTo>
                    <a:pt x="139" y="73"/>
                  </a:lnTo>
                  <a:lnTo>
                    <a:pt x="135" y="67"/>
                  </a:lnTo>
                  <a:lnTo>
                    <a:pt x="130" y="63"/>
                  </a:lnTo>
                  <a:lnTo>
                    <a:pt x="129" y="58"/>
                  </a:lnTo>
                  <a:lnTo>
                    <a:pt x="130" y="52"/>
                  </a:lnTo>
                  <a:lnTo>
                    <a:pt x="130" y="45"/>
                  </a:lnTo>
                  <a:lnTo>
                    <a:pt x="132" y="38"/>
                  </a:lnTo>
                  <a:lnTo>
                    <a:pt x="132" y="35"/>
                  </a:lnTo>
                  <a:lnTo>
                    <a:pt x="132" y="26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Freeform 100"/>
            <p:cNvSpPr>
              <a:spLocks/>
            </p:cNvSpPr>
            <p:nvPr/>
          </p:nvSpPr>
          <p:spPr bwMode="auto">
            <a:xfrm>
              <a:off x="7442200" y="4618038"/>
              <a:ext cx="101600" cy="1460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6" y="16"/>
                </a:cxn>
                <a:cxn ang="0">
                  <a:pos x="35" y="31"/>
                </a:cxn>
                <a:cxn ang="0">
                  <a:pos x="45" y="47"/>
                </a:cxn>
                <a:cxn ang="0">
                  <a:pos x="52" y="59"/>
                </a:cxn>
                <a:cxn ang="0">
                  <a:pos x="57" y="68"/>
                </a:cxn>
                <a:cxn ang="0">
                  <a:pos x="58" y="71"/>
                </a:cxn>
                <a:cxn ang="0">
                  <a:pos x="64" y="71"/>
                </a:cxn>
                <a:cxn ang="0">
                  <a:pos x="64" y="73"/>
                </a:cxn>
                <a:cxn ang="0">
                  <a:pos x="62" y="78"/>
                </a:cxn>
                <a:cxn ang="0">
                  <a:pos x="57" y="85"/>
                </a:cxn>
                <a:cxn ang="0">
                  <a:pos x="46" y="91"/>
                </a:cxn>
                <a:cxn ang="0">
                  <a:pos x="32" y="92"/>
                </a:cxn>
                <a:cxn ang="0">
                  <a:pos x="20" y="92"/>
                </a:cxn>
                <a:cxn ang="0">
                  <a:pos x="11" y="91"/>
                </a:cxn>
                <a:cxn ang="0">
                  <a:pos x="8" y="91"/>
                </a:cxn>
                <a:cxn ang="0">
                  <a:pos x="2" y="79"/>
                </a:cxn>
                <a:cxn ang="0">
                  <a:pos x="0" y="53"/>
                </a:cxn>
                <a:cxn ang="0">
                  <a:pos x="1" y="30"/>
                </a:cxn>
                <a:cxn ang="0">
                  <a:pos x="2" y="27"/>
                </a:cxn>
                <a:cxn ang="0">
                  <a:pos x="5" y="21"/>
                </a:cxn>
                <a:cxn ang="0">
                  <a:pos x="8" y="13"/>
                </a:cxn>
                <a:cxn ang="0">
                  <a:pos x="11" y="9"/>
                </a:cxn>
                <a:cxn ang="0">
                  <a:pos x="13" y="8"/>
                </a:cxn>
                <a:cxn ang="0">
                  <a:pos x="14" y="5"/>
                </a:cxn>
                <a:cxn ang="0">
                  <a:pos x="17" y="2"/>
                </a:cxn>
                <a:cxn ang="0">
                  <a:pos x="17" y="0"/>
                </a:cxn>
              </a:cxnLst>
              <a:rect l="0" t="0" r="r" b="b"/>
              <a:pathLst>
                <a:path w="64" h="92">
                  <a:moveTo>
                    <a:pt x="17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6" y="16"/>
                  </a:lnTo>
                  <a:lnTo>
                    <a:pt x="35" y="31"/>
                  </a:lnTo>
                  <a:lnTo>
                    <a:pt x="45" y="47"/>
                  </a:lnTo>
                  <a:lnTo>
                    <a:pt x="52" y="59"/>
                  </a:lnTo>
                  <a:lnTo>
                    <a:pt x="57" y="68"/>
                  </a:lnTo>
                  <a:lnTo>
                    <a:pt x="58" y="71"/>
                  </a:lnTo>
                  <a:lnTo>
                    <a:pt x="64" y="71"/>
                  </a:lnTo>
                  <a:lnTo>
                    <a:pt x="64" y="73"/>
                  </a:lnTo>
                  <a:lnTo>
                    <a:pt x="62" y="78"/>
                  </a:lnTo>
                  <a:lnTo>
                    <a:pt x="57" y="85"/>
                  </a:lnTo>
                  <a:lnTo>
                    <a:pt x="46" y="91"/>
                  </a:lnTo>
                  <a:lnTo>
                    <a:pt x="32" y="92"/>
                  </a:lnTo>
                  <a:lnTo>
                    <a:pt x="20" y="92"/>
                  </a:lnTo>
                  <a:lnTo>
                    <a:pt x="11" y="91"/>
                  </a:lnTo>
                  <a:lnTo>
                    <a:pt x="8" y="91"/>
                  </a:lnTo>
                  <a:lnTo>
                    <a:pt x="2" y="79"/>
                  </a:lnTo>
                  <a:lnTo>
                    <a:pt x="0" y="53"/>
                  </a:lnTo>
                  <a:lnTo>
                    <a:pt x="1" y="30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8" y="13"/>
                  </a:lnTo>
                  <a:lnTo>
                    <a:pt x="11" y="9"/>
                  </a:lnTo>
                  <a:lnTo>
                    <a:pt x="13" y="8"/>
                  </a:lnTo>
                  <a:lnTo>
                    <a:pt x="14" y="5"/>
                  </a:lnTo>
                  <a:lnTo>
                    <a:pt x="17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Freeform 101"/>
            <p:cNvSpPr>
              <a:spLocks/>
            </p:cNvSpPr>
            <p:nvPr/>
          </p:nvSpPr>
          <p:spPr bwMode="auto">
            <a:xfrm>
              <a:off x="7345363" y="4725988"/>
              <a:ext cx="244475" cy="222250"/>
            </a:xfrm>
            <a:custGeom>
              <a:avLst/>
              <a:gdLst/>
              <a:ahLst/>
              <a:cxnLst>
                <a:cxn ang="0">
                  <a:pos x="154" y="5"/>
                </a:cxn>
                <a:cxn ang="0">
                  <a:pos x="129" y="0"/>
                </a:cxn>
                <a:cxn ang="0">
                  <a:pos x="109" y="27"/>
                </a:cxn>
                <a:cxn ang="0">
                  <a:pos x="106" y="27"/>
                </a:cxn>
                <a:cxn ang="0">
                  <a:pos x="100" y="26"/>
                </a:cxn>
                <a:cxn ang="0">
                  <a:pos x="93" y="26"/>
                </a:cxn>
                <a:cxn ang="0">
                  <a:pos x="87" y="26"/>
                </a:cxn>
                <a:cxn ang="0">
                  <a:pos x="78" y="26"/>
                </a:cxn>
                <a:cxn ang="0">
                  <a:pos x="65" y="24"/>
                </a:cxn>
                <a:cxn ang="0">
                  <a:pos x="52" y="23"/>
                </a:cxn>
                <a:cxn ang="0">
                  <a:pos x="46" y="23"/>
                </a:cxn>
                <a:cxn ang="0">
                  <a:pos x="22" y="14"/>
                </a:cxn>
                <a:cxn ang="0">
                  <a:pos x="0" y="95"/>
                </a:cxn>
                <a:cxn ang="0">
                  <a:pos x="2" y="95"/>
                </a:cxn>
                <a:cxn ang="0">
                  <a:pos x="8" y="95"/>
                </a:cxn>
                <a:cxn ang="0">
                  <a:pos x="15" y="95"/>
                </a:cxn>
                <a:cxn ang="0">
                  <a:pos x="22" y="95"/>
                </a:cxn>
                <a:cxn ang="0">
                  <a:pos x="30" y="93"/>
                </a:cxn>
                <a:cxn ang="0">
                  <a:pos x="40" y="92"/>
                </a:cxn>
                <a:cxn ang="0">
                  <a:pos x="47" y="90"/>
                </a:cxn>
                <a:cxn ang="0">
                  <a:pos x="53" y="90"/>
                </a:cxn>
                <a:cxn ang="0">
                  <a:pos x="58" y="93"/>
                </a:cxn>
                <a:cxn ang="0">
                  <a:pos x="62" y="96"/>
                </a:cxn>
                <a:cxn ang="0">
                  <a:pos x="65" y="99"/>
                </a:cxn>
                <a:cxn ang="0">
                  <a:pos x="66" y="101"/>
                </a:cxn>
                <a:cxn ang="0">
                  <a:pos x="87" y="121"/>
                </a:cxn>
                <a:cxn ang="0">
                  <a:pos x="88" y="123"/>
                </a:cxn>
                <a:cxn ang="0">
                  <a:pos x="90" y="124"/>
                </a:cxn>
                <a:cxn ang="0">
                  <a:pos x="94" y="127"/>
                </a:cxn>
                <a:cxn ang="0">
                  <a:pos x="100" y="131"/>
                </a:cxn>
                <a:cxn ang="0">
                  <a:pos x="107" y="136"/>
                </a:cxn>
                <a:cxn ang="0">
                  <a:pos x="115" y="137"/>
                </a:cxn>
                <a:cxn ang="0">
                  <a:pos x="121" y="140"/>
                </a:cxn>
                <a:cxn ang="0">
                  <a:pos x="122" y="140"/>
                </a:cxn>
                <a:cxn ang="0">
                  <a:pos x="122" y="137"/>
                </a:cxn>
                <a:cxn ang="0">
                  <a:pos x="123" y="128"/>
                </a:cxn>
                <a:cxn ang="0">
                  <a:pos x="125" y="117"/>
                </a:cxn>
                <a:cxn ang="0">
                  <a:pos x="125" y="105"/>
                </a:cxn>
                <a:cxn ang="0">
                  <a:pos x="125" y="93"/>
                </a:cxn>
                <a:cxn ang="0">
                  <a:pos x="126" y="82"/>
                </a:cxn>
                <a:cxn ang="0">
                  <a:pos x="128" y="70"/>
                </a:cxn>
                <a:cxn ang="0">
                  <a:pos x="131" y="60"/>
                </a:cxn>
                <a:cxn ang="0">
                  <a:pos x="134" y="51"/>
                </a:cxn>
                <a:cxn ang="0">
                  <a:pos x="137" y="42"/>
                </a:cxn>
                <a:cxn ang="0">
                  <a:pos x="141" y="35"/>
                </a:cxn>
                <a:cxn ang="0">
                  <a:pos x="144" y="29"/>
                </a:cxn>
                <a:cxn ang="0">
                  <a:pos x="147" y="23"/>
                </a:cxn>
                <a:cxn ang="0">
                  <a:pos x="150" y="14"/>
                </a:cxn>
                <a:cxn ang="0">
                  <a:pos x="153" y="8"/>
                </a:cxn>
                <a:cxn ang="0">
                  <a:pos x="154" y="5"/>
                </a:cxn>
              </a:cxnLst>
              <a:rect l="0" t="0" r="r" b="b"/>
              <a:pathLst>
                <a:path w="154" h="140">
                  <a:moveTo>
                    <a:pt x="154" y="5"/>
                  </a:moveTo>
                  <a:lnTo>
                    <a:pt x="129" y="0"/>
                  </a:lnTo>
                  <a:lnTo>
                    <a:pt x="109" y="27"/>
                  </a:lnTo>
                  <a:lnTo>
                    <a:pt x="106" y="27"/>
                  </a:lnTo>
                  <a:lnTo>
                    <a:pt x="100" y="26"/>
                  </a:lnTo>
                  <a:lnTo>
                    <a:pt x="93" y="26"/>
                  </a:lnTo>
                  <a:lnTo>
                    <a:pt x="87" y="26"/>
                  </a:lnTo>
                  <a:lnTo>
                    <a:pt x="78" y="26"/>
                  </a:lnTo>
                  <a:lnTo>
                    <a:pt x="65" y="24"/>
                  </a:lnTo>
                  <a:lnTo>
                    <a:pt x="52" y="23"/>
                  </a:lnTo>
                  <a:lnTo>
                    <a:pt x="46" y="23"/>
                  </a:lnTo>
                  <a:lnTo>
                    <a:pt x="22" y="14"/>
                  </a:lnTo>
                  <a:lnTo>
                    <a:pt x="0" y="95"/>
                  </a:lnTo>
                  <a:lnTo>
                    <a:pt x="2" y="95"/>
                  </a:lnTo>
                  <a:lnTo>
                    <a:pt x="8" y="95"/>
                  </a:lnTo>
                  <a:lnTo>
                    <a:pt x="15" y="95"/>
                  </a:lnTo>
                  <a:lnTo>
                    <a:pt x="22" y="95"/>
                  </a:lnTo>
                  <a:lnTo>
                    <a:pt x="30" y="93"/>
                  </a:lnTo>
                  <a:lnTo>
                    <a:pt x="40" y="92"/>
                  </a:lnTo>
                  <a:lnTo>
                    <a:pt x="47" y="90"/>
                  </a:lnTo>
                  <a:lnTo>
                    <a:pt x="53" y="90"/>
                  </a:lnTo>
                  <a:lnTo>
                    <a:pt x="58" y="93"/>
                  </a:lnTo>
                  <a:lnTo>
                    <a:pt x="62" y="96"/>
                  </a:lnTo>
                  <a:lnTo>
                    <a:pt x="65" y="99"/>
                  </a:lnTo>
                  <a:lnTo>
                    <a:pt x="66" y="101"/>
                  </a:lnTo>
                  <a:lnTo>
                    <a:pt x="87" y="121"/>
                  </a:lnTo>
                  <a:lnTo>
                    <a:pt x="88" y="123"/>
                  </a:lnTo>
                  <a:lnTo>
                    <a:pt x="90" y="124"/>
                  </a:lnTo>
                  <a:lnTo>
                    <a:pt x="94" y="127"/>
                  </a:lnTo>
                  <a:lnTo>
                    <a:pt x="100" y="131"/>
                  </a:lnTo>
                  <a:lnTo>
                    <a:pt x="107" y="136"/>
                  </a:lnTo>
                  <a:lnTo>
                    <a:pt x="115" y="137"/>
                  </a:lnTo>
                  <a:lnTo>
                    <a:pt x="121" y="140"/>
                  </a:lnTo>
                  <a:lnTo>
                    <a:pt x="122" y="140"/>
                  </a:lnTo>
                  <a:lnTo>
                    <a:pt x="122" y="137"/>
                  </a:lnTo>
                  <a:lnTo>
                    <a:pt x="123" y="128"/>
                  </a:lnTo>
                  <a:lnTo>
                    <a:pt x="125" y="117"/>
                  </a:lnTo>
                  <a:lnTo>
                    <a:pt x="125" y="105"/>
                  </a:lnTo>
                  <a:lnTo>
                    <a:pt x="125" y="93"/>
                  </a:lnTo>
                  <a:lnTo>
                    <a:pt x="126" y="82"/>
                  </a:lnTo>
                  <a:lnTo>
                    <a:pt x="128" y="70"/>
                  </a:lnTo>
                  <a:lnTo>
                    <a:pt x="131" y="60"/>
                  </a:lnTo>
                  <a:lnTo>
                    <a:pt x="134" y="51"/>
                  </a:lnTo>
                  <a:lnTo>
                    <a:pt x="137" y="42"/>
                  </a:lnTo>
                  <a:lnTo>
                    <a:pt x="141" y="35"/>
                  </a:lnTo>
                  <a:lnTo>
                    <a:pt x="144" y="29"/>
                  </a:lnTo>
                  <a:lnTo>
                    <a:pt x="147" y="23"/>
                  </a:lnTo>
                  <a:lnTo>
                    <a:pt x="150" y="14"/>
                  </a:lnTo>
                  <a:lnTo>
                    <a:pt x="153" y="8"/>
                  </a:lnTo>
                  <a:lnTo>
                    <a:pt x="154" y="5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7202488" y="4806950"/>
              <a:ext cx="117475" cy="23495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9" y="38"/>
                </a:cxn>
                <a:cxn ang="0">
                  <a:pos x="4" y="64"/>
                </a:cxn>
                <a:cxn ang="0">
                  <a:pos x="9" y="73"/>
                </a:cxn>
                <a:cxn ang="0">
                  <a:pos x="7" y="86"/>
                </a:cxn>
                <a:cxn ang="0">
                  <a:pos x="10" y="88"/>
                </a:cxn>
                <a:cxn ang="0">
                  <a:pos x="14" y="91"/>
                </a:cxn>
                <a:cxn ang="0">
                  <a:pos x="17" y="95"/>
                </a:cxn>
                <a:cxn ang="0">
                  <a:pos x="17" y="99"/>
                </a:cxn>
                <a:cxn ang="0">
                  <a:pos x="16" y="102"/>
                </a:cxn>
                <a:cxn ang="0">
                  <a:pos x="14" y="105"/>
                </a:cxn>
                <a:cxn ang="0">
                  <a:pos x="13" y="107"/>
                </a:cxn>
                <a:cxn ang="0">
                  <a:pos x="13" y="108"/>
                </a:cxn>
                <a:cxn ang="0">
                  <a:pos x="9" y="121"/>
                </a:cxn>
                <a:cxn ang="0">
                  <a:pos x="0" y="124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9" y="133"/>
                </a:cxn>
                <a:cxn ang="0">
                  <a:pos x="14" y="135"/>
                </a:cxn>
                <a:cxn ang="0">
                  <a:pos x="20" y="137"/>
                </a:cxn>
                <a:cxn ang="0">
                  <a:pos x="25" y="140"/>
                </a:cxn>
                <a:cxn ang="0">
                  <a:pos x="28" y="145"/>
                </a:cxn>
                <a:cxn ang="0">
                  <a:pos x="30" y="146"/>
                </a:cxn>
                <a:cxn ang="0">
                  <a:pos x="30" y="148"/>
                </a:cxn>
                <a:cxn ang="0">
                  <a:pos x="41" y="146"/>
                </a:cxn>
                <a:cxn ang="0">
                  <a:pos x="42" y="145"/>
                </a:cxn>
                <a:cxn ang="0">
                  <a:pos x="47" y="143"/>
                </a:cxn>
                <a:cxn ang="0">
                  <a:pos x="52" y="140"/>
                </a:cxn>
                <a:cxn ang="0">
                  <a:pos x="60" y="137"/>
                </a:cxn>
                <a:cxn ang="0">
                  <a:pos x="66" y="136"/>
                </a:cxn>
                <a:cxn ang="0">
                  <a:pos x="70" y="135"/>
                </a:cxn>
                <a:cxn ang="0">
                  <a:pos x="71" y="132"/>
                </a:cxn>
                <a:cxn ang="0">
                  <a:pos x="73" y="132"/>
                </a:cxn>
                <a:cxn ang="0">
                  <a:pos x="74" y="116"/>
                </a:cxn>
                <a:cxn ang="0">
                  <a:pos x="73" y="114"/>
                </a:cxn>
                <a:cxn ang="0">
                  <a:pos x="69" y="110"/>
                </a:cxn>
                <a:cxn ang="0">
                  <a:pos x="66" y="104"/>
                </a:cxn>
                <a:cxn ang="0">
                  <a:pos x="63" y="101"/>
                </a:cxn>
                <a:cxn ang="0">
                  <a:pos x="61" y="96"/>
                </a:cxn>
                <a:cxn ang="0">
                  <a:pos x="61" y="91"/>
                </a:cxn>
                <a:cxn ang="0">
                  <a:pos x="60" y="86"/>
                </a:cxn>
                <a:cxn ang="0">
                  <a:pos x="60" y="83"/>
                </a:cxn>
                <a:cxn ang="0">
                  <a:pos x="64" y="73"/>
                </a:cxn>
                <a:cxn ang="0">
                  <a:pos x="69" y="57"/>
                </a:cxn>
                <a:cxn ang="0">
                  <a:pos x="32" y="0"/>
                </a:cxn>
              </a:cxnLst>
              <a:rect l="0" t="0" r="r" b="b"/>
              <a:pathLst>
                <a:path w="74" h="148">
                  <a:moveTo>
                    <a:pt x="32" y="0"/>
                  </a:moveTo>
                  <a:lnTo>
                    <a:pt x="19" y="38"/>
                  </a:lnTo>
                  <a:lnTo>
                    <a:pt x="4" y="64"/>
                  </a:lnTo>
                  <a:lnTo>
                    <a:pt x="9" y="73"/>
                  </a:lnTo>
                  <a:lnTo>
                    <a:pt x="7" y="86"/>
                  </a:lnTo>
                  <a:lnTo>
                    <a:pt x="10" y="88"/>
                  </a:lnTo>
                  <a:lnTo>
                    <a:pt x="14" y="91"/>
                  </a:lnTo>
                  <a:lnTo>
                    <a:pt x="17" y="95"/>
                  </a:lnTo>
                  <a:lnTo>
                    <a:pt x="17" y="99"/>
                  </a:lnTo>
                  <a:lnTo>
                    <a:pt x="16" y="102"/>
                  </a:lnTo>
                  <a:lnTo>
                    <a:pt x="14" y="105"/>
                  </a:lnTo>
                  <a:lnTo>
                    <a:pt x="13" y="107"/>
                  </a:lnTo>
                  <a:lnTo>
                    <a:pt x="13" y="108"/>
                  </a:lnTo>
                  <a:lnTo>
                    <a:pt x="9" y="121"/>
                  </a:lnTo>
                  <a:lnTo>
                    <a:pt x="0" y="124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9" y="133"/>
                  </a:lnTo>
                  <a:lnTo>
                    <a:pt x="14" y="135"/>
                  </a:lnTo>
                  <a:lnTo>
                    <a:pt x="20" y="137"/>
                  </a:lnTo>
                  <a:lnTo>
                    <a:pt x="25" y="140"/>
                  </a:lnTo>
                  <a:lnTo>
                    <a:pt x="28" y="145"/>
                  </a:lnTo>
                  <a:lnTo>
                    <a:pt x="30" y="146"/>
                  </a:lnTo>
                  <a:lnTo>
                    <a:pt x="30" y="148"/>
                  </a:lnTo>
                  <a:lnTo>
                    <a:pt x="41" y="146"/>
                  </a:lnTo>
                  <a:lnTo>
                    <a:pt x="42" y="145"/>
                  </a:lnTo>
                  <a:lnTo>
                    <a:pt x="47" y="143"/>
                  </a:lnTo>
                  <a:lnTo>
                    <a:pt x="52" y="140"/>
                  </a:lnTo>
                  <a:lnTo>
                    <a:pt x="60" y="137"/>
                  </a:lnTo>
                  <a:lnTo>
                    <a:pt x="66" y="136"/>
                  </a:lnTo>
                  <a:lnTo>
                    <a:pt x="70" y="135"/>
                  </a:lnTo>
                  <a:lnTo>
                    <a:pt x="71" y="132"/>
                  </a:lnTo>
                  <a:lnTo>
                    <a:pt x="73" y="132"/>
                  </a:lnTo>
                  <a:lnTo>
                    <a:pt x="74" y="116"/>
                  </a:lnTo>
                  <a:lnTo>
                    <a:pt x="73" y="114"/>
                  </a:lnTo>
                  <a:lnTo>
                    <a:pt x="69" y="110"/>
                  </a:lnTo>
                  <a:lnTo>
                    <a:pt x="66" y="104"/>
                  </a:lnTo>
                  <a:lnTo>
                    <a:pt x="63" y="101"/>
                  </a:lnTo>
                  <a:lnTo>
                    <a:pt x="61" y="96"/>
                  </a:lnTo>
                  <a:lnTo>
                    <a:pt x="61" y="91"/>
                  </a:lnTo>
                  <a:lnTo>
                    <a:pt x="60" y="86"/>
                  </a:lnTo>
                  <a:lnTo>
                    <a:pt x="60" y="83"/>
                  </a:lnTo>
                  <a:lnTo>
                    <a:pt x="64" y="73"/>
                  </a:lnTo>
                  <a:lnTo>
                    <a:pt x="69" y="5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5" name="Freeform 103"/>
            <p:cNvSpPr>
              <a:spLocks/>
            </p:cNvSpPr>
            <p:nvPr/>
          </p:nvSpPr>
          <p:spPr bwMode="auto">
            <a:xfrm>
              <a:off x="7183438" y="5003800"/>
              <a:ext cx="341313" cy="134938"/>
            </a:xfrm>
            <a:custGeom>
              <a:avLst/>
              <a:gdLst/>
              <a:ahLst/>
              <a:cxnLst>
                <a:cxn ang="0">
                  <a:pos x="214" y="27"/>
                </a:cxn>
                <a:cxn ang="0">
                  <a:pos x="211" y="40"/>
                </a:cxn>
                <a:cxn ang="0">
                  <a:pos x="214" y="55"/>
                </a:cxn>
                <a:cxn ang="0">
                  <a:pos x="214" y="74"/>
                </a:cxn>
                <a:cxn ang="0">
                  <a:pos x="214" y="84"/>
                </a:cxn>
                <a:cxn ang="0">
                  <a:pos x="179" y="82"/>
                </a:cxn>
                <a:cxn ang="0">
                  <a:pos x="174" y="72"/>
                </a:cxn>
                <a:cxn ang="0">
                  <a:pos x="167" y="60"/>
                </a:cxn>
                <a:cxn ang="0">
                  <a:pos x="157" y="57"/>
                </a:cxn>
                <a:cxn ang="0">
                  <a:pos x="138" y="53"/>
                </a:cxn>
                <a:cxn ang="0">
                  <a:pos x="119" y="50"/>
                </a:cxn>
                <a:cxn ang="0">
                  <a:pos x="110" y="49"/>
                </a:cxn>
                <a:cxn ang="0">
                  <a:pos x="3" y="41"/>
                </a:cxn>
                <a:cxn ang="0">
                  <a:pos x="0" y="40"/>
                </a:cxn>
                <a:cxn ang="0">
                  <a:pos x="7" y="37"/>
                </a:cxn>
                <a:cxn ang="0">
                  <a:pos x="29" y="31"/>
                </a:cxn>
                <a:cxn ang="0">
                  <a:pos x="41" y="25"/>
                </a:cxn>
                <a:cxn ang="0">
                  <a:pos x="53" y="22"/>
                </a:cxn>
                <a:cxn ang="0">
                  <a:pos x="56" y="31"/>
                </a:cxn>
                <a:cxn ang="0">
                  <a:pos x="67" y="31"/>
                </a:cxn>
                <a:cxn ang="0">
                  <a:pos x="79" y="31"/>
                </a:cxn>
                <a:cxn ang="0">
                  <a:pos x="102" y="28"/>
                </a:cxn>
                <a:cxn ang="0">
                  <a:pos x="114" y="25"/>
                </a:cxn>
                <a:cxn ang="0">
                  <a:pos x="124" y="21"/>
                </a:cxn>
                <a:cxn ang="0">
                  <a:pos x="120" y="13"/>
                </a:cxn>
                <a:cxn ang="0">
                  <a:pos x="141" y="0"/>
                </a:cxn>
                <a:cxn ang="0">
                  <a:pos x="143" y="6"/>
                </a:cxn>
                <a:cxn ang="0">
                  <a:pos x="152" y="13"/>
                </a:cxn>
                <a:cxn ang="0">
                  <a:pos x="170" y="21"/>
                </a:cxn>
                <a:cxn ang="0">
                  <a:pos x="184" y="24"/>
                </a:cxn>
                <a:cxn ang="0">
                  <a:pos x="202" y="24"/>
                </a:cxn>
                <a:cxn ang="0">
                  <a:pos x="215" y="24"/>
                </a:cxn>
              </a:cxnLst>
              <a:rect l="0" t="0" r="r" b="b"/>
              <a:pathLst>
                <a:path w="215" h="85">
                  <a:moveTo>
                    <a:pt x="215" y="24"/>
                  </a:moveTo>
                  <a:lnTo>
                    <a:pt x="214" y="27"/>
                  </a:lnTo>
                  <a:lnTo>
                    <a:pt x="212" y="33"/>
                  </a:lnTo>
                  <a:lnTo>
                    <a:pt x="211" y="40"/>
                  </a:lnTo>
                  <a:lnTo>
                    <a:pt x="212" y="47"/>
                  </a:lnTo>
                  <a:lnTo>
                    <a:pt x="214" y="55"/>
                  </a:lnTo>
                  <a:lnTo>
                    <a:pt x="214" y="65"/>
                  </a:lnTo>
                  <a:lnTo>
                    <a:pt x="214" y="74"/>
                  </a:lnTo>
                  <a:lnTo>
                    <a:pt x="214" y="76"/>
                  </a:lnTo>
                  <a:lnTo>
                    <a:pt x="214" y="84"/>
                  </a:lnTo>
                  <a:lnTo>
                    <a:pt x="204" y="85"/>
                  </a:lnTo>
                  <a:lnTo>
                    <a:pt x="179" y="82"/>
                  </a:lnTo>
                  <a:lnTo>
                    <a:pt x="177" y="79"/>
                  </a:lnTo>
                  <a:lnTo>
                    <a:pt x="174" y="72"/>
                  </a:lnTo>
                  <a:lnTo>
                    <a:pt x="170" y="65"/>
                  </a:lnTo>
                  <a:lnTo>
                    <a:pt x="167" y="60"/>
                  </a:lnTo>
                  <a:lnTo>
                    <a:pt x="164" y="59"/>
                  </a:lnTo>
                  <a:lnTo>
                    <a:pt x="157" y="57"/>
                  </a:lnTo>
                  <a:lnTo>
                    <a:pt x="148" y="56"/>
                  </a:lnTo>
                  <a:lnTo>
                    <a:pt x="138" y="53"/>
                  </a:lnTo>
                  <a:lnTo>
                    <a:pt x="127" y="52"/>
                  </a:lnTo>
                  <a:lnTo>
                    <a:pt x="119" y="50"/>
                  </a:lnTo>
                  <a:lnTo>
                    <a:pt x="113" y="49"/>
                  </a:lnTo>
                  <a:lnTo>
                    <a:pt x="110" y="49"/>
                  </a:lnTo>
                  <a:lnTo>
                    <a:pt x="41" y="43"/>
                  </a:lnTo>
                  <a:lnTo>
                    <a:pt x="3" y="41"/>
                  </a:lnTo>
                  <a:lnTo>
                    <a:pt x="1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7" y="37"/>
                  </a:lnTo>
                  <a:lnTo>
                    <a:pt x="18" y="34"/>
                  </a:lnTo>
                  <a:lnTo>
                    <a:pt x="29" y="31"/>
                  </a:lnTo>
                  <a:lnTo>
                    <a:pt x="38" y="27"/>
                  </a:lnTo>
                  <a:lnTo>
                    <a:pt x="41" y="25"/>
                  </a:lnTo>
                  <a:lnTo>
                    <a:pt x="44" y="21"/>
                  </a:lnTo>
                  <a:lnTo>
                    <a:pt x="53" y="22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62" y="31"/>
                  </a:lnTo>
                  <a:lnTo>
                    <a:pt x="67" y="31"/>
                  </a:lnTo>
                  <a:lnTo>
                    <a:pt x="72" y="31"/>
                  </a:lnTo>
                  <a:lnTo>
                    <a:pt x="79" y="31"/>
                  </a:lnTo>
                  <a:lnTo>
                    <a:pt x="91" y="30"/>
                  </a:lnTo>
                  <a:lnTo>
                    <a:pt x="102" y="28"/>
                  </a:lnTo>
                  <a:lnTo>
                    <a:pt x="110" y="27"/>
                  </a:lnTo>
                  <a:lnTo>
                    <a:pt x="114" y="25"/>
                  </a:lnTo>
                  <a:lnTo>
                    <a:pt x="120" y="24"/>
                  </a:lnTo>
                  <a:lnTo>
                    <a:pt x="124" y="21"/>
                  </a:lnTo>
                  <a:lnTo>
                    <a:pt x="126" y="21"/>
                  </a:lnTo>
                  <a:lnTo>
                    <a:pt x="120" y="13"/>
                  </a:lnTo>
                  <a:lnTo>
                    <a:pt x="119" y="8"/>
                  </a:lnTo>
                  <a:lnTo>
                    <a:pt x="141" y="0"/>
                  </a:lnTo>
                  <a:lnTo>
                    <a:pt x="141" y="2"/>
                  </a:lnTo>
                  <a:lnTo>
                    <a:pt x="143" y="6"/>
                  </a:lnTo>
                  <a:lnTo>
                    <a:pt x="146" y="11"/>
                  </a:lnTo>
                  <a:lnTo>
                    <a:pt x="152" y="13"/>
                  </a:lnTo>
                  <a:lnTo>
                    <a:pt x="161" y="16"/>
                  </a:lnTo>
                  <a:lnTo>
                    <a:pt x="170" y="21"/>
                  </a:lnTo>
                  <a:lnTo>
                    <a:pt x="179" y="24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2" y="24"/>
                  </a:lnTo>
                  <a:lnTo>
                    <a:pt x="211" y="24"/>
                  </a:lnTo>
                  <a:lnTo>
                    <a:pt x="215" y="24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6" name="Freeform 104"/>
            <p:cNvSpPr>
              <a:spLocks/>
            </p:cNvSpPr>
            <p:nvPr/>
          </p:nvSpPr>
          <p:spPr bwMode="auto">
            <a:xfrm>
              <a:off x="7046913" y="5118100"/>
              <a:ext cx="82550" cy="3016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1" y="0"/>
                </a:cxn>
                <a:cxn ang="0">
                  <a:pos x="47" y="0"/>
                </a:cxn>
                <a:cxn ang="0">
                  <a:pos x="41" y="0"/>
                </a:cxn>
                <a:cxn ang="0">
                  <a:pos x="32" y="0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10" y="3"/>
                </a:cxn>
                <a:cxn ang="0">
                  <a:pos x="6" y="6"/>
                </a:cxn>
                <a:cxn ang="0">
                  <a:pos x="3" y="9"/>
                </a:cxn>
                <a:cxn ang="0">
                  <a:pos x="0" y="13"/>
                </a:cxn>
                <a:cxn ang="0">
                  <a:pos x="1" y="16"/>
                </a:cxn>
                <a:cxn ang="0">
                  <a:pos x="8" y="18"/>
                </a:cxn>
                <a:cxn ang="0">
                  <a:pos x="20" y="18"/>
                </a:cxn>
                <a:cxn ang="0">
                  <a:pos x="33" y="18"/>
                </a:cxn>
                <a:cxn ang="0">
                  <a:pos x="44" y="19"/>
                </a:cxn>
                <a:cxn ang="0">
                  <a:pos x="48" y="19"/>
                </a:cxn>
                <a:cxn ang="0">
                  <a:pos x="52" y="4"/>
                </a:cxn>
                <a:cxn ang="0">
                  <a:pos x="52" y="0"/>
                </a:cxn>
              </a:cxnLst>
              <a:rect l="0" t="0" r="r" b="b"/>
              <a:pathLst>
                <a:path w="52" h="19">
                  <a:moveTo>
                    <a:pt x="52" y="0"/>
                  </a:moveTo>
                  <a:lnTo>
                    <a:pt x="51" y="0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10" y="3"/>
                  </a:lnTo>
                  <a:lnTo>
                    <a:pt x="6" y="6"/>
                  </a:lnTo>
                  <a:lnTo>
                    <a:pt x="3" y="9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8" y="18"/>
                  </a:lnTo>
                  <a:lnTo>
                    <a:pt x="20" y="18"/>
                  </a:lnTo>
                  <a:lnTo>
                    <a:pt x="33" y="18"/>
                  </a:lnTo>
                  <a:lnTo>
                    <a:pt x="44" y="19"/>
                  </a:lnTo>
                  <a:lnTo>
                    <a:pt x="48" y="19"/>
                  </a:lnTo>
                  <a:lnTo>
                    <a:pt x="52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" name="Freeform 105"/>
            <p:cNvSpPr>
              <a:spLocks/>
            </p:cNvSpPr>
            <p:nvPr/>
          </p:nvSpPr>
          <p:spPr bwMode="auto">
            <a:xfrm>
              <a:off x="7224713" y="5121275"/>
              <a:ext cx="68263" cy="50800"/>
            </a:xfrm>
            <a:custGeom>
              <a:avLst/>
              <a:gdLst/>
              <a:ahLst/>
              <a:cxnLst>
                <a:cxn ang="0">
                  <a:pos x="43" y="13"/>
                </a:cxn>
                <a:cxn ang="0">
                  <a:pos x="38" y="8"/>
                </a:cxn>
                <a:cxn ang="0">
                  <a:pos x="34" y="5"/>
                </a:cxn>
                <a:cxn ang="0">
                  <a:pos x="28" y="1"/>
                </a:cxn>
                <a:cxn ang="0">
                  <a:pos x="22" y="0"/>
                </a:cxn>
                <a:cxn ang="0">
                  <a:pos x="15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5" y="20"/>
                </a:cxn>
                <a:cxn ang="0">
                  <a:pos x="6" y="32"/>
                </a:cxn>
                <a:cxn ang="0">
                  <a:pos x="11" y="30"/>
                </a:cxn>
                <a:cxn ang="0">
                  <a:pos x="19" y="29"/>
                </a:cxn>
                <a:cxn ang="0">
                  <a:pos x="30" y="26"/>
                </a:cxn>
                <a:cxn ang="0">
                  <a:pos x="36" y="23"/>
                </a:cxn>
                <a:cxn ang="0">
                  <a:pos x="38" y="20"/>
                </a:cxn>
                <a:cxn ang="0">
                  <a:pos x="41" y="17"/>
                </a:cxn>
                <a:cxn ang="0">
                  <a:pos x="43" y="14"/>
                </a:cxn>
                <a:cxn ang="0">
                  <a:pos x="43" y="13"/>
                </a:cxn>
              </a:cxnLst>
              <a:rect l="0" t="0" r="r" b="b"/>
              <a:pathLst>
                <a:path w="43" h="32">
                  <a:moveTo>
                    <a:pt x="43" y="13"/>
                  </a:moveTo>
                  <a:lnTo>
                    <a:pt x="38" y="8"/>
                  </a:lnTo>
                  <a:lnTo>
                    <a:pt x="34" y="5"/>
                  </a:lnTo>
                  <a:lnTo>
                    <a:pt x="28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5" y="20"/>
                  </a:lnTo>
                  <a:lnTo>
                    <a:pt x="6" y="32"/>
                  </a:lnTo>
                  <a:lnTo>
                    <a:pt x="11" y="30"/>
                  </a:lnTo>
                  <a:lnTo>
                    <a:pt x="19" y="29"/>
                  </a:lnTo>
                  <a:lnTo>
                    <a:pt x="30" y="26"/>
                  </a:lnTo>
                  <a:lnTo>
                    <a:pt x="36" y="23"/>
                  </a:lnTo>
                  <a:lnTo>
                    <a:pt x="38" y="20"/>
                  </a:lnTo>
                  <a:lnTo>
                    <a:pt x="41" y="17"/>
                  </a:lnTo>
                  <a:lnTo>
                    <a:pt x="43" y="14"/>
                  </a:lnTo>
                  <a:lnTo>
                    <a:pt x="43" y="13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8" name="Freeform 106"/>
            <p:cNvSpPr>
              <a:spLocks/>
            </p:cNvSpPr>
            <p:nvPr/>
          </p:nvSpPr>
          <p:spPr bwMode="auto">
            <a:xfrm>
              <a:off x="7354888" y="5113338"/>
              <a:ext cx="65088" cy="30163"/>
            </a:xfrm>
            <a:custGeom>
              <a:avLst/>
              <a:gdLst/>
              <a:ahLst/>
              <a:cxnLst>
                <a:cxn ang="0">
                  <a:pos x="41" y="3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5" y="0"/>
                </a:cxn>
                <a:cxn ang="0">
                  <a:pos x="16" y="2"/>
                </a:cxn>
                <a:cxn ang="0">
                  <a:pos x="8" y="3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5" y="16"/>
                </a:cxn>
                <a:cxn ang="0">
                  <a:pos x="9" y="18"/>
                </a:cxn>
                <a:cxn ang="0">
                  <a:pos x="14" y="19"/>
                </a:cxn>
                <a:cxn ang="0">
                  <a:pos x="18" y="19"/>
                </a:cxn>
                <a:cxn ang="0">
                  <a:pos x="22" y="19"/>
                </a:cxn>
                <a:cxn ang="0">
                  <a:pos x="25" y="19"/>
                </a:cxn>
                <a:cxn ang="0">
                  <a:pos x="28" y="19"/>
                </a:cxn>
                <a:cxn ang="0">
                  <a:pos x="31" y="16"/>
                </a:cxn>
                <a:cxn ang="0">
                  <a:pos x="34" y="13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41" y="3"/>
                </a:cxn>
              </a:cxnLst>
              <a:rect l="0" t="0" r="r" b="b"/>
              <a:pathLst>
                <a:path w="41" h="19">
                  <a:moveTo>
                    <a:pt x="41" y="3"/>
                  </a:moveTo>
                  <a:lnTo>
                    <a:pt x="40" y="2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16" y="2"/>
                  </a:lnTo>
                  <a:lnTo>
                    <a:pt x="8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6"/>
                  </a:lnTo>
                  <a:lnTo>
                    <a:pt x="9" y="18"/>
                  </a:lnTo>
                  <a:lnTo>
                    <a:pt x="14" y="19"/>
                  </a:lnTo>
                  <a:lnTo>
                    <a:pt x="18" y="19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8" y="19"/>
                  </a:lnTo>
                  <a:lnTo>
                    <a:pt x="31" y="16"/>
                  </a:lnTo>
                  <a:lnTo>
                    <a:pt x="34" y="13"/>
                  </a:lnTo>
                  <a:lnTo>
                    <a:pt x="37" y="10"/>
                  </a:lnTo>
                  <a:lnTo>
                    <a:pt x="38" y="9"/>
                  </a:lnTo>
                  <a:lnTo>
                    <a:pt x="41" y="3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9" name="Freeform 107"/>
            <p:cNvSpPr>
              <a:spLocks/>
            </p:cNvSpPr>
            <p:nvPr/>
          </p:nvSpPr>
          <p:spPr bwMode="auto">
            <a:xfrm>
              <a:off x="7502525" y="5268913"/>
              <a:ext cx="112713" cy="49213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8" y="6"/>
                </a:cxn>
                <a:cxn ang="0">
                  <a:pos x="16" y="3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3" y="3"/>
                </a:cxn>
                <a:cxn ang="0">
                  <a:pos x="55" y="6"/>
                </a:cxn>
                <a:cxn ang="0">
                  <a:pos x="64" y="8"/>
                </a:cxn>
                <a:cxn ang="0">
                  <a:pos x="67" y="9"/>
                </a:cxn>
                <a:cxn ang="0">
                  <a:pos x="68" y="11"/>
                </a:cxn>
                <a:cxn ang="0">
                  <a:pos x="70" y="15"/>
                </a:cxn>
                <a:cxn ang="0">
                  <a:pos x="71" y="18"/>
                </a:cxn>
                <a:cxn ang="0">
                  <a:pos x="70" y="21"/>
                </a:cxn>
                <a:cxn ang="0">
                  <a:pos x="67" y="22"/>
                </a:cxn>
                <a:cxn ang="0">
                  <a:pos x="65" y="24"/>
                </a:cxn>
                <a:cxn ang="0">
                  <a:pos x="61" y="25"/>
                </a:cxn>
                <a:cxn ang="0">
                  <a:pos x="51" y="27"/>
                </a:cxn>
                <a:cxn ang="0">
                  <a:pos x="43" y="27"/>
                </a:cxn>
                <a:cxn ang="0">
                  <a:pos x="36" y="28"/>
                </a:cxn>
                <a:cxn ang="0">
                  <a:pos x="27" y="28"/>
                </a:cxn>
                <a:cxn ang="0">
                  <a:pos x="20" y="30"/>
                </a:cxn>
                <a:cxn ang="0">
                  <a:pos x="13" y="30"/>
                </a:cxn>
                <a:cxn ang="0">
                  <a:pos x="7" y="31"/>
                </a:cxn>
                <a:cxn ang="0">
                  <a:pos x="3" y="31"/>
                </a:cxn>
                <a:cxn ang="0">
                  <a:pos x="1" y="31"/>
                </a:cxn>
                <a:cxn ang="0">
                  <a:pos x="0" y="27"/>
                </a:cxn>
                <a:cxn ang="0">
                  <a:pos x="5" y="8"/>
                </a:cxn>
              </a:cxnLst>
              <a:rect l="0" t="0" r="r" b="b"/>
              <a:pathLst>
                <a:path w="71" h="31">
                  <a:moveTo>
                    <a:pt x="5" y="8"/>
                  </a:moveTo>
                  <a:lnTo>
                    <a:pt x="8" y="6"/>
                  </a:lnTo>
                  <a:lnTo>
                    <a:pt x="16" y="3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3"/>
                  </a:lnTo>
                  <a:lnTo>
                    <a:pt x="55" y="6"/>
                  </a:lnTo>
                  <a:lnTo>
                    <a:pt x="64" y="8"/>
                  </a:lnTo>
                  <a:lnTo>
                    <a:pt x="67" y="9"/>
                  </a:lnTo>
                  <a:lnTo>
                    <a:pt x="68" y="11"/>
                  </a:lnTo>
                  <a:lnTo>
                    <a:pt x="70" y="15"/>
                  </a:lnTo>
                  <a:lnTo>
                    <a:pt x="71" y="18"/>
                  </a:lnTo>
                  <a:lnTo>
                    <a:pt x="70" y="21"/>
                  </a:lnTo>
                  <a:lnTo>
                    <a:pt x="67" y="22"/>
                  </a:lnTo>
                  <a:lnTo>
                    <a:pt x="65" y="24"/>
                  </a:lnTo>
                  <a:lnTo>
                    <a:pt x="61" y="25"/>
                  </a:lnTo>
                  <a:lnTo>
                    <a:pt x="51" y="27"/>
                  </a:lnTo>
                  <a:lnTo>
                    <a:pt x="43" y="27"/>
                  </a:lnTo>
                  <a:lnTo>
                    <a:pt x="36" y="28"/>
                  </a:lnTo>
                  <a:lnTo>
                    <a:pt x="27" y="28"/>
                  </a:lnTo>
                  <a:lnTo>
                    <a:pt x="20" y="30"/>
                  </a:lnTo>
                  <a:lnTo>
                    <a:pt x="13" y="30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0" name="Freeform 108"/>
            <p:cNvSpPr>
              <a:spLocks/>
            </p:cNvSpPr>
            <p:nvPr/>
          </p:nvSpPr>
          <p:spPr bwMode="auto">
            <a:xfrm>
              <a:off x="7559675" y="5267325"/>
              <a:ext cx="134938" cy="60325"/>
            </a:xfrm>
            <a:custGeom>
              <a:avLst/>
              <a:gdLst/>
              <a:ahLst/>
              <a:cxnLst>
                <a:cxn ang="0">
                  <a:pos x="28" y="6"/>
                </a:cxn>
                <a:cxn ang="0">
                  <a:pos x="29" y="4"/>
                </a:cxn>
                <a:cxn ang="0">
                  <a:pos x="34" y="1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5" y="6"/>
                </a:cxn>
                <a:cxn ang="0">
                  <a:pos x="75" y="10"/>
                </a:cxn>
                <a:cxn ang="0">
                  <a:pos x="81" y="13"/>
                </a:cxn>
                <a:cxn ang="0">
                  <a:pos x="82" y="14"/>
                </a:cxn>
                <a:cxn ang="0">
                  <a:pos x="84" y="17"/>
                </a:cxn>
                <a:cxn ang="0">
                  <a:pos x="85" y="23"/>
                </a:cxn>
                <a:cxn ang="0">
                  <a:pos x="84" y="28"/>
                </a:cxn>
                <a:cxn ang="0">
                  <a:pos x="76" y="32"/>
                </a:cxn>
                <a:cxn ang="0">
                  <a:pos x="65" y="35"/>
                </a:cxn>
                <a:cxn ang="0">
                  <a:pos x="51" y="36"/>
                </a:cxn>
                <a:cxn ang="0">
                  <a:pos x="41" y="38"/>
                </a:cxn>
                <a:cxn ang="0">
                  <a:pos x="34" y="38"/>
                </a:cxn>
                <a:cxn ang="0">
                  <a:pos x="27" y="36"/>
                </a:cxn>
                <a:cxn ang="0">
                  <a:pos x="15" y="33"/>
                </a:cxn>
                <a:cxn ang="0">
                  <a:pos x="5" y="31"/>
                </a:cxn>
                <a:cxn ang="0">
                  <a:pos x="0" y="29"/>
                </a:cxn>
                <a:cxn ang="0">
                  <a:pos x="28" y="6"/>
                </a:cxn>
              </a:cxnLst>
              <a:rect l="0" t="0" r="r" b="b"/>
              <a:pathLst>
                <a:path w="85" h="38">
                  <a:moveTo>
                    <a:pt x="28" y="6"/>
                  </a:moveTo>
                  <a:lnTo>
                    <a:pt x="29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5" y="6"/>
                  </a:lnTo>
                  <a:lnTo>
                    <a:pt x="75" y="10"/>
                  </a:lnTo>
                  <a:lnTo>
                    <a:pt x="81" y="13"/>
                  </a:lnTo>
                  <a:lnTo>
                    <a:pt x="82" y="14"/>
                  </a:lnTo>
                  <a:lnTo>
                    <a:pt x="84" y="17"/>
                  </a:lnTo>
                  <a:lnTo>
                    <a:pt x="85" y="23"/>
                  </a:lnTo>
                  <a:lnTo>
                    <a:pt x="84" y="28"/>
                  </a:lnTo>
                  <a:lnTo>
                    <a:pt x="76" y="32"/>
                  </a:lnTo>
                  <a:lnTo>
                    <a:pt x="65" y="35"/>
                  </a:lnTo>
                  <a:lnTo>
                    <a:pt x="51" y="36"/>
                  </a:lnTo>
                  <a:lnTo>
                    <a:pt x="41" y="38"/>
                  </a:lnTo>
                  <a:lnTo>
                    <a:pt x="34" y="38"/>
                  </a:lnTo>
                  <a:lnTo>
                    <a:pt x="27" y="36"/>
                  </a:lnTo>
                  <a:lnTo>
                    <a:pt x="15" y="33"/>
                  </a:lnTo>
                  <a:lnTo>
                    <a:pt x="5" y="31"/>
                  </a:lnTo>
                  <a:lnTo>
                    <a:pt x="0" y="29"/>
                  </a:lnTo>
                  <a:lnTo>
                    <a:pt x="28" y="6"/>
                  </a:lnTo>
                  <a:close/>
                </a:path>
              </a:pathLst>
            </a:custGeom>
            <a:solidFill>
              <a:srgbClr val="3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1" name="Freeform 109"/>
            <p:cNvSpPr>
              <a:spLocks/>
            </p:cNvSpPr>
            <p:nvPr/>
          </p:nvSpPr>
          <p:spPr bwMode="auto">
            <a:xfrm>
              <a:off x="7132638" y="5099050"/>
              <a:ext cx="100013" cy="93663"/>
            </a:xfrm>
            <a:custGeom>
              <a:avLst/>
              <a:gdLst/>
              <a:ahLst/>
              <a:cxnLst>
                <a:cxn ang="0">
                  <a:pos x="53" y="5"/>
                </a:cxn>
                <a:cxn ang="0">
                  <a:pos x="51" y="5"/>
                </a:cxn>
                <a:cxn ang="0">
                  <a:pos x="47" y="2"/>
                </a:cxn>
                <a:cxn ang="0">
                  <a:pos x="41" y="0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0" y="3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7"/>
                </a:cxn>
                <a:cxn ang="0">
                  <a:pos x="0" y="33"/>
                </a:cxn>
                <a:cxn ang="0">
                  <a:pos x="0" y="38"/>
                </a:cxn>
                <a:cxn ang="0">
                  <a:pos x="0" y="41"/>
                </a:cxn>
                <a:cxn ang="0">
                  <a:pos x="12" y="57"/>
                </a:cxn>
                <a:cxn ang="0">
                  <a:pos x="17" y="57"/>
                </a:cxn>
                <a:cxn ang="0">
                  <a:pos x="31" y="57"/>
                </a:cxn>
                <a:cxn ang="0">
                  <a:pos x="44" y="57"/>
                </a:cxn>
                <a:cxn ang="0">
                  <a:pos x="53" y="59"/>
                </a:cxn>
                <a:cxn ang="0">
                  <a:pos x="55" y="59"/>
                </a:cxn>
                <a:cxn ang="0">
                  <a:pos x="58" y="56"/>
                </a:cxn>
                <a:cxn ang="0">
                  <a:pos x="61" y="55"/>
                </a:cxn>
                <a:cxn ang="0">
                  <a:pos x="63" y="55"/>
                </a:cxn>
                <a:cxn ang="0">
                  <a:pos x="63" y="52"/>
                </a:cxn>
                <a:cxn ang="0">
                  <a:pos x="61" y="44"/>
                </a:cxn>
                <a:cxn ang="0">
                  <a:pos x="60" y="36"/>
                </a:cxn>
                <a:cxn ang="0">
                  <a:pos x="58" y="30"/>
                </a:cxn>
                <a:cxn ang="0">
                  <a:pos x="57" y="25"/>
                </a:cxn>
                <a:cxn ang="0">
                  <a:pos x="55" y="19"/>
                </a:cxn>
                <a:cxn ang="0">
                  <a:pos x="53" y="14"/>
                </a:cxn>
                <a:cxn ang="0">
                  <a:pos x="53" y="12"/>
                </a:cxn>
                <a:cxn ang="0">
                  <a:pos x="53" y="5"/>
                </a:cxn>
              </a:cxnLst>
              <a:rect l="0" t="0" r="r" b="b"/>
              <a:pathLst>
                <a:path w="63" h="59">
                  <a:moveTo>
                    <a:pt x="53" y="5"/>
                  </a:moveTo>
                  <a:lnTo>
                    <a:pt x="51" y="5"/>
                  </a:lnTo>
                  <a:lnTo>
                    <a:pt x="47" y="2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8" y="2"/>
                  </a:lnTo>
                  <a:lnTo>
                    <a:pt x="20" y="3"/>
                  </a:lnTo>
                  <a:lnTo>
                    <a:pt x="13" y="6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12" y="57"/>
                  </a:lnTo>
                  <a:lnTo>
                    <a:pt x="17" y="57"/>
                  </a:lnTo>
                  <a:lnTo>
                    <a:pt x="31" y="57"/>
                  </a:lnTo>
                  <a:lnTo>
                    <a:pt x="44" y="57"/>
                  </a:lnTo>
                  <a:lnTo>
                    <a:pt x="53" y="59"/>
                  </a:lnTo>
                  <a:lnTo>
                    <a:pt x="55" y="59"/>
                  </a:lnTo>
                  <a:lnTo>
                    <a:pt x="58" y="56"/>
                  </a:lnTo>
                  <a:lnTo>
                    <a:pt x="61" y="55"/>
                  </a:lnTo>
                  <a:lnTo>
                    <a:pt x="63" y="55"/>
                  </a:lnTo>
                  <a:lnTo>
                    <a:pt x="63" y="52"/>
                  </a:lnTo>
                  <a:lnTo>
                    <a:pt x="61" y="44"/>
                  </a:lnTo>
                  <a:lnTo>
                    <a:pt x="60" y="36"/>
                  </a:lnTo>
                  <a:lnTo>
                    <a:pt x="58" y="30"/>
                  </a:lnTo>
                  <a:lnTo>
                    <a:pt x="57" y="25"/>
                  </a:lnTo>
                  <a:lnTo>
                    <a:pt x="55" y="19"/>
                  </a:lnTo>
                  <a:lnTo>
                    <a:pt x="53" y="14"/>
                  </a:lnTo>
                  <a:lnTo>
                    <a:pt x="53" y="12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2" name="Freeform 110"/>
            <p:cNvSpPr>
              <a:spLocks/>
            </p:cNvSpPr>
            <p:nvPr/>
          </p:nvSpPr>
          <p:spPr bwMode="auto">
            <a:xfrm>
              <a:off x="7372350" y="5251450"/>
              <a:ext cx="134938" cy="77788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2" y="2"/>
                </a:cxn>
                <a:cxn ang="0">
                  <a:pos x="73" y="1"/>
                </a:cxn>
                <a:cxn ang="0">
                  <a:pos x="61" y="0"/>
                </a:cxn>
                <a:cxn ang="0">
                  <a:pos x="48" y="0"/>
                </a:cxn>
                <a:cxn ang="0">
                  <a:pos x="35" y="1"/>
                </a:cxn>
                <a:cxn ang="0">
                  <a:pos x="24" y="4"/>
                </a:cxn>
                <a:cxn ang="0">
                  <a:pos x="16" y="5"/>
                </a:cxn>
                <a:cxn ang="0">
                  <a:pos x="13" y="8"/>
                </a:cxn>
                <a:cxn ang="0">
                  <a:pos x="10" y="10"/>
                </a:cxn>
                <a:cxn ang="0">
                  <a:pos x="5" y="13"/>
                </a:cxn>
                <a:cxn ang="0">
                  <a:pos x="1" y="17"/>
                </a:cxn>
                <a:cxn ang="0">
                  <a:pos x="0" y="22"/>
                </a:cxn>
                <a:cxn ang="0">
                  <a:pos x="1" y="27"/>
                </a:cxn>
                <a:cxn ang="0">
                  <a:pos x="4" y="33"/>
                </a:cxn>
                <a:cxn ang="0">
                  <a:pos x="7" y="39"/>
                </a:cxn>
                <a:cxn ang="0">
                  <a:pos x="8" y="42"/>
                </a:cxn>
                <a:cxn ang="0">
                  <a:pos x="11" y="43"/>
                </a:cxn>
                <a:cxn ang="0">
                  <a:pos x="17" y="46"/>
                </a:cxn>
                <a:cxn ang="0">
                  <a:pos x="26" y="48"/>
                </a:cxn>
                <a:cxn ang="0">
                  <a:pos x="33" y="49"/>
                </a:cxn>
                <a:cxn ang="0">
                  <a:pos x="42" y="49"/>
                </a:cxn>
                <a:cxn ang="0">
                  <a:pos x="49" y="48"/>
                </a:cxn>
                <a:cxn ang="0">
                  <a:pos x="57" y="46"/>
                </a:cxn>
                <a:cxn ang="0">
                  <a:pos x="61" y="45"/>
                </a:cxn>
                <a:cxn ang="0">
                  <a:pos x="65" y="45"/>
                </a:cxn>
                <a:cxn ang="0">
                  <a:pos x="71" y="43"/>
                </a:cxn>
                <a:cxn ang="0">
                  <a:pos x="76" y="41"/>
                </a:cxn>
                <a:cxn ang="0">
                  <a:pos x="77" y="38"/>
                </a:cxn>
                <a:cxn ang="0">
                  <a:pos x="79" y="30"/>
                </a:cxn>
                <a:cxn ang="0">
                  <a:pos x="82" y="19"/>
                </a:cxn>
                <a:cxn ang="0">
                  <a:pos x="83" y="8"/>
                </a:cxn>
                <a:cxn ang="0">
                  <a:pos x="85" y="4"/>
                </a:cxn>
              </a:cxnLst>
              <a:rect l="0" t="0" r="r" b="b"/>
              <a:pathLst>
                <a:path w="85" h="49">
                  <a:moveTo>
                    <a:pt x="85" y="4"/>
                  </a:moveTo>
                  <a:lnTo>
                    <a:pt x="82" y="2"/>
                  </a:lnTo>
                  <a:lnTo>
                    <a:pt x="73" y="1"/>
                  </a:lnTo>
                  <a:lnTo>
                    <a:pt x="61" y="0"/>
                  </a:lnTo>
                  <a:lnTo>
                    <a:pt x="48" y="0"/>
                  </a:lnTo>
                  <a:lnTo>
                    <a:pt x="35" y="1"/>
                  </a:lnTo>
                  <a:lnTo>
                    <a:pt x="24" y="4"/>
                  </a:lnTo>
                  <a:lnTo>
                    <a:pt x="16" y="5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5" y="13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1" y="27"/>
                  </a:lnTo>
                  <a:lnTo>
                    <a:pt x="4" y="33"/>
                  </a:lnTo>
                  <a:lnTo>
                    <a:pt x="7" y="39"/>
                  </a:lnTo>
                  <a:lnTo>
                    <a:pt x="8" y="42"/>
                  </a:lnTo>
                  <a:lnTo>
                    <a:pt x="11" y="43"/>
                  </a:lnTo>
                  <a:lnTo>
                    <a:pt x="17" y="46"/>
                  </a:lnTo>
                  <a:lnTo>
                    <a:pt x="26" y="48"/>
                  </a:lnTo>
                  <a:lnTo>
                    <a:pt x="33" y="49"/>
                  </a:lnTo>
                  <a:lnTo>
                    <a:pt x="42" y="49"/>
                  </a:lnTo>
                  <a:lnTo>
                    <a:pt x="49" y="48"/>
                  </a:lnTo>
                  <a:lnTo>
                    <a:pt x="57" y="46"/>
                  </a:lnTo>
                  <a:lnTo>
                    <a:pt x="61" y="45"/>
                  </a:lnTo>
                  <a:lnTo>
                    <a:pt x="65" y="45"/>
                  </a:lnTo>
                  <a:lnTo>
                    <a:pt x="71" y="43"/>
                  </a:lnTo>
                  <a:lnTo>
                    <a:pt x="76" y="41"/>
                  </a:lnTo>
                  <a:lnTo>
                    <a:pt x="77" y="38"/>
                  </a:lnTo>
                  <a:lnTo>
                    <a:pt x="79" y="30"/>
                  </a:lnTo>
                  <a:lnTo>
                    <a:pt x="82" y="19"/>
                  </a:lnTo>
                  <a:lnTo>
                    <a:pt x="83" y="8"/>
                  </a:lnTo>
                  <a:lnTo>
                    <a:pt x="85" y="4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3" name="Freeform 111"/>
            <p:cNvSpPr>
              <a:spLocks/>
            </p:cNvSpPr>
            <p:nvPr/>
          </p:nvSpPr>
          <p:spPr bwMode="auto">
            <a:xfrm>
              <a:off x="7569200" y="5127625"/>
              <a:ext cx="134938" cy="50800"/>
            </a:xfrm>
            <a:custGeom>
              <a:avLst/>
              <a:gdLst/>
              <a:ahLst/>
              <a:cxnLst>
                <a:cxn ang="0">
                  <a:pos x="81" y="12"/>
                </a:cxn>
                <a:cxn ang="0">
                  <a:pos x="81" y="10"/>
                </a:cxn>
                <a:cxn ang="0">
                  <a:pos x="79" y="7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1" y="0"/>
                </a:cxn>
                <a:cxn ang="0">
                  <a:pos x="40" y="0"/>
                </a:cxn>
                <a:cxn ang="0">
                  <a:pos x="29" y="0"/>
                </a:cxn>
                <a:cxn ang="0">
                  <a:pos x="23" y="1"/>
                </a:cxn>
                <a:cxn ang="0">
                  <a:pos x="19" y="3"/>
                </a:cxn>
                <a:cxn ang="0">
                  <a:pos x="15" y="4"/>
                </a:cxn>
                <a:cxn ang="0">
                  <a:pos x="10" y="6"/>
                </a:cxn>
                <a:cxn ang="0">
                  <a:pos x="7" y="7"/>
                </a:cxn>
                <a:cxn ang="0">
                  <a:pos x="3" y="10"/>
                </a:cxn>
                <a:cxn ang="0">
                  <a:pos x="1" y="13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4" y="23"/>
                </a:cxn>
                <a:cxn ang="0">
                  <a:pos x="7" y="28"/>
                </a:cxn>
                <a:cxn ang="0">
                  <a:pos x="12" y="31"/>
                </a:cxn>
                <a:cxn ang="0">
                  <a:pos x="18" y="32"/>
                </a:cxn>
                <a:cxn ang="0">
                  <a:pos x="26" y="32"/>
                </a:cxn>
                <a:cxn ang="0">
                  <a:pos x="37" y="32"/>
                </a:cxn>
                <a:cxn ang="0">
                  <a:pos x="47" y="32"/>
                </a:cxn>
                <a:cxn ang="0">
                  <a:pos x="60" y="31"/>
                </a:cxn>
                <a:cxn ang="0">
                  <a:pos x="72" y="28"/>
                </a:cxn>
                <a:cxn ang="0">
                  <a:pos x="79" y="23"/>
                </a:cxn>
                <a:cxn ang="0">
                  <a:pos x="83" y="20"/>
                </a:cxn>
                <a:cxn ang="0">
                  <a:pos x="85" y="19"/>
                </a:cxn>
                <a:cxn ang="0">
                  <a:pos x="81" y="12"/>
                </a:cxn>
              </a:cxnLst>
              <a:rect l="0" t="0" r="r" b="b"/>
              <a:pathLst>
                <a:path w="85" h="32">
                  <a:moveTo>
                    <a:pt x="81" y="12"/>
                  </a:moveTo>
                  <a:lnTo>
                    <a:pt x="81" y="10"/>
                  </a:lnTo>
                  <a:lnTo>
                    <a:pt x="79" y="7"/>
                  </a:lnTo>
                  <a:lnTo>
                    <a:pt x="75" y="4"/>
                  </a:lnTo>
                  <a:lnTo>
                    <a:pt x="64" y="1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9" y="3"/>
                  </a:lnTo>
                  <a:lnTo>
                    <a:pt x="15" y="4"/>
                  </a:lnTo>
                  <a:lnTo>
                    <a:pt x="10" y="6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7" y="28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26" y="32"/>
                  </a:lnTo>
                  <a:lnTo>
                    <a:pt x="37" y="32"/>
                  </a:lnTo>
                  <a:lnTo>
                    <a:pt x="47" y="32"/>
                  </a:lnTo>
                  <a:lnTo>
                    <a:pt x="60" y="31"/>
                  </a:lnTo>
                  <a:lnTo>
                    <a:pt x="72" y="28"/>
                  </a:lnTo>
                  <a:lnTo>
                    <a:pt x="79" y="23"/>
                  </a:lnTo>
                  <a:lnTo>
                    <a:pt x="83" y="20"/>
                  </a:lnTo>
                  <a:lnTo>
                    <a:pt x="85" y="19"/>
                  </a:lnTo>
                  <a:lnTo>
                    <a:pt x="81" y="12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073900" y="5378450"/>
              <a:ext cx="142875" cy="93663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68" y="2"/>
                </a:cxn>
                <a:cxn ang="0">
                  <a:pos x="62" y="2"/>
                </a:cxn>
                <a:cxn ang="0">
                  <a:pos x="54" y="2"/>
                </a:cxn>
                <a:cxn ang="0">
                  <a:pos x="49" y="0"/>
                </a:cxn>
                <a:cxn ang="0">
                  <a:pos x="43" y="0"/>
                </a:cxn>
                <a:cxn ang="0">
                  <a:pos x="35" y="2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9" y="9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0" y="47"/>
                </a:cxn>
                <a:cxn ang="0">
                  <a:pos x="16" y="50"/>
                </a:cxn>
                <a:cxn ang="0">
                  <a:pos x="22" y="51"/>
                </a:cxn>
                <a:cxn ang="0">
                  <a:pos x="30" y="54"/>
                </a:cxn>
                <a:cxn ang="0">
                  <a:pos x="35" y="57"/>
                </a:cxn>
                <a:cxn ang="0">
                  <a:pos x="41" y="59"/>
                </a:cxn>
                <a:cxn ang="0">
                  <a:pos x="47" y="59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4" y="51"/>
                </a:cxn>
                <a:cxn ang="0">
                  <a:pos x="90" y="47"/>
                </a:cxn>
                <a:cxn ang="0">
                  <a:pos x="90" y="38"/>
                </a:cxn>
                <a:cxn ang="0">
                  <a:pos x="87" y="24"/>
                </a:cxn>
                <a:cxn ang="0">
                  <a:pos x="81" y="9"/>
                </a:cxn>
                <a:cxn ang="0">
                  <a:pos x="72" y="2"/>
                </a:cxn>
              </a:cxnLst>
              <a:rect l="0" t="0" r="r" b="b"/>
              <a:pathLst>
                <a:path w="90" h="59">
                  <a:moveTo>
                    <a:pt x="72" y="2"/>
                  </a:moveTo>
                  <a:lnTo>
                    <a:pt x="68" y="2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5" y="2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9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3" y="41"/>
                  </a:lnTo>
                  <a:lnTo>
                    <a:pt x="6" y="44"/>
                  </a:lnTo>
                  <a:lnTo>
                    <a:pt x="10" y="47"/>
                  </a:lnTo>
                  <a:lnTo>
                    <a:pt x="16" y="50"/>
                  </a:lnTo>
                  <a:lnTo>
                    <a:pt x="22" y="51"/>
                  </a:lnTo>
                  <a:lnTo>
                    <a:pt x="30" y="54"/>
                  </a:lnTo>
                  <a:lnTo>
                    <a:pt x="35" y="57"/>
                  </a:lnTo>
                  <a:lnTo>
                    <a:pt x="41" y="59"/>
                  </a:lnTo>
                  <a:lnTo>
                    <a:pt x="47" y="59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4" y="51"/>
                  </a:lnTo>
                  <a:lnTo>
                    <a:pt x="90" y="47"/>
                  </a:lnTo>
                  <a:lnTo>
                    <a:pt x="90" y="38"/>
                  </a:lnTo>
                  <a:lnTo>
                    <a:pt x="87" y="24"/>
                  </a:lnTo>
                  <a:lnTo>
                    <a:pt x="81" y="9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5" name="Freeform 113"/>
            <p:cNvSpPr>
              <a:spLocks/>
            </p:cNvSpPr>
            <p:nvPr/>
          </p:nvSpPr>
          <p:spPr bwMode="auto">
            <a:xfrm>
              <a:off x="6530975" y="5568950"/>
              <a:ext cx="346075" cy="244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18"/>
                </a:cxn>
                <a:cxn ang="0">
                  <a:pos x="178" y="18"/>
                </a:cxn>
                <a:cxn ang="0">
                  <a:pos x="218" y="35"/>
                </a:cxn>
                <a:cxn ang="0">
                  <a:pos x="197" y="50"/>
                </a:cxn>
                <a:cxn ang="0">
                  <a:pos x="126" y="138"/>
                </a:cxn>
                <a:cxn ang="0">
                  <a:pos x="107" y="154"/>
                </a:cxn>
                <a:cxn ang="0">
                  <a:pos x="0" y="0"/>
                </a:cxn>
              </a:cxnLst>
              <a:rect l="0" t="0" r="r" b="b"/>
              <a:pathLst>
                <a:path w="218" h="154">
                  <a:moveTo>
                    <a:pt x="0" y="0"/>
                  </a:moveTo>
                  <a:lnTo>
                    <a:pt x="123" y="18"/>
                  </a:lnTo>
                  <a:lnTo>
                    <a:pt x="178" y="18"/>
                  </a:lnTo>
                  <a:lnTo>
                    <a:pt x="218" y="35"/>
                  </a:lnTo>
                  <a:lnTo>
                    <a:pt x="197" y="50"/>
                  </a:lnTo>
                  <a:lnTo>
                    <a:pt x="126" y="138"/>
                  </a:lnTo>
                  <a:lnTo>
                    <a:pt x="10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6" name="Freeform 114"/>
            <p:cNvSpPr>
              <a:spLocks/>
            </p:cNvSpPr>
            <p:nvPr/>
          </p:nvSpPr>
          <p:spPr bwMode="auto">
            <a:xfrm>
              <a:off x="7680325" y="5299075"/>
              <a:ext cx="198438" cy="47466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1" y="169"/>
                </a:cxn>
                <a:cxn ang="0">
                  <a:pos x="27" y="299"/>
                </a:cxn>
                <a:cxn ang="0">
                  <a:pos x="125" y="169"/>
                </a:cxn>
                <a:cxn ang="0">
                  <a:pos x="112" y="0"/>
                </a:cxn>
                <a:cxn ang="0">
                  <a:pos x="0" y="134"/>
                </a:cxn>
              </a:cxnLst>
              <a:rect l="0" t="0" r="r" b="b"/>
              <a:pathLst>
                <a:path w="125" h="299">
                  <a:moveTo>
                    <a:pt x="0" y="134"/>
                  </a:moveTo>
                  <a:lnTo>
                    <a:pt x="21" y="169"/>
                  </a:lnTo>
                  <a:lnTo>
                    <a:pt x="27" y="299"/>
                  </a:lnTo>
                  <a:lnTo>
                    <a:pt x="125" y="169"/>
                  </a:lnTo>
                  <a:lnTo>
                    <a:pt x="112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D3D3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565900" y="5078413"/>
              <a:ext cx="152400" cy="603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85" y="37"/>
                </a:cxn>
                <a:cxn ang="0">
                  <a:pos x="96" y="0"/>
                </a:cxn>
                <a:cxn ang="0">
                  <a:pos x="0" y="38"/>
                </a:cxn>
              </a:cxnLst>
              <a:rect l="0" t="0" r="r" b="b"/>
              <a:pathLst>
                <a:path w="96" h="38">
                  <a:moveTo>
                    <a:pt x="0" y="38"/>
                  </a:moveTo>
                  <a:lnTo>
                    <a:pt x="85" y="37"/>
                  </a:lnTo>
                  <a:lnTo>
                    <a:pt x="96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84C1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8" name="Freeform 116"/>
            <p:cNvSpPr>
              <a:spLocks/>
            </p:cNvSpPr>
            <p:nvPr/>
          </p:nvSpPr>
          <p:spPr bwMode="auto">
            <a:xfrm>
              <a:off x="6708775" y="5594350"/>
              <a:ext cx="865188" cy="325438"/>
            </a:xfrm>
            <a:custGeom>
              <a:avLst/>
              <a:gdLst/>
              <a:ahLst/>
              <a:cxnLst>
                <a:cxn ang="0">
                  <a:pos x="98" y="18"/>
                </a:cxn>
                <a:cxn ang="0">
                  <a:pos x="104" y="28"/>
                </a:cxn>
                <a:cxn ang="0">
                  <a:pos x="85" y="34"/>
                </a:cxn>
                <a:cxn ang="0">
                  <a:pos x="0" y="141"/>
                </a:cxn>
                <a:cxn ang="0">
                  <a:pos x="17" y="153"/>
                </a:cxn>
                <a:cxn ang="0">
                  <a:pos x="545" y="205"/>
                </a:cxn>
                <a:cxn ang="0">
                  <a:pos x="545" y="201"/>
                </a:cxn>
                <a:cxn ang="0">
                  <a:pos x="545" y="191"/>
                </a:cxn>
                <a:cxn ang="0">
                  <a:pos x="545" y="179"/>
                </a:cxn>
                <a:cxn ang="0">
                  <a:pos x="543" y="169"/>
                </a:cxn>
                <a:cxn ang="0">
                  <a:pos x="542" y="154"/>
                </a:cxn>
                <a:cxn ang="0">
                  <a:pos x="541" y="132"/>
                </a:cxn>
                <a:cxn ang="0">
                  <a:pos x="541" y="112"/>
                </a:cxn>
                <a:cxn ang="0">
                  <a:pos x="539" y="100"/>
                </a:cxn>
                <a:cxn ang="0">
                  <a:pos x="536" y="90"/>
                </a:cxn>
                <a:cxn ang="0">
                  <a:pos x="533" y="75"/>
                </a:cxn>
                <a:cxn ang="0">
                  <a:pos x="530" y="60"/>
                </a:cxn>
                <a:cxn ang="0">
                  <a:pos x="529" y="54"/>
                </a:cxn>
                <a:cxn ang="0">
                  <a:pos x="516" y="97"/>
                </a:cxn>
                <a:cxn ang="0">
                  <a:pos x="491" y="46"/>
                </a:cxn>
                <a:cxn ang="0">
                  <a:pos x="483" y="46"/>
                </a:cxn>
                <a:cxn ang="0">
                  <a:pos x="462" y="44"/>
                </a:cxn>
                <a:cxn ang="0">
                  <a:pos x="431" y="43"/>
                </a:cxn>
                <a:cxn ang="0">
                  <a:pos x="396" y="40"/>
                </a:cxn>
                <a:cxn ang="0">
                  <a:pos x="359" y="37"/>
                </a:cxn>
                <a:cxn ang="0">
                  <a:pos x="325" y="34"/>
                </a:cxn>
                <a:cxn ang="0">
                  <a:pos x="299" y="33"/>
                </a:cxn>
                <a:cxn ang="0">
                  <a:pos x="283" y="30"/>
                </a:cxn>
                <a:cxn ang="0">
                  <a:pos x="270" y="27"/>
                </a:cxn>
                <a:cxn ang="0">
                  <a:pos x="251" y="24"/>
                </a:cxn>
                <a:cxn ang="0">
                  <a:pos x="227" y="21"/>
                </a:cxn>
                <a:cxn ang="0">
                  <a:pos x="204" y="16"/>
                </a:cxn>
                <a:cxn ang="0">
                  <a:pos x="182" y="12"/>
                </a:cxn>
                <a:cxn ang="0">
                  <a:pos x="161" y="9"/>
                </a:cxn>
                <a:cxn ang="0">
                  <a:pos x="148" y="8"/>
                </a:cxn>
                <a:cxn ang="0">
                  <a:pos x="144" y="6"/>
                </a:cxn>
                <a:cxn ang="0">
                  <a:pos x="141" y="5"/>
                </a:cxn>
                <a:cxn ang="0">
                  <a:pos x="135" y="3"/>
                </a:cxn>
                <a:cxn ang="0">
                  <a:pos x="128" y="0"/>
                </a:cxn>
                <a:cxn ang="0">
                  <a:pos x="122" y="0"/>
                </a:cxn>
                <a:cxn ang="0">
                  <a:pos x="116" y="3"/>
                </a:cxn>
                <a:cxn ang="0">
                  <a:pos x="109" y="6"/>
                </a:cxn>
                <a:cxn ang="0">
                  <a:pos x="103" y="11"/>
                </a:cxn>
                <a:cxn ang="0">
                  <a:pos x="100" y="12"/>
                </a:cxn>
                <a:cxn ang="0">
                  <a:pos x="98" y="18"/>
                </a:cxn>
              </a:cxnLst>
              <a:rect l="0" t="0" r="r" b="b"/>
              <a:pathLst>
                <a:path w="545" h="205">
                  <a:moveTo>
                    <a:pt x="98" y="18"/>
                  </a:moveTo>
                  <a:lnTo>
                    <a:pt x="104" y="28"/>
                  </a:lnTo>
                  <a:lnTo>
                    <a:pt x="85" y="34"/>
                  </a:lnTo>
                  <a:lnTo>
                    <a:pt x="0" y="141"/>
                  </a:lnTo>
                  <a:lnTo>
                    <a:pt x="17" y="153"/>
                  </a:lnTo>
                  <a:lnTo>
                    <a:pt x="545" y="205"/>
                  </a:lnTo>
                  <a:lnTo>
                    <a:pt x="545" y="201"/>
                  </a:lnTo>
                  <a:lnTo>
                    <a:pt x="545" y="191"/>
                  </a:lnTo>
                  <a:lnTo>
                    <a:pt x="545" y="179"/>
                  </a:lnTo>
                  <a:lnTo>
                    <a:pt x="543" y="169"/>
                  </a:lnTo>
                  <a:lnTo>
                    <a:pt x="542" y="154"/>
                  </a:lnTo>
                  <a:lnTo>
                    <a:pt x="541" y="132"/>
                  </a:lnTo>
                  <a:lnTo>
                    <a:pt x="541" y="112"/>
                  </a:lnTo>
                  <a:lnTo>
                    <a:pt x="539" y="100"/>
                  </a:lnTo>
                  <a:lnTo>
                    <a:pt x="536" y="90"/>
                  </a:lnTo>
                  <a:lnTo>
                    <a:pt x="533" y="75"/>
                  </a:lnTo>
                  <a:lnTo>
                    <a:pt x="530" y="60"/>
                  </a:lnTo>
                  <a:lnTo>
                    <a:pt x="529" y="54"/>
                  </a:lnTo>
                  <a:lnTo>
                    <a:pt x="516" y="97"/>
                  </a:lnTo>
                  <a:lnTo>
                    <a:pt x="491" y="46"/>
                  </a:lnTo>
                  <a:lnTo>
                    <a:pt x="483" y="46"/>
                  </a:lnTo>
                  <a:lnTo>
                    <a:pt x="462" y="44"/>
                  </a:lnTo>
                  <a:lnTo>
                    <a:pt x="431" y="43"/>
                  </a:lnTo>
                  <a:lnTo>
                    <a:pt x="396" y="40"/>
                  </a:lnTo>
                  <a:lnTo>
                    <a:pt x="359" y="37"/>
                  </a:lnTo>
                  <a:lnTo>
                    <a:pt x="325" y="34"/>
                  </a:lnTo>
                  <a:lnTo>
                    <a:pt x="299" y="33"/>
                  </a:lnTo>
                  <a:lnTo>
                    <a:pt x="283" y="30"/>
                  </a:lnTo>
                  <a:lnTo>
                    <a:pt x="270" y="27"/>
                  </a:lnTo>
                  <a:lnTo>
                    <a:pt x="251" y="24"/>
                  </a:lnTo>
                  <a:lnTo>
                    <a:pt x="227" y="21"/>
                  </a:lnTo>
                  <a:lnTo>
                    <a:pt x="204" y="16"/>
                  </a:lnTo>
                  <a:lnTo>
                    <a:pt x="182" y="12"/>
                  </a:lnTo>
                  <a:lnTo>
                    <a:pt x="161" y="9"/>
                  </a:lnTo>
                  <a:lnTo>
                    <a:pt x="148" y="8"/>
                  </a:lnTo>
                  <a:lnTo>
                    <a:pt x="144" y="6"/>
                  </a:lnTo>
                  <a:lnTo>
                    <a:pt x="141" y="5"/>
                  </a:lnTo>
                  <a:lnTo>
                    <a:pt x="135" y="3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16" y="3"/>
                  </a:lnTo>
                  <a:lnTo>
                    <a:pt x="109" y="6"/>
                  </a:lnTo>
                  <a:lnTo>
                    <a:pt x="103" y="11"/>
                  </a:lnTo>
                  <a:lnTo>
                    <a:pt x="100" y="12"/>
                  </a:lnTo>
                  <a:lnTo>
                    <a:pt x="98" y="18"/>
                  </a:lnTo>
                  <a:close/>
                </a:path>
              </a:pathLst>
            </a:custGeom>
            <a:solidFill>
              <a:srgbClr val="4CA5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9" name="Freeform 117"/>
            <p:cNvSpPr>
              <a:spLocks/>
            </p:cNvSpPr>
            <p:nvPr/>
          </p:nvSpPr>
          <p:spPr bwMode="auto">
            <a:xfrm>
              <a:off x="6953250" y="5519738"/>
              <a:ext cx="706438" cy="20478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" y="59"/>
                </a:cxn>
                <a:cxn ang="0">
                  <a:pos x="6" y="60"/>
                </a:cxn>
                <a:cxn ang="0">
                  <a:pos x="15" y="63"/>
                </a:cxn>
                <a:cxn ang="0">
                  <a:pos x="28" y="65"/>
                </a:cxn>
                <a:cxn ang="0">
                  <a:pos x="40" y="65"/>
                </a:cxn>
                <a:cxn ang="0">
                  <a:pos x="59" y="66"/>
                </a:cxn>
                <a:cxn ang="0">
                  <a:pos x="82" y="69"/>
                </a:cxn>
                <a:cxn ang="0">
                  <a:pos x="106" y="71"/>
                </a:cxn>
                <a:cxn ang="0">
                  <a:pos x="129" y="74"/>
                </a:cxn>
                <a:cxn ang="0">
                  <a:pos x="149" y="77"/>
                </a:cxn>
                <a:cxn ang="0">
                  <a:pos x="163" y="78"/>
                </a:cxn>
                <a:cxn ang="0">
                  <a:pos x="168" y="78"/>
                </a:cxn>
                <a:cxn ang="0">
                  <a:pos x="171" y="78"/>
                </a:cxn>
                <a:cxn ang="0">
                  <a:pos x="182" y="80"/>
                </a:cxn>
                <a:cxn ang="0">
                  <a:pos x="195" y="81"/>
                </a:cxn>
                <a:cxn ang="0">
                  <a:pos x="209" y="82"/>
                </a:cxn>
                <a:cxn ang="0">
                  <a:pos x="226" y="84"/>
                </a:cxn>
                <a:cxn ang="0">
                  <a:pos x="240" y="85"/>
                </a:cxn>
                <a:cxn ang="0">
                  <a:pos x="252" y="85"/>
                </a:cxn>
                <a:cxn ang="0">
                  <a:pos x="258" y="87"/>
                </a:cxn>
                <a:cxn ang="0">
                  <a:pos x="264" y="88"/>
                </a:cxn>
                <a:cxn ang="0">
                  <a:pos x="272" y="90"/>
                </a:cxn>
                <a:cxn ang="0">
                  <a:pos x="284" y="91"/>
                </a:cxn>
                <a:cxn ang="0">
                  <a:pos x="297" y="93"/>
                </a:cxn>
                <a:cxn ang="0">
                  <a:pos x="310" y="94"/>
                </a:cxn>
                <a:cxn ang="0">
                  <a:pos x="322" y="96"/>
                </a:cxn>
                <a:cxn ang="0">
                  <a:pos x="329" y="97"/>
                </a:cxn>
                <a:cxn ang="0">
                  <a:pos x="332" y="97"/>
                </a:cxn>
                <a:cxn ang="0">
                  <a:pos x="359" y="129"/>
                </a:cxn>
                <a:cxn ang="0">
                  <a:pos x="373" y="93"/>
                </a:cxn>
                <a:cxn ang="0">
                  <a:pos x="445" y="0"/>
                </a:cxn>
                <a:cxn ang="0">
                  <a:pos x="436" y="2"/>
                </a:cxn>
                <a:cxn ang="0">
                  <a:pos x="414" y="3"/>
                </a:cxn>
                <a:cxn ang="0">
                  <a:pos x="382" y="8"/>
                </a:cxn>
                <a:cxn ang="0">
                  <a:pos x="344" y="11"/>
                </a:cxn>
                <a:cxn ang="0">
                  <a:pos x="303" y="15"/>
                </a:cxn>
                <a:cxn ang="0">
                  <a:pos x="267" y="19"/>
                </a:cxn>
                <a:cxn ang="0">
                  <a:pos x="236" y="21"/>
                </a:cxn>
                <a:cxn ang="0">
                  <a:pos x="215" y="22"/>
                </a:cxn>
                <a:cxn ang="0">
                  <a:pos x="199" y="22"/>
                </a:cxn>
                <a:cxn ang="0">
                  <a:pos x="179" y="25"/>
                </a:cxn>
                <a:cxn ang="0">
                  <a:pos x="155" y="27"/>
                </a:cxn>
                <a:cxn ang="0">
                  <a:pos x="133" y="30"/>
                </a:cxn>
                <a:cxn ang="0">
                  <a:pos x="111" y="34"/>
                </a:cxn>
                <a:cxn ang="0">
                  <a:pos x="92" y="36"/>
                </a:cxn>
                <a:cxn ang="0">
                  <a:pos x="81" y="39"/>
                </a:cxn>
                <a:cxn ang="0">
                  <a:pos x="76" y="39"/>
                </a:cxn>
                <a:cxn ang="0">
                  <a:pos x="0" y="58"/>
                </a:cxn>
              </a:cxnLst>
              <a:rect l="0" t="0" r="r" b="b"/>
              <a:pathLst>
                <a:path w="445" h="129">
                  <a:moveTo>
                    <a:pt x="0" y="58"/>
                  </a:moveTo>
                  <a:lnTo>
                    <a:pt x="2" y="59"/>
                  </a:lnTo>
                  <a:lnTo>
                    <a:pt x="6" y="60"/>
                  </a:lnTo>
                  <a:lnTo>
                    <a:pt x="15" y="63"/>
                  </a:lnTo>
                  <a:lnTo>
                    <a:pt x="28" y="65"/>
                  </a:lnTo>
                  <a:lnTo>
                    <a:pt x="40" y="65"/>
                  </a:lnTo>
                  <a:lnTo>
                    <a:pt x="59" y="66"/>
                  </a:lnTo>
                  <a:lnTo>
                    <a:pt x="82" y="69"/>
                  </a:lnTo>
                  <a:lnTo>
                    <a:pt x="106" y="71"/>
                  </a:lnTo>
                  <a:lnTo>
                    <a:pt x="129" y="74"/>
                  </a:lnTo>
                  <a:lnTo>
                    <a:pt x="149" y="77"/>
                  </a:lnTo>
                  <a:lnTo>
                    <a:pt x="163" y="78"/>
                  </a:lnTo>
                  <a:lnTo>
                    <a:pt x="168" y="78"/>
                  </a:lnTo>
                  <a:lnTo>
                    <a:pt x="171" y="78"/>
                  </a:lnTo>
                  <a:lnTo>
                    <a:pt x="182" y="80"/>
                  </a:lnTo>
                  <a:lnTo>
                    <a:pt x="195" y="81"/>
                  </a:lnTo>
                  <a:lnTo>
                    <a:pt x="209" y="82"/>
                  </a:lnTo>
                  <a:lnTo>
                    <a:pt x="226" y="84"/>
                  </a:lnTo>
                  <a:lnTo>
                    <a:pt x="240" y="85"/>
                  </a:lnTo>
                  <a:lnTo>
                    <a:pt x="252" y="85"/>
                  </a:lnTo>
                  <a:lnTo>
                    <a:pt x="258" y="87"/>
                  </a:lnTo>
                  <a:lnTo>
                    <a:pt x="264" y="88"/>
                  </a:lnTo>
                  <a:lnTo>
                    <a:pt x="272" y="90"/>
                  </a:lnTo>
                  <a:lnTo>
                    <a:pt x="284" y="91"/>
                  </a:lnTo>
                  <a:lnTo>
                    <a:pt x="297" y="93"/>
                  </a:lnTo>
                  <a:lnTo>
                    <a:pt x="310" y="94"/>
                  </a:lnTo>
                  <a:lnTo>
                    <a:pt x="322" y="96"/>
                  </a:lnTo>
                  <a:lnTo>
                    <a:pt x="329" y="97"/>
                  </a:lnTo>
                  <a:lnTo>
                    <a:pt x="332" y="97"/>
                  </a:lnTo>
                  <a:lnTo>
                    <a:pt x="359" y="129"/>
                  </a:lnTo>
                  <a:lnTo>
                    <a:pt x="373" y="93"/>
                  </a:lnTo>
                  <a:lnTo>
                    <a:pt x="445" y="0"/>
                  </a:lnTo>
                  <a:lnTo>
                    <a:pt x="436" y="2"/>
                  </a:lnTo>
                  <a:lnTo>
                    <a:pt x="414" y="3"/>
                  </a:lnTo>
                  <a:lnTo>
                    <a:pt x="382" y="8"/>
                  </a:lnTo>
                  <a:lnTo>
                    <a:pt x="344" y="11"/>
                  </a:lnTo>
                  <a:lnTo>
                    <a:pt x="303" y="15"/>
                  </a:lnTo>
                  <a:lnTo>
                    <a:pt x="267" y="19"/>
                  </a:lnTo>
                  <a:lnTo>
                    <a:pt x="236" y="21"/>
                  </a:lnTo>
                  <a:lnTo>
                    <a:pt x="215" y="22"/>
                  </a:lnTo>
                  <a:lnTo>
                    <a:pt x="199" y="22"/>
                  </a:lnTo>
                  <a:lnTo>
                    <a:pt x="179" y="25"/>
                  </a:lnTo>
                  <a:lnTo>
                    <a:pt x="155" y="27"/>
                  </a:lnTo>
                  <a:lnTo>
                    <a:pt x="133" y="30"/>
                  </a:lnTo>
                  <a:lnTo>
                    <a:pt x="111" y="34"/>
                  </a:lnTo>
                  <a:lnTo>
                    <a:pt x="92" y="36"/>
                  </a:lnTo>
                  <a:lnTo>
                    <a:pt x="81" y="39"/>
                  </a:lnTo>
                  <a:lnTo>
                    <a:pt x="76" y="3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0" name="Freeform 118"/>
            <p:cNvSpPr>
              <a:spLocks/>
            </p:cNvSpPr>
            <p:nvPr/>
          </p:nvSpPr>
          <p:spPr bwMode="auto">
            <a:xfrm>
              <a:off x="7545388" y="5511800"/>
              <a:ext cx="177800" cy="39687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12" y="140"/>
                </a:cxn>
                <a:cxn ang="0">
                  <a:pos x="19" y="250"/>
                </a:cxn>
                <a:cxn ang="0">
                  <a:pos x="107" y="172"/>
                </a:cxn>
                <a:cxn ang="0">
                  <a:pos x="109" y="152"/>
                </a:cxn>
                <a:cxn ang="0">
                  <a:pos x="112" y="105"/>
                </a:cxn>
                <a:cxn ang="0">
                  <a:pos x="112" y="55"/>
                </a:cxn>
                <a:cxn ang="0">
                  <a:pos x="104" y="23"/>
                </a:cxn>
                <a:cxn ang="0">
                  <a:pos x="96" y="11"/>
                </a:cxn>
                <a:cxn ang="0">
                  <a:pos x="90" y="4"/>
                </a:cxn>
                <a:cxn ang="0">
                  <a:pos x="87" y="1"/>
                </a:cxn>
                <a:cxn ang="0">
                  <a:pos x="85" y="0"/>
                </a:cxn>
                <a:cxn ang="0">
                  <a:pos x="72" y="5"/>
                </a:cxn>
                <a:cxn ang="0">
                  <a:pos x="0" y="98"/>
                </a:cxn>
              </a:cxnLst>
              <a:rect l="0" t="0" r="r" b="b"/>
              <a:pathLst>
                <a:path w="112" h="250">
                  <a:moveTo>
                    <a:pt x="0" y="98"/>
                  </a:moveTo>
                  <a:lnTo>
                    <a:pt x="12" y="140"/>
                  </a:lnTo>
                  <a:lnTo>
                    <a:pt x="19" y="250"/>
                  </a:lnTo>
                  <a:lnTo>
                    <a:pt x="107" y="172"/>
                  </a:lnTo>
                  <a:lnTo>
                    <a:pt x="109" y="152"/>
                  </a:lnTo>
                  <a:lnTo>
                    <a:pt x="112" y="105"/>
                  </a:lnTo>
                  <a:lnTo>
                    <a:pt x="112" y="55"/>
                  </a:lnTo>
                  <a:lnTo>
                    <a:pt x="104" y="23"/>
                  </a:lnTo>
                  <a:lnTo>
                    <a:pt x="96" y="11"/>
                  </a:lnTo>
                  <a:lnTo>
                    <a:pt x="90" y="4"/>
                  </a:lnTo>
                  <a:lnTo>
                    <a:pt x="87" y="1"/>
                  </a:lnTo>
                  <a:lnTo>
                    <a:pt x="85" y="0"/>
                  </a:lnTo>
                  <a:lnTo>
                    <a:pt x="72" y="5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44A3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1" name="Freeform 119"/>
            <p:cNvSpPr>
              <a:spLocks/>
            </p:cNvSpPr>
            <p:nvPr/>
          </p:nvSpPr>
          <p:spPr bwMode="auto">
            <a:xfrm>
              <a:off x="7759700" y="5151438"/>
              <a:ext cx="204788" cy="325438"/>
            </a:xfrm>
            <a:custGeom>
              <a:avLst/>
              <a:gdLst/>
              <a:ahLst/>
              <a:cxnLst>
                <a:cxn ang="0">
                  <a:pos x="62" y="93"/>
                </a:cxn>
                <a:cxn ang="0">
                  <a:pos x="3" y="29"/>
                </a:cxn>
                <a:cxn ang="0">
                  <a:pos x="0" y="14"/>
                </a:cxn>
                <a:cxn ang="0">
                  <a:pos x="9" y="1"/>
                </a:cxn>
                <a:cxn ang="0">
                  <a:pos x="21" y="0"/>
                </a:cxn>
                <a:cxn ang="0">
                  <a:pos x="25" y="32"/>
                </a:cxn>
                <a:cxn ang="0">
                  <a:pos x="72" y="39"/>
                </a:cxn>
                <a:cxn ang="0">
                  <a:pos x="88" y="44"/>
                </a:cxn>
                <a:cxn ang="0">
                  <a:pos x="100" y="35"/>
                </a:cxn>
                <a:cxn ang="0">
                  <a:pos x="126" y="36"/>
                </a:cxn>
                <a:cxn ang="0">
                  <a:pos x="129" y="123"/>
                </a:cxn>
                <a:cxn ang="0">
                  <a:pos x="123" y="130"/>
                </a:cxn>
                <a:cxn ang="0">
                  <a:pos x="111" y="149"/>
                </a:cxn>
                <a:cxn ang="0">
                  <a:pos x="97" y="169"/>
                </a:cxn>
                <a:cxn ang="0">
                  <a:pos x="88" y="184"/>
                </a:cxn>
                <a:cxn ang="0">
                  <a:pos x="82" y="193"/>
                </a:cxn>
                <a:cxn ang="0">
                  <a:pos x="76" y="199"/>
                </a:cxn>
                <a:cxn ang="0">
                  <a:pos x="72" y="203"/>
                </a:cxn>
                <a:cxn ang="0">
                  <a:pos x="70" y="205"/>
                </a:cxn>
                <a:cxn ang="0">
                  <a:pos x="62" y="93"/>
                </a:cxn>
              </a:cxnLst>
              <a:rect l="0" t="0" r="r" b="b"/>
              <a:pathLst>
                <a:path w="129" h="205">
                  <a:moveTo>
                    <a:pt x="62" y="93"/>
                  </a:moveTo>
                  <a:lnTo>
                    <a:pt x="3" y="29"/>
                  </a:lnTo>
                  <a:lnTo>
                    <a:pt x="0" y="14"/>
                  </a:lnTo>
                  <a:lnTo>
                    <a:pt x="9" y="1"/>
                  </a:lnTo>
                  <a:lnTo>
                    <a:pt x="21" y="0"/>
                  </a:lnTo>
                  <a:lnTo>
                    <a:pt x="25" y="32"/>
                  </a:lnTo>
                  <a:lnTo>
                    <a:pt x="72" y="39"/>
                  </a:lnTo>
                  <a:lnTo>
                    <a:pt x="88" y="44"/>
                  </a:lnTo>
                  <a:lnTo>
                    <a:pt x="100" y="35"/>
                  </a:lnTo>
                  <a:lnTo>
                    <a:pt x="126" y="36"/>
                  </a:lnTo>
                  <a:lnTo>
                    <a:pt x="129" y="123"/>
                  </a:lnTo>
                  <a:lnTo>
                    <a:pt x="123" y="130"/>
                  </a:lnTo>
                  <a:lnTo>
                    <a:pt x="111" y="149"/>
                  </a:lnTo>
                  <a:lnTo>
                    <a:pt x="97" y="169"/>
                  </a:lnTo>
                  <a:lnTo>
                    <a:pt x="88" y="184"/>
                  </a:lnTo>
                  <a:lnTo>
                    <a:pt x="82" y="193"/>
                  </a:lnTo>
                  <a:lnTo>
                    <a:pt x="76" y="199"/>
                  </a:lnTo>
                  <a:lnTo>
                    <a:pt x="72" y="203"/>
                  </a:lnTo>
                  <a:lnTo>
                    <a:pt x="70" y="205"/>
                  </a:lnTo>
                  <a:lnTo>
                    <a:pt x="62" y="93"/>
                  </a:lnTo>
                  <a:close/>
                </a:path>
              </a:pathLst>
            </a:custGeom>
            <a:solidFill>
              <a:srgbClr val="44A3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2" name="Freeform 120"/>
            <p:cNvSpPr>
              <a:spLocks/>
            </p:cNvSpPr>
            <p:nvPr/>
          </p:nvSpPr>
          <p:spPr bwMode="auto">
            <a:xfrm>
              <a:off x="8048625" y="4241800"/>
              <a:ext cx="357188" cy="36671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16" y="20"/>
                </a:cxn>
                <a:cxn ang="0">
                  <a:pos x="49" y="10"/>
                </a:cxn>
                <a:cxn ang="0">
                  <a:pos x="79" y="6"/>
                </a:cxn>
                <a:cxn ang="0">
                  <a:pos x="106" y="1"/>
                </a:cxn>
                <a:cxn ang="0">
                  <a:pos x="124" y="0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9" y="4"/>
                </a:cxn>
                <a:cxn ang="0">
                  <a:pos x="175" y="10"/>
                </a:cxn>
                <a:cxn ang="0">
                  <a:pos x="196" y="25"/>
                </a:cxn>
                <a:cxn ang="0">
                  <a:pos x="221" y="50"/>
                </a:cxn>
                <a:cxn ang="0">
                  <a:pos x="225" y="124"/>
                </a:cxn>
                <a:cxn ang="0">
                  <a:pos x="203" y="231"/>
                </a:cxn>
                <a:cxn ang="0">
                  <a:pos x="199" y="227"/>
                </a:cxn>
                <a:cxn ang="0">
                  <a:pos x="187" y="221"/>
                </a:cxn>
                <a:cxn ang="0">
                  <a:pos x="174" y="215"/>
                </a:cxn>
                <a:cxn ang="0">
                  <a:pos x="166" y="212"/>
                </a:cxn>
                <a:cxn ang="0">
                  <a:pos x="140" y="155"/>
                </a:cxn>
                <a:cxn ang="0">
                  <a:pos x="134" y="143"/>
                </a:cxn>
                <a:cxn ang="0">
                  <a:pos x="118" y="132"/>
                </a:cxn>
                <a:cxn ang="0">
                  <a:pos x="104" y="136"/>
                </a:cxn>
                <a:cxn ang="0">
                  <a:pos x="96" y="141"/>
                </a:cxn>
                <a:cxn ang="0">
                  <a:pos x="77" y="160"/>
                </a:cxn>
                <a:cxn ang="0">
                  <a:pos x="58" y="160"/>
                </a:cxn>
                <a:cxn ang="0">
                  <a:pos x="61" y="139"/>
                </a:cxn>
                <a:cxn ang="0">
                  <a:pos x="45" y="129"/>
                </a:cxn>
                <a:cxn ang="0">
                  <a:pos x="33" y="126"/>
                </a:cxn>
                <a:cxn ang="0">
                  <a:pos x="42" y="85"/>
                </a:cxn>
                <a:cxn ang="0">
                  <a:pos x="52" y="51"/>
                </a:cxn>
                <a:cxn ang="0">
                  <a:pos x="52" y="41"/>
                </a:cxn>
                <a:cxn ang="0">
                  <a:pos x="44" y="40"/>
                </a:cxn>
                <a:cxn ang="0">
                  <a:pos x="29" y="41"/>
                </a:cxn>
                <a:cxn ang="0">
                  <a:pos x="13" y="42"/>
                </a:cxn>
                <a:cxn ang="0">
                  <a:pos x="1" y="44"/>
                </a:cxn>
              </a:cxnLst>
              <a:rect l="0" t="0" r="r" b="b"/>
              <a:pathLst>
                <a:path w="225" h="231">
                  <a:moveTo>
                    <a:pt x="0" y="44"/>
                  </a:moveTo>
                  <a:lnTo>
                    <a:pt x="1" y="40"/>
                  </a:lnTo>
                  <a:lnTo>
                    <a:pt x="5" y="31"/>
                  </a:lnTo>
                  <a:lnTo>
                    <a:pt x="16" y="20"/>
                  </a:lnTo>
                  <a:lnTo>
                    <a:pt x="36" y="12"/>
                  </a:lnTo>
                  <a:lnTo>
                    <a:pt x="49" y="10"/>
                  </a:lnTo>
                  <a:lnTo>
                    <a:pt x="64" y="7"/>
                  </a:lnTo>
                  <a:lnTo>
                    <a:pt x="79" y="6"/>
                  </a:lnTo>
                  <a:lnTo>
                    <a:pt x="93" y="3"/>
                  </a:lnTo>
                  <a:lnTo>
                    <a:pt x="106" y="1"/>
                  </a:lnTo>
                  <a:lnTo>
                    <a:pt x="117" y="1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34" y="0"/>
                  </a:lnTo>
                  <a:lnTo>
                    <a:pt x="140" y="1"/>
                  </a:lnTo>
                  <a:lnTo>
                    <a:pt x="149" y="3"/>
                  </a:lnTo>
                  <a:lnTo>
                    <a:pt x="159" y="4"/>
                  </a:lnTo>
                  <a:lnTo>
                    <a:pt x="168" y="7"/>
                  </a:lnTo>
                  <a:lnTo>
                    <a:pt x="175" y="10"/>
                  </a:lnTo>
                  <a:lnTo>
                    <a:pt x="183" y="15"/>
                  </a:lnTo>
                  <a:lnTo>
                    <a:pt x="196" y="25"/>
                  </a:lnTo>
                  <a:lnTo>
                    <a:pt x="210" y="38"/>
                  </a:lnTo>
                  <a:lnTo>
                    <a:pt x="221" y="50"/>
                  </a:lnTo>
                  <a:lnTo>
                    <a:pt x="225" y="54"/>
                  </a:lnTo>
                  <a:lnTo>
                    <a:pt x="225" y="124"/>
                  </a:lnTo>
                  <a:lnTo>
                    <a:pt x="210" y="186"/>
                  </a:lnTo>
                  <a:lnTo>
                    <a:pt x="203" y="231"/>
                  </a:lnTo>
                  <a:lnTo>
                    <a:pt x="202" y="230"/>
                  </a:lnTo>
                  <a:lnTo>
                    <a:pt x="199" y="227"/>
                  </a:lnTo>
                  <a:lnTo>
                    <a:pt x="193" y="224"/>
                  </a:lnTo>
                  <a:lnTo>
                    <a:pt x="187" y="221"/>
                  </a:lnTo>
                  <a:lnTo>
                    <a:pt x="180" y="218"/>
                  </a:lnTo>
                  <a:lnTo>
                    <a:pt x="174" y="215"/>
                  </a:lnTo>
                  <a:lnTo>
                    <a:pt x="168" y="214"/>
                  </a:lnTo>
                  <a:lnTo>
                    <a:pt x="166" y="212"/>
                  </a:lnTo>
                  <a:lnTo>
                    <a:pt x="152" y="187"/>
                  </a:lnTo>
                  <a:lnTo>
                    <a:pt x="140" y="155"/>
                  </a:lnTo>
                  <a:lnTo>
                    <a:pt x="139" y="151"/>
                  </a:lnTo>
                  <a:lnTo>
                    <a:pt x="134" y="143"/>
                  </a:lnTo>
                  <a:lnTo>
                    <a:pt x="127" y="135"/>
                  </a:lnTo>
                  <a:lnTo>
                    <a:pt x="118" y="132"/>
                  </a:lnTo>
                  <a:lnTo>
                    <a:pt x="109" y="133"/>
                  </a:lnTo>
                  <a:lnTo>
                    <a:pt x="104" y="136"/>
                  </a:lnTo>
                  <a:lnTo>
                    <a:pt x="98" y="139"/>
                  </a:lnTo>
                  <a:lnTo>
                    <a:pt x="96" y="141"/>
                  </a:lnTo>
                  <a:lnTo>
                    <a:pt x="77" y="142"/>
                  </a:lnTo>
                  <a:lnTo>
                    <a:pt x="77" y="160"/>
                  </a:lnTo>
                  <a:lnTo>
                    <a:pt x="57" y="164"/>
                  </a:lnTo>
                  <a:lnTo>
                    <a:pt x="58" y="160"/>
                  </a:lnTo>
                  <a:lnTo>
                    <a:pt x="61" y="149"/>
                  </a:lnTo>
                  <a:lnTo>
                    <a:pt x="61" y="139"/>
                  </a:lnTo>
                  <a:lnTo>
                    <a:pt x="55" y="132"/>
                  </a:lnTo>
                  <a:lnTo>
                    <a:pt x="45" y="129"/>
                  </a:lnTo>
                  <a:lnTo>
                    <a:pt x="38" y="127"/>
                  </a:lnTo>
                  <a:lnTo>
                    <a:pt x="33" y="126"/>
                  </a:lnTo>
                  <a:lnTo>
                    <a:pt x="32" y="126"/>
                  </a:lnTo>
                  <a:lnTo>
                    <a:pt x="42" y="85"/>
                  </a:lnTo>
                  <a:lnTo>
                    <a:pt x="52" y="53"/>
                  </a:lnTo>
                  <a:lnTo>
                    <a:pt x="52" y="51"/>
                  </a:lnTo>
                  <a:lnTo>
                    <a:pt x="54" y="45"/>
                  </a:lnTo>
                  <a:lnTo>
                    <a:pt x="52" y="41"/>
                  </a:lnTo>
                  <a:lnTo>
                    <a:pt x="48" y="40"/>
                  </a:lnTo>
                  <a:lnTo>
                    <a:pt x="44" y="40"/>
                  </a:lnTo>
                  <a:lnTo>
                    <a:pt x="36" y="40"/>
                  </a:lnTo>
                  <a:lnTo>
                    <a:pt x="29" y="41"/>
                  </a:lnTo>
                  <a:lnTo>
                    <a:pt x="20" y="41"/>
                  </a:lnTo>
                  <a:lnTo>
                    <a:pt x="13" y="42"/>
                  </a:lnTo>
                  <a:lnTo>
                    <a:pt x="5" y="44"/>
                  </a:lnTo>
                  <a:lnTo>
                    <a:pt x="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3" name="Freeform 121"/>
            <p:cNvSpPr>
              <a:spLocks/>
            </p:cNvSpPr>
            <p:nvPr/>
          </p:nvSpPr>
          <p:spPr bwMode="auto">
            <a:xfrm>
              <a:off x="7904163" y="4667250"/>
              <a:ext cx="750888" cy="987425"/>
            </a:xfrm>
            <a:custGeom>
              <a:avLst/>
              <a:gdLst/>
              <a:ahLst/>
              <a:cxnLst>
                <a:cxn ang="0">
                  <a:pos x="168" y="152"/>
                </a:cxn>
                <a:cxn ang="0">
                  <a:pos x="146" y="183"/>
                </a:cxn>
                <a:cxn ang="0">
                  <a:pos x="140" y="221"/>
                </a:cxn>
                <a:cxn ang="0">
                  <a:pos x="132" y="265"/>
                </a:cxn>
                <a:cxn ang="0">
                  <a:pos x="123" y="287"/>
                </a:cxn>
                <a:cxn ang="0">
                  <a:pos x="108" y="325"/>
                </a:cxn>
                <a:cxn ang="0">
                  <a:pos x="94" y="362"/>
                </a:cxn>
                <a:cxn ang="0">
                  <a:pos x="88" y="378"/>
                </a:cxn>
                <a:cxn ang="0">
                  <a:pos x="79" y="401"/>
                </a:cxn>
                <a:cxn ang="0">
                  <a:pos x="69" y="431"/>
                </a:cxn>
                <a:cxn ang="0">
                  <a:pos x="58" y="458"/>
                </a:cxn>
                <a:cxn ang="0">
                  <a:pos x="48" y="483"/>
                </a:cxn>
                <a:cxn ang="0">
                  <a:pos x="45" y="499"/>
                </a:cxn>
                <a:cxn ang="0">
                  <a:pos x="31" y="521"/>
                </a:cxn>
                <a:cxn ang="0">
                  <a:pos x="10" y="537"/>
                </a:cxn>
                <a:cxn ang="0">
                  <a:pos x="0" y="548"/>
                </a:cxn>
                <a:cxn ang="0">
                  <a:pos x="13" y="573"/>
                </a:cxn>
                <a:cxn ang="0">
                  <a:pos x="33" y="605"/>
                </a:cxn>
                <a:cxn ang="0">
                  <a:pos x="55" y="617"/>
                </a:cxn>
                <a:cxn ang="0">
                  <a:pos x="69" y="622"/>
                </a:cxn>
                <a:cxn ang="0">
                  <a:pos x="218" y="568"/>
                </a:cxn>
                <a:cxn ang="0">
                  <a:pos x="250" y="562"/>
                </a:cxn>
                <a:cxn ang="0">
                  <a:pos x="260" y="583"/>
                </a:cxn>
                <a:cxn ang="0">
                  <a:pos x="282" y="592"/>
                </a:cxn>
                <a:cxn ang="0">
                  <a:pos x="300" y="597"/>
                </a:cxn>
                <a:cxn ang="0">
                  <a:pos x="317" y="603"/>
                </a:cxn>
                <a:cxn ang="0">
                  <a:pos x="337" y="609"/>
                </a:cxn>
                <a:cxn ang="0">
                  <a:pos x="356" y="612"/>
                </a:cxn>
                <a:cxn ang="0">
                  <a:pos x="376" y="615"/>
                </a:cxn>
                <a:cxn ang="0">
                  <a:pos x="395" y="618"/>
                </a:cxn>
                <a:cxn ang="0">
                  <a:pos x="407" y="619"/>
                </a:cxn>
                <a:cxn ang="0">
                  <a:pos x="411" y="618"/>
                </a:cxn>
                <a:cxn ang="0">
                  <a:pos x="424" y="612"/>
                </a:cxn>
                <a:cxn ang="0">
                  <a:pos x="433" y="596"/>
                </a:cxn>
                <a:cxn ang="0">
                  <a:pos x="438" y="564"/>
                </a:cxn>
                <a:cxn ang="0">
                  <a:pos x="442" y="537"/>
                </a:cxn>
                <a:cxn ang="0">
                  <a:pos x="455" y="482"/>
                </a:cxn>
                <a:cxn ang="0">
                  <a:pos x="454" y="450"/>
                </a:cxn>
                <a:cxn ang="0">
                  <a:pos x="454" y="435"/>
                </a:cxn>
                <a:cxn ang="0">
                  <a:pos x="465" y="413"/>
                </a:cxn>
                <a:cxn ang="0">
                  <a:pos x="471" y="390"/>
                </a:cxn>
                <a:cxn ang="0">
                  <a:pos x="468" y="376"/>
                </a:cxn>
                <a:cxn ang="0">
                  <a:pos x="471" y="327"/>
                </a:cxn>
                <a:cxn ang="0">
                  <a:pos x="473" y="264"/>
                </a:cxn>
                <a:cxn ang="0">
                  <a:pos x="468" y="217"/>
                </a:cxn>
                <a:cxn ang="0">
                  <a:pos x="458" y="171"/>
                </a:cxn>
                <a:cxn ang="0">
                  <a:pos x="446" y="155"/>
                </a:cxn>
                <a:cxn ang="0">
                  <a:pos x="430" y="135"/>
                </a:cxn>
                <a:cxn ang="0">
                  <a:pos x="414" y="117"/>
                </a:cxn>
                <a:cxn ang="0">
                  <a:pos x="404" y="108"/>
                </a:cxn>
                <a:cxn ang="0">
                  <a:pos x="392" y="98"/>
                </a:cxn>
                <a:cxn ang="0">
                  <a:pos x="369" y="78"/>
                </a:cxn>
                <a:cxn ang="0">
                  <a:pos x="347" y="57"/>
                </a:cxn>
                <a:cxn ang="0">
                  <a:pos x="337" y="48"/>
                </a:cxn>
                <a:cxn ang="0">
                  <a:pos x="304" y="0"/>
                </a:cxn>
              </a:cxnLst>
              <a:rect l="0" t="0" r="r" b="b"/>
              <a:pathLst>
                <a:path w="473" h="622">
                  <a:moveTo>
                    <a:pt x="161" y="95"/>
                  </a:moveTo>
                  <a:lnTo>
                    <a:pt x="168" y="152"/>
                  </a:lnTo>
                  <a:lnTo>
                    <a:pt x="151" y="170"/>
                  </a:lnTo>
                  <a:lnTo>
                    <a:pt x="146" y="183"/>
                  </a:lnTo>
                  <a:lnTo>
                    <a:pt x="145" y="195"/>
                  </a:lnTo>
                  <a:lnTo>
                    <a:pt x="140" y="221"/>
                  </a:lnTo>
                  <a:lnTo>
                    <a:pt x="135" y="249"/>
                  </a:lnTo>
                  <a:lnTo>
                    <a:pt x="132" y="265"/>
                  </a:lnTo>
                  <a:lnTo>
                    <a:pt x="129" y="272"/>
                  </a:lnTo>
                  <a:lnTo>
                    <a:pt x="123" y="287"/>
                  </a:lnTo>
                  <a:lnTo>
                    <a:pt x="117" y="305"/>
                  </a:lnTo>
                  <a:lnTo>
                    <a:pt x="108" y="325"/>
                  </a:lnTo>
                  <a:lnTo>
                    <a:pt x="101" y="344"/>
                  </a:lnTo>
                  <a:lnTo>
                    <a:pt x="94" y="362"/>
                  </a:lnTo>
                  <a:lnTo>
                    <a:pt x="89" y="373"/>
                  </a:lnTo>
                  <a:lnTo>
                    <a:pt x="88" y="378"/>
                  </a:lnTo>
                  <a:lnTo>
                    <a:pt x="85" y="385"/>
                  </a:lnTo>
                  <a:lnTo>
                    <a:pt x="79" y="401"/>
                  </a:lnTo>
                  <a:lnTo>
                    <a:pt x="73" y="420"/>
                  </a:lnTo>
                  <a:lnTo>
                    <a:pt x="69" y="431"/>
                  </a:lnTo>
                  <a:lnTo>
                    <a:pt x="64" y="441"/>
                  </a:lnTo>
                  <a:lnTo>
                    <a:pt x="58" y="458"/>
                  </a:lnTo>
                  <a:lnTo>
                    <a:pt x="51" y="476"/>
                  </a:lnTo>
                  <a:lnTo>
                    <a:pt x="48" y="483"/>
                  </a:lnTo>
                  <a:lnTo>
                    <a:pt x="48" y="488"/>
                  </a:lnTo>
                  <a:lnTo>
                    <a:pt x="45" y="499"/>
                  </a:lnTo>
                  <a:lnTo>
                    <a:pt x="39" y="511"/>
                  </a:lnTo>
                  <a:lnTo>
                    <a:pt x="31" y="521"/>
                  </a:lnTo>
                  <a:lnTo>
                    <a:pt x="20" y="529"/>
                  </a:lnTo>
                  <a:lnTo>
                    <a:pt x="10" y="537"/>
                  </a:lnTo>
                  <a:lnTo>
                    <a:pt x="3" y="545"/>
                  </a:lnTo>
                  <a:lnTo>
                    <a:pt x="0" y="548"/>
                  </a:lnTo>
                  <a:lnTo>
                    <a:pt x="3" y="555"/>
                  </a:lnTo>
                  <a:lnTo>
                    <a:pt x="13" y="573"/>
                  </a:lnTo>
                  <a:lnTo>
                    <a:pt x="23" y="592"/>
                  </a:lnTo>
                  <a:lnTo>
                    <a:pt x="33" y="605"/>
                  </a:lnTo>
                  <a:lnTo>
                    <a:pt x="44" y="611"/>
                  </a:lnTo>
                  <a:lnTo>
                    <a:pt x="55" y="617"/>
                  </a:lnTo>
                  <a:lnTo>
                    <a:pt x="64" y="621"/>
                  </a:lnTo>
                  <a:lnTo>
                    <a:pt x="69" y="622"/>
                  </a:lnTo>
                  <a:lnTo>
                    <a:pt x="118" y="615"/>
                  </a:lnTo>
                  <a:lnTo>
                    <a:pt x="218" y="568"/>
                  </a:lnTo>
                  <a:lnTo>
                    <a:pt x="249" y="558"/>
                  </a:lnTo>
                  <a:lnTo>
                    <a:pt x="250" y="562"/>
                  </a:lnTo>
                  <a:lnTo>
                    <a:pt x="253" y="571"/>
                  </a:lnTo>
                  <a:lnTo>
                    <a:pt x="260" y="583"/>
                  </a:lnTo>
                  <a:lnTo>
                    <a:pt x="274" y="590"/>
                  </a:lnTo>
                  <a:lnTo>
                    <a:pt x="282" y="592"/>
                  </a:lnTo>
                  <a:lnTo>
                    <a:pt x="291" y="595"/>
                  </a:lnTo>
                  <a:lnTo>
                    <a:pt x="300" y="597"/>
                  </a:lnTo>
                  <a:lnTo>
                    <a:pt x="309" y="600"/>
                  </a:lnTo>
                  <a:lnTo>
                    <a:pt x="317" y="603"/>
                  </a:lnTo>
                  <a:lnTo>
                    <a:pt x="326" y="606"/>
                  </a:lnTo>
                  <a:lnTo>
                    <a:pt x="337" y="609"/>
                  </a:lnTo>
                  <a:lnTo>
                    <a:pt x="345" y="611"/>
                  </a:lnTo>
                  <a:lnTo>
                    <a:pt x="356" y="612"/>
                  </a:lnTo>
                  <a:lnTo>
                    <a:pt x="366" y="614"/>
                  </a:lnTo>
                  <a:lnTo>
                    <a:pt x="376" y="615"/>
                  </a:lnTo>
                  <a:lnTo>
                    <a:pt x="386" y="617"/>
                  </a:lnTo>
                  <a:lnTo>
                    <a:pt x="395" y="618"/>
                  </a:lnTo>
                  <a:lnTo>
                    <a:pt x="402" y="618"/>
                  </a:lnTo>
                  <a:lnTo>
                    <a:pt x="407" y="619"/>
                  </a:lnTo>
                  <a:lnTo>
                    <a:pt x="408" y="619"/>
                  </a:lnTo>
                  <a:lnTo>
                    <a:pt x="411" y="618"/>
                  </a:lnTo>
                  <a:lnTo>
                    <a:pt x="417" y="617"/>
                  </a:lnTo>
                  <a:lnTo>
                    <a:pt x="424" y="612"/>
                  </a:lnTo>
                  <a:lnTo>
                    <a:pt x="430" y="606"/>
                  </a:lnTo>
                  <a:lnTo>
                    <a:pt x="433" y="596"/>
                  </a:lnTo>
                  <a:lnTo>
                    <a:pt x="436" y="580"/>
                  </a:lnTo>
                  <a:lnTo>
                    <a:pt x="438" y="564"/>
                  </a:lnTo>
                  <a:lnTo>
                    <a:pt x="439" y="554"/>
                  </a:lnTo>
                  <a:lnTo>
                    <a:pt x="442" y="537"/>
                  </a:lnTo>
                  <a:lnTo>
                    <a:pt x="449" y="510"/>
                  </a:lnTo>
                  <a:lnTo>
                    <a:pt x="455" y="482"/>
                  </a:lnTo>
                  <a:lnTo>
                    <a:pt x="458" y="470"/>
                  </a:lnTo>
                  <a:lnTo>
                    <a:pt x="454" y="450"/>
                  </a:lnTo>
                  <a:lnTo>
                    <a:pt x="454" y="445"/>
                  </a:lnTo>
                  <a:lnTo>
                    <a:pt x="454" y="435"/>
                  </a:lnTo>
                  <a:lnTo>
                    <a:pt x="458" y="423"/>
                  </a:lnTo>
                  <a:lnTo>
                    <a:pt x="465" y="413"/>
                  </a:lnTo>
                  <a:lnTo>
                    <a:pt x="471" y="401"/>
                  </a:lnTo>
                  <a:lnTo>
                    <a:pt x="471" y="390"/>
                  </a:lnTo>
                  <a:lnTo>
                    <a:pt x="470" y="381"/>
                  </a:lnTo>
                  <a:lnTo>
                    <a:pt x="468" y="376"/>
                  </a:lnTo>
                  <a:lnTo>
                    <a:pt x="468" y="362"/>
                  </a:lnTo>
                  <a:lnTo>
                    <a:pt x="471" y="327"/>
                  </a:lnTo>
                  <a:lnTo>
                    <a:pt x="473" y="288"/>
                  </a:lnTo>
                  <a:lnTo>
                    <a:pt x="473" y="264"/>
                  </a:lnTo>
                  <a:lnTo>
                    <a:pt x="471" y="245"/>
                  </a:lnTo>
                  <a:lnTo>
                    <a:pt x="468" y="217"/>
                  </a:lnTo>
                  <a:lnTo>
                    <a:pt x="464" y="190"/>
                  </a:lnTo>
                  <a:lnTo>
                    <a:pt x="458" y="171"/>
                  </a:lnTo>
                  <a:lnTo>
                    <a:pt x="454" y="164"/>
                  </a:lnTo>
                  <a:lnTo>
                    <a:pt x="446" y="155"/>
                  </a:lnTo>
                  <a:lnTo>
                    <a:pt x="439" y="145"/>
                  </a:lnTo>
                  <a:lnTo>
                    <a:pt x="430" y="135"/>
                  </a:lnTo>
                  <a:lnTo>
                    <a:pt x="421" y="126"/>
                  </a:lnTo>
                  <a:lnTo>
                    <a:pt x="414" y="117"/>
                  </a:lnTo>
                  <a:lnTo>
                    <a:pt x="407" y="111"/>
                  </a:lnTo>
                  <a:lnTo>
                    <a:pt x="404" y="108"/>
                  </a:lnTo>
                  <a:lnTo>
                    <a:pt x="399" y="105"/>
                  </a:lnTo>
                  <a:lnTo>
                    <a:pt x="392" y="98"/>
                  </a:lnTo>
                  <a:lnTo>
                    <a:pt x="380" y="88"/>
                  </a:lnTo>
                  <a:lnTo>
                    <a:pt x="369" y="78"/>
                  </a:lnTo>
                  <a:lnTo>
                    <a:pt x="357" y="66"/>
                  </a:lnTo>
                  <a:lnTo>
                    <a:pt x="347" y="57"/>
                  </a:lnTo>
                  <a:lnTo>
                    <a:pt x="339" y="51"/>
                  </a:lnTo>
                  <a:lnTo>
                    <a:pt x="337" y="48"/>
                  </a:lnTo>
                  <a:lnTo>
                    <a:pt x="319" y="31"/>
                  </a:lnTo>
                  <a:lnTo>
                    <a:pt x="304" y="0"/>
                  </a:lnTo>
                  <a:lnTo>
                    <a:pt x="161" y="95"/>
                  </a:lnTo>
                  <a:close/>
                </a:path>
              </a:pathLst>
            </a:custGeom>
            <a:solidFill>
              <a:srgbClr val="FFDB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4" name="Freeform 122"/>
            <p:cNvSpPr>
              <a:spLocks/>
            </p:cNvSpPr>
            <p:nvPr/>
          </p:nvSpPr>
          <p:spPr bwMode="auto">
            <a:xfrm>
              <a:off x="7800975" y="4822825"/>
              <a:ext cx="338138" cy="428625"/>
            </a:xfrm>
            <a:custGeom>
              <a:avLst/>
              <a:gdLst/>
              <a:ahLst/>
              <a:cxnLst>
                <a:cxn ang="0">
                  <a:pos x="211" y="2"/>
                </a:cxn>
                <a:cxn ang="0">
                  <a:pos x="200" y="12"/>
                </a:cxn>
                <a:cxn ang="0">
                  <a:pos x="183" y="28"/>
                </a:cxn>
                <a:cxn ang="0">
                  <a:pos x="170" y="41"/>
                </a:cxn>
                <a:cxn ang="0">
                  <a:pos x="163" y="47"/>
                </a:cxn>
                <a:cxn ang="0">
                  <a:pos x="150" y="51"/>
                </a:cxn>
                <a:cxn ang="0">
                  <a:pos x="131" y="56"/>
                </a:cxn>
                <a:cxn ang="0">
                  <a:pos x="107" y="67"/>
                </a:cxn>
                <a:cxn ang="0">
                  <a:pos x="98" y="81"/>
                </a:cxn>
                <a:cxn ang="0">
                  <a:pos x="96" y="100"/>
                </a:cxn>
                <a:cxn ang="0">
                  <a:pos x="75" y="119"/>
                </a:cxn>
                <a:cxn ang="0">
                  <a:pos x="58" y="103"/>
                </a:cxn>
                <a:cxn ang="0">
                  <a:pos x="44" y="101"/>
                </a:cxn>
                <a:cxn ang="0">
                  <a:pos x="25" y="100"/>
                </a:cxn>
                <a:cxn ang="0">
                  <a:pos x="12" y="101"/>
                </a:cxn>
                <a:cxn ang="0">
                  <a:pos x="5" y="104"/>
                </a:cxn>
                <a:cxn ang="0">
                  <a:pos x="8" y="245"/>
                </a:cxn>
                <a:cxn ang="0">
                  <a:pos x="65" y="248"/>
                </a:cxn>
                <a:cxn ang="0">
                  <a:pos x="81" y="237"/>
                </a:cxn>
                <a:cxn ang="0">
                  <a:pos x="96" y="240"/>
                </a:cxn>
                <a:cxn ang="0">
                  <a:pos x="119" y="251"/>
                </a:cxn>
                <a:cxn ang="0">
                  <a:pos x="132" y="270"/>
                </a:cxn>
                <a:cxn ang="0">
                  <a:pos x="145" y="230"/>
                </a:cxn>
                <a:cxn ang="0">
                  <a:pos x="160" y="183"/>
                </a:cxn>
                <a:cxn ang="0">
                  <a:pos x="167" y="158"/>
                </a:cxn>
                <a:cxn ang="0">
                  <a:pos x="170" y="142"/>
                </a:cxn>
                <a:cxn ang="0">
                  <a:pos x="166" y="139"/>
                </a:cxn>
                <a:cxn ang="0">
                  <a:pos x="166" y="130"/>
                </a:cxn>
                <a:cxn ang="0">
                  <a:pos x="182" y="108"/>
                </a:cxn>
                <a:cxn ang="0">
                  <a:pos x="192" y="84"/>
                </a:cxn>
                <a:cxn ang="0">
                  <a:pos x="195" y="65"/>
                </a:cxn>
                <a:cxn ang="0">
                  <a:pos x="197" y="54"/>
                </a:cxn>
              </a:cxnLst>
              <a:rect l="0" t="0" r="r" b="b"/>
              <a:pathLst>
                <a:path w="213" h="270">
                  <a:moveTo>
                    <a:pt x="213" y="0"/>
                  </a:moveTo>
                  <a:lnTo>
                    <a:pt x="211" y="2"/>
                  </a:lnTo>
                  <a:lnTo>
                    <a:pt x="205" y="6"/>
                  </a:lnTo>
                  <a:lnTo>
                    <a:pt x="200" y="12"/>
                  </a:lnTo>
                  <a:lnTo>
                    <a:pt x="191" y="19"/>
                  </a:lnTo>
                  <a:lnTo>
                    <a:pt x="183" y="28"/>
                  </a:lnTo>
                  <a:lnTo>
                    <a:pt x="176" y="35"/>
                  </a:lnTo>
                  <a:lnTo>
                    <a:pt x="170" y="41"/>
                  </a:lnTo>
                  <a:lnTo>
                    <a:pt x="167" y="44"/>
                  </a:lnTo>
                  <a:lnTo>
                    <a:pt x="163" y="47"/>
                  </a:lnTo>
                  <a:lnTo>
                    <a:pt x="157" y="50"/>
                  </a:lnTo>
                  <a:lnTo>
                    <a:pt x="150" y="51"/>
                  </a:lnTo>
                  <a:lnTo>
                    <a:pt x="141" y="53"/>
                  </a:lnTo>
                  <a:lnTo>
                    <a:pt x="131" y="56"/>
                  </a:lnTo>
                  <a:lnTo>
                    <a:pt x="118" y="60"/>
                  </a:lnTo>
                  <a:lnTo>
                    <a:pt x="107" y="67"/>
                  </a:lnTo>
                  <a:lnTo>
                    <a:pt x="101" y="73"/>
                  </a:lnTo>
                  <a:lnTo>
                    <a:pt x="98" y="81"/>
                  </a:lnTo>
                  <a:lnTo>
                    <a:pt x="97" y="91"/>
                  </a:lnTo>
                  <a:lnTo>
                    <a:pt x="96" y="100"/>
                  </a:lnTo>
                  <a:lnTo>
                    <a:pt x="94" y="103"/>
                  </a:lnTo>
                  <a:lnTo>
                    <a:pt x="75" y="119"/>
                  </a:lnTo>
                  <a:lnTo>
                    <a:pt x="66" y="119"/>
                  </a:lnTo>
                  <a:lnTo>
                    <a:pt x="58" y="103"/>
                  </a:lnTo>
                  <a:lnTo>
                    <a:pt x="53" y="103"/>
                  </a:lnTo>
                  <a:lnTo>
                    <a:pt x="44" y="101"/>
                  </a:lnTo>
                  <a:lnTo>
                    <a:pt x="34" y="100"/>
                  </a:lnTo>
                  <a:lnTo>
                    <a:pt x="25" y="100"/>
                  </a:lnTo>
                  <a:lnTo>
                    <a:pt x="18" y="100"/>
                  </a:lnTo>
                  <a:lnTo>
                    <a:pt x="12" y="101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0" y="221"/>
                  </a:lnTo>
                  <a:lnTo>
                    <a:pt x="8" y="245"/>
                  </a:lnTo>
                  <a:lnTo>
                    <a:pt x="62" y="251"/>
                  </a:lnTo>
                  <a:lnTo>
                    <a:pt x="65" y="248"/>
                  </a:lnTo>
                  <a:lnTo>
                    <a:pt x="72" y="243"/>
                  </a:lnTo>
                  <a:lnTo>
                    <a:pt x="81" y="237"/>
                  </a:lnTo>
                  <a:lnTo>
                    <a:pt x="87" y="236"/>
                  </a:lnTo>
                  <a:lnTo>
                    <a:pt x="96" y="240"/>
                  </a:lnTo>
                  <a:lnTo>
                    <a:pt x="107" y="245"/>
                  </a:lnTo>
                  <a:lnTo>
                    <a:pt x="119" y="251"/>
                  </a:lnTo>
                  <a:lnTo>
                    <a:pt x="123" y="252"/>
                  </a:lnTo>
                  <a:lnTo>
                    <a:pt x="132" y="270"/>
                  </a:lnTo>
                  <a:lnTo>
                    <a:pt x="137" y="258"/>
                  </a:lnTo>
                  <a:lnTo>
                    <a:pt x="145" y="230"/>
                  </a:lnTo>
                  <a:lnTo>
                    <a:pt x="154" y="201"/>
                  </a:lnTo>
                  <a:lnTo>
                    <a:pt x="160" y="183"/>
                  </a:lnTo>
                  <a:lnTo>
                    <a:pt x="163" y="173"/>
                  </a:lnTo>
                  <a:lnTo>
                    <a:pt x="167" y="158"/>
                  </a:lnTo>
                  <a:lnTo>
                    <a:pt x="169" y="147"/>
                  </a:lnTo>
                  <a:lnTo>
                    <a:pt x="170" y="142"/>
                  </a:lnTo>
                  <a:lnTo>
                    <a:pt x="169" y="141"/>
                  </a:lnTo>
                  <a:lnTo>
                    <a:pt x="166" y="139"/>
                  </a:lnTo>
                  <a:lnTo>
                    <a:pt x="163" y="135"/>
                  </a:lnTo>
                  <a:lnTo>
                    <a:pt x="166" y="130"/>
                  </a:lnTo>
                  <a:lnTo>
                    <a:pt x="173" y="122"/>
                  </a:lnTo>
                  <a:lnTo>
                    <a:pt x="182" y="108"/>
                  </a:lnTo>
                  <a:lnTo>
                    <a:pt x="189" y="94"/>
                  </a:lnTo>
                  <a:lnTo>
                    <a:pt x="192" y="84"/>
                  </a:lnTo>
                  <a:lnTo>
                    <a:pt x="192" y="75"/>
                  </a:lnTo>
                  <a:lnTo>
                    <a:pt x="195" y="65"/>
                  </a:lnTo>
                  <a:lnTo>
                    <a:pt x="197" y="57"/>
                  </a:lnTo>
                  <a:lnTo>
                    <a:pt x="197" y="54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D8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5" name="Freeform 123"/>
            <p:cNvSpPr>
              <a:spLocks/>
            </p:cNvSpPr>
            <p:nvPr/>
          </p:nvSpPr>
          <p:spPr bwMode="auto">
            <a:xfrm>
              <a:off x="8159750" y="5653088"/>
              <a:ext cx="347663" cy="160338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15" y="4"/>
                </a:cxn>
                <a:cxn ang="0">
                  <a:pos x="219" y="15"/>
                </a:cxn>
                <a:cxn ang="0">
                  <a:pos x="219" y="29"/>
                </a:cxn>
                <a:cxn ang="0">
                  <a:pos x="214" y="47"/>
                </a:cxn>
                <a:cxn ang="0">
                  <a:pos x="203" y="64"/>
                </a:cxn>
                <a:cxn ang="0">
                  <a:pos x="193" y="79"/>
                </a:cxn>
                <a:cxn ang="0">
                  <a:pos x="186" y="89"/>
                </a:cxn>
                <a:cxn ang="0">
                  <a:pos x="183" y="92"/>
                </a:cxn>
                <a:cxn ang="0">
                  <a:pos x="165" y="97"/>
                </a:cxn>
                <a:cxn ang="0">
                  <a:pos x="162" y="97"/>
                </a:cxn>
                <a:cxn ang="0">
                  <a:pos x="156" y="97"/>
                </a:cxn>
                <a:cxn ang="0">
                  <a:pos x="146" y="98"/>
                </a:cxn>
                <a:cxn ang="0">
                  <a:pos x="136" y="98"/>
                </a:cxn>
                <a:cxn ang="0">
                  <a:pos x="123" y="99"/>
                </a:cxn>
                <a:cxn ang="0">
                  <a:pos x="111" y="101"/>
                </a:cxn>
                <a:cxn ang="0">
                  <a:pos x="101" y="101"/>
                </a:cxn>
                <a:cxn ang="0">
                  <a:pos x="92" y="101"/>
                </a:cxn>
                <a:cxn ang="0">
                  <a:pos x="85" y="101"/>
                </a:cxn>
                <a:cxn ang="0">
                  <a:pos x="77" y="99"/>
                </a:cxn>
                <a:cxn ang="0">
                  <a:pos x="69" y="98"/>
                </a:cxn>
                <a:cxn ang="0">
                  <a:pos x="60" y="97"/>
                </a:cxn>
                <a:cxn ang="0">
                  <a:pos x="51" y="95"/>
                </a:cxn>
                <a:cxn ang="0">
                  <a:pos x="44" y="94"/>
                </a:cxn>
                <a:cxn ang="0">
                  <a:pos x="38" y="92"/>
                </a:cxn>
                <a:cxn ang="0">
                  <a:pos x="34" y="91"/>
                </a:cxn>
                <a:cxn ang="0">
                  <a:pos x="25" y="86"/>
                </a:cxn>
                <a:cxn ang="0">
                  <a:pos x="13" y="82"/>
                </a:cxn>
                <a:cxn ang="0">
                  <a:pos x="4" y="76"/>
                </a:cxn>
                <a:cxn ang="0">
                  <a:pos x="0" y="75"/>
                </a:cxn>
                <a:cxn ang="0">
                  <a:pos x="64" y="60"/>
                </a:cxn>
                <a:cxn ang="0">
                  <a:pos x="67" y="58"/>
                </a:cxn>
                <a:cxn ang="0">
                  <a:pos x="77" y="57"/>
                </a:cxn>
                <a:cxn ang="0">
                  <a:pos x="91" y="54"/>
                </a:cxn>
                <a:cxn ang="0">
                  <a:pos x="107" y="50"/>
                </a:cxn>
                <a:cxn ang="0">
                  <a:pos x="123" y="47"/>
                </a:cxn>
                <a:cxn ang="0">
                  <a:pos x="139" y="44"/>
                </a:cxn>
                <a:cxn ang="0">
                  <a:pos x="151" y="41"/>
                </a:cxn>
                <a:cxn ang="0">
                  <a:pos x="156" y="39"/>
                </a:cxn>
                <a:cxn ang="0">
                  <a:pos x="165" y="37"/>
                </a:cxn>
                <a:cxn ang="0">
                  <a:pos x="176" y="31"/>
                </a:cxn>
                <a:cxn ang="0">
                  <a:pos x="184" y="25"/>
                </a:cxn>
                <a:cxn ang="0">
                  <a:pos x="190" y="19"/>
                </a:cxn>
                <a:cxn ang="0">
                  <a:pos x="195" y="13"/>
                </a:cxn>
                <a:cxn ang="0">
                  <a:pos x="202" y="7"/>
                </a:cxn>
                <a:cxn ang="0">
                  <a:pos x="209" y="1"/>
                </a:cxn>
                <a:cxn ang="0">
                  <a:pos x="212" y="0"/>
                </a:cxn>
              </a:cxnLst>
              <a:rect l="0" t="0" r="r" b="b"/>
              <a:pathLst>
                <a:path w="219" h="101">
                  <a:moveTo>
                    <a:pt x="212" y="0"/>
                  </a:moveTo>
                  <a:lnTo>
                    <a:pt x="215" y="4"/>
                  </a:lnTo>
                  <a:lnTo>
                    <a:pt x="219" y="15"/>
                  </a:lnTo>
                  <a:lnTo>
                    <a:pt x="219" y="29"/>
                  </a:lnTo>
                  <a:lnTo>
                    <a:pt x="214" y="47"/>
                  </a:lnTo>
                  <a:lnTo>
                    <a:pt x="203" y="64"/>
                  </a:lnTo>
                  <a:lnTo>
                    <a:pt x="193" y="79"/>
                  </a:lnTo>
                  <a:lnTo>
                    <a:pt x="186" y="89"/>
                  </a:lnTo>
                  <a:lnTo>
                    <a:pt x="183" y="92"/>
                  </a:lnTo>
                  <a:lnTo>
                    <a:pt x="165" y="97"/>
                  </a:lnTo>
                  <a:lnTo>
                    <a:pt x="162" y="97"/>
                  </a:lnTo>
                  <a:lnTo>
                    <a:pt x="156" y="97"/>
                  </a:lnTo>
                  <a:lnTo>
                    <a:pt x="146" y="98"/>
                  </a:lnTo>
                  <a:lnTo>
                    <a:pt x="136" y="98"/>
                  </a:lnTo>
                  <a:lnTo>
                    <a:pt x="123" y="99"/>
                  </a:lnTo>
                  <a:lnTo>
                    <a:pt x="111" y="101"/>
                  </a:lnTo>
                  <a:lnTo>
                    <a:pt x="101" y="101"/>
                  </a:lnTo>
                  <a:lnTo>
                    <a:pt x="92" y="101"/>
                  </a:lnTo>
                  <a:lnTo>
                    <a:pt x="85" y="101"/>
                  </a:lnTo>
                  <a:lnTo>
                    <a:pt x="77" y="99"/>
                  </a:lnTo>
                  <a:lnTo>
                    <a:pt x="69" y="98"/>
                  </a:lnTo>
                  <a:lnTo>
                    <a:pt x="60" y="97"/>
                  </a:lnTo>
                  <a:lnTo>
                    <a:pt x="51" y="95"/>
                  </a:lnTo>
                  <a:lnTo>
                    <a:pt x="44" y="94"/>
                  </a:lnTo>
                  <a:lnTo>
                    <a:pt x="38" y="92"/>
                  </a:lnTo>
                  <a:lnTo>
                    <a:pt x="34" y="91"/>
                  </a:lnTo>
                  <a:lnTo>
                    <a:pt x="25" y="86"/>
                  </a:lnTo>
                  <a:lnTo>
                    <a:pt x="13" y="82"/>
                  </a:lnTo>
                  <a:lnTo>
                    <a:pt x="4" y="76"/>
                  </a:lnTo>
                  <a:lnTo>
                    <a:pt x="0" y="75"/>
                  </a:lnTo>
                  <a:lnTo>
                    <a:pt x="64" y="60"/>
                  </a:lnTo>
                  <a:lnTo>
                    <a:pt x="67" y="58"/>
                  </a:lnTo>
                  <a:lnTo>
                    <a:pt x="77" y="57"/>
                  </a:lnTo>
                  <a:lnTo>
                    <a:pt x="91" y="54"/>
                  </a:lnTo>
                  <a:lnTo>
                    <a:pt x="107" y="50"/>
                  </a:lnTo>
                  <a:lnTo>
                    <a:pt x="123" y="47"/>
                  </a:lnTo>
                  <a:lnTo>
                    <a:pt x="139" y="44"/>
                  </a:lnTo>
                  <a:lnTo>
                    <a:pt x="151" y="41"/>
                  </a:lnTo>
                  <a:lnTo>
                    <a:pt x="156" y="39"/>
                  </a:lnTo>
                  <a:lnTo>
                    <a:pt x="165" y="37"/>
                  </a:lnTo>
                  <a:lnTo>
                    <a:pt x="176" y="31"/>
                  </a:lnTo>
                  <a:lnTo>
                    <a:pt x="184" y="25"/>
                  </a:lnTo>
                  <a:lnTo>
                    <a:pt x="190" y="19"/>
                  </a:lnTo>
                  <a:lnTo>
                    <a:pt x="195" y="13"/>
                  </a:lnTo>
                  <a:lnTo>
                    <a:pt x="202" y="7"/>
                  </a:lnTo>
                  <a:lnTo>
                    <a:pt x="209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D8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6" name="Freeform 124"/>
            <p:cNvSpPr>
              <a:spLocks/>
            </p:cNvSpPr>
            <p:nvPr/>
          </p:nvSpPr>
          <p:spPr bwMode="auto">
            <a:xfrm>
              <a:off x="7874000" y="4826000"/>
              <a:ext cx="295275" cy="741363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58" y="17"/>
                </a:cxn>
                <a:cxn ang="0">
                  <a:pos x="151" y="52"/>
                </a:cxn>
                <a:cxn ang="0">
                  <a:pos x="156" y="55"/>
                </a:cxn>
                <a:cxn ang="0">
                  <a:pos x="139" y="98"/>
                </a:cxn>
                <a:cxn ang="0">
                  <a:pos x="124" y="128"/>
                </a:cxn>
                <a:cxn ang="0">
                  <a:pos x="124" y="164"/>
                </a:cxn>
                <a:cxn ang="0">
                  <a:pos x="93" y="251"/>
                </a:cxn>
                <a:cxn ang="0">
                  <a:pos x="67" y="325"/>
                </a:cxn>
                <a:cxn ang="0">
                  <a:pos x="28" y="363"/>
                </a:cxn>
                <a:cxn ang="0">
                  <a:pos x="0" y="402"/>
                </a:cxn>
                <a:cxn ang="0">
                  <a:pos x="3" y="467"/>
                </a:cxn>
                <a:cxn ang="0">
                  <a:pos x="22" y="467"/>
                </a:cxn>
                <a:cxn ang="0">
                  <a:pos x="19" y="448"/>
                </a:cxn>
                <a:cxn ang="0">
                  <a:pos x="39" y="426"/>
                </a:cxn>
                <a:cxn ang="0">
                  <a:pos x="67" y="383"/>
                </a:cxn>
                <a:cxn ang="0">
                  <a:pos x="95" y="303"/>
                </a:cxn>
                <a:cxn ang="0">
                  <a:pos x="98" y="297"/>
                </a:cxn>
                <a:cxn ang="0">
                  <a:pos x="104" y="282"/>
                </a:cxn>
                <a:cxn ang="0">
                  <a:pos x="113" y="262"/>
                </a:cxn>
                <a:cxn ang="0">
                  <a:pos x="123" y="237"/>
                </a:cxn>
                <a:cxn ang="0">
                  <a:pos x="133" y="212"/>
                </a:cxn>
                <a:cxn ang="0">
                  <a:pos x="142" y="190"/>
                </a:cxn>
                <a:cxn ang="0">
                  <a:pos x="148" y="172"/>
                </a:cxn>
                <a:cxn ang="0">
                  <a:pos x="151" y="165"/>
                </a:cxn>
                <a:cxn ang="0">
                  <a:pos x="154" y="149"/>
                </a:cxn>
                <a:cxn ang="0">
                  <a:pos x="159" y="120"/>
                </a:cxn>
                <a:cxn ang="0">
                  <a:pos x="164" y="92"/>
                </a:cxn>
                <a:cxn ang="0">
                  <a:pos x="167" y="79"/>
                </a:cxn>
                <a:cxn ang="0">
                  <a:pos x="178" y="51"/>
                </a:cxn>
                <a:cxn ang="0">
                  <a:pos x="186" y="30"/>
                </a:cxn>
                <a:cxn ang="0">
                  <a:pos x="177" y="0"/>
                </a:cxn>
              </a:cxnLst>
              <a:rect l="0" t="0" r="r" b="b"/>
              <a:pathLst>
                <a:path w="186" h="467">
                  <a:moveTo>
                    <a:pt x="177" y="0"/>
                  </a:moveTo>
                  <a:lnTo>
                    <a:pt x="158" y="17"/>
                  </a:lnTo>
                  <a:lnTo>
                    <a:pt x="151" y="52"/>
                  </a:lnTo>
                  <a:lnTo>
                    <a:pt x="156" y="55"/>
                  </a:lnTo>
                  <a:lnTo>
                    <a:pt x="139" y="98"/>
                  </a:lnTo>
                  <a:lnTo>
                    <a:pt x="124" y="128"/>
                  </a:lnTo>
                  <a:lnTo>
                    <a:pt x="124" y="164"/>
                  </a:lnTo>
                  <a:lnTo>
                    <a:pt x="93" y="251"/>
                  </a:lnTo>
                  <a:lnTo>
                    <a:pt x="67" y="325"/>
                  </a:lnTo>
                  <a:lnTo>
                    <a:pt x="28" y="363"/>
                  </a:lnTo>
                  <a:lnTo>
                    <a:pt x="0" y="402"/>
                  </a:lnTo>
                  <a:lnTo>
                    <a:pt x="3" y="467"/>
                  </a:lnTo>
                  <a:lnTo>
                    <a:pt x="22" y="467"/>
                  </a:lnTo>
                  <a:lnTo>
                    <a:pt x="19" y="448"/>
                  </a:lnTo>
                  <a:lnTo>
                    <a:pt x="39" y="426"/>
                  </a:lnTo>
                  <a:lnTo>
                    <a:pt x="67" y="383"/>
                  </a:lnTo>
                  <a:lnTo>
                    <a:pt x="95" y="303"/>
                  </a:lnTo>
                  <a:lnTo>
                    <a:pt x="98" y="297"/>
                  </a:lnTo>
                  <a:lnTo>
                    <a:pt x="104" y="282"/>
                  </a:lnTo>
                  <a:lnTo>
                    <a:pt x="113" y="262"/>
                  </a:lnTo>
                  <a:lnTo>
                    <a:pt x="123" y="237"/>
                  </a:lnTo>
                  <a:lnTo>
                    <a:pt x="133" y="212"/>
                  </a:lnTo>
                  <a:lnTo>
                    <a:pt x="142" y="190"/>
                  </a:lnTo>
                  <a:lnTo>
                    <a:pt x="148" y="172"/>
                  </a:lnTo>
                  <a:lnTo>
                    <a:pt x="151" y="165"/>
                  </a:lnTo>
                  <a:lnTo>
                    <a:pt x="154" y="149"/>
                  </a:lnTo>
                  <a:lnTo>
                    <a:pt x="159" y="120"/>
                  </a:lnTo>
                  <a:lnTo>
                    <a:pt x="164" y="92"/>
                  </a:lnTo>
                  <a:lnTo>
                    <a:pt x="167" y="79"/>
                  </a:lnTo>
                  <a:lnTo>
                    <a:pt x="178" y="51"/>
                  </a:lnTo>
                  <a:lnTo>
                    <a:pt x="186" y="3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BCFF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7" name="Freeform 125"/>
            <p:cNvSpPr>
              <a:spLocks/>
            </p:cNvSpPr>
            <p:nvPr/>
          </p:nvSpPr>
          <p:spPr bwMode="auto">
            <a:xfrm>
              <a:off x="7766050" y="516413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" name="Freeform 126"/>
            <p:cNvSpPr>
              <a:spLocks/>
            </p:cNvSpPr>
            <p:nvPr/>
          </p:nvSpPr>
          <p:spPr bwMode="auto">
            <a:xfrm>
              <a:off x="7192963" y="5062538"/>
              <a:ext cx="582613" cy="166688"/>
            </a:xfrm>
            <a:custGeom>
              <a:avLst/>
              <a:gdLst/>
              <a:ahLst/>
              <a:cxnLst>
                <a:cxn ang="0">
                  <a:pos x="320" y="50"/>
                </a:cxn>
                <a:cxn ang="0">
                  <a:pos x="322" y="54"/>
                </a:cxn>
                <a:cxn ang="0">
                  <a:pos x="331" y="60"/>
                </a:cxn>
                <a:cxn ang="0">
                  <a:pos x="332" y="88"/>
                </a:cxn>
                <a:cxn ang="0">
                  <a:pos x="275" y="91"/>
                </a:cxn>
                <a:cxn ang="0">
                  <a:pos x="247" y="83"/>
                </a:cxn>
                <a:cxn ang="0">
                  <a:pos x="214" y="66"/>
                </a:cxn>
                <a:cxn ang="0">
                  <a:pos x="234" y="56"/>
                </a:cxn>
                <a:cxn ang="0">
                  <a:pos x="244" y="75"/>
                </a:cxn>
                <a:cxn ang="0">
                  <a:pos x="279" y="72"/>
                </a:cxn>
                <a:cxn ang="0">
                  <a:pos x="293" y="66"/>
                </a:cxn>
                <a:cxn ang="0">
                  <a:pos x="259" y="67"/>
                </a:cxn>
                <a:cxn ang="0">
                  <a:pos x="240" y="56"/>
                </a:cxn>
                <a:cxn ang="0">
                  <a:pos x="249" y="51"/>
                </a:cxn>
                <a:cxn ang="0">
                  <a:pos x="255" y="45"/>
                </a:cxn>
                <a:cxn ang="0">
                  <a:pos x="306" y="47"/>
                </a:cxn>
                <a:cxn ang="0">
                  <a:pos x="307" y="42"/>
                </a:cxn>
                <a:cxn ang="0">
                  <a:pos x="287" y="38"/>
                </a:cxn>
                <a:cxn ang="0">
                  <a:pos x="236" y="45"/>
                </a:cxn>
                <a:cxn ang="0">
                  <a:pos x="192" y="45"/>
                </a:cxn>
                <a:cxn ang="0">
                  <a:pos x="171" y="39"/>
                </a:cxn>
                <a:cxn ang="0">
                  <a:pos x="165" y="20"/>
                </a:cxn>
                <a:cxn ang="0">
                  <a:pos x="133" y="9"/>
                </a:cxn>
                <a:cxn ang="0">
                  <a:pos x="83" y="3"/>
                </a:cxn>
                <a:cxn ang="0">
                  <a:pos x="36" y="1"/>
                </a:cxn>
                <a:cxn ang="0">
                  <a:pos x="3" y="15"/>
                </a:cxn>
                <a:cxn ang="0">
                  <a:pos x="26" y="12"/>
                </a:cxn>
                <a:cxn ang="0">
                  <a:pos x="36" y="15"/>
                </a:cxn>
                <a:cxn ang="0">
                  <a:pos x="76" y="18"/>
                </a:cxn>
                <a:cxn ang="0">
                  <a:pos x="117" y="19"/>
                </a:cxn>
                <a:cxn ang="0">
                  <a:pos x="135" y="22"/>
                </a:cxn>
                <a:cxn ang="0">
                  <a:pos x="102" y="37"/>
                </a:cxn>
                <a:cxn ang="0">
                  <a:pos x="117" y="54"/>
                </a:cxn>
                <a:cxn ang="0">
                  <a:pos x="130" y="51"/>
                </a:cxn>
                <a:cxn ang="0">
                  <a:pos x="124" y="48"/>
                </a:cxn>
                <a:cxn ang="0">
                  <a:pos x="113" y="47"/>
                </a:cxn>
                <a:cxn ang="0">
                  <a:pos x="110" y="37"/>
                </a:cxn>
                <a:cxn ang="0">
                  <a:pos x="130" y="45"/>
                </a:cxn>
                <a:cxn ang="0">
                  <a:pos x="148" y="35"/>
                </a:cxn>
                <a:cxn ang="0">
                  <a:pos x="145" y="31"/>
                </a:cxn>
                <a:cxn ang="0">
                  <a:pos x="164" y="32"/>
                </a:cxn>
                <a:cxn ang="0">
                  <a:pos x="149" y="57"/>
                </a:cxn>
                <a:cxn ang="0">
                  <a:pos x="105" y="73"/>
                </a:cxn>
                <a:cxn ang="0">
                  <a:pos x="120" y="75"/>
                </a:cxn>
                <a:cxn ang="0">
                  <a:pos x="140" y="72"/>
                </a:cxn>
                <a:cxn ang="0">
                  <a:pos x="162" y="66"/>
                </a:cxn>
                <a:cxn ang="0">
                  <a:pos x="202" y="51"/>
                </a:cxn>
                <a:cxn ang="0">
                  <a:pos x="209" y="57"/>
                </a:cxn>
                <a:cxn ang="0">
                  <a:pos x="208" y="75"/>
                </a:cxn>
                <a:cxn ang="0">
                  <a:pos x="237" y="91"/>
                </a:cxn>
                <a:cxn ang="0">
                  <a:pos x="241" y="89"/>
                </a:cxn>
                <a:cxn ang="0">
                  <a:pos x="282" y="104"/>
                </a:cxn>
                <a:cxn ang="0">
                  <a:pos x="328" y="97"/>
                </a:cxn>
                <a:cxn ang="0">
                  <a:pos x="366" y="83"/>
                </a:cxn>
                <a:cxn ang="0">
                  <a:pos x="361" y="66"/>
                </a:cxn>
                <a:cxn ang="0">
                  <a:pos x="354" y="61"/>
                </a:cxn>
              </a:cxnLst>
              <a:rect l="0" t="0" r="r" b="b"/>
              <a:pathLst>
                <a:path w="367" h="105">
                  <a:moveTo>
                    <a:pt x="345" y="57"/>
                  </a:moveTo>
                  <a:lnTo>
                    <a:pt x="341" y="56"/>
                  </a:lnTo>
                  <a:lnTo>
                    <a:pt x="337" y="54"/>
                  </a:lnTo>
                  <a:lnTo>
                    <a:pt x="332" y="53"/>
                  </a:lnTo>
                  <a:lnTo>
                    <a:pt x="326" y="51"/>
                  </a:lnTo>
                  <a:lnTo>
                    <a:pt x="323" y="50"/>
                  </a:lnTo>
                  <a:lnTo>
                    <a:pt x="320" y="50"/>
                  </a:lnTo>
                  <a:lnTo>
                    <a:pt x="318" y="50"/>
                  </a:lnTo>
                  <a:lnTo>
                    <a:pt x="316" y="51"/>
                  </a:lnTo>
                  <a:lnTo>
                    <a:pt x="316" y="53"/>
                  </a:lnTo>
                  <a:lnTo>
                    <a:pt x="318" y="53"/>
                  </a:lnTo>
                  <a:lnTo>
                    <a:pt x="318" y="54"/>
                  </a:lnTo>
                  <a:lnTo>
                    <a:pt x="319" y="54"/>
                  </a:lnTo>
                  <a:lnTo>
                    <a:pt x="322" y="54"/>
                  </a:lnTo>
                  <a:lnTo>
                    <a:pt x="323" y="56"/>
                  </a:lnTo>
                  <a:lnTo>
                    <a:pt x="326" y="56"/>
                  </a:lnTo>
                  <a:lnTo>
                    <a:pt x="328" y="57"/>
                  </a:lnTo>
                  <a:lnTo>
                    <a:pt x="329" y="59"/>
                  </a:lnTo>
                  <a:lnTo>
                    <a:pt x="329" y="59"/>
                  </a:lnTo>
                  <a:lnTo>
                    <a:pt x="329" y="59"/>
                  </a:lnTo>
                  <a:lnTo>
                    <a:pt x="331" y="60"/>
                  </a:lnTo>
                  <a:lnTo>
                    <a:pt x="337" y="63"/>
                  </a:lnTo>
                  <a:lnTo>
                    <a:pt x="344" y="67"/>
                  </a:lnTo>
                  <a:lnTo>
                    <a:pt x="350" y="72"/>
                  </a:lnTo>
                  <a:lnTo>
                    <a:pt x="354" y="76"/>
                  </a:lnTo>
                  <a:lnTo>
                    <a:pt x="347" y="82"/>
                  </a:lnTo>
                  <a:lnTo>
                    <a:pt x="340" y="85"/>
                  </a:lnTo>
                  <a:lnTo>
                    <a:pt x="332" y="88"/>
                  </a:lnTo>
                  <a:lnTo>
                    <a:pt x="325" y="89"/>
                  </a:lnTo>
                  <a:lnTo>
                    <a:pt x="316" y="91"/>
                  </a:lnTo>
                  <a:lnTo>
                    <a:pt x="309" y="92"/>
                  </a:lnTo>
                  <a:lnTo>
                    <a:pt x="300" y="92"/>
                  </a:lnTo>
                  <a:lnTo>
                    <a:pt x="293" y="94"/>
                  </a:lnTo>
                  <a:lnTo>
                    <a:pt x="284" y="94"/>
                  </a:lnTo>
                  <a:lnTo>
                    <a:pt x="275" y="91"/>
                  </a:lnTo>
                  <a:lnTo>
                    <a:pt x="266" y="89"/>
                  </a:lnTo>
                  <a:lnTo>
                    <a:pt x="258" y="88"/>
                  </a:lnTo>
                  <a:lnTo>
                    <a:pt x="256" y="86"/>
                  </a:lnTo>
                  <a:lnTo>
                    <a:pt x="256" y="86"/>
                  </a:lnTo>
                  <a:lnTo>
                    <a:pt x="256" y="85"/>
                  </a:lnTo>
                  <a:lnTo>
                    <a:pt x="255" y="85"/>
                  </a:lnTo>
                  <a:lnTo>
                    <a:pt x="247" y="83"/>
                  </a:lnTo>
                  <a:lnTo>
                    <a:pt x="240" y="82"/>
                  </a:lnTo>
                  <a:lnTo>
                    <a:pt x="233" y="80"/>
                  </a:lnTo>
                  <a:lnTo>
                    <a:pt x="225" y="78"/>
                  </a:lnTo>
                  <a:lnTo>
                    <a:pt x="221" y="76"/>
                  </a:lnTo>
                  <a:lnTo>
                    <a:pt x="217" y="73"/>
                  </a:lnTo>
                  <a:lnTo>
                    <a:pt x="214" y="70"/>
                  </a:lnTo>
                  <a:lnTo>
                    <a:pt x="214" y="66"/>
                  </a:lnTo>
                  <a:lnTo>
                    <a:pt x="217" y="60"/>
                  </a:lnTo>
                  <a:lnTo>
                    <a:pt x="221" y="57"/>
                  </a:lnTo>
                  <a:lnTo>
                    <a:pt x="227" y="54"/>
                  </a:lnTo>
                  <a:lnTo>
                    <a:pt x="233" y="53"/>
                  </a:lnTo>
                  <a:lnTo>
                    <a:pt x="234" y="53"/>
                  </a:lnTo>
                  <a:lnTo>
                    <a:pt x="234" y="54"/>
                  </a:lnTo>
                  <a:lnTo>
                    <a:pt x="234" y="56"/>
                  </a:lnTo>
                  <a:lnTo>
                    <a:pt x="234" y="57"/>
                  </a:lnTo>
                  <a:lnTo>
                    <a:pt x="236" y="60"/>
                  </a:lnTo>
                  <a:lnTo>
                    <a:pt x="237" y="63"/>
                  </a:lnTo>
                  <a:lnTo>
                    <a:pt x="238" y="67"/>
                  </a:lnTo>
                  <a:lnTo>
                    <a:pt x="240" y="70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7" y="76"/>
                  </a:lnTo>
                  <a:lnTo>
                    <a:pt x="250" y="76"/>
                  </a:lnTo>
                  <a:lnTo>
                    <a:pt x="258" y="78"/>
                  </a:lnTo>
                  <a:lnTo>
                    <a:pt x="265" y="76"/>
                  </a:lnTo>
                  <a:lnTo>
                    <a:pt x="271" y="76"/>
                  </a:lnTo>
                  <a:lnTo>
                    <a:pt x="277" y="73"/>
                  </a:lnTo>
                  <a:lnTo>
                    <a:pt x="279" y="72"/>
                  </a:lnTo>
                  <a:lnTo>
                    <a:pt x="282" y="70"/>
                  </a:lnTo>
                  <a:lnTo>
                    <a:pt x="285" y="70"/>
                  </a:lnTo>
                  <a:lnTo>
                    <a:pt x="288" y="70"/>
                  </a:lnTo>
                  <a:lnTo>
                    <a:pt x="290" y="70"/>
                  </a:lnTo>
                  <a:lnTo>
                    <a:pt x="291" y="69"/>
                  </a:lnTo>
                  <a:lnTo>
                    <a:pt x="293" y="67"/>
                  </a:lnTo>
                  <a:lnTo>
                    <a:pt x="293" y="66"/>
                  </a:lnTo>
                  <a:lnTo>
                    <a:pt x="288" y="67"/>
                  </a:lnTo>
                  <a:lnTo>
                    <a:pt x="282" y="67"/>
                  </a:lnTo>
                  <a:lnTo>
                    <a:pt x="278" y="67"/>
                  </a:lnTo>
                  <a:lnTo>
                    <a:pt x="272" y="67"/>
                  </a:lnTo>
                  <a:lnTo>
                    <a:pt x="268" y="67"/>
                  </a:lnTo>
                  <a:lnTo>
                    <a:pt x="263" y="67"/>
                  </a:lnTo>
                  <a:lnTo>
                    <a:pt x="259" y="67"/>
                  </a:lnTo>
                  <a:lnTo>
                    <a:pt x="255" y="67"/>
                  </a:lnTo>
                  <a:lnTo>
                    <a:pt x="252" y="66"/>
                  </a:lnTo>
                  <a:lnTo>
                    <a:pt x="247" y="64"/>
                  </a:lnTo>
                  <a:lnTo>
                    <a:pt x="244" y="63"/>
                  </a:lnTo>
                  <a:lnTo>
                    <a:pt x="241" y="60"/>
                  </a:lnTo>
                  <a:lnTo>
                    <a:pt x="240" y="57"/>
                  </a:lnTo>
                  <a:lnTo>
                    <a:pt x="240" y="56"/>
                  </a:lnTo>
                  <a:lnTo>
                    <a:pt x="241" y="53"/>
                  </a:lnTo>
                  <a:lnTo>
                    <a:pt x="243" y="51"/>
                  </a:lnTo>
                  <a:lnTo>
                    <a:pt x="244" y="51"/>
                  </a:lnTo>
                  <a:lnTo>
                    <a:pt x="246" y="51"/>
                  </a:lnTo>
                  <a:lnTo>
                    <a:pt x="246" y="51"/>
                  </a:lnTo>
                  <a:lnTo>
                    <a:pt x="247" y="51"/>
                  </a:lnTo>
                  <a:lnTo>
                    <a:pt x="249" y="51"/>
                  </a:lnTo>
                  <a:lnTo>
                    <a:pt x="249" y="50"/>
                  </a:lnTo>
                  <a:lnTo>
                    <a:pt x="249" y="48"/>
                  </a:lnTo>
                  <a:lnTo>
                    <a:pt x="249" y="47"/>
                  </a:lnTo>
                  <a:lnTo>
                    <a:pt x="250" y="45"/>
                  </a:lnTo>
                  <a:lnTo>
                    <a:pt x="252" y="45"/>
                  </a:lnTo>
                  <a:lnTo>
                    <a:pt x="253" y="45"/>
                  </a:lnTo>
                  <a:lnTo>
                    <a:pt x="255" y="45"/>
                  </a:lnTo>
                  <a:lnTo>
                    <a:pt x="265" y="42"/>
                  </a:lnTo>
                  <a:lnTo>
                    <a:pt x="277" y="41"/>
                  </a:lnTo>
                  <a:lnTo>
                    <a:pt x="287" y="41"/>
                  </a:lnTo>
                  <a:lnTo>
                    <a:pt x="297" y="42"/>
                  </a:lnTo>
                  <a:lnTo>
                    <a:pt x="300" y="44"/>
                  </a:lnTo>
                  <a:lnTo>
                    <a:pt x="303" y="45"/>
                  </a:lnTo>
                  <a:lnTo>
                    <a:pt x="306" y="47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10" y="47"/>
                  </a:lnTo>
                  <a:lnTo>
                    <a:pt x="310" y="45"/>
                  </a:lnTo>
                  <a:lnTo>
                    <a:pt x="310" y="44"/>
                  </a:lnTo>
                  <a:lnTo>
                    <a:pt x="309" y="42"/>
                  </a:lnTo>
                  <a:lnTo>
                    <a:pt x="307" y="42"/>
                  </a:lnTo>
                  <a:lnTo>
                    <a:pt x="306" y="41"/>
                  </a:lnTo>
                  <a:lnTo>
                    <a:pt x="304" y="41"/>
                  </a:lnTo>
                  <a:lnTo>
                    <a:pt x="301" y="41"/>
                  </a:lnTo>
                  <a:lnTo>
                    <a:pt x="300" y="39"/>
                  </a:lnTo>
                  <a:lnTo>
                    <a:pt x="297" y="39"/>
                  </a:lnTo>
                  <a:lnTo>
                    <a:pt x="294" y="38"/>
                  </a:lnTo>
                  <a:lnTo>
                    <a:pt x="287" y="38"/>
                  </a:lnTo>
                  <a:lnTo>
                    <a:pt x="278" y="38"/>
                  </a:lnTo>
                  <a:lnTo>
                    <a:pt x="269" y="38"/>
                  </a:lnTo>
                  <a:lnTo>
                    <a:pt x="262" y="39"/>
                  </a:lnTo>
                  <a:lnTo>
                    <a:pt x="255" y="41"/>
                  </a:lnTo>
                  <a:lnTo>
                    <a:pt x="249" y="42"/>
                  </a:lnTo>
                  <a:lnTo>
                    <a:pt x="241" y="45"/>
                  </a:lnTo>
                  <a:lnTo>
                    <a:pt x="236" y="45"/>
                  </a:lnTo>
                  <a:lnTo>
                    <a:pt x="230" y="45"/>
                  </a:lnTo>
                  <a:lnTo>
                    <a:pt x="224" y="47"/>
                  </a:lnTo>
                  <a:lnTo>
                    <a:pt x="218" y="47"/>
                  </a:lnTo>
                  <a:lnTo>
                    <a:pt x="211" y="47"/>
                  </a:lnTo>
                  <a:lnTo>
                    <a:pt x="205" y="47"/>
                  </a:lnTo>
                  <a:lnTo>
                    <a:pt x="199" y="47"/>
                  </a:lnTo>
                  <a:lnTo>
                    <a:pt x="192" y="45"/>
                  </a:lnTo>
                  <a:lnTo>
                    <a:pt x="186" y="45"/>
                  </a:lnTo>
                  <a:lnTo>
                    <a:pt x="183" y="45"/>
                  </a:lnTo>
                  <a:lnTo>
                    <a:pt x="178" y="45"/>
                  </a:lnTo>
                  <a:lnTo>
                    <a:pt x="176" y="45"/>
                  </a:lnTo>
                  <a:lnTo>
                    <a:pt x="173" y="42"/>
                  </a:lnTo>
                  <a:lnTo>
                    <a:pt x="171" y="41"/>
                  </a:lnTo>
                  <a:lnTo>
                    <a:pt x="171" y="39"/>
                  </a:lnTo>
                  <a:lnTo>
                    <a:pt x="171" y="38"/>
                  </a:lnTo>
                  <a:lnTo>
                    <a:pt x="171" y="37"/>
                  </a:lnTo>
                  <a:lnTo>
                    <a:pt x="170" y="34"/>
                  </a:lnTo>
                  <a:lnTo>
                    <a:pt x="168" y="29"/>
                  </a:lnTo>
                  <a:lnTo>
                    <a:pt x="167" y="26"/>
                  </a:lnTo>
                  <a:lnTo>
                    <a:pt x="165" y="22"/>
                  </a:lnTo>
                  <a:lnTo>
                    <a:pt x="165" y="20"/>
                  </a:lnTo>
                  <a:lnTo>
                    <a:pt x="164" y="19"/>
                  </a:lnTo>
                  <a:lnTo>
                    <a:pt x="164" y="19"/>
                  </a:lnTo>
                  <a:lnTo>
                    <a:pt x="162" y="18"/>
                  </a:lnTo>
                  <a:lnTo>
                    <a:pt x="155" y="15"/>
                  </a:lnTo>
                  <a:lnTo>
                    <a:pt x="148" y="12"/>
                  </a:lnTo>
                  <a:lnTo>
                    <a:pt x="140" y="10"/>
                  </a:lnTo>
                  <a:lnTo>
                    <a:pt x="133" y="9"/>
                  </a:lnTo>
                  <a:lnTo>
                    <a:pt x="124" y="9"/>
                  </a:lnTo>
                  <a:lnTo>
                    <a:pt x="117" y="7"/>
                  </a:lnTo>
                  <a:lnTo>
                    <a:pt x="110" y="7"/>
                  </a:lnTo>
                  <a:lnTo>
                    <a:pt x="101" y="6"/>
                  </a:lnTo>
                  <a:lnTo>
                    <a:pt x="95" y="4"/>
                  </a:lnTo>
                  <a:lnTo>
                    <a:pt x="89" y="4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70" y="1"/>
                  </a:lnTo>
                  <a:lnTo>
                    <a:pt x="63" y="1"/>
                  </a:lnTo>
                  <a:lnTo>
                    <a:pt x="57" y="1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3" y="3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4" y="9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3" y="12"/>
                  </a:lnTo>
                  <a:lnTo>
                    <a:pt x="17" y="12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2" y="13"/>
                  </a:lnTo>
                  <a:lnTo>
                    <a:pt x="34" y="13"/>
                  </a:lnTo>
                  <a:lnTo>
                    <a:pt x="36" y="15"/>
                  </a:lnTo>
                  <a:lnTo>
                    <a:pt x="39" y="15"/>
                  </a:lnTo>
                  <a:lnTo>
                    <a:pt x="45" y="15"/>
                  </a:lnTo>
                  <a:lnTo>
                    <a:pt x="51" y="15"/>
                  </a:lnTo>
                  <a:lnTo>
                    <a:pt x="57" y="16"/>
                  </a:lnTo>
                  <a:lnTo>
                    <a:pt x="64" y="16"/>
                  </a:lnTo>
                  <a:lnTo>
                    <a:pt x="70" y="16"/>
                  </a:lnTo>
                  <a:lnTo>
                    <a:pt x="76" y="18"/>
                  </a:lnTo>
                  <a:lnTo>
                    <a:pt x="82" y="18"/>
                  </a:lnTo>
                  <a:lnTo>
                    <a:pt x="88" y="18"/>
                  </a:lnTo>
                  <a:lnTo>
                    <a:pt x="94" y="18"/>
                  </a:lnTo>
                  <a:lnTo>
                    <a:pt x="99" y="18"/>
                  </a:lnTo>
                  <a:lnTo>
                    <a:pt x="105" y="19"/>
                  </a:lnTo>
                  <a:lnTo>
                    <a:pt x="111" y="19"/>
                  </a:lnTo>
                  <a:lnTo>
                    <a:pt x="117" y="19"/>
                  </a:lnTo>
                  <a:lnTo>
                    <a:pt x="123" y="19"/>
                  </a:lnTo>
                  <a:lnTo>
                    <a:pt x="127" y="20"/>
                  </a:lnTo>
                  <a:lnTo>
                    <a:pt x="133" y="20"/>
                  </a:lnTo>
                  <a:lnTo>
                    <a:pt x="133" y="20"/>
                  </a:lnTo>
                  <a:lnTo>
                    <a:pt x="135" y="20"/>
                  </a:lnTo>
                  <a:lnTo>
                    <a:pt x="135" y="20"/>
                  </a:lnTo>
                  <a:lnTo>
                    <a:pt x="135" y="22"/>
                  </a:lnTo>
                  <a:lnTo>
                    <a:pt x="132" y="23"/>
                  </a:lnTo>
                  <a:lnTo>
                    <a:pt x="127" y="25"/>
                  </a:lnTo>
                  <a:lnTo>
                    <a:pt x="124" y="26"/>
                  </a:lnTo>
                  <a:lnTo>
                    <a:pt x="121" y="29"/>
                  </a:lnTo>
                  <a:lnTo>
                    <a:pt x="114" y="29"/>
                  </a:lnTo>
                  <a:lnTo>
                    <a:pt x="108" y="32"/>
                  </a:lnTo>
                  <a:lnTo>
                    <a:pt x="102" y="37"/>
                  </a:lnTo>
                  <a:lnTo>
                    <a:pt x="99" y="42"/>
                  </a:lnTo>
                  <a:lnTo>
                    <a:pt x="99" y="45"/>
                  </a:lnTo>
                  <a:lnTo>
                    <a:pt x="101" y="48"/>
                  </a:lnTo>
                  <a:lnTo>
                    <a:pt x="104" y="51"/>
                  </a:lnTo>
                  <a:lnTo>
                    <a:pt x="107" y="53"/>
                  </a:lnTo>
                  <a:lnTo>
                    <a:pt x="113" y="54"/>
                  </a:lnTo>
                  <a:lnTo>
                    <a:pt x="117" y="54"/>
                  </a:lnTo>
                  <a:lnTo>
                    <a:pt x="121" y="54"/>
                  </a:lnTo>
                  <a:lnTo>
                    <a:pt x="127" y="54"/>
                  </a:lnTo>
                  <a:lnTo>
                    <a:pt x="127" y="53"/>
                  </a:lnTo>
                  <a:lnTo>
                    <a:pt x="129" y="53"/>
                  </a:lnTo>
                  <a:lnTo>
                    <a:pt x="130" y="53"/>
                  </a:lnTo>
                  <a:lnTo>
                    <a:pt x="130" y="53"/>
                  </a:lnTo>
                  <a:lnTo>
                    <a:pt x="130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29" y="50"/>
                  </a:lnTo>
                  <a:lnTo>
                    <a:pt x="127" y="48"/>
                  </a:lnTo>
                  <a:lnTo>
                    <a:pt x="124" y="48"/>
                  </a:lnTo>
                  <a:lnTo>
                    <a:pt x="121" y="47"/>
                  </a:lnTo>
                  <a:lnTo>
                    <a:pt x="121" y="47"/>
                  </a:lnTo>
                  <a:lnTo>
                    <a:pt x="121" y="47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7" y="47"/>
                  </a:lnTo>
                  <a:lnTo>
                    <a:pt x="113" y="47"/>
                  </a:lnTo>
                  <a:lnTo>
                    <a:pt x="108" y="45"/>
                  </a:lnTo>
                  <a:lnTo>
                    <a:pt x="105" y="44"/>
                  </a:lnTo>
                  <a:lnTo>
                    <a:pt x="105" y="42"/>
                  </a:lnTo>
                  <a:lnTo>
                    <a:pt x="107" y="41"/>
                  </a:lnTo>
                  <a:lnTo>
                    <a:pt x="107" y="41"/>
                  </a:lnTo>
                  <a:lnTo>
                    <a:pt x="107" y="39"/>
                  </a:lnTo>
                  <a:lnTo>
                    <a:pt x="110" y="37"/>
                  </a:lnTo>
                  <a:lnTo>
                    <a:pt x="114" y="35"/>
                  </a:lnTo>
                  <a:lnTo>
                    <a:pt x="117" y="35"/>
                  </a:lnTo>
                  <a:lnTo>
                    <a:pt x="120" y="37"/>
                  </a:lnTo>
                  <a:lnTo>
                    <a:pt x="123" y="38"/>
                  </a:lnTo>
                  <a:lnTo>
                    <a:pt x="124" y="41"/>
                  </a:lnTo>
                  <a:lnTo>
                    <a:pt x="127" y="44"/>
                  </a:lnTo>
                  <a:lnTo>
                    <a:pt x="130" y="45"/>
                  </a:lnTo>
                  <a:lnTo>
                    <a:pt x="136" y="47"/>
                  </a:lnTo>
                  <a:lnTo>
                    <a:pt x="142" y="47"/>
                  </a:lnTo>
                  <a:lnTo>
                    <a:pt x="146" y="44"/>
                  </a:lnTo>
                  <a:lnTo>
                    <a:pt x="151" y="41"/>
                  </a:lnTo>
                  <a:lnTo>
                    <a:pt x="151" y="39"/>
                  </a:lnTo>
                  <a:lnTo>
                    <a:pt x="151" y="38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45" y="34"/>
                  </a:lnTo>
                  <a:lnTo>
                    <a:pt x="145" y="32"/>
                  </a:lnTo>
                  <a:lnTo>
                    <a:pt x="145" y="32"/>
                  </a:lnTo>
                  <a:lnTo>
                    <a:pt x="145" y="31"/>
                  </a:lnTo>
                  <a:lnTo>
                    <a:pt x="145" y="31"/>
                  </a:lnTo>
                  <a:lnTo>
                    <a:pt x="145" y="31"/>
                  </a:lnTo>
                  <a:lnTo>
                    <a:pt x="149" y="31"/>
                  </a:lnTo>
                  <a:lnTo>
                    <a:pt x="154" y="31"/>
                  </a:lnTo>
                  <a:lnTo>
                    <a:pt x="158" y="31"/>
                  </a:lnTo>
                  <a:lnTo>
                    <a:pt x="162" y="31"/>
                  </a:lnTo>
                  <a:lnTo>
                    <a:pt x="164" y="32"/>
                  </a:lnTo>
                  <a:lnTo>
                    <a:pt x="164" y="34"/>
                  </a:lnTo>
                  <a:lnTo>
                    <a:pt x="164" y="38"/>
                  </a:lnTo>
                  <a:lnTo>
                    <a:pt x="162" y="41"/>
                  </a:lnTo>
                  <a:lnTo>
                    <a:pt x="161" y="45"/>
                  </a:lnTo>
                  <a:lnTo>
                    <a:pt x="158" y="50"/>
                  </a:lnTo>
                  <a:lnTo>
                    <a:pt x="154" y="54"/>
                  </a:lnTo>
                  <a:lnTo>
                    <a:pt x="149" y="57"/>
                  </a:lnTo>
                  <a:lnTo>
                    <a:pt x="143" y="60"/>
                  </a:lnTo>
                  <a:lnTo>
                    <a:pt x="137" y="63"/>
                  </a:lnTo>
                  <a:lnTo>
                    <a:pt x="132" y="66"/>
                  </a:lnTo>
                  <a:lnTo>
                    <a:pt x="124" y="67"/>
                  </a:lnTo>
                  <a:lnTo>
                    <a:pt x="118" y="70"/>
                  </a:lnTo>
                  <a:lnTo>
                    <a:pt x="113" y="72"/>
                  </a:lnTo>
                  <a:lnTo>
                    <a:pt x="105" y="73"/>
                  </a:lnTo>
                  <a:lnTo>
                    <a:pt x="99" y="75"/>
                  </a:lnTo>
                  <a:lnTo>
                    <a:pt x="101" y="76"/>
                  </a:lnTo>
                  <a:lnTo>
                    <a:pt x="101" y="76"/>
                  </a:lnTo>
                  <a:lnTo>
                    <a:pt x="102" y="76"/>
                  </a:lnTo>
                  <a:lnTo>
                    <a:pt x="102" y="78"/>
                  </a:lnTo>
                  <a:lnTo>
                    <a:pt x="111" y="76"/>
                  </a:lnTo>
                  <a:lnTo>
                    <a:pt x="120" y="75"/>
                  </a:lnTo>
                  <a:lnTo>
                    <a:pt x="127" y="72"/>
                  </a:lnTo>
                  <a:lnTo>
                    <a:pt x="136" y="70"/>
                  </a:lnTo>
                  <a:lnTo>
                    <a:pt x="137" y="70"/>
                  </a:lnTo>
                  <a:lnTo>
                    <a:pt x="137" y="70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5" y="70"/>
                  </a:lnTo>
                  <a:lnTo>
                    <a:pt x="148" y="70"/>
                  </a:lnTo>
                  <a:lnTo>
                    <a:pt x="151" y="70"/>
                  </a:lnTo>
                  <a:lnTo>
                    <a:pt x="155" y="69"/>
                  </a:lnTo>
                  <a:lnTo>
                    <a:pt x="159" y="67"/>
                  </a:lnTo>
                  <a:lnTo>
                    <a:pt x="162" y="66"/>
                  </a:lnTo>
                  <a:lnTo>
                    <a:pt x="167" y="63"/>
                  </a:lnTo>
                  <a:lnTo>
                    <a:pt x="170" y="59"/>
                  </a:lnTo>
                  <a:lnTo>
                    <a:pt x="171" y="54"/>
                  </a:lnTo>
                  <a:lnTo>
                    <a:pt x="174" y="48"/>
                  </a:lnTo>
                  <a:lnTo>
                    <a:pt x="183" y="50"/>
                  </a:lnTo>
                  <a:lnTo>
                    <a:pt x="193" y="50"/>
                  </a:lnTo>
                  <a:lnTo>
                    <a:pt x="202" y="51"/>
                  </a:lnTo>
                  <a:lnTo>
                    <a:pt x="211" y="51"/>
                  </a:lnTo>
                  <a:lnTo>
                    <a:pt x="211" y="51"/>
                  </a:lnTo>
                  <a:lnTo>
                    <a:pt x="211" y="51"/>
                  </a:lnTo>
                  <a:lnTo>
                    <a:pt x="211" y="51"/>
                  </a:lnTo>
                  <a:lnTo>
                    <a:pt x="212" y="53"/>
                  </a:lnTo>
                  <a:lnTo>
                    <a:pt x="211" y="54"/>
                  </a:lnTo>
                  <a:lnTo>
                    <a:pt x="209" y="57"/>
                  </a:lnTo>
                  <a:lnTo>
                    <a:pt x="208" y="59"/>
                  </a:lnTo>
                  <a:lnTo>
                    <a:pt x="206" y="61"/>
                  </a:lnTo>
                  <a:lnTo>
                    <a:pt x="206" y="64"/>
                  </a:lnTo>
                  <a:lnTo>
                    <a:pt x="208" y="66"/>
                  </a:lnTo>
                  <a:lnTo>
                    <a:pt x="208" y="69"/>
                  </a:lnTo>
                  <a:lnTo>
                    <a:pt x="208" y="72"/>
                  </a:lnTo>
                  <a:lnTo>
                    <a:pt x="208" y="75"/>
                  </a:lnTo>
                  <a:lnTo>
                    <a:pt x="209" y="76"/>
                  </a:lnTo>
                  <a:lnTo>
                    <a:pt x="212" y="79"/>
                  </a:lnTo>
                  <a:lnTo>
                    <a:pt x="214" y="80"/>
                  </a:lnTo>
                  <a:lnTo>
                    <a:pt x="218" y="85"/>
                  </a:lnTo>
                  <a:lnTo>
                    <a:pt x="224" y="88"/>
                  </a:lnTo>
                  <a:lnTo>
                    <a:pt x="231" y="89"/>
                  </a:lnTo>
                  <a:lnTo>
                    <a:pt x="237" y="91"/>
                  </a:lnTo>
                  <a:lnTo>
                    <a:pt x="237" y="89"/>
                  </a:lnTo>
                  <a:lnTo>
                    <a:pt x="237" y="89"/>
                  </a:lnTo>
                  <a:lnTo>
                    <a:pt x="237" y="89"/>
                  </a:lnTo>
                  <a:lnTo>
                    <a:pt x="238" y="89"/>
                  </a:lnTo>
                  <a:lnTo>
                    <a:pt x="240" y="89"/>
                  </a:lnTo>
                  <a:lnTo>
                    <a:pt x="241" y="89"/>
                  </a:lnTo>
                  <a:lnTo>
                    <a:pt x="241" y="89"/>
                  </a:lnTo>
                  <a:lnTo>
                    <a:pt x="243" y="89"/>
                  </a:lnTo>
                  <a:lnTo>
                    <a:pt x="249" y="92"/>
                  </a:lnTo>
                  <a:lnTo>
                    <a:pt x="256" y="97"/>
                  </a:lnTo>
                  <a:lnTo>
                    <a:pt x="262" y="100"/>
                  </a:lnTo>
                  <a:lnTo>
                    <a:pt x="269" y="101"/>
                  </a:lnTo>
                  <a:lnTo>
                    <a:pt x="275" y="102"/>
                  </a:lnTo>
                  <a:lnTo>
                    <a:pt x="282" y="104"/>
                  </a:lnTo>
                  <a:lnTo>
                    <a:pt x="288" y="105"/>
                  </a:lnTo>
                  <a:lnTo>
                    <a:pt x="296" y="105"/>
                  </a:lnTo>
                  <a:lnTo>
                    <a:pt x="303" y="104"/>
                  </a:lnTo>
                  <a:lnTo>
                    <a:pt x="310" y="102"/>
                  </a:lnTo>
                  <a:lnTo>
                    <a:pt x="318" y="100"/>
                  </a:lnTo>
                  <a:lnTo>
                    <a:pt x="325" y="98"/>
                  </a:lnTo>
                  <a:lnTo>
                    <a:pt x="328" y="97"/>
                  </a:lnTo>
                  <a:lnTo>
                    <a:pt x="331" y="95"/>
                  </a:lnTo>
                  <a:lnTo>
                    <a:pt x="335" y="95"/>
                  </a:lnTo>
                  <a:lnTo>
                    <a:pt x="338" y="95"/>
                  </a:lnTo>
                  <a:lnTo>
                    <a:pt x="347" y="94"/>
                  </a:lnTo>
                  <a:lnTo>
                    <a:pt x="354" y="92"/>
                  </a:lnTo>
                  <a:lnTo>
                    <a:pt x="361" y="89"/>
                  </a:lnTo>
                  <a:lnTo>
                    <a:pt x="366" y="83"/>
                  </a:lnTo>
                  <a:lnTo>
                    <a:pt x="367" y="79"/>
                  </a:lnTo>
                  <a:lnTo>
                    <a:pt x="366" y="76"/>
                  </a:lnTo>
                  <a:lnTo>
                    <a:pt x="363" y="72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1" y="67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57" y="64"/>
                  </a:lnTo>
                  <a:lnTo>
                    <a:pt x="354" y="61"/>
                  </a:lnTo>
                  <a:lnTo>
                    <a:pt x="350" y="60"/>
                  </a:lnTo>
                  <a:lnTo>
                    <a:pt x="345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9" name="Freeform 127"/>
            <p:cNvSpPr>
              <a:spLocks noEditPoints="1"/>
            </p:cNvSpPr>
            <p:nvPr/>
          </p:nvSpPr>
          <p:spPr bwMode="auto">
            <a:xfrm>
              <a:off x="6956425" y="4691063"/>
              <a:ext cx="822325" cy="473075"/>
            </a:xfrm>
            <a:custGeom>
              <a:avLst/>
              <a:gdLst/>
              <a:ahLst/>
              <a:cxnLst>
                <a:cxn ang="0">
                  <a:pos x="118" y="26"/>
                </a:cxn>
                <a:cxn ang="0">
                  <a:pos x="77" y="171"/>
                </a:cxn>
                <a:cxn ang="0">
                  <a:pos x="0" y="205"/>
                </a:cxn>
                <a:cxn ang="0">
                  <a:pos x="74" y="184"/>
                </a:cxn>
                <a:cxn ang="0">
                  <a:pos x="83" y="165"/>
                </a:cxn>
                <a:cxn ang="0">
                  <a:pos x="96" y="140"/>
                </a:cxn>
                <a:cxn ang="0">
                  <a:pos x="147" y="145"/>
                </a:cxn>
                <a:cxn ang="0">
                  <a:pos x="133" y="148"/>
                </a:cxn>
                <a:cxn ang="0">
                  <a:pos x="133" y="161"/>
                </a:cxn>
                <a:cxn ang="0">
                  <a:pos x="164" y="186"/>
                </a:cxn>
                <a:cxn ang="0">
                  <a:pos x="117" y="177"/>
                </a:cxn>
                <a:cxn ang="0">
                  <a:pos x="168" y="194"/>
                </a:cxn>
                <a:cxn ang="0">
                  <a:pos x="171" y="162"/>
                </a:cxn>
                <a:cxn ang="0">
                  <a:pos x="172" y="149"/>
                </a:cxn>
                <a:cxn ang="0">
                  <a:pos x="185" y="77"/>
                </a:cxn>
                <a:cxn ang="0">
                  <a:pos x="121" y="108"/>
                </a:cxn>
                <a:cxn ang="0">
                  <a:pos x="178" y="33"/>
                </a:cxn>
                <a:cxn ang="0">
                  <a:pos x="213" y="149"/>
                </a:cxn>
                <a:cxn ang="0">
                  <a:pos x="226" y="200"/>
                </a:cxn>
                <a:cxn ang="0">
                  <a:pos x="209" y="231"/>
                </a:cxn>
                <a:cxn ang="0">
                  <a:pos x="267" y="224"/>
                </a:cxn>
                <a:cxn ang="0">
                  <a:pos x="288" y="206"/>
                </a:cxn>
                <a:cxn ang="0">
                  <a:pos x="354" y="221"/>
                </a:cxn>
                <a:cxn ang="0">
                  <a:pos x="358" y="275"/>
                </a:cxn>
                <a:cxn ang="0">
                  <a:pos x="385" y="237"/>
                </a:cxn>
                <a:cxn ang="0">
                  <a:pos x="469" y="278"/>
                </a:cxn>
                <a:cxn ang="0">
                  <a:pos x="491" y="285"/>
                </a:cxn>
                <a:cxn ang="0">
                  <a:pos x="515" y="294"/>
                </a:cxn>
                <a:cxn ang="0">
                  <a:pos x="439" y="254"/>
                </a:cxn>
                <a:cxn ang="0">
                  <a:pos x="332" y="215"/>
                </a:cxn>
                <a:cxn ang="0">
                  <a:pos x="332" y="196"/>
                </a:cxn>
                <a:cxn ang="0">
                  <a:pos x="279" y="174"/>
                </a:cxn>
                <a:cxn ang="0">
                  <a:pos x="234" y="148"/>
                </a:cxn>
                <a:cxn ang="0">
                  <a:pos x="292" y="140"/>
                </a:cxn>
                <a:cxn ang="0">
                  <a:pos x="270" y="131"/>
                </a:cxn>
                <a:cxn ang="0">
                  <a:pos x="295" y="115"/>
                </a:cxn>
                <a:cxn ang="0">
                  <a:pos x="257" y="114"/>
                </a:cxn>
                <a:cxn ang="0">
                  <a:pos x="267" y="33"/>
                </a:cxn>
                <a:cxn ang="0">
                  <a:pos x="221" y="25"/>
                </a:cxn>
                <a:cxn ang="0">
                  <a:pos x="251" y="19"/>
                </a:cxn>
                <a:cxn ang="0">
                  <a:pos x="180" y="19"/>
                </a:cxn>
                <a:cxn ang="0">
                  <a:pos x="166" y="4"/>
                </a:cxn>
                <a:cxn ang="0">
                  <a:pos x="77" y="44"/>
                </a:cxn>
                <a:cxn ang="0">
                  <a:pos x="219" y="155"/>
                </a:cxn>
                <a:cxn ang="0">
                  <a:pos x="219" y="143"/>
                </a:cxn>
                <a:cxn ang="0">
                  <a:pos x="281" y="187"/>
                </a:cxn>
                <a:cxn ang="0">
                  <a:pos x="245" y="189"/>
                </a:cxn>
                <a:cxn ang="0">
                  <a:pos x="260" y="174"/>
                </a:cxn>
                <a:cxn ang="0">
                  <a:pos x="237" y="165"/>
                </a:cxn>
                <a:cxn ang="0">
                  <a:pos x="245" y="208"/>
                </a:cxn>
                <a:cxn ang="0">
                  <a:pos x="240" y="222"/>
                </a:cxn>
                <a:cxn ang="0">
                  <a:pos x="231" y="209"/>
                </a:cxn>
                <a:cxn ang="0">
                  <a:pos x="229" y="183"/>
                </a:cxn>
                <a:cxn ang="0">
                  <a:pos x="232" y="167"/>
                </a:cxn>
                <a:cxn ang="0">
                  <a:pos x="254" y="29"/>
                </a:cxn>
                <a:cxn ang="0">
                  <a:pos x="241" y="131"/>
                </a:cxn>
                <a:cxn ang="0">
                  <a:pos x="226" y="133"/>
                </a:cxn>
                <a:cxn ang="0">
                  <a:pos x="191" y="58"/>
                </a:cxn>
                <a:cxn ang="0">
                  <a:pos x="175" y="23"/>
                </a:cxn>
                <a:cxn ang="0">
                  <a:pos x="125" y="26"/>
                </a:cxn>
              </a:cxnLst>
              <a:rect l="0" t="0" r="r" b="b"/>
              <a:pathLst>
                <a:path w="518" h="298">
                  <a:moveTo>
                    <a:pt x="58" y="92"/>
                  </a:moveTo>
                  <a:lnTo>
                    <a:pt x="64" y="79"/>
                  </a:lnTo>
                  <a:lnTo>
                    <a:pt x="71" y="66"/>
                  </a:lnTo>
                  <a:lnTo>
                    <a:pt x="79" y="54"/>
                  </a:lnTo>
                  <a:lnTo>
                    <a:pt x="87" y="42"/>
                  </a:lnTo>
                  <a:lnTo>
                    <a:pt x="95" y="35"/>
                  </a:lnTo>
                  <a:lnTo>
                    <a:pt x="102" y="29"/>
                  </a:lnTo>
                  <a:lnTo>
                    <a:pt x="111" y="25"/>
                  </a:lnTo>
                  <a:lnTo>
                    <a:pt x="120" y="20"/>
                  </a:lnTo>
                  <a:lnTo>
                    <a:pt x="121" y="20"/>
                  </a:lnTo>
                  <a:lnTo>
                    <a:pt x="121" y="20"/>
                  </a:lnTo>
                  <a:lnTo>
                    <a:pt x="123" y="20"/>
                  </a:lnTo>
                  <a:lnTo>
                    <a:pt x="123" y="20"/>
                  </a:lnTo>
                  <a:lnTo>
                    <a:pt x="121" y="22"/>
                  </a:lnTo>
                  <a:lnTo>
                    <a:pt x="120" y="25"/>
                  </a:lnTo>
                  <a:lnTo>
                    <a:pt x="118" y="26"/>
                  </a:lnTo>
                  <a:lnTo>
                    <a:pt x="117" y="29"/>
                  </a:lnTo>
                  <a:lnTo>
                    <a:pt x="115" y="33"/>
                  </a:lnTo>
                  <a:lnTo>
                    <a:pt x="115" y="38"/>
                  </a:lnTo>
                  <a:lnTo>
                    <a:pt x="114" y="42"/>
                  </a:lnTo>
                  <a:lnTo>
                    <a:pt x="114" y="45"/>
                  </a:lnTo>
                  <a:lnTo>
                    <a:pt x="111" y="64"/>
                  </a:lnTo>
                  <a:lnTo>
                    <a:pt x="109" y="82"/>
                  </a:lnTo>
                  <a:lnTo>
                    <a:pt x="109" y="101"/>
                  </a:lnTo>
                  <a:lnTo>
                    <a:pt x="112" y="120"/>
                  </a:lnTo>
                  <a:lnTo>
                    <a:pt x="101" y="126"/>
                  </a:lnTo>
                  <a:lnTo>
                    <a:pt x="92" y="136"/>
                  </a:lnTo>
                  <a:lnTo>
                    <a:pt x="86" y="148"/>
                  </a:lnTo>
                  <a:lnTo>
                    <a:pt x="80" y="159"/>
                  </a:lnTo>
                  <a:lnTo>
                    <a:pt x="79" y="162"/>
                  </a:lnTo>
                  <a:lnTo>
                    <a:pt x="79" y="167"/>
                  </a:lnTo>
                  <a:lnTo>
                    <a:pt x="77" y="171"/>
                  </a:lnTo>
                  <a:lnTo>
                    <a:pt x="74" y="174"/>
                  </a:lnTo>
                  <a:lnTo>
                    <a:pt x="67" y="175"/>
                  </a:lnTo>
                  <a:lnTo>
                    <a:pt x="60" y="175"/>
                  </a:lnTo>
                  <a:lnTo>
                    <a:pt x="51" y="177"/>
                  </a:lnTo>
                  <a:lnTo>
                    <a:pt x="43" y="180"/>
                  </a:lnTo>
                  <a:lnTo>
                    <a:pt x="36" y="181"/>
                  </a:lnTo>
                  <a:lnTo>
                    <a:pt x="29" y="184"/>
                  </a:lnTo>
                  <a:lnTo>
                    <a:pt x="22" y="189"/>
                  </a:lnTo>
                  <a:lnTo>
                    <a:pt x="14" y="191"/>
                  </a:lnTo>
                  <a:lnTo>
                    <a:pt x="10" y="193"/>
                  </a:lnTo>
                  <a:lnTo>
                    <a:pt x="5" y="194"/>
                  </a:lnTo>
                  <a:lnTo>
                    <a:pt x="2" y="197"/>
                  </a:lnTo>
                  <a:lnTo>
                    <a:pt x="0" y="202"/>
                  </a:lnTo>
                  <a:lnTo>
                    <a:pt x="0" y="203"/>
                  </a:lnTo>
                  <a:lnTo>
                    <a:pt x="0" y="203"/>
                  </a:lnTo>
                  <a:lnTo>
                    <a:pt x="0" y="205"/>
                  </a:lnTo>
                  <a:lnTo>
                    <a:pt x="1" y="205"/>
                  </a:lnTo>
                  <a:lnTo>
                    <a:pt x="4" y="203"/>
                  </a:lnTo>
                  <a:lnTo>
                    <a:pt x="7" y="200"/>
                  </a:lnTo>
                  <a:lnTo>
                    <a:pt x="10" y="199"/>
                  </a:lnTo>
                  <a:lnTo>
                    <a:pt x="13" y="197"/>
                  </a:lnTo>
                  <a:lnTo>
                    <a:pt x="20" y="194"/>
                  </a:lnTo>
                  <a:lnTo>
                    <a:pt x="27" y="191"/>
                  </a:lnTo>
                  <a:lnTo>
                    <a:pt x="35" y="189"/>
                  </a:lnTo>
                  <a:lnTo>
                    <a:pt x="42" y="187"/>
                  </a:lnTo>
                  <a:lnTo>
                    <a:pt x="49" y="184"/>
                  </a:lnTo>
                  <a:lnTo>
                    <a:pt x="57" y="183"/>
                  </a:lnTo>
                  <a:lnTo>
                    <a:pt x="64" y="181"/>
                  </a:lnTo>
                  <a:lnTo>
                    <a:pt x="73" y="181"/>
                  </a:lnTo>
                  <a:lnTo>
                    <a:pt x="74" y="181"/>
                  </a:lnTo>
                  <a:lnTo>
                    <a:pt x="74" y="183"/>
                  </a:lnTo>
                  <a:lnTo>
                    <a:pt x="74" y="184"/>
                  </a:lnTo>
                  <a:lnTo>
                    <a:pt x="76" y="186"/>
                  </a:lnTo>
                  <a:lnTo>
                    <a:pt x="77" y="186"/>
                  </a:lnTo>
                  <a:lnTo>
                    <a:pt x="77" y="186"/>
                  </a:lnTo>
                  <a:lnTo>
                    <a:pt x="77" y="186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80" y="181"/>
                  </a:lnTo>
                  <a:lnTo>
                    <a:pt x="80" y="180"/>
                  </a:lnTo>
                  <a:lnTo>
                    <a:pt x="80" y="177"/>
                  </a:lnTo>
                  <a:lnTo>
                    <a:pt x="82" y="175"/>
                  </a:lnTo>
                  <a:lnTo>
                    <a:pt x="82" y="174"/>
                  </a:lnTo>
                  <a:lnTo>
                    <a:pt x="82" y="171"/>
                  </a:lnTo>
                  <a:lnTo>
                    <a:pt x="83" y="169"/>
                  </a:lnTo>
                  <a:lnTo>
                    <a:pt x="83" y="168"/>
                  </a:lnTo>
                  <a:lnTo>
                    <a:pt x="83" y="167"/>
                  </a:lnTo>
                  <a:lnTo>
                    <a:pt x="83" y="165"/>
                  </a:lnTo>
                  <a:lnTo>
                    <a:pt x="84" y="164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6" y="164"/>
                  </a:lnTo>
                  <a:lnTo>
                    <a:pt x="86" y="162"/>
                  </a:lnTo>
                  <a:lnTo>
                    <a:pt x="86" y="161"/>
                  </a:lnTo>
                  <a:lnTo>
                    <a:pt x="87" y="159"/>
                  </a:lnTo>
                  <a:lnTo>
                    <a:pt x="89" y="158"/>
                  </a:lnTo>
                  <a:lnTo>
                    <a:pt x="90" y="156"/>
                  </a:lnTo>
                  <a:lnTo>
                    <a:pt x="92" y="153"/>
                  </a:lnTo>
                  <a:lnTo>
                    <a:pt x="93" y="149"/>
                  </a:lnTo>
                  <a:lnTo>
                    <a:pt x="95" y="145"/>
                  </a:lnTo>
                  <a:lnTo>
                    <a:pt x="96" y="142"/>
                  </a:lnTo>
                  <a:lnTo>
                    <a:pt x="96" y="140"/>
                  </a:lnTo>
                  <a:lnTo>
                    <a:pt x="96" y="140"/>
                  </a:lnTo>
                  <a:lnTo>
                    <a:pt x="96" y="140"/>
                  </a:lnTo>
                  <a:lnTo>
                    <a:pt x="96" y="139"/>
                  </a:lnTo>
                  <a:lnTo>
                    <a:pt x="99" y="133"/>
                  </a:lnTo>
                  <a:lnTo>
                    <a:pt x="104" y="128"/>
                  </a:lnTo>
                  <a:lnTo>
                    <a:pt x="108" y="126"/>
                  </a:lnTo>
                  <a:lnTo>
                    <a:pt x="114" y="126"/>
                  </a:lnTo>
                  <a:lnTo>
                    <a:pt x="118" y="128"/>
                  </a:lnTo>
                  <a:lnTo>
                    <a:pt x="121" y="131"/>
                  </a:lnTo>
                  <a:lnTo>
                    <a:pt x="123" y="134"/>
                  </a:lnTo>
                  <a:lnTo>
                    <a:pt x="127" y="136"/>
                  </a:lnTo>
                  <a:lnTo>
                    <a:pt x="128" y="136"/>
                  </a:lnTo>
                  <a:lnTo>
                    <a:pt x="128" y="134"/>
                  </a:lnTo>
                  <a:lnTo>
                    <a:pt x="127" y="134"/>
                  </a:lnTo>
                  <a:lnTo>
                    <a:pt x="127" y="134"/>
                  </a:lnTo>
                  <a:lnTo>
                    <a:pt x="134" y="139"/>
                  </a:lnTo>
                  <a:lnTo>
                    <a:pt x="140" y="142"/>
                  </a:lnTo>
                  <a:lnTo>
                    <a:pt x="147" y="145"/>
                  </a:lnTo>
                  <a:lnTo>
                    <a:pt x="153" y="148"/>
                  </a:lnTo>
                  <a:lnTo>
                    <a:pt x="152" y="149"/>
                  </a:lnTo>
                  <a:lnTo>
                    <a:pt x="152" y="150"/>
                  </a:lnTo>
                  <a:lnTo>
                    <a:pt x="152" y="150"/>
                  </a:lnTo>
                  <a:lnTo>
                    <a:pt x="150" y="150"/>
                  </a:lnTo>
                  <a:lnTo>
                    <a:pt x="146" y="148"/>
                  </a:lnTo>
                  <a:lnTo>
                    <a:pt x="142" y="146"/>
                  </a:lnTo>
                  <a:lnTo>
                    <a:pt x="137" y="145"/>
                  </a:lnTo>
                  <a:lnTo>
                    <a:pt x="131" y="145"/>
                  </a:lnTo>
                  <a:lnTo>
                    <a:pt x="131" y="146"/>
                  </a:lnTo>
                  <a:lnTo>
                    <a:pt x="130" y="146"/>
                  </a:lnTo>
                  <a:lnTo>
                    <a:pt x="130" y="148"/>
                  </a:lnTo>
                  <a:lnTo>
                    <a:pt x="131" y="149"/>
                  </a:lnTo>
                  <a:lnTo>
                    <a:pt x="131" y="149"/>
                  </a:lnTo>
                  <a:lnTo>
                    <a:pt x="133" y="148"/>
                  </a:lnTo>
                  <a:lnTo>
                    <a:pt x="133" y="148"/>
                  </a:lnTo>
                  <a:lnTo>
                    <a:pt x="134" y="148"/>
                  </a:lnTo>
                  <a:lnTo>
                    <a:pt x="142" y="152"/>
                  </a:lnTo>
                  <a:lnTo>
                    <a:pt x="149" y="158"/>
                  </a:lnTo>
                  <a:lnTo>
                    <a:pt x="156" y="164"/>
                  </a:lnTo>
                  <a:lnTo>
                    <a:pt x="164" y="167"/>
                  </a:lnTo>
                  <a:lnTo>
                    <a:pt x="165" y="167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66" y="169"/>
                  </a:lnTo>
                  <a:lnTo>
                    <a:pt x="165" y="169"/>
                  </a:lnTo>
                  <a:lnTo>
                    <a:pt x="162" y="168"/>
                  </a:lnTo>
                  <a:lnTo>
                    <a:pt x="161" y="167"/>
                  </a:lnTo>
                  <a:lnTo>
                    <a:pt x="158" y="167"/>
                  </a:lnTo>
                  <a:lnTo>
                    <a:pt x="149" y="165"/>
                  </a:lnTo>
                  <a:lnTo>
                    <a:pt x="142" y="162"/>
                  </a:lnTo>
                  <a:lnTo>
                    <a:pt x="133" y="161"/>
                  </a:lnTo>
                  <a:lnTo>
                    <a:pt x="124" y="159"/>
                  </a:lnTo>
                  <a:lnTo>
                    <a:pt x="124" y="159"/>
                  </a:lnTo>
                  <a:lnTo>
                    <a:pt x="123" y="161"/>
                  </a:lnTo>
                  <a:lnTo>
                    <a:pt x="123" y="161"/>
                  </a:lnTo>
                  <a:lnTo>
                    <a:pt x="123" y="162"/>
                  </a:lnTo>
                  <a:lnTo>
                    <a:pt x="130" y="167"/>
                  </a:lnTo>
                  <a:lnTo>
                    <a:pt x="136" y="169"/>
                  </a:lnTo>
                  <a:lnTo>
                    <a:pt x="143" y="172"/>
                  </a:lnTo>
                  <a:lnTo>
                    <a:pt x="149" y="175"/>
                  </a:lnTo>
                  <a:lnTo>
                    <a:pt x="152" y="175"/>
                  </a:lnTo>
                  <a:lnTo>
                    <a:pt x="153" y="175"/>
                  </a:lnTo>
                  <a:lnTo>
                    <a:pt x="156" y="175"/>
                  </a:lnTo>
                  <a:lnTo>
                    <a:pt x="159" y="177"/>
                  </a:lnTo>
                  <a:lnTo>
                    <a:pt x="162" y="180"/>
                  </a:lnTo>
                  <a:lnTo>
                    <a:pt x="164" y="183"/>
                  </a:lnTo>
                  <a:lnTo>
                    <a:pt x="164" y="186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2" y="190"/>
                  </a:lnTo>
                  <a:lnTo>
                    <a:pt x="153" y="184"/>
                  </a:lnTo>
                  <a:lnTo>
                    <a:pt x="143" y="181"/>
                  </a:lnTo>
                  <a:lnTo>
                    <a:pt x="131" y="178"/>
                  </a:lnTo>
                  <a:lnTo>
                    <a:pt x="121" y="175"/>
                  </a:lnTo>
                  <a:lnTo>
                    <a:pt x="120" y="175"/>
                  </a:lnTo>
                  <a:lnTo>
                    <a:pt x="120" y="175"/>
                  </a:lnTo>
                  <a:lnTo>
                    <a:pt x="118" y="175"/>
                  </a:lnTo>
                  <a:lnTo>
                    <a:pt x="117" y="175"/>
                  </a:lnTo>
                  <a:lnTo>
                    <a:pt x="117" y="175"/>
                  </a:lnTo>
                  <a:lnTo>
                    <a:pt x="117" y="175"/>
                  </a:lnTo>
                  <a:lnTo>
                    <a:pt x="117" y="177"/>
                  </a:lnTo>
                  <a:lnTo>
                    <a:pt x="117" y="177"/>
                  </a:lnTo>
                  <a:lnTo>
                    <a:pt x="125" y="181"/>
                  </a:lnTo>
                  <a:lnTo>
                    <a:pt x="134" y="184"/>
                  </a:lnTo>
                  <a:lnTo>
                    <a:pt x="143" y="189"/>
                  </a:lnTo>
                  <a:lnTo>
                    <a:pt x="153" y="191"/>
                  </a:lnTo>
                  <a:lnTo>
                    <a:pt x="156" y="193"/>
                  </a:lnTo>
                  <a:lnTo>
                    <a:pt x="159" y="194"/>
                  </a:lnTo>
                  <a:lnTo>
                    <a:pt x="161" y="196"/>
                  </a:lnTo>
                  <a:lnTo>
                    <a:pt x="164" y="197"/>
                  </a:lnTo>
                  <a:lnTo>
                    <a:pt x="165" y="197"/>
                  </a:lnTo>
                  <a:lnTo>
                    <a:pt x="165" y="196"/>
                  </a:lnTo>
                  <a:lnTo>
                    <a:pt x="165" y="196"/>
                  </a:lnTo>
                  <a:lnTo>
                    <a:pt x="166" y="194"/>
                  </a:lnTo>
                  <a:lnTo>
                    <a:pt x="166" y="194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9" y="193"/>
                  </a:lnTo>
                  <a:lnTo>
                    <a:pt x="171" y="193"/>
                  </a:lnTo>
                  <a:lnTo>
                    <a:pt x="171" y="191"/>
                  </a:lnTo>
                  <a:lnTo>
                    <a:pt x="172" y="190"/>
                  </a:lnTo>
                  <a:lnTo>
                    <a:pt x="172" y="187"/>
                  </a:lnTo>
                  <a:lnTo>
                    <a:pt x="172" y="184"/>
                  </a:lnTo>
                  <a:lnTo>
                    <a:pt x="172" y="183"/>
                  </a:lnTo>
                  <a:lnTo>
                    <a:pt x="172" y="180"/>
                  </a:lnTo>
                  <a:lnTo>
                    <a:pt x="172" y="178"/>
                  </a:lnTo>
                  <a:lnTo>
                    <a:pt x="174" y="177"/>
                  </a:lnTo>
                  <a:lnTo>
                    <a:pt x="175" y="175"/>
                  </a:lnTo>
                  <a:lnTo>
                    <a:pt x="175" y="174"/>
                  </a:lnTo>
                  <a:lnTo>
                    <a:pt x="175" y="169"/>
                  </a:lnTo>
                  <a:lnTo>
                    <a:pt x="174" y="167"/>
                  </a:lnTo>
                  <a:lnTo>
                    <a:pt x="171" y="162"/>
                  </a:lnTo>
                  <a:lnTo>
                    <a:pt x="168" y="159"/>
                  </a:lnTo>
                  <a:lnTo>
                    <a:pt x="166" y="158"/>
                  </a:lnTo>
                  <a:lnTo>
                    <a:pt x="166" y="156"/>
                  </a:lnTo>
                  <a:lnTo>
                    <a:pt x="166" y="155"/>
                  </a:lnTo>
                  <a:lnTo>
                    <a:pt x="166" y="153"/>
                  </a:lnTo>
                  <a:lnTo>
                    <a:pt x="166" y="152"/>
                  </a:lnTo>
                  <a:lnTo>
                    <a:pt x="168" y="152"/>
                  </a:lnTo>
                  <a:lnTo>
                    <a:pt x="168" y="152"/>
                  </a:lnTo>
                  <a:lnTo>
                    <a:pt x="168" y="152"/>
                  </a:lnTo>
                  <a:lnTo>
                    <a:pt x="169" y="153"/>
                  </a:lnTo>
                  <a:lnTo>
                    <a:pt x="169" y="153"/>
                  </a:lnTo>
                  <a:lnTo>
                    <a:pt x="169" y="153"/>
                  </a:lnTo>
                  <a:lnTo>
                    <a:pt x="169" y="153"/>
                  </a:lnTo>
                  <a:lnTo>
                    <a:pt x="171" y="152"/>
                  </a:lnTo>
                  <a:lnTo>
                    <a:pt x="172" y="150"/>
                  </a:lnTo>
                  <a:lnTo>
                    <a:pt x="172" y="149"/>
                  </a:lnTo>
                  <a:lnTo>
                    <a:pt x="171" y="148"/>
                  </a:lnTo>
                  <a:lnTo>
                    <a:pt x="169" y="146"/>
                  </a:lnTo>
                  <a:lnTo>
                    <a:pt x="168" y="143"/>
                  </a:lnTo>
                  <a:lnTo>
                    <a:pt x="165" y="142"/>
                  </a:lnTo>
                  <a:lnTo>
                    <a:pt x="164" y="140"/>
                  </a:lnTo>
                  <a:lnTo>
                    <a:pt x="169" y="133"/>
                  </a:lnTo>
                  <a:lnTo>
                    <a:pt x="174" y="124"/>
                  </a:lnTo>
                  <a:lnTo>
                    <a:pt x="178" y="115"/>
                  </a:lnTo>
                  <a:lnTo>
                    <a:pt x="181" y="105"/>
                  </a:lnTo>
                  <a:lnTo>
                    <a:pt x="183" y="98"/>
                  </a:lnTo>
                  <a:lnTo>
                    <a:pt x="185" y="92"/>
                  </a:lnTo>
                  <a:lnTo>
                    <a:pt x="187" y="85"/>
                  </a:lnTo>
                  <a:lnTo>
                    <a:pt x="187" y="77"/>
                  </a:lnTo>
                  <a:lnTo>
                    <a:pt x="187" y="77"/>
                  </a:lnTo>
                  <a:lnTo>
                    <a:pt x="185" y="77"/>
                  </a:lnTo>
                  <a:lnTo>
                    <a:pt x="185" y="77"/>
                  </a:lnTo>
                  <a:lnTo>
                    <a:pt x="184" y="77"/>
                  </a:lnTo>
                  <a:lnTo>
                    <a:pt x="183" y="79"/>
                  </a:lnTo>
                  <a:lnTo>
                    <a:pt x="183" y="80"/>
                  </a:lnTo>
                  <a:lnTo>
                    <a:pt x="183" y="82"/>
                  </a:lnTo>
                  <a:lnTo>
                    <a:pt x="181" y="83"/>
                  </a:lnTo>
                  <a:lnTo>
                    <a:pt x="175" y="98"/>
                  </a:lnTo>
                  <a:lnTo>
                    <a:pt x="169" y="112"/>
                  </a:lnTo>
                  <a:lnTo>
                    <a:pt x="165" y="126"/>
                  </a:lnTo>
                  <a:lnTo>
                    <a:pt x="158" y="139"/>
                  </a:lnTo>
                  <a:lnTo>
                    <a:pt x="149" y="134"/>
                  </a:lnTo>
                  <a:lnTo>
                    <a:pt x="140" y="130"/>
                  </a:lnTo>
                  <a:lnTo>
                    <a:pt x="131" y="127"/>
                  </a:lnTo>
                  <a:lnTo>
                    <a:pt x="123" y="123"/>
                  </a:lnTo>
                  <a:lnTo>
                    <a:pt x="121" y="118"/>
                  </a:lnTo>
                  <a:lnTo>
                    <a:pt x="121" y="112"/>
                  </a:lnTo>
                  <a:lnTo>
                    <a:pt x="121" y="108"/>
                  </a:lnTo>
                  <a:lnTo>
                    <a:pt x="121" y="104"/>
                  </a:lnTo>
                  <a:lnTo>
                    <a:pt x="120" y="87"/>
                  </a:lnTo>
                  <a:lnTo>
                    <a:pt x="121" y="70"/>
                  </a:lnTo>
                  <a:lnTo>
                    <a:pt x="121" y="52"/>
                  </a:lnTo>
                  <a:lnTo>
                    <a:pt x="124" y="35"/>
                  </a:lnTo>
                  <a:lnTo>
                    <a:pt x="130" y="36"/>
                  </a:lnTo>
                  <a:lnTo>
                    <a:pt x="137" y="38"/>
                  </a:lnTo>
                  <a:lnTo>
                    <a:pt x="143" y="38"/>
                  </a:lnTo>
                  <a:lnTo>
                    <a:pt x="150" y="38"/>
                  </a:lnTo>
                  <a:lnTo>
                    <a:pt x="156" y="36"/>
                  </a:lnTo>
                  <a:lnTo>
                    <a:pt x="164" y="36"/>
                  </a:lnTo>
                  <a:lnTo>
                    <a:pt x="169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7" y="33"/>
                  </a:lnTo>
                  <a:lnTo>
                    <a:pt x="178" y="33"/>
                  </a:lnTo>
                  <a:lnTo>
                    <a:pt x="178" y="33"/>
                  </a:lnTo>
                  <a:lnTo>
                    <a:pt x="181" y="48"/>
                  </a:lnTo>
                  <a:lnTo>
                    <a:pt x="184" y="61"/>
                  </a:lnTo>
                  <a:lnTo>
                    <a:pt x="188" y="76"/>
                  </a:lnTo>
                  <a:lnTo>
                    <a:pt x="193" y="90"/>
                  </a:lnTo>
                  <a:lnTo>
                    <a:pt x="199" y="101"/>
                  </a:lnTo>
                  <a:lnTo>
                    <a:pt x="205" y="109"/>
                  </a:lnTo>
                  <a:lnTo>
                    <a:pt x="210" y="118"/>
                  </a:lnTo>
                  <a:lnTo>
                    <a:pt x="218" y="127"/>
                  </a:lnTo>
                  <a:lnTo>
                    <a:pt x="215" y="131"/>
                  </a:lnTo>
                  <a:lnTo>
                    <a:pt x="212" y="136"/>
                  </a:lnTo>
                  <a:lnTo>
                    <a:pt x="212" y="140"/>
                  </a:lnTo>
                  <a:lnTo>
                    <a:pt x="213" y="145"/>
                  </a:lnTo>
                  <a:lnTo>
                    <a:pt x="213" y="146"/>
                  </a:lnTo>
                  <a:lnTo>
                    <a:pt x="213" y="148"/>
                  </a:lnTo>
                  <a:lnTo>
                    <a:pt x="213" y="149"/>
                  </a:lnTo>
                  <a:lnTo>
                    <a:pt x="213" y="150"/>
                  </a:lnTo>
                  <a:lnTo>
                    <a:pt x="212" y="155"/>
                  </a:lnTo>
                  <a:lnTo>
                    <a:pt x="210" y="158"/>
                  </a:lnTo>
                  <a:lnTo>
                    <a:pt x="210" y="162"/>
                  </a:lnTo>
                  <a:lnTo>
                    <a:pt x="212" y="167"/>
                  </a:lnTo>
                  <a:lnTo>
                    <a:pt x="213" y="168"/>
                  </a:lnTo>
                  <a:lnTo>
                    <a:pt x="213" y="169"/>
                  </a:lnTo>
                  <a:lnTo>
                    <a:pt x="215" y="171"/>
                  </a:lnTo>
                  <a:lnTo>
                    <a:pt x="215" y="172"/>
                  </a:lnTo>
                  <a:lnTo>
                    <a:pt x="216" y="178"/>
                  </a:lnTo>
                  <a:lnTo>
                    <a:pt x="219" y="183"/>
                  </a:lnTo>
                  <a:lnTo>
                    <a:pt x="222" y="189"/>
                  </a:lnTo>
                  <a:lnTo>
                    <a:pt x="225" y="193"/>
                  </a:lnTo>
                  <a:lnTo>
                    <a:pt x="226" y="194"/>
                  </a:lnTo>
                  <a:lnTo>
                    <a:pt x="228" y="197"/>
                  </a:lnTo>
                  <a:lnTo>
                    <a:pt x="226" y="200"/>
                  </a:lnTo>
                  <a:lnTo>
                    <a:pt x="225" y="203"/>
                  </a:lnTo>
                  <a:lnTo>
                    <a:pt x="216" y="208"/>
                  </a:lnTo>
                  <a:lnTo>
                    <a:pt x="207" y="210"/>
                  </a:lnTo>
                  <a:lnTo>
                    <a:pt x="199" y="215"/>
                  </a:lnTo>
                  <a:lnTo>
                    <a:pt x="191" y="222"/>
                  </a:lnTo>
                  <a:lnTo>
                    <a:pt x="191" y="222"/>
                  </a:lnTo>
                  <a:lnTo>
                    <a:pt x="191" y="224"/>
                  </a:lnTo>
                  <a:lnTo>
                    <a:pt x="193" y="227"/>
                  </a:lnTo>
                  <a:lnTo>
                    <a:pt x="194" y="228"/>
                  </a:lnTo>
                  <a:lnTo>
                    <a:pt x="196" y="228"/>
                  </a:lnTo>
                  <a:lnTo>
                    <a:pt x="196" y="228"/>
                  </a:lnTo>
                  <a:lnTo>
                    <a:pt x="196" y="228"/>
                  </a:lnTo>
                  <a:lnTo>
                    <a:pt x="197" y="228"/>
                  </a:lnTo>
                  <a:lnTo>
                    <a:pt x="202" y="230"/>
                  </a:lnTo>
                  <a:lnTo>
                    <a:pt x="206" y="230"/>
                  </a:lnTo>
                  <a:lnTo>
                    <a:pt x="209" y="231"/>
                  </a:lnTo>
                  <a:lnTo>
                    <a:pt x="213" y="232"/>
                  </a:lnTo>
                  <a:lnTo>
                    <a:pt x="216" y="232"/>
                  </a:lnTo>
                  <a:lnTo>
                    <a:pt x="219" y="232"/>
                  </a:lnTo>
                  <a:lnTo>
                    <a:pt x="222" y="232"/>
                  </a:lnTo>
                  <a:lnTo>
                    <a:pt x="225" y="232"/>
                  </a:lnTo>
                  <a:lnTo>
                    <a:pt x="231" y="231"/>
                  </a:lnTo>
                  <a:lnTo>
                    <a:pt x="237" y="230"/>
                  </a:lnTo>
                  <a:lnTo>
                    <a:pt x="243" y="228"/>
                  </a:lnTo>
                  <a:lnTo>
                    <a:pt x="248" y="227"/>
                  </a:lnTo>
                  <a:lnTo>
                    <a:pt x="253" y="225"/>
                  </a:lnTo>
                  <a:lnTo>
                    <a:pt x="257" y="224"/>
                  </a:lnTo>
                  <a:lnTo>
                    <a:pt x="260" y="224"/>
                  </a:lnTo>
                  <a:lnTo>
                    <a:pt x="265" y="224"/>
                  </a:lnTo>
                  <a:lnTo>
                    <a:pt x="263" y="225"/>
                  </a:lnTo>
                  <a:lnTo>
                    <a:pt x="265" y="224"/>
                  </a:lnTo>
                  <a:lnTo>
                    <a:pt x="267" y="224"/>
                  </a:lnTo>
                  <a:lnTo>
                    <a:pt x="269" y="222"/>
                  </a:lnTo>
                  <a:lnTo>
                    <a:pt x="270" y="222"/>
                  </a:lnTo>
                  <a:lnTo>
                    <a:pt x="272" y="221"/>
                  </a:lnTo>
                  <a:lnTo>
                    <a:pt x="273" y="218"/>
                  </a:lnTo>
                  <a:lnTo>
                    <a:pt x="273" y="216"/>
                  </a:lnTo>
                  <a:lnTo>
                    <a:pt x="272" y="215"/>
                  </a:lnTo>
                  <a:lnTo>
                    <a:pt x="270" y="212"/>
                  </a:lnTo>
                  <a:lnTo>
                    <a:pt x="269" y="210"/>
                  </a:lnTo>
                  <a:lnTo>
                    <a:pt x="266" y="209"/>
                  </a:lnTo>
                  <a:lnTo>
                    <a:pt x="265" y="208"/>
                  </a:lnTo>
                  <a:lnTo>
                    <a:pt x="269" y="205"/>
                  </a:lnTo>
                  <a:lnTo>
                    <a:pt x="275" y="203"/>
                  </a:lnTo>
                  <a:lnTo>
                    <a:pt x="279" y="203"/>
                  </a:lnTo>
                  <a:lnTo>
                    <a:pt x="284" y="200"/>
                  </a:lnTo>
                  <a:lnTo>
                    <a:pt x="286" y="203"/>
                  </a:lnTo>
                  <a:lnTo>
                    <a:pt x="288" y="206"/>
                  </a:lnTo>
                  <a:lnTo>
                    <a:pt x="291" y="208"/>
                  </a:lnTo>
                  <a:lnTo>
                    <a:pt x="294" y="210"/>
                  </a:lnTo>
                  <a:lnTo>
                    <a:pt x="298" y="212"/>
                  </a:lnTo>
                  <a:lnTo>
                    <a:pt x="303" y="213"/>
                  </a:lnTo>
                  <a:lnTo>
                    <a:pt x="307" y="215"/>
                  </a:lnTo>
                  <a:lnTo>
                    <a:pt x="311" y="216"/>
                  </a:lnTo>
                  <a:lnTo>
                    <a:pt x="322" y="219"/>
                  </a:lnTo>
                  <a:lnTo>
                    <a:pt x="330" y="221"/>
                  </a:lnTo>
                  <a:lnTo>
                    <a:pt x="341" y="221"/>
                  </a:lnTo>
                  <a:lnTo>
                    <a:pt x="351" y="221"/>
                  </a:lnTo>
                  <a:lnTo>
                    <a:pt x="352" y="221"/>
                  </a:lnTo>
                  <a:lnTo>
                    <a:pt x="352" y="219"/>
                  </a:lnTo>
                  <a:lnTo>
                    <a:pt x="352" y="218"/>
                  </a:lnTo>
                  <a:lnTo>
                    <a:pt x="352" y="218"/>
                  </a:lnTo>
                  <a:lnTo>
                    <a:pt x="354" y="219"/>
                  </a:lnTo>
                  <a:lnTo>
                    <a:pt x="354" y="221"/>
                  </a:lnTo>
                  <a:lnTo>
                    <a:pt x="355" y="222"/>
                  </a:lnTo>
                  <a:lnTo>
                    <a:pt x="355" y="222"/>
                  </a:lnTo>
                  <a:lnTo>
                    <a:pt x="354" y="224"/>
                  </a:lnTo>
                  <a:lnTo>
                    <a:pt x="354" y="225"/>
                  </a:lnTo>
                  <a:lnTo>
                    <a:pt x="354" y="227"/>
                  </a:lnTo>
                  <a:lnTo>
                    <a:pt x="354" y="228"/>
                  </a:lnTo>
                  <a:lnTo>
                    <a:pt x="352" y="235"/>
                  </a:lnTo>
                  <a:lnTo>
                    <a:pt x="351" y="243"/>
                  </a:lnTo>
                  <a:lnTo>
                    <a:pt x="351" y="249"/>
                  </a:lnTo>
                  <a:lnTo>
                    <a:pt x="351" y="256"/>
                  </a:lnTo>
                  <a:lnTo>
                    <a:pt x="352" y="262"/>
                  </a:lnTo>
                  <a:lnTo>
                    <a:pt x="354" y="266"/>
                  </a:lnTo>
                  <a:lnTo>
                    <a:pt x="354" y="271"/>
                  </a:lnTo>
                  <a:lnTo>
                    <a:pt x="355" y="275"/>
                  </a:lnTo>
                  <a:lnTo>
                    <a:pt x="357" y="275"/>
                  </a:lnTo>
                  <a:lnTo>
                    <a:pt x="358" y="275"/>
                  </a:lnTo>
                  <a:lnTo>
                    <a:pt x="358" y="275"/>
                  </a:lnTo>
                  <a:lnTo>
                    <a:pt x="360" y="275"/>
                  </a:lnTo>
                  <a:lnTo>
                    <a:pt x="360" y="273"/>
                  </a:lnTo>
                  <a:lnTo>
                    <a:pt x="361" y="272"/>
                  </a:lnTo>
                  <a:lnTo>
                    <a:pt x="361" y="271"/>
                  </a:lnTo>
                  <a:lnTo>
                    <a:pt x="361" y="269"/>
                  </a:lnTo>
                  <a:lnTo>
                    <a:pt x="361" y="263"/>
                  </a:lnTo>
                  <a:lnTo>
                    <a:pt x="361" y="257"/>
                  </a:lnTo>
                  <a:lnTo>
                    <a:pt x="361" y="252"/>
                  </a:lnTo>
                  <a:lnTo>
                    <a:pt x="360" y="246"/>
                  </a:lnTo>
                  <a:lnTo>
                    <a:pt x="360" y="240"/>
                  </a:lnTo>
                  <a:lnTo>
                    <a:pt x="358" y="234"/>
                  </a:lnTo>
                  <a:lnTo>
                    <a:pt x="358" y="230"/>
                  </a:lnTo>
                  <a:lnTo>
                    <a:pt x="357" y="224"/>
                  </a:lnTo>
                  <a:lnTo>
                    <a:pt x="371" y="231"/>
                  </a:lnTo>
                  <a:lnTo>
                    <a:pt x="385" y="237"/>
                  </a:lnTo>
                  <a:lnTo>
                    <a:pt x="399" y="244"/>
                  </a:lnTo>
                  <a:lnTo>
                    <a:pt x="412" y="250"/>
                  </a:lnTo>
                  <a:lnTo>
                    <a:pt x="426" y="257"/>
                  </a:lnTo>
                  <a:lnTo>
                    <a:pt x="439" y="265"/>
                  </a:lnTo>
                  <a:lnTo>
                    <a:pt x="453" y="271"/>
                  </a:lnTo>
                  <a:lnTo>
                    <a:pt x="467" y="278"/>
                  </a:lnTo>
                  <a:lnTo>
                    <a:pt x="467" y="278"/>
                  </a:lnTo>
                  <a:lnTo>
                    <a:pt x="467" y="278"/>
                  </a:lnTo>
                  <a:lnTo>
                    <a:pt x="467" y="279"/>
                  </a:lnTo>
                  <a:lnTo>
                    <a:pt x="467" y="279"/>
                  </a:lnTo>
                  <a:lnTo>
                    <a:pt x="467" y="279"/>
                  </a:lnTo>
                  <a:lnTo>
                    <a:pt x="468" y="279"/>
                  </a:lnTo>
                  <a:lnTo>
                    <a:pt x="468" y="278"/>
                  </a:lnTo>
                  <a:lnTo>
                    <a:pt x="468" y="278"/>
                  </a:lnTo>
                  <a:lnTo>
                    <a:pt x="469" y="278"/>
                  </a:lnTo>
                  <a:lnTo>
                    <a:pt x="469" y="278"/>
                  </a:lnTo>
                  <a:lnTo>
                    <a:pt x="469" y="278"/>
                  </a:lnTo>
                  <a:lnTo>
                    <a:pt x="469" y="279"/>
                  </a:lnTo>
                  <a:lnTo>
                    <a:pt x="469" y="279"/>
                  </a:lnTo>
                  <a:lnTo>
                    <a:pt x="469" y="279"/>
                  </a:lnTo>
                  <a:lnTo>
                    <a:pt x="469" y="281"/>
                  </a:lnTo>
                  <a:lnTo>
                    <a:pt x="469" y="281"/>
                  </a:lnTo>
                  <a:lnTo>
                    <a:pt x="471" y="281"/>
                  </a:lnTo>
                  <a:lnTo>
                    <a:pt x="471" y="279"/>
                  </a:lnTo>
                  <a:lnTo>
                    <a:pt x="471" y="279"/>
                  </a:lnTo>
                  <a:lnTo>
                    <a:pt x="471" y="279"/>
                  </a:lnTo>
                  <a:lnTo>
                    <a:pt x="472" y="279"/>
                  </a:lnTo>
                  <a:lnTo>
                    <a:pt x="472" y="279"/>
                  </a:lnTo>
                  <a:lnTo>
                    <a:pt x="472" y="279"/>
                  </a:lnTo>
                  <a:lnTo>
                    <a:pt x="472" y="281"/>
                  </a:lnTo>
                  <a:lnTo>
                    <a:pt x="483" y="282"/>
                  </a:lnTo>
                  <a:lnTo>
                    <a:pt x="491" y="285"/>
                  </a:lnTo>
                  <a:lnTo>
                    <a:pt x="500" y="288"/>
                  </a:lnTo>
                  <a:lnTo>
                    <a:pt x="510" y="291"/>
                  </a:lnTo>
                  <a:lnTo>
                    <a:pt x="512" y="291"/>
                  </a:lnTo>
                  <a:lnTo>
                    <a:pt x="512" y="293"/>
                  </a:lnTo>
                  <a:lnTo>
                    <a:pt x="512" y="294"/>
                  </a:lnTo>
                  <a:lnTo>
                    <a:pt x="512" y="295"/>
                  </a:lnTo>
                  <a:lnTo>
                    <a:pt x="512" y="295"/>
                  </a:lnTo>
                  <a:lnTo>
                    <a:pt x="512" y="297"/>
                  </a:lnTo>
                  <a:lnTo>
                    <a:pt x="512" y="297"/>
                  </a:lnTo>
                  <a:lnTo>
                    <a:pt x="510" y="295"/>
                  </a:lnTo>
                  <a:lnTo>
                    <a:pt x="510" y="297"/>
                  </a:lnTo>
                  <a:lnTo>
                    <a:pt x="510" y="297"/>
                  </a:lnTo>
                  <a:lnTo>
                    <a:pt x="510" y="298"/>
                  </a:lnTo>
                  <a:lnTo>
                    <a:pt x="510" y="298"/>
                  </a:lnTo>
                  <a:lnTo>
                    <a:pt x="512" y="295"/>
                  </a:lnTo>
                  <a:lnTo>
                    <a:pt x="515" y="294"/>
                  </a:lnTo>
                  <a:lnTo>
                    <a:pt x="516" y="291"/>
                  </a:lnTo>
                  <a:lnTo>
                    <a:pt x="518" y="290"/>
                  </a:lnTo>
                  <a:lnTo>
                    <a:pt x="518" y="290"/>
                  </a:lnTo>
                  <a:lnTo>
                    <a:pt x="518" y="288"/>
                  </a:lnTo>
                  <a:lnTo>
                    <a:pt x="518" y="287"/>
                  </a:lnTo>
                  <a:lnTo>
                    <a:pt x="518" y="287"/>
                  </a:lnTo>
                  <a:lnTo>
                    <a:pt x="510" y="284"/>
                  </a:lnTo>
                  <a:lnTo>
                    <a:pt x="503" y="282"/>
                  </a:lnTo>
                  <a:lnTo>
                    <a:pt x="496" y="281"/>
                  </a:lnTo>
                  <a:lnTo>
                    <a:pt x="489" y="279"/>
                  </a:lnTo>
                  <a:lnTo>
                    <a:pt x="481" y="275"/>
                  </a:lnTo>
                  <a:lnTo>
                    <a:pt x="474" y="272"/>
                  </a:lnTo>
                  <a:lnTo>
                    <a:pt x="467" y="269"/>
                  </a:lnTo>
                  <a:lnTo>
                    <a:pt x="459" y="265"/>
                  </a:lnTo>
                  <a:lnTo>
                    <a:pt x="449" y="260"/>
                  </a:lnTo>
                  <a:lnTo>
                    <a:pt x="439" y="254"/>
                  </a:lnTo>
                  <a:lnTo>
                    <a:pt x="428" y="250"/>
                  </a:lnTo>
                  <a:lnTo>
                    <a:pt x="418" y="244"/>
                  </a:lnTo>
                  <a:lnTo>
                    <a:pt x="414" y="241"/>
                  </a:lnTo>
                  <a:lnTo>
                    <a:pt x="409" y="238"/>
                  </a:lnTo>
                  <a:lnTo>
                    <a:pt x="404" y="235"/>
                  </a:lnTo>
                  <a:lnTo>
                    <a:pt x="399" y="232"/>
                  </a:lnTo>
                  <a:lnTo>
                    <a:pt x="389" y="228"/>
                  </a:lnTo>
                  <a:lnTo>
                    <a:pt x="380" y="224"/>
                  </a:lnTo>
                  <a:lnTo>
                    <a:pt x="371" y="219"/>
                  </a:lnTo>
                  <a:lnTo>
                    <a:pt x="363" y="216"/>
                  </a:lnTo>
                  <a:lnTo>
                    <a:pt x="360" y="215"/>
                  </a:lnTo>
                  <a:lnTo>
                    <a:pt x="357" y="213"/>
                  </a:lnTo>
                  <a:lnTo>
                    <a:pt x="354" y="215"/>
                  </a:lnTo>
                  <a:lnTo>
                    <a:pt x="351" y="216"/>
                  </a:lnTo>
                  <a:lnTo>
                    <a:pt x="342" y="216"/>
                  </a:lnTo>
                  <a:lnTo>
                    <a:pt x="332" y="215"/>
                  </a:lnTo>
                  <a:lnTo>
                    <a:pt x="323" y="213"/>
                  </a:lnTo>
                  <a:lnTo>
                    <a:pt x="314" y="212"/>
                  </a:lnTo>
                  <a:lnTo>
                    <a:pt x="306" y="208"/>
                  </a:lnTo>
                  <a:lnTo>
                    <a:pt x="297" y="203"/>
                  </a:lnTo>
                  <a:lnTo>
                    <a:pt x="291" y="197"/>
                  </a:lnTo>
                  <a:lnTo>
                    <a:pt x="285" y="190"/>
                  </a:lnTo>
                  <a:lnTo>
                    <a:pt x="286" y="189"/>
                  </a:lnTo>
                  <a:lnTo>
                    <a:pt x="292" y="191"/>
                  </a:lnTo>
                  <a:lnTo>
                    <a:pt x="298" y="193"/>
                  </a:lnTo>
                  <a:lnTo>
                    <a:pt x="303" y="196"/>
                  </a:lnTo>
                  <a:lnTo>
                    <a:pt x="308" y="197"/>
                  </a:lnTo>
                  <a:lnTo>
                    <a:pt x="314" y="199"/>
                  </a:lnTo>
                  <a:lnTo>
                    <a:pt x="320" y="200"/>
                  </a:lnTo>
                  <a:lnTo>
                    <a:pt x="325" y="199"/>
                  </a:lnTo>
                  <a:lnTo>
                    <a:pt x="330" y="197"/>
                  </a:lnTo>
                  <a:lnTo>
                    <a:pt x="332" y="196"/>
                  </a:lnTo>
                  <a:lnTo>
                    <a:pt x="330" y="194"/>
                  </a:lnTo>
                  <a:lnTo>
                    <a:pt x="329" y="193"/>
                  </a:lnTo>
                  <a:lnTo>
                    <a:pt x="326" y="193"/>
                  </a:lnTo>
                  <a:lnTo>
                    <a:pt x="323" y="193"/>
                  </a:lnTo>
                  <a:lnTo>
                    <a:pt x="320" y="193"/>
                  </a:lnTo>
                  <a:lnTo>
                    <a:pt x="316" y="193"/>
                  </a:lnTo>
                  <a:lnTo>
                    <a:pt x="313" y="191"/>
                  </a:lnTo>
                  <a:lnTo>
                    <a:pt x="306" y="189"/>
                  </a:lnTo>
                  <a:lnTo>
                    <a:pt x="298" y="186"/>
                  </a:lnTo>
                  <a:lnTo>
                    <a:pt x="292" y="181"/>
                  </a:lnTo>
                  <a:lnTo>
                    <a:pt x="285" y="177"/>
                  </a:lnTo>
                  <a:lnTo>
                    <a:pt x="284" y="177"/>
                  </a:lnTo>
                  <a:lnTo>
                    <a:pt x="284" y="177"/>
                  </a:lnTo>
                  <a:lnTo>
                    <a:pt x="284" y="177"/>
                  </a:lnTo>
                  <a:lnTo>
                    <a:pt x="282" y="177"/>
                  </a:lnTo>
                  <a:lnTo>
                    <a:pt x="279" y="174"/>
                  </a:lnTo>
                  <a:lnTo>
                    <a:pt x="278" y="171"/>
                  </a:lnTo>
                  <a:lnTo>
                    <a:pt x="275" y="168"/>
                  </a:lnTo>
                  <a:lnTo>
                    <a:pt x="272" y="167"/>
                  </a:lnTo>
                  <a:lnTo>
                    <a:pt x="267" y="167"/>
                  </a:lnTo>
                  <a:lnTo>
                    <a:pt x="263" y="167"/>
                  </a:lnTo>
                  <a:lnTo>
                    <a:pt x="259" y="167"/>
                  </a:lnTo>
                  <a:lnTo>
                    <a:pt x="256" y="165"/>
                  </a:lnTo>
                  <a:lnTo>
                    <a:pt x="250" y="164"/>
                  </a:lnTo>
                  <a:lnTo>
                    <a:pt x="245" y="162"/>
                  </a:lnTo>
                  <a:lnTo>
                    <a:pt x="241" y="159"/>
                  </a:lnTo>
                  <a:lnTo>
                    <a:pt x="237" y="158"/>
                  </a:lnTo>
                  <a:lnTo>
                    <a:pt x="235" y="156"/>
                  </a:lnTo>
                  <a:lnTo>
                    <a:pt x="232" y="155"/>
                  </a:lnTo>
                  <a:lnTo>
                    <a:pt x="232" y="152"/>
                  </a:lnTo>
                  <a:lnTo>
                    <a:pt x="232" y="150"/>
                  </a:lnTo>
                  <a:lnTo>
                    <a:pt x="234" y="148"/>
                  </a:lnTo>
                  <a:lnTo>
                    <a:pt x="235" y="146"/>
                  </a:lnTo>
                  <a:lnTo>
                    <a:pt x="237" y="146"/>
                  </a:lnTo>
                  <a:lnTo>
                    <a:pt x="240" y="145"/>
                  </a:lnTo>
                  <a:lnTo>
                    <a:pt x="241" y="145"/>
                  </a:lnTo>
                  <a:lnTo>
                    <a:pt x="243" y="145"/>
                  </a:lnTo>
                  <a:lnTo>
                    <a:pt x="243" y="145"/>
                  </a:lnTo>
                  <a:lnTo>
                    <a:pt x="244" y="145"/>
                  </a:lnTo>
                  <a:lnTo>
                    <a:pt x="245" y="145"/>
                  </a:lnTo>
                  <a:lnTo>
                    <a:pt x="248" y="143"/>
                  </a:lnTo>
                  <a:lnTo>
                    <a:pt x="250" y="143"/>
                  </a:lnTo>
                  <a:lnTo>
                    <a:pt x="251" y="143"/>
                  </a:lnTo>
                  <a:lnTo>
                    <a:pt x="262" y="143"/>
                  </a:lnTo>
                  <a:lnTo>
                    <a:pt x="272" y="145"/>
                  </a:lnTo>
                  <a:lnTo>
                    <a:pt x="282" y="143"/>
                  </a:lnTo>
                  <a:lnTo>
                    <a:pt x="292" y="142"/>
                  </a:lnTo>
                  <a:lnTo>
                    <a:pt x="292" y="140"/>
                  </a:lnTo>
                  <a:lnTo>
                    <a:pt x="292" y="139"/>
                  </a:lnTo>
                  <a:lnTo>
                    <a:pt x="292" y="139"/>
                  </a:lnTo>
                  <a:lnTo>
                    <a:pt x="292" y="137"/>
                  </a:lnTo>
                  <a:lnTo>
                    <a:pt x="289" y="137"/>
                  </a:lnTo>
                  <a:lnTo>
                    <a:pt x="288" y="139"/>
                  </a:lnTo>
                  <a:lnTo>
                    <a:pt x="285" y="139"/>
                  </a:lnTo>
                  <a:lnTo>
                    <a:pt x="282" y="137"/>
                  </a:lnTo>
                  <a:lnTo>
                    <a:pt x="281" y="137"/>
                  </a:lnTo>
                  <a:lnTo>
                    <a:pt x="278" y="137"/>
                  </a:lnTo>
                  <a:lnTo>
                    <a:pt x="276" y="136"/>
                  </a:lnTo>
                  <a:lnTo>
                    <a:pt x="276" y="134"/>
                  </a:lnTo>
                  <a:lnTo>
                    <a:pt x="276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2" y="131"/>
                  </a:lnTo>
                  <a:lnTo>
                    <a:pt x="270" y="131"/>
                  </a:lnTo>
                  <a:lnTo>
                    <a:pt x="270" y="133"/>
                  </a:lnTo>
                  <a:lnTo>
                    <a:pt x="270" y="134"/>
                  </a:lnTo>
                  <a:lnTo>
                    <a:pt x="269" y="134"/>
                  </a:lnTo>
                  <a:lnTo>
                    <a:pt x="263" y="136"/>
                  </a:lnTo>
                  <a:lnTo>
                    <a:pt x="257" y="136"/>
                  </a:lnTo>
                  <a:lnTo>
                    <a:pt x="251" y="136"/>
                  </a:lnTo>
                  <a:lnTo>
                    <a:pt x="245" y="134"/>
                  </a:lnTo>
                  <a:lnTo>
                    <a:pt x="247" y="131"/>
                  </a:lnTo>
                  <a:lnTo>
                    <a:pt x="247" y="127"/>
                  </a:lnTo>
                  <a:lnTo>
                    <a:pt x="248" y="123"/>
                  </a:lnTo>
                  <a:lnTo>
                    <a:pt x="250" y="120"/>
                  </a:lnTo>
                  <a:lnTo>
                    <a:pt x="260" y="120"/>
                  </a:lnTo>
                  <a:lnTo>
                    <a:pt x="272" y="120"/>
                  </a:lnTo>
                  <a:lnTo>
                    <a:pt x="282" y="118"/>
                  </a:lnTo>
                  <a:lnTo>
                    <a:pt x="292" y="117"/>
                  </a:lnTo>
                  <a:lnTo>
                    <a:pt x="295" y="115"/>
                  </a:lnTo>
                  <a:lnTo>
                    <a:pt x="298" y="115"/>
                  </a:lnTo>
                  <a:lnTo>
                    <a:pt x="300" y="115"/>
                  </a:lnTo>
                  <a:lnTo>
                    <a:pt x="303" y="117"/>
                  </a:lnTo>
                  <a:lnTo>
                    <a:pt x="303" y="117"/>
                  </a:lnTo>
                  <a:lnTo>
                    <a:pt x="304" y="115"/>
                  </a:lnTo>
                  <a:lnTo>
                    <a:pt x="304" y="115"/>
                  </a:lnTo>
                  <a:lnTo>
                    <a:pt x="304" y="115"/>
                  </a:lnTo>
                  <a:lnTo>
                    <a:pt x="303" y="111"/>
                  </a:lnTo>
                  <a:lnTo>
                    <a:pt x="300" y="109"/>
                  </a:lnTo>
                  <a:lnTo>
                    <a:pt x="295" y="109"/>
                  </a:lnTo>
                  <a:lnTo>
                    <a:pt x="292" y="109"/>
                  </a:lnTo>
                  <a:lnTo>
                    <a:pt x="284" y="111"/>
                  </a:lnTo>
                  <a:lnTo>
                    <a:pt x="276" y="112"/>
                  </a:lnTo>
                  <a:lnTo>
                    <a:pt x="267" y="114"/>
                  </a:lnTo>
                  <a:lnTo>
                    <a:pt x="259" y="114"/>
                  </a:lnTo>
                  <a:lnTo>
                    <a:pt x="257" y="114"/>
                  </a:lnTo>
                  <a:lnTo>
                    <a:pt x="256" y="114"/>
                  </a:lnTo>
                  <a:lnTo>
                    <a:pt x="254" y="114"/>
                  </a:lnTo>
                  <a:lnTo>
                    <a:pt x="253" y="112"/>
                  </a:lnTo>
                  <a:lnTo>
                    <a:pt x="253" y="109"/>
                  </a:lnTo>
                  <a:lnTo>
                    <a:pt x="254" y="108"/>
                  </a:lnTo>
                  <a:lnTo>
                    <a:pt x="256" y="105"/>
                  </a:lnTo>
                  <a:lnTo>
                    <a:pt x="257" y="104"/>
                  </a:lnTo>
                  <a:lnTo>
                    <a:pt x="260" y="93"/>
                  </a:lnTo>
                  <a:lnTo>
                    <a:pt x="263" y="83"/>
                  </a:lnTo>
                  <a:lnTo>
                    <a:pt x="266" y="74"/>
                  </a:lnTo>
                  <a:lnTo>
                    <a:pt x="269" y="64"/>
                  </a:lnTo>
                  <a:lnTo>
                    <a:pt x="270" y="57"/>
                  </a:lnTo>
                  <a:lnTo>
                    <a:pt x="272" y="49"/>
                  </a:lnTo>
                  <a:lnTo>
                    <a:pt x="270" y="44"/>
                  </a:lnTo>
                  <a:lnTo>
                    <a:pt x="269" y="36"/>
                  </a:lnTo>
                  <a:lnTo>
                    <a:pt x="267" y="33"/>
                  </a:lnTo>
                  <a:lnTo>
                    <a:pt x="267" y="29"/>
                  </a:lnTo>
                  <a:lnTo>
                    <a:pt x="266" y="25"/>
                  </a:lnTo>
                  <a:lnTo>
                    <a:pt x="265" y="20"/>
                  </a:lnTo>
                  <a:lnTo>
                    <a:pt x="265" y="20"/>
                  </a:lnTo>
                  <a:lnTo>
                    <a:pt x="263" y="19"/>
                  </a:lnTo>
                  <a:lnTo>
                    <a:pt x="262" y="19"/>
                  </a:lnTo>
                  <a:lnTo>
                    <a:pt x="262" y="19"/>
                  </a:lnTo>
                  <a:lnTo>
                    <a:pt x="259" y="20"/>
                  </a:lnTo>
                  <a:lnTo>
                    <a:pt x="257" y="22"/>
                  </a:lnTo>
                  <a:lnTo>
                    <a:pt x="254" y="23"/>
                  </a:lnTo>
                  <a:lnTo>
                    <a:pt x="251" y="23"/>
                  </a:lnTo>
                  <a:lnTo>
                    <a:pt x="245" y="23"/>
                  </a:lnTo>
                  <a:lnTo>
                    <a:pt x="240" y="23"/>
                  </a:lnTo>
                  <a:lnTo>
                    <a:pt x="234" y="25"/>
                  </a:lnTo>
                  <a:lnTo>
                    <a:pt x="228" y="25"/>
                  </a:lnTo>
                  <a:lnTo>
                    <a:pt x="221" y="25"/>
                  </a:lnTo>
                  <a:lnTo>
                    <a:pt x="215" y="25"/>
                  </a:lnTo>
                  <a:lnTo>
                    <a:pt x="209" y="25"/>
                  </a:lnTo>
                  <a:lnTo>
                    <a:pt x="203" y="23"/>
                  </a:lnTo>
                  <a:lnTo>
                    <a:pt x="203" y="23"/>
                  </a:lnTo>
                  <a:lnTo>
                    <a:pt x="203" y="23"/>
                  </a:lnTo>
                  <a:lnTo>
                    <a:pt x="202" y="23"/>
                  </a:lnTo>
                  <a:lnTo>
                    <a:pt x="202" y="22"/>
                  </a:lnTo>
                  <a:lnTo>
                    <a:pt x="203" y="19"/>
                  </a:lnTo>
                  <a:lnTo>
                    <a:pt x="206" y="19"/>
                  </a:lnTo>
                  <a:lnTo>
                    <a:pt x="209" y="19"/>
                  </a:lnTo>
                  <a:lnTo>
                    <a:pt x="212" y="19"/>
                  </a:lnTo>
                  <a:lnTo>
                    <a:pt x="222" y="19"/>
                  </a:lnTo>
                  <a:lnTo>
                    <a:pt x="231" y="19"/>
                  </a:lnTo>
                  <a:lnTo>
                    <a:pt x="240" y="20"/>
                  </a:lnTo>
                  <a:lnTo>
                    <a:pt x="250" y="19"/>
                  </a:lnTo>
                  <a:lnTo>
                    <a:pt x="251" y="19"/>
                  </a:lnTo>
                  <a:lnTo>
                    <a:pt x="253" y="17"/>
                  </a:lnTo>
                  <a:lnTo>
                    <a:pt x="254" y="17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56" y="13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45" y="11"/>
                  </a:lnTo>
                  <a:lnTo>
                    <a:pt x="235" y="10"/>
                  </a:lnTo>
                  <a:lnTo>
                    <a:pt x="225" y="10"/>
                  </a:lnTo>
                  <a:lnTo>
                    <a:pt x="216" y="10"/>
                  </a:lnTo>
                  <a:lnTo>
                    <a:pt x="206" y="11"/>
                  </a:lnTo>
                  <a:lnTo>
                    <a:pt x="197" y="13"/>
                  </a:lnTo>
                  <a:lnTo>
                    <a:pt x="188" y="16"/>
                  </a:lnTo>
                  <a:lnTo>
                    <a:pt x="181" y="22"/>
                  </a:lnTo>
                  <a:lnTo>
                    <a:pt x="180" y="19"/>
                  </a:lnTo>
                  <a:lnTo>
                    <a:pt x="178" y="17"/>
                  </a:lnTo>
                  <a:lnTo>
                    <a:pt x="175" y="17"/>
                  </a:lnTo>
                  <a:lnTo>
                    <a:pt x="174" y="16"/>
                  </a:lnTo>
                  <a:lnTo>
                    <a:pt x="169" y="16"/>
                  </a:lnTo>
                  <a:lnTo>
                    <a:pt x="165" y="14"/>
                  </a:lnTo>
                  <a:lnTo>
                    <a:pt x="161" y="14"/>
                  </a:lnTo>
                  <a:lnTo>
                    <a:pt x="156" y="14"/>
                  </a:lnTo>
                  <a:lnTo>
                    <a:pt x="150" y="14"/>
                  </a:lnTo>
                  <a:lnTo>
                    <a:pt x="144" y="14"/>
                  </a:lnTo>
                  <a:lnTo>
                    <a:pt x="137" y="16"/>
                  </a:lnTo>
                  <a:lnTo>
                    <a:pt x="131" y="16"/>
                  </a:lnTo>
                  <a:lnTo>
                    <a:pt x="140" y="11"/>
                  </a:lnTo>
                  <a:lnTo>
                    <a:pt x="149" y="8"/>
                  </a:lnTo>
                  <a:lnTo>
                    <a:pt x="158" y="7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6" y="3"/>
                  </a:lnTo>
                  <a:lnTo>
                    <a:pt x="166" y="3"/>
                  </a:lnTo>
                  <a:lnTo>
                    <a:pt x="166" y="1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59" y="0"/>
                  </a:lnTo>
                  <a:lnTo>
                    <a:pt x="156" y="0"/>
                  </a:lnTo>
                  <a:lnTo>
                    <a:pt x="147" y="3"/>
                  </a:lnTo>
                  <a:lnTo>
                    <a:pt x="139" y="5"/>
                  </a:lnTo>
                  <a:lnTo>
                    <a:pt x="130" y="8"/>
                  </a:lnTo>
                  <a:lnTo>
                    <a:pt x="121" y="13"/>
                  </a:lnTo>
                  <a:lnTo>
                    <a:pt x="112" y="17"/>
                  </a:lnTo>
                  <a:lnTo>
                    <a:pt x="105" y="22"/>
                  </a:lnTo>
                  <a:lnTo>
                    <a:pt x="96" y="26"/>
                  </a:lnTo>
                  <a:lnTo>
                    <a:pt x="89" y="32"/>
                  </a:lnTo>
                  <a:lnTo>
                    <a:pt x="77" y="44"/>
                  </a:lnTo>
                  <a:lnTo>
                    <a:pt x="68" y="57"/>
                  </a:lnTo>
                  <a:lnTo>
                    <a:pt x="61" y="71"/>
                  </a:lnTo>
                  <a:lnTo>
                    <a:pt x="55" y="86"/>
                  </a:lnTo>
                  <a:lnTo>
                    <a:pt x="55" y="87"/>
                  </a:lnTo>
                  <a:lnTo>
                    <a:pt x="55" y="90"/>
                  </a:lnTo>
                  <a:lnTo>
                    <a:pt x="57" y="92"/>
                  </a:lnTo>
                  <a:lnTo>
                    <a:pt x="58" y="92"/>
                  </a:lnTo>
                  <a:close/>
                  <a:moveTo>
                    <a:pt x="225" y="174"/>
                  </a:moveTo>
                  <a:lnTo>
                    <a:pt x="224" y="171"/>
                  </a:lnTo>
                  <a:lnTo>
                    <a:pt x="222" y="169"/>
                  </a:lnTo>
                  <a:lnTo>
                    <a:pt x="219" y="167"/>
                  </a:lnTo>
                  <a:lnTo>
                    <a:pt x="219" y="165"/>
                  </a:lnTo>
                  <a:lnTo>
                    <a:pt x="219" y="162"/>
                  </a:lnTo>
                  <a:lnTo>
                    <a:pt x="219" y="159"/>
                  </a:lnTo>
                  <a:lnTo>
                    <a:pt x="219" y="158"/>
                  </a:lnTo>
                  <a:lnTo>
                    <a:pt x="219" y="155"/>
                  </a:lnTo>
                  <a:lnTo>
                    <a:pt x="219" y="153"/>
                  </a:lnTo>
                  <a:lnTo>
                    <a:pt x="221" y="153"/>
                  </a:lnTo>
                  <a:lnTo>
                    <a:pt x="221" y="152"/>
                  </a:lnTo>
                  <a:lnTo>
                    <a:pt x="222" y="152"/>
                  </a:lnTo>
                  <a:lnTo>
                    <a:pt x="224" y="153"/>
                  </a:lnTo>
                  <a:lnTo>
                    <a:pt x="224" y="155"/>
                  </a:lnTo>
                  <a:lnTo>
                    <a:pt x="224" y="156"/>
                  </a:lnTo>
                  <a:lnTo>
                    <a:pt x="224" y="158"/>
                  </a:lnTo>
                  <a:lnTo>
                    <a:pt x="224" y="162"/>
                  </a:lnTo>
                  <a:lnTo>
                    <a:pt x="225" y="165"/>
                  </a:lnTo>
                  <a:lnTo>
                    <a:pt x="225" y="169"/>
                  </a:lnTo>
                  <a:lnTo>
                    <a:pt x="225" y="174"/>
                  </a:lnTo>
                  <a:close/>
                  <a:moveTo>
                    <a:pt x="219" y="143"/>
                  </a:moveTo>
                  <a:lnTo>
                    <a:pt x="219" y="143"/>
                  </a:lnTo>
                  <a:lnTo>
                    <a:pt x="219" y="143"/>
                  </a:lnTo>
                  <a:lnTo>
                    <a:pt x="219" y="143"/>
                  </a:lnTo>
                  <a:lnTo>
                    <a:pt x="219" y="142"/>
                  </a:lnTo>
                  <a:lnTo>
                    <a:pt x="221" y="143"/>
                  </a:lnTo>
                  <a:lnTo>
                    <a:pt x="221" y="143"/>
                  </a:lnTo>
                  <a:lnTo>
                    <a:pt x="221" y="143"/>
                  </a:lnTo>
                  <a:lnTo>
                    <a:pt x="219" y="145"/>
                  </a:lnTo>
                  <a:lnTo>
                    <a:pt x="219" y="143"/>
                  </a:lnTo>
                  <a:close/>
                  <a:moveTo>
                    <a:pt x="272" y="175"/>
                  </a:moveTo>
                  <a:lnTo>
                    <a:pt x="273" y="177"/>
                  </a:lnTo>
                  <a:lnTo>
                    <a:pt x="273" y="177"/>
                  </a:lnTo>
                  <a:lnTo>
                    <a:pt x="273" y="178"/>
                  </a:lnTo>
                  <a:lnTo>
                    <a:pt x="275" y="180"/>
                  </a:lnTo>
                  <a:lnTo>
                    <a:pt x="276" y="181"/>
                  </a:lnTo>
                  <a:lnTo>
                    <a:pt x="278" y="183"/>
                  </a:lnTo>
                  <a:lnTo>
                    <a:pt x="281" y="184"/>
                  </a:lnTo>
                  <a:lnTo>
                    <a:pt x="281" y="186"/>
                  </a:lnTo>
                  <a:lnTo>
                    <a:pt x="281" y="187"/>
                  </a:lnTo>
                  <a:lnTo>
                    <a:pt x="279" y="189"/>
                  </a:lnTo>
                  <a:lnTo>
                    <a:pt x="279" y="190"/>
                  </a:lnTo>
                  <a:lnTo>
                    <a:pt x="279" y="191"/>
                  </a:lnTo>
                  <a:lnTo>
                    <a:pt x="279" y="193"/>
                  </a:lnTo>
                  <a:lnTo>
                    <a:pt x="281" y="193"/>
                  </a:lnTo>
                  <a:lnTo>
                    <a:pt x="281" y="193"/>
                  </a:lnTo>
                  <a:lnTo>
                    <a:pt x="281" y="194"/>
                  </a:lnTo>
                  <a:lnTo>
                    <a:pt x="273" y="197"/>
                  </a:lnTo>
                  <a:lnTo>
                    <a:pt x="265" y="200"/>
                  </a:lnTo>
                  <a:lnTo>
                    <a:pt x="256" y="200"/>
                  </a:lnTo>
                  <a:lnTo>
                    <a:pt x="247" y="199"/>
                  </a:lnTo>
                  <a:lnTo>
                    <a:pt x="245" y="197"/>
                  </a:lnTo>
                  <a:lnTo>
                    <a:pt x="244" y="194"/>
                  </a:lnTo>
                  <a:lnTo>
                    <a:pt x="244" y="191"/>
                  </a:lnTo>
                  <a:lnTo>
                    <a:pt x="244" y="187"/>
                  </a:lnTo>
                  <a:lnTo>
                    <a:pt x="245" y="189"/>
                  </a:lnTo>
                  <a:lnTo>
                    <a:pt x="245" y="189"/>
                  </a:lnTo>
                  <a:lnTo>
                    <a:pt x="245" y="189"/>
                  </a:lnTo>
                  <a:lnTo>
                    <a:pt x="245" y="189"/>
                  </a:lnTo>
                  <a:lnTo>
                    <a:pt x="251" y="186"/>
                  </a:lnTo>
                  <a:lnTo>
                    <a:pt x="257" y="184"/>
                  </a:lnTo>
                  <a:lnTo>
                    <a:pt x="263" y="181"/>
                  </a:lnTo>
                  <a:lnTo>
                    <a:pt x="269" y="180"/>
                  </a:lnTo>
                  <a:lnTo>
                    <a:pt x="270" y="178"/>
                  </a:lnTo>
                  <a:lnTo>
                    <a:pt x="270" y="177"/>
                  </a:lnTo>
                  <a:lnTo>
                    <a:pt x="270" y="175"/>
                  </a:lnTo>
                  <a:lnTo>
                    <a:pt x="272" y="175"/>
                  </a:lnTo>
                  <a:close/>
                  <a:moveTo>
                    <a:pt x="241" y="168"/>
                  </a:moveTo>
                  <a:lnTo>
                    <a:pt x="247" y="169"/>
                  </a:lnTo>
                  <a:lnTo>
                    <a:pt x="251" y="171"/>
                  </a:lnTo>
                  <a:lnTo>
                    <a:pt x="256" y="172"/>
                  </a:lnTo>
                  <a:lnTo>
                    <a:pt x="260" y="174"/>
                  </a:lnTo>
                  <a:lnTo>
                    <a:pt x="259" y="175"/>
                  </a:lnTo>
                  <a:lnTo>
                    <a:pt x="256" y="177"/>
                  </a:lnTo>
                  <a:lnTo>
                    <a:pt x="254" y="177"/>
                  </a:lnTo>
                  <a:lnTo>
                    <a:pt x="251" y="178"/>
                  </a:lnTo>
                  <a:lnTo>
                    <a:pt x="250" y="180"/>
                  </a:lnTo>
                  <a:lnTo>
                    <a:pt x="247" y="181"/>
                  </a:lnTo>
                  <a:lnTo>
                    <a:pt x="245" y="183"/>
                  </a:lnTo>
                  <a:lnTo>
                    <a:pt x="244" y="184"/>
                  </a:lnTo>
                  <a:lnTo>
                    <a:pt x="243" y="181"/>
                  </a:lnTo>
                  <a:lnTo>
                    <a:pt x="241" y="177"/>
                  </a:lnTo>
                  <a:lnTo>
                    <a:pt x="241" y="172"/>
                  </a:lnTo>
                  <a:lnTo>
                    <a:pt x="241" y="168"/>
                  </a:lnTo>
                  <a:close/>
                  <a:moveTo>
                    <a:pt x="232" y="164"/>
                  </a:moveTo>
                  <a:lnTo>
                    <a:pt x="234" y="165"/>
                  </a:lnTo>
                  <a:lnTo>
                    <a:pt x="235" y="165"/>
                  </a:lnTo>
                  <a:lnTo>
                    <a:pt x="237" y="165"/>
                  </a:lnTo>
                  <a:lnTo>
                    <a:pt x="237" y="167"/>
                  </a:lnTo>
                  <a:lnTo>
                    <a:pt x="237" y="168"/>
                  </a:lnTo>
                  <a:lnTo>
                    <a:pt x="237" y="169"/>
                  </a:lnTo>
                  <a:lnTo>
                    <a:pt x="235" y="172"/>
                  </a:lnTo>
                  <a:lnTo>
                    <a:pt x="235" y="174"/>
                  </a:lnTo>
                  <a:lnTo>
                    <a:pt x="237" y="183"/>
                  </a:lnTo>
                  <a:lnTo>
                    <a:pt x="238" y="190"/>
                  </a:lnTo>
                  <a:lnTo>
                    <a:pt x="240" y="199"/>
                  </a:lnTo>
                  <a:lnTo>
                    <a:pt x="243" y="206"/>
                  </a:lnTo>
                  <a:lnTo>
                    <a:pt x="243" y="208"/>
                  </a:lnTo>
                  <a:lnTo>
                    <a:pt x="244" y="209"/>
                  </a:lnTo>
                  <a:lnTo>
                    <a:pt x="244" y="209"/>
                  </a:lnTo>
                  <a:lnTo>
                    <a:pt x="245" y="209"/>
                  </a:lnTo>
                  <a:lnTo>
                    <a:pt x="245" y="209"/>
                  </a:lnTo>
                  <a:lnTo>
                    <a:pt x="245" y="208"/>
                  </a:lnTo>
                  <a:lnTo>
                    <a:pt x="245" y="208"/>
                  </a:lnTo>
                  <a:lnTo>
                    <a:pt x="245" y="208"/>
                  </a:lnTo>
                  <a:lnTo>
                    <a:pt x="248" y="206"/>
                  </a:lnTo>
                  <a:lnTo>
                    <a:pt x="250" y="206"/>
                  </a:lnTo>
                  <a:lnTo>
                    <a:pt x="253" y="208"/>
                  </a:lnTo>
                  <a:lnTo>
                    <a:pt x="254" y="208"/>
                  </a:lnTo>
                  <a:lnTo>
                    <a:pt x="254" y="208"/>
                  </a:lnTo>
                  <a:lnTo>
                    <a:pt x="256" y="209"/>
                  </a:lnTo>
                  <a:lnTo>
                    <a:pt x="256" y="210"/>
                  </a:lnTo>
                  <a:lnTo>
                    <a:pt x="257" y="212"/>
                  </a:lnTo>
                  <a:lnTo>
                    <a:pt x="260" y="213"/>
                  </a:lnTo>
                  <a:lnTo>
                    <a:pt x="262" y="213"/>
                  </a:lnTo>
                  <a:lnTo>
                    <a:pt x="265" y="215"/>
                  </a:lnTo>
                  <a:lnTo>
                    <a:pt x="266" y="216"/>
                  </a:lnTo>
                  <a:lnTo>
                    <a:pt x="257" y="219"/>
                  </a:lnTo>
                  <a:lnTo>
                    <a:pt x="248" y="222"/>
                  </a:lnTo>
                  <a:lnTo>
                    <a:pt x="240" y="222"/>
                  </a:lnTo>
                  <a:lnTo>
                    <a:pt x="229" y="224"/>
                  </a:lnTo>
                  <a:lnTo>
                    <a:pt x="222" y="224"/>
                  </a:lnTo>
                  <a:lnTo>
                    <a:pt x="215" y="224"/>
                  </a:lnTo>
                  <a:lnTo>
                    <a:pt x="206" y="224"/>
                  </a:lnTo>
                  <a:lnTo>
                    <a:pt x="199" y="222"/>
                  </a:lnTo>
                  <a:lnTo>
                    <a:pt x="205" y="218"/>
                  </a:lnTo>
                  <a:lnTo>
                    <a:pt x="210" y="215"/>
                  </a:lnTo>
                  <a:lnTo>
                    <a:pt x="218" y="213"/>
                  </a:lnTo>
                  <a:lnTo>
                    <a:pt x="224" y="210"/>
                  </a:lnTo>
                  <a:lnTo>
                    <a:pt x="225" y="210"/>
                  </a:lnTo>
                  <a:lnTo>
                    <a:pt x="225" y="210"/>
                  </a:lnTo>
                  <a:lnTo>
                    <a:pt x="225" y="212"/>
                  </a:lnTo>
                  <a:lnTo>
                    <a:pt x="226" y="212"/>
                  </a:lnTo>
                  <a:lnTo>
                    <a:pt x="228" y="210"/>
                  </a:lnTo>
                  <a:lnTo>
                    <a:pt x="229" y="210"/>
                  </a:lnTo>
                  <a:lnTo>
                    <a:pt x="231" y="209"/>
                  </a:lnTo>
                  <a:lnTo>
                    <a:pt x="232" y="209"/>
                  </a:lnTo>
                  <a:lnTo>
                    <a:pt x="234" y="209"/>
                  </a:lnTo>
                  <a:lnTo>
                    <a:pt x="234" y="208"/>
                  </a:lnTo>
                  <a:lnTo>
                    <a:pt x="234" y="208"/>
                  </a:lnTo>
                  <a:lnTo>
                    <a:pt x="234" y="208"/>
                  </a:lnTo>
                  <a:lnTo>
                    <a:pt x="234" y="206"/>
                  </a:lnTo>
                  <a:lnTo>
                    <a:pt x="234" y="205"/>
                  </a:lnTo>
                  <a:lnTo>
                    <a:pt x="232" y="203"/>
                  </a:lnTo>
                  <a:lnTo>
                    <a:pt x="232" y="202"/>
                  </a:lnTo>
                  <a:lnTo>
                    <a:pt x="231" y="197"/>
                  </a:lnTo>
                  <a:lnTo>
                    <a:pt x="231" y="193"/>
                  </a:lnTo>
                  <a:lnTo>
                    <a:pt x="231" y="189"/>
                  </a:lnTo>
                  <a:lnTo>
                    <a:pt x="231" y="184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9" y="183"/>
                  </a:lnTo>
                  <a:lnTo>
                    <a:pt x="229" y="183"/>
                  </a:lnTo>
                  <a:lnTo>
                    <a:pt x="228" y="183"/>
                  </a:lnTo>
                  <a:lnTo>
                    <a:pt x="226" y="181"/>
                  </a:lnTo>
                  <a:lnTo>
                    <a:pt x="226" y="181"/>
                  </a:lnTo>
                  <a:lnTo>
                    <a:pt x="225" y="181"/>
                  </a:lnTo>
                  <a:lnTo>
                    <a:pt x="226" y="180"/>
                  </a:lnTo>
                  <a:lnTo>
                    <a:pt x="226" y="180"/>
                  </a:lnTo>
                  <a:lnTo>
                    <a:pt x="226" y="180"/>
                  </a:lnTo>
                  <a:lnTo>
                    <a:pt x="226" y="178"/>
                  </a:lnTo>
                  <a:lnTo>
                    <a:pt x="228" y="177"/>
                  </a:lnTo>
                  <a:lnTo>
                    <a:pt x="229" y="177"/>
                  </a:lnTo>
                  <a:lnTo>
                    <a:pt x="231" y="177"/>
                  </a:lnTo>
                  <a:lnTo>
                    <a:pt x="231" y="175"/>
                  </a:lnTo>
                  <a:lnTo>
                    <a:pt x="232" y="172"/>
                  </a:lnTo>
                  <a:lnTo>
                    <a:pt x="232" y="169"/>
                  </a:lnTo>
                  <a:lnTo>
                    <a:pt x="232" y="167"/>
                  </a:lnTo>
                  <a:lnTo>
                    <a:pt x="232" y="164"/>
                  </a:lnTo>
                  <a:close/>
                  <a:moveTo>
                    <a:pt x="187" y="32"/>
                  </a:moveTo>
                  <a:lnTo>
                    <a:pt x="194" y="33"/>
                  </a:lnTo>
                  <a:lnTo>
                    <a:pt x="202" y="35"/>
                  </a:lnTo>
                  <a:lnTo>
                    <a:pt x="209" y="36"/>
                  </a:lnTo>
                  <a:lnTo>
                    <a:pt x="216" y="36"/>
                  </a:lnTo>
                  <a:lnTo>
                    <a:pt x="219" y="36"/>
                  </a:lnTo>
                  <a:lnTo>
                    <a:pt x="221" y="36"/>
                  </a:lnTo>
                  <a:lnTo>
                    <a:pt x="224" y="36"/>
                  </a:lnTo>
                  <a:lnTo>
                    <a:pt x="225" y="36"/>
                  </a:lnTo>
                  <a:lnTo>
                    <a:pt x="231" y="35"/>
                  </a:lnTo>
                  <a:lnTo>
                    <a:pt x="237" y="35"/>
                  </a:lnTo>
                  <a:lnTo>
                    <a:pt x="241" y="33"/>
                  </a:lnTo>
                  <a:lnTo>
                    <a:pt x="247" y="32"/>
                  </a:lnTo>
                  <a:lnTo>
                    <a:pt x="250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60" y="27"/>
                  </a:lnTo>
                  <a:lnTo>
                    <a:pt x="263" y="35"/>
                  </a:lnTo>
                  <a:lnTo>
                    <a:pt x="263" y="44"/>
                  </a:lnTo>
                  <a:lnTo>
                    <a:pt x="262" y="52"/>
                  </a:lnTo>
                  <a:lnTo>
                    <a:pt x="260" y="61"/>
                  </a:lnTo>
                  <a:lnTo>
                    <a:pt x="257" y="77"/>
                  </a:lnTo>
                  <a:lnTo>
                    <a:pt x="253" y="93"/>
                  </a:lnTo>
                  <a:lnTo>
                    <a:pt x="247" y="108"/>
                  </a:lnTo>
                  <a:lnTo>
                    <a:pt x="241" y="124"/>
                  </a:lnTo>
                  <a:lnTo>
                    <a:pt x="241" y="124"/>
                  </a:lnTo>
                  <a:lnTo>
                    <a:pt x="243" y="124"/>
                  </a:lnTo>
                  <a:lnTo>
                    <a:pt x="243" y="124"/>
                  </a:lnTo>
                  <a:lnTo>
                    <a:pt x="243" y="126"/>
                  </a:lnTo>
                  <a:lnTo>
                    <a:pt x="241" y="128"/>
                  </a:lnTo>
                  <a:lnTo>
                    <a:pt x="241" y="131"/>
                  </a:lnTo>
                  <a:lnTo>
                    <a:pt x="240" y="134"/>
                  </a:lnTo>
                  <a:lnTo>
                    <a:pt x="238" y="137"/>
                  </a:lnTo>
                  <a:lnTo>
                    <a:pt x="238" y="139"/>
                  </a:lnTo>
                  <a:lnTo>
                    <a:pt x="235" y="140"/>
                  </a:lnTo>
                  <a:lnTo>
                    <a:pt x="234" y="142"/>
                  </a:lnTo>
                  <a:lnTo>
                    <a:pt x="231" y="143"/>
                  </a:lnTo>
                  <a:lnTo>
                    <a:pt x="231" y="143"/>
                  </a:lnTo>
                  <a:lnTo>
                    <a:pt x="231" y="142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29" y="140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6" y="134"/>
                  </a:lnTo>
                  <a:lnTo>
                    <a:pt x="226" y="133"/>
                  </a:lnTo>
                  <a:lnTo>
                    <a:pt x="226" y="133"/>
                  </a:lnTo>
                  <a:lnTo>
                    <a:pt x="226" y="131"/>
                  </a:lnTo>
                  <a:lnTo>
                    <a:pt x="228" y="131"/>
                  </a:lnTo>
                  <a:lnTo>
                    <a:pt x="228" y="131"/>
                  </a:lnTo>
                  <a:lnTo>
                    <a:pt x="228" y="130"/>
                  </a:lnTo>
                  <a:lnTo>
                    <a:pt x="228" y="128"/>
                  </a:lnTo>
                  <a:lnTo>
                    <a:pt x="226" y="128"/>
                  </a:lnTo>
                  <a:lnTo>
                    <a:pt x="226" y="127"/>
                  </a:lnTo>
                  <a:lnTo>
                    <a:pt x="222" y="120"/>
                  </a:lnTo>
                  <a:lnTo>
                    <a:pt x="218" y="112"/>
                  </a:lnTo>
                  <a:lnTo>
                    <a:pt x="212" y="107"/>
                  </a:lnTo>
                  <a:lnTo>
                    <a:pt x="207" y="99"/>
                  </a:lnTo>
                  <a:lnTo>
                    <a:pt x="203" y="89"/>
                  </a:lnTo>
                  <a:lnTo>
                    <a:pt x="200" y="80"/>
                  </a:lnTo>
                  <a:lnTo>
                    <a:pt x="197" y="70"/>
                  </a:lnTo>
                  <a:lnTo>
                    <a:pt x="193" y="61"/>
                  </a:lnTo>
                  <a:lnTo>
                    <a:pt x="191" y="58"/>
                  </a:lnTo>
                  <a:lnTo>
                    <a:pt x="191" y="54"/>
                  </a:lnTo>
                  <a:lnTo>
                    <a:pt x="191" y="51"/>
                  </a:lnTo>
                  <a:lnTo>
                    <a:pt x="190" y="48"/>
                  </a:lnTo>
                  <a:lnTo>
                    <a:pt x="188" y="44"/>
                  </a:lnTo>
                  <a:lnTo>
                    <a:pt x="187" y="39"/>
                  </a:lnTo>
                  <a:lnTo>
                    <a:pt x="187" y="36"/>
                  </a:lnTo>
                  <a:lnTo>
                    <a:pt x="187" y="32"/>
                  </a:lnTo>
                  <a:close/>
                  <a:moveTo>
                    <a:pt x="125" y="26"/>
                  </a:moveTo>
                  <a:lnTo>
                    <a:pt x="130" y="23"/>
                  </a:lnTo>
                  <a:lnTo>
                    <a:pt x="134" y="20"/>
                  </a:lnTo>
                  <a:lnTo>
                    <a:pt x="139" y="20"/>
                  </a:lnTo>
                  <a:lnTo>
                    <a:pt x="143" y="20"/>
                  </a:lnTo>
                  <a:lnTo>
                    <a:pt x="150" y="20"/>
                  </a:lnTo>
                  <a:lnTo>
                    <a:pt x="159" y="20"/>
                  </a:lnTo>
                  <a:lnTo>
                    <a:pt x="168" y="22"/>
                  </a:lnTo>
                  <a:lnTo>
                    <a:pt x="175" y="23"/>
                  </a:lnTo>
                  <a:lnTo>
                    <a:pt x="175" y="25"/>
                  </a:lnTo>
                  <a:lnTo>
                    <a:pt x="175" y="25"/>
                  </a:lnTo>
                  <a:lnTo>
                    <a:pt x="175" y="26"/>
                  </a:lnTo>
                  <a:lnTo>
                    <a:pt x="175" y="26"/>
                  </a:lnTo>
                  <a:lnTo>
                    <a:pt x="169" y="27"/>
                  </a:lnTo>
                  <a:lnTo>
                    <a:pt x="162" y="27"/>
                  </a:lnTo>
                  <a:lnTo>
                    <a:pt x="156" y="27"/>
                  </a:lnTo>
                  <a:lnTo>
                    <a:pt x="149" y="27"/>
                  </a:lnTo>
                  <a:lnTo>
                    <a:pt x="143" y="27"/>
                  </a:lnTo>
                  <a:lnTo>
                    <a:pt x="139" y="27"/>
                  </a:lnTo>
                  <a:lnTo>
                    <a:pt x="133" y="27"/>
                  </a:lnTo>
                  <a:lnTo>
                    <a:pt x="127" y="27"/>
                  </a:lnTo>
                  <a:lnTo>
                    <a:pt x="125" y="27"/>
                  </a:lnTo>
                  <a:lnTo>
                    <a:pt x="125" y="26"/>
                  </a:lnTo>
                  <a:lnTo>
                    <a:pt x="125" y="26"/>
                  </a:lnTo>
                  <a:lnTo>
                    <a:pt x="12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0" name="Freeform 128"/>
            <p:cNvSpPr>
              <a:spLocks/>
            </p:cNvSpPr>
            <p:nvPr/>
          </p:nvSpPr>
          <p:spPr bwMode="auto">
            <a:xfrm>
              <a:off x="7323138" y="4448175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" name="Freeform 129"/>
            <p:cNvSpPr>
              <a:spLocks/>
            </p:cNvSpPr>
            <p:nvPr/>
          </p:nvSpPr>
          <p:spPr bwMode="auto">
            <a:xfrm>
              <a:off x="7227888" y="4346575"/>
              <a:ext cx="241300" cy="341313"/>
            </a:xfrm>
            <a:custGeom>
              <a:avLst/>
              <a:gdLst/>
              <a:ahLst/>
              <a:cxnLst>
                <a:cxn ang="0">
                  <a:pos x="4" y="215"/>
                </a:cxn>
                <a:cxn ang="0">
                  <a:pos x="7" y="211"/>
                </a:cxn>
                <a:cxn ang="0">
                  <a:pos x="7" y="202"/>
                </a:cxn>
                <a:cxn ang="0">
                  <a:pos x="9" y="199"/>
                </a:cxn>
                <a:cxn ang="0">
                  <a:pos x="9" y="187"/>
                </a:cxn>
                <a:cxn ang="0">
                  <a:pos x="12" y="164"/>
                </a:cxn>
                <a:cxn ang="0">
                  <a:pos x="13" y="121"/>
                </a:cxn>
                <a:cxn ang="0">
                  <a:pos x="13" y="102"/>
                </a:cxn>
                <a:cxn ang="0">
                  <a:pos x="14" y="92"/>
                </a:cxn>
                <a:cxn ang="0">
                  <a:pos x="17" y="91"/>
                </a:cxn>
                <a:cxn ang="0">
                  <a:pos x="17" y="92"/>
                </a:cxn>
                <a:cxn ang="0">
                  <a:pos x="19" y="92"/>
                </a:cxn>
                <a:cxn ang="0">
                  <a:pos x="22" y="67"/>
                </a:cxn>
                <a:cxn ang="0">
                  <a:pos x="29" y="45"/>
                </a:cxn>
                <a:cxn ang="0">
                  <a:pos x="60" y="17"/>
                </a:cxn>
                <a:cxn ang="0">
                  <a:pos x="79" y="12"/>
                </a:cxn>
                <a:cxn ang="0">
                  <a:pos x="79" y="7"/>
                </a:cxn>
                <a:cxn ang="0">
                  <a:pos x="79" y="6"/>
                </a:cxn>
                <a:cxn ang="0">
                  <a:pos x="80" y="6"/>
                </a:cxn>
                <a:cxn ang="0">
                  <a:pos x="83" y="6"/>
                </a:cxn>
                <a:cxn ang="0">
                  <a:pos x="104" y="9"/>
                </a:cxn>
                <a:cxn ang="0">
                  <a:pos x="130" y="17"/>
                </a:cxn>
                <a:cxn ang="0">
                  <a:pos x="94" y="32"/>
                </a:cxn>
                <a:cxn ang="0">
                  <a:pos x="48" y="69"/>
                </a:cxn>
                <a:cxn ang="0">
                  <a:pos x="35" y="82"/>
                </a:cxn>
                <a:cxn ang="0">
                  <a:pos x="22" y="107"/>
                </a:cxn>
                <a:cxn ang="0">
                  <a:pos x="31" y="139"/>
                </a:cxn>
                <a:cxn ang="0">
                  <a:pos x="44" y="145"/>
                </a:cxn>
                <a:cxn ang="0">
                  <a:pos x="41" y="139"/>
                </a:cxn>
                <a:cxn ang="0">
                  <a:pos x="34" y="126"/>
                </a:cxn>
                <a:cxn ang="0">
                  <a:pos x="29" y="107"/>
                </a:cxn>
                <a:cxn ang="0">
                  <a:pos x="34" y="92"/>
                </a:cxn>
                <a:cxn ang="0">
                  <a:pos x="41" y="104"/>
                </a:cxn>
                <a:cxn ang="0">
                  <a:pos x="47" y="108"/>
                </a:cxn>
                <a:cxn ang="0">
                  <a:pos x="44" y="92"/>
                </a:cxn>
                <a:cxn ang="0">
                  <a:pos x="47" y="83"/>
                </a:cxn>
                <a:cxn ang="0">
                  <a:pos x="48" y="83"/>
                </a:cxn>
                <a:cxn ang="0">
                  <a:pos x="54" y="72"/>
                </a:cxn>
                <a:cxn ang="0">
                  <a:pos x="60" y="64"/>
                </a:cxn>
                <a:cxn ang="0">
                  <a:pos x="79" y="48"/>
                </a:cxn>
                <a:cxn ang="0">
                  <a:pos x="102" y="38"/>
                </a:cxn>
                <a:cxn ang="0">
                  <a:pos x="126" y="29"/>
                </a:cxn>
                <a:cxn ang="0">
                  <a:pos x="146" y="25"/>
                </a:cxn>
                <a:cxn ang="0">
                  <a:pos x="152" y="23"/>
                </a:cxn>
                <a:cxn ang="0">
                  <a:pos x="152" y="22"/>
                </a:cxn>
                <a:cxn ang="0">
                  <a:pos x="149" y="17"/>
                </a:cxn>
                <a:cxn ang="0">
                  <a:pos x="127" y="9"/>
                </a:cxn>
                <a:cxn ang="0">
                  <a:pos x="101" y="1"/>
                </a:cxn>
                <a:cxn ang="0">
                  <a:pos x="80" y="3"/>
                </a:cxn>
                <a:cxn ang="0">
                  <a:pos x="63" y="7"/>
                </a:cxn>
                <a:cxn ang="0">
                  <a:pos x="29" y="28"/>
                </a:cxn>
                <a:cxn ang="0">
                  <a:pos x="13" y="75"/>
                </a:cxn>
                <a:cxn ang="0">
                  <a:pos x="7" y="95"/>
                </a:cxn>
                <a:cxn ang="0">
                  <a:pos x="1" y="155"/>
                </a:cxn>
                <a:cxn ang="0">
                  <a:pos x="0" y="193"/>
                </a:cxn>
                <a:cxn ang="0">
                  <a:pos x="1" y="209"/>
                </a:cxn>
              </a:cxnLst>
              <a:rect l="0" t="0" r="r" b="b"/>
              <a:pathLst>
                <a:path w="152" h="215">
                  <a:moveTo>
                    <a:pt x="1" y="214"/>
                  </a:moveTo>
                  <a:lnTo>
                    <a:pt x="3" y="214"/>
                  </a:lnTo>
                  <a:lnTo>
                    <a:pt x="3" y="214"/>
                  </a:lnTo>
                  <a:lnTo>
                    <a:pt x="4" y="215"/>
                  </a:lnTo>
                  <a:lnTo>
                    <a:pt x="4" y="215"/>
                  </a:lnTo>
                  <a:lnTo>
                    <a:pt x="6" y="214"/>
                  </a:lnTo>
                  <a:lnTo>
                    <a:pt x="7" y="212"/>
                  </a:lnTo>
                  <a:lnTo>
                    <a:pt x="7" y="211"/>
                  </a:lnTo>
                  <a:lnTo>
                    <a:pt x="7" y="209"/>
                  </a:lnTo>
                  <a:lnTo>
                    <a:pt x="7" y="206"/>
                  </a:lnTo>
                  <a:lnTo>
                    <a:pt x="7" y="203"/>
                  </a:lnTo>
                  <a:lnTo>
                    <a:pt x="7" y="202"/>
                  </a:lnTo>
                  <a:lnTo>
                    <a:pt x="7" y="199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5"/>
                  </a:lnTo>
                  <a:lnTo>
                    <a:pt x="9" y="192"/>
                  </a:lnTo>
                  <a:lnTo>
                    <a:pt x="9" y="187"/>
                  </a:lnTo>
                  <a:lnTo>
                    <a:pt x="9" y="184"/>
                  </a:lnTo>
                  <a:lnTo>
                    <a:pt x="10" y="177"/>
                  </a:lnTo>
                  <a:lnTo>
                    <a:pt x="12" y="170"/>
                  </a:lnTo>
                  <a:lnTo>
                    <a:pt x="12" y="164"/>
                  </a:lnTo>
                  <a:lnTo>
                    <a:pt x="12" y="157"/>
                  </a:lnTo>
                  <a:lnTo>
                    <a:pt x="13" y="145"/>
                  </a:lnTo>
                  <a:lnTo>
                    <a:pt x="13" y="133"/>
                  </a:lnTo>
                  <a:lnTo>
                    <a:pt x="13" y="121"/>
                  </a:lnTo>
                  <a:lnTo>
                    <a:pt x="13" y="110"/>
                  </a:lnTo>
                  <a:lnTo>
                    <a:pt x="13" y="107"/>
                  </a:lnTo>
                  <a:lnTo>
                    <a:pt x="13" y="105"/>
                  </a:lnTo>
                  <a:lnTo>
                    <a:pt x="13" y="102"/>
                  </a:lnTo>
                  <a:lnTo>
                    <a:pt x="13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4" y="92"/>
                  </a:lnTo>
                  <a:lnTo>
                    <a:pt x="16" y="91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1"/>
                  </a:lnTo>
                  <a:lnTo>
                    <a:pt x="19" y="83"/>
                  </a:lnTo>
                  <a:lnTo>
                    <a:pt x="20" y="75"/>
                  </a:lnTo>
                  <a:lnTo>
                    <a:pt x="22" y="67"/>
                  </a:lnTo>
                  <a:lnTo>
                    <a:pt x="23" y="58"/>
                  </a:lnTo>
                  <a:lnTo>
                    <a:pt x="25" y="54"/>
                  </a:lnTo>
                  <a:lnTo>
                    <a:pt x="26" y="50"/>
                  </a:lnTo>
                  <a:lnTo>
                    <a:pt x="29" y="45"/>
                  </a:lnTo>
                  <a:lnTo>
                    <a:pt x="31" y="41"/>
                  </a:lnTo>
                  <a:lnTo>
                    <a:pt x="39" y="31"/>
                  </a:lnTo>
                  <a:lnTo>
                    <a:pt x="50" y="23"/>
                  </a:lnTo>
                  <a:lnTo>
                    <a:pt x="60" y="17"/>
                  </a:lnTo>
                  <a:lnTo>
                    <a:pt x="72" y="12"/>
                  </a:lnTo>
                  <a:lnTo>
                    <a:pt x="74" y="12"/>
                  </a:lnTo>
                  <a:lnTo>
                    <a:pt x="76" y="12"/>
                  </a:lnTo>
                  <a:lnTo>
                    <a:pt x="79" y="12"/>
                  </a:lnTo>
                  <a:lnTo>
                    <a:pt x="82" y="12"/>
                  </a:lnTo>
                  <a:lnTo>
                    <a:pt x="80" y="10"/>
                  </a:lnTo>
                  <a:lnTo>
                    <a:pt x="80" y="9"/>
                  </a:lnTo>
                  <a:lnTo>
                    <a:pt x="79" y="7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7"/>
                  </a:lnTo>
                  <a:lnTo>
                    <a:pt x="82" y="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91" y="7"/>
                  </a:lnTo>
                  <a:lnTo>
                    <a:pt x="98" y="7"/>
                  </a:lnTo>
                  <a:lnTo>
                    <a:pt x="104" y="9"/>
                  </a:lnTo>
                  <a:lnTo>
                    <a:pt x="111" y="10"/>
                  </a:lnTo>
                  <a:lnTo>
                    <a:pt x="117" y="13"/>
                  </a:lnTo>
                  <a:lnTo>
                    <a:pt x="124" y="15"/>
                  </a:lnTo>
                  <a:lnTo>
                    <a:pt x="130" y="17"/>
                  </a:lnTo>
                  <a:lnTo>
                    <a:pt x="136" y="19"/>
                  </a:lnTo>
                  <a:lnTo>
                    <a:pt x="121" y="23"/>
                  </a:lnTo>
                  <a:lnTo>
                    <a:pt x="107" y="28"/>
                  </a:lnTo>
                  <a:lnTo>
                    <a:pt x="94" y="32"/>
                  </a:lnTo>
                  <a:lnTo>
                    <a:pt x="79" y="39"/>
                  </a:lnTo>
                  <a:lnTo>
                    <a:pt x="67" y="47"/>
                  </a:lnTo>
                  <a:lnTo>
                    <a:pt x="55" y="57"/>
                  </a:lnTo>
                  <a:lnTo>
                    <a:pt x="48" y="69"/>
                  </a:lnTo>
                  <a:lnTo>
                    <a:pt x="42" y="83"/>
                  </a:lnTo>
                  <a:lnTo>
                    <a:pt x="39" y="82"/>
                  </a:lnTo>
                  <a:lnTo>
                    <a:pt x="38" y="82"/>
                  </a:lnTo>
                  <a:lnTo>
                    <a:pt x="35" y="82"/>
                  </a:lnTo>
                  <a:lnTo>
                    <a:pt x="32" y="83"/>
                  </a:lnTo>
                  <a:lnTo>
                    <a:pt x="26" y="89"/>
                  </a:lnTo>
                  <a:lnTo>
                    <a:pt x="23" y="97"/>
                  </a:lnTo>
                  <a:lnTo>
                    <a:pt x="22" y="107"/>
                  </a:lnTo>
                  <a:lnTo>
                    <a:pt x="22" y="116"/>
                  </a:lnTo>
                  <a:lnTo>
                    <a:pt x="23" y="124"/>
                  </a:lnTo>
                  <a:lnTo>
                    <a:pt x="26" y="132"/>
                  </a:lnTo>
                  <a:lnTo>
                    <a:pt x="31" y="139"/>
                  </a:lnTo>
                  <a:lnTo>
                    <a:pt x="38" y="145"/>
                  </a:lnTo>
                  <a:lnTo>
                    <a:pt x="39" y="145"/>
                  </a:lnTo>
                  <a:lnTo>
                    <a:pt x="41" y="145"/>
                  </a:lnTo>
                  <a:lnTo>
                    <a:pt x="44" y="145"/>
                  </a:lnTo>
                  <a:lnTo>
                    <a:pt x="45" y="145"/>
                  </a:lnTo>
                  <a:lnTo>
                    <a:pt x="45" y="142"/>
                  </a:lnTo>
                  <a:lnTo>
                    <a:pt x="42" y="140"/>
                  </a:lnTo>
                  <a:lnTo>
                    <a:pt x="41" y="139"/>
                  </a:lnTo>
                  <a:lnTo>
                    <a:pt x="39" y="138"/>
                  </a:lnTo>
                  <a:lnTo>
                    <a:pt x="38" y="133"/>
                  </a:lnTo>
                  <a:lnTo>
                    <a:pt x="36" y="129"/>
                  </a:lnTo>
                  <a:lnTo>
                    <a:pt x="34" y="126"/>
                  </a:lnTo>
                  <a:lnTo>
                    <a:pt x="32" y="121"/>
                  </a:lnTo>
                  <a:lnTo>
                    <a:pt x="31" y="117"/>
                  </a:lnTo>
                  <a:lnTo>
                    <a:pt x="29" y="111"/>
                  </a:lnTo>
                  <a:lnTo>
                    <a:pt x="29" y="107"/>
                  </a:lnTo>
                  <a:lnTo>
                    <a:pt x="31" y="102"/>
                  </a:lnTo>
                  <a:lnTo>
                    <a:pt x="31" y="99"/>
                  </a:lnTo>
                  <a:lnTo>
                    <a:pt x="32" y="95"/>
                  </a:lnTo>
                  <a:lnTo>
                    <a:pt x="34" y="92"/>
                  </a:lnTo>
                  <a:lnTo>
                    <a:pt x="36" y="89"/>
                  </a:lnTo>
                  <a:lnTo>
                    <a:pt x="38" y="94"/>
                  </a:lnTo>
                  <a:lnTo>
                    <a:pt x="39" y="98"/>
                  </a:lnTo>
                  <a:lnTo>
                    <a:pt x="41" y="104"/>
                  </a:lnTo>
                  <a:lnTo>
                    <a:pt x="42" y="108"/>
                  </a:lnTo>
                  <a:lnTo>
                    <a:pt x="44" y="107"/>
                  </a:lnTo>
                  <a:lnTo>
                    <a:pt x="45" y="107"/>
                  </a:lnTo>
                  <a:lnTo>
                    <a:pt x="47" y="108"/>
                  </a:lnTo>
                  <a:lnTo>
                    <a:pt x="48" y="107"/>
                  </a:lnTo>
                  <a:lnTo>
                    <a:pt x="47" y="101"/>
                  </a:lnTo>
                  <a:lnTo>
                    <a:pt x="45" y="97"/>
                  </a:lnTo>
                  <a:lnTo>
                    <a:pt x="44" y="92"/>
                  </a:lnTo>
                  <a:lnTo>
                    <a:pt x="42" y="86"/>
                  </a:lnTo>
                  <a:lnTo>
                    <a:pt x="42" y="85"/>
                  </a:lnTo>
                  <a:lnTo>
                    <a:pt x="45" y="83"/>
                  </a:lnTo>
                  <a:lnTo>
                    <a:pt x="47" y="83"/>
                  </a:lnTo>
                  <a:lnTo>
                    <a:pt x="47" y="82"/>
                  </a:lnTo>
                  <a:lnTo>
                    <a:pt x="48" y="82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8" y="85"/>
                  </a:lnTo>
                  <a:lnTo>
                    <a:pt x="50" y="80"/>
                  </a:lnTo>
                  <a:lnTo>
                    <a:pt x="53" y="76"/>
                  </a:lnTo>
                  <a:lnTo>
                    <a:pt x="54" y="72"/>
                  </a:lnTo>
                  <a:lnTo>
                    <a:pt x="55" y="67"/>
                  </a:lnTo>
                  <a:lnTo>
                    <a:pt x="57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1" y="64"/>
                  </a:lnTo>
                  <a:lnTo>
                    <a:pt x="66" y="58"/>
                  </a:lnTo>
                  <a:lnTo>
                    <a:pt x="72" y="53"/>
                  </a:lnTo>
                  <a:lnTo>
                    <a:pt x="79" y="48"/>
                  </a:lnTo>
                  <a:lnTo>
                    <a:pt x="85" y="45"/>
                  </a:lnTo>
                  <a:lnTo>
                    <a:pt x="91" y="42"/>
                  </a:lnTo>
                  <a:lnTo>
                    <a:pt x="96" y="41"/>
                  </a:lnTo>
                  <a:lnTo>
                    <a:pt x="102" y="38"/>
                  </a:lnTo>
                  <a:lnTo>
                    <a:pt x="108" y="36"/>
                  </a:lnTo>
                  <a:lnTo>
                    <a:pt x="114" y="34"/>
                  </a:lnTo>
                  <a:lnTo>
                    <a:pt x="120" y="32"/>
                  </a:lnTo>
                  <a:lnTo>
                    <a:pt x="126" y="29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42" y="25"/>
                  </a:lnTo>
                  <a:lnTo>
                    <a:pt x="146" y="25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52" y="23"/>
                  </a:lnTo>
                  <a:lnTo>
                    <a:pt x="152" y="23"/>
                  </a:lnTo>
                  <a:lnTo>
                    <a:pt x="152" y="23"/>
                  </a:lnTo>
                  <a:lnTo>
                    <a:pt x="152" y="23"/>
                  </a:lnTo>
                  <a:lnTo>
                    <a:pt x="152" y="22"/>
                  </a:lnTo>
                  <a:lnTo>
                    <a:pt x="152" y="22"/>
                  </a:lnTo>
                  <a:lnTo>
                    <a:pt x="152" y="22"/>
                  </a:lnTo>
                  <a:lnTo>
                    <a:pt x="152" y="20"/>
                  </a:lnTo>
                  <a:lnTo>
                    <a:pt x="151" y="19"/>
                  </a:lnTo>
                  <a:lnTo>
                    <a:pt x="149" y="17"/>
                  </a:lnTo>
                  <a:lnTo>
                    <a:pt x="148" y="17"/>
                  </a:lnTo>
                  <a:lnTo>
                    <a:pt x="140" y="15"/>
                  </a:lnTo>
                  <a:lnTo>
                    <a:pt x="135" y="12"/>
                  </a:lnTo>
                  <a:lnTo>
                    <a:pt x="127" y="9"/>
                  </a:lnTo>
                  <a:lnTo>
                    <a:pt x="121" y="6"/>
                  </a:lnTo>
                  <a:lnTo>
                    <a:pt x="114" y="4"/>
                  </a:lnTo>
                  <a:lnTo>
                    <a:pt x="108" y="3"/>
                  </a:lnTo>
                  <a:lnTo>
                    <a:pt x="101" y="1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80" y="3"/>
                  </a:lnTo>
                  <a:lnTo>
                    <a:pt x="77" y="6"/>
                  </a:lnTo>
                  <a:lnTo>
                    <a:pt x="72" y="6"/>
                  </a:lnTo>
                  <a:lnTo>
                    <a:pt x="67" y="6"/>
                  </a:lnTo>
                  <a:lnTo>
                    <a:pt x="63" y="7"/>
                  </a:lnTo>
                  <a:lnTo>
                    <a:pt x="58" y="9"/>
                  </a:lnTo>
                  <a:lnTo>
                    <a:pt x="48" y="13"/>
                  </a:lnTo>
                  <a:lnTo>
                    <a:pt x="38" y="20"/>
                  </a:lnTo>
                  <a:lnTo>
                    <a:pt x="29" y="28"/>
                  </a:lnTo>
                  <a:lnTo>
                    <a:pt x="23" y="36"/>
                  </a:lnTo>
                  <a:lnTo>
                    <a:pt x="17" y="48"/>
                  </a:lnTo>
                  <a:lnTo>
                    <a:pt x="14" y="61"/>
                  </a:lnTo>
                  <a:lnTo>
                    <a:pt x="13" y="75"/>
                  </a:lnTo>
                  <a:lnTo>
                    <a:pt x="13" y="86"/>
                  </a:lnTo>
                  <a:lnTo>
                    <a:pt x="10" y="88"/>
                  </a:lnTo>
                  <a:lnTo>
                    <a:pt x="9" y="91"/>
                  </a:lnTo>
                  <a:lnTo>
                    <a:pt x="7" y="95"/>
                  </a:lnTo>
                  <a:lnTo>
                    <a:pt x="7" y="98"/>
                  </a:lnTo>
                  <a:lnTo>
                    <a:pt x="6" y="117"/>
                  </a:lnTo>
                  <a:lnTo>
                    <a:pt x="4" y="136"/>
                  </a:lnTo>
                  <a:lnTo>
                    <a:pt x="1" y="155"/>
                  </a:lnTo>
                  <a:lnTo>
                    <a:pt x="1" y="174"/>
                  </a:lnTo>
                  <a:lnTo>
                    <a:pt x="0" y="180"/>
                  </a:lnTo>
                  <a:lnTo>
                    <a:pt x="0" y="186"/>
                  </a:lnTo>
                  <a:lnTo>
                    <a:pt x="0" y="193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1" y="206"/>
                  </a:lnTo>
                  <a:lnTo>
                    <a:pt x="1" y="209"/>
                  </a:lnTo>
                  <a:lnTo>
                    <a:pt x="1" y="2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2" name="Freeform 130"/>
            <p:cNvSpPr>
              <a:spLocks/>
            </p:cNvSpPr>
            <p:nvPr/>
          </p:nvSpPr>
          <p:spPr bwMode="auto">
            <a:xfrm>
              <a:off x="7297738" y="4576763"/>
              <a:ext cx="17463" cy="106363"/>
            </a:xfrm>
            <a:custGeom>
              <a:avLst/>
              <a:gdLst/>
              <a:ahLst/>
              <a:cxnLst>
                <a:cxn ang="0">
                  <a:pos x="11" y="36"/>
                </a:cxn>
                <a:cxn ang="0">
                  <a:pos x="11" y="28"/>
                </a:cxn>
                <a:cxn ang="0">
                  <a:pos x="10" y="19"/>
                </a:cxn>
                <a:cxn ang="0">
                  <a:pos x="9" y="10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3" y="6"/>
                </a:cxn>
                <a:cxn ang="0">
                  <a:pos x="3" y="13"/>
                </a:cxn>
                <a:cxn ang="0">
                  <a:pos x="3" y="20"/>
                </a:cxn>
                <a:cxn ang="0">
                  <a:pos x="3" y="28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3" y="31"/>
                </a:cxn>
                <a:cxn ang="0">
                  <a:pos x="1" y="31"/>
                </a:cxn>
                <a:cxn ang="0">
                  <a:pos x="0" y="38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3" y="61"/>
                </a:cxn>
                <a:cxn ang="0">
                  <a:pos x="3" y="63"/>
                </a:cxn>
                <a:cxn ang="0">
                  <a:pos x="3" y="64"/>
                </a:cxn>
                <a:cxn ang="0">
                  <a:pos x="3" y="67"/>
                </a:cxn>
                <a:cxn ang="0">
                  <a:pos x="4" y="67"/>
                </a:cxn>
                <a:cxn ang="0">
                  <a:pos x="6" y="66"/>
                </a:cxn>
                <a:cxn ang="0">
                  <a:pos x="7" y="63"/>
                </a:cxn>
                <a:cxn ang="0">
                  <a:pos x="7" y="61"/>
                </a:cxn>
                <a:cxn ang="0">
                  <a:pos x="7" y="58"/>
                </a:cxn>
                <a:cxn ang="0">
                  <a:pos x="7" y="54"/>
                </a:cxn>
                <a:cxn ang="0">
                  <a:pos x="7" y="48"/>
                </a:cxn>
                <a:cxn ang="0">
                  <a:pos x="7" y="44"/>
                </a:cxn>
                <a:cxn ang="0">
                  <a:pos x="6" y="38"/>
                </a:cxn>
                <a:cxn ang="0">
                  <a:pos x="6" y="36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9" y="36"/>
                </a:cxn>
                <a:cxn ang="0">
                  <a:pos x="10" y="36"/>
                </a:cxn>
                <a:cxn ang="0">
                  <a:pos x="11" y="36"/>
                </a:cxn>
                <a:cxn ang="0">
                  <a:pos x="11" y="36"/>
                </a:cxn>
              </a:cxnLst>
              <a:rect l="0" t="0" r="r" b="b"/>
              <a:pathLst>
                <a:path w="11" h="67">
                  <a:moveTo>
                    <a:pt x="11" y="36"/>
                  </a:moveTo>
                  <a:lnTo>
                    <a:pt x="11" y="28"/>
                  </a:lnTo>
                  <a:lnTo>
                    <a:pt x="10" y="19"/>
                  </a:lnTo>
                  <a:lnTo>
                    <a:pt x="9" y="10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6"/>
                  </a:lnTo>
                  <a:lnTo>
                    <a:pt x="3" y="13"/>
                  </a:lnTo>
                  <a:lnTo>
                    <a:pt x="3" y="20"/>
                  </a:lnTo>
                  <a:lnTo>
                    <a:pt x="3" y="28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1" y="31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3" y="63"/>
                  </a:lnTo>
                  <a:lnTo>
                    <a:pt x="3" y="64"/>
                  </a:lnTo>
                  <a:lnTo>
                    <a:pt x="3" y="67"/>
                  </a:lnTo>
                  <a:lnTo>
                    <a:pt x="4" y="67"/>
                  </a:lnTo>
                  <a:lnTo>
                    <a:pt x="6" y="66"/>
                  </a:lnTo>
                  <a:lnTo>
                    <a:pt x="7" y="63"/>
                  </a:lnTo>
                  <a:lnTo>
                    <a:pt x="7" y="61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7" y="48"/>
                  </a:lnTo>
                  <a:lnTo>
                    <a:pt x="7" y="44"/>
                  </a:lnTo>
                  <a:lnTo>
                    <a:pt x="6" y="38"/>
                  </a:lnTo>
                  <a:lnTo>
                    <a:pt x="6" y="36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9" y="36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3" name="Freeform 131"/>
            <p:cNvSpPr>
              <a:spLocks/>
            </p:cNvSpPr>
            <p:nvPr/>
          </p:nvSpPr>
          <p:spPr bwMode="auto">
            <a:xfrm>
              <a:off x="7345363" y="4468813"/>
              <a:ext cx="133350" cy="109538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3" y="20"/>
                </a:cxn>
                <a:cxn ang="0">
                  <a:pos x="5" y="18"/>
                </a:cxn>
                <a:cxn ang="0">
                  <a:pos x="14" y="17"/>
                </a:cxn>
                <a:cxn ang="0">
                  <a:pos x="28" y="14"/>
                </a:cxn>
                <a:cxn ang="0">
                  <a:pos x="41" y="14"/>
                </a:cxn>
                <a:cxn ang="0">
                  <a:pos x="52" y="12"/>
                </a:cxn>
                <a:cxn ang="0">
                  <a:pos x="56" y="24"/>
                </a:cxn>
                <a:cxn ang="0">
                  <a:pos x="56" y="49"/>
                </a:cxn>
                <a:cxn ang="0">
                  <a:pos x="52" y="62"/>
                </a:cxn>
                <a:cxn ang="0">
                  <a:pos x="44" y="62"/>
                </a:cxn>
                <a:cxn ang="0">
                  <a:pos x="40" y="63"/>
                </a:cxn>
                <a:cxn ang="0">
                  <a:pos x="39" y="65"/>
                </a:cxn>
                <a:cxn ang="0">
                  <a:pos x="40" y="68"/>
                </a:cxn>
                <a:cxn ang="0">
                  <a:pos x="41" y="69"/>
                </a:cxn>
                <a:cxn ang="0">
                  <a:pos x="46" y="68"/>
                </a:cxn>
                <a:cxn ang="0">
                  <a:pos x="50" y="69"/>
                </a:cxn>
                <a:cxn ang="0">
                  <a:pos x="53" y="68"/>
                </a:cxn>
                <a:cxn ang="0">
                  <a:pos x="55" y="68"/>
                </a:cxn>
                <a:cxn ang="0">
                  <a:pos x="56" y="66"/>
                </a:cxn>
                <a:cxn ang="0">
                  <a:pos x="58" y="65"/>
                </a:cxn>
                <a:cxn ang="0">
                  <a:pos x="59" y="65"/>
                </a:cxn>
                <a:cxn ang="0">
                  <a:pos x="62" y="65"/>
                </a:cxn>
                <a:cxn ang="0">
                  <a:pos x="62" y="53"/>
                </a:cxn>
                <a:cxn ang="0">
                  <a:pos x="62" y="34"/>
                </a:cxn>
                <a:cxn ang="0">
                  <a:pos x="62" y="21"/>
                </a:cxn>
                <a:cxn ang="0">
                  <a:pos x="62" y="17"/>
                </a:cxn>
                <a:cxn ang="0">
                  <a:pos x="66" y="12"/>
                </a:cxn>
                <a:cxn ang="0">
                  <a:pos x="74" y="12"/>
                </a:cxn>
                <a:cxn ang="0">
                  <a:pos x="77" y="12"/>
                </a:cxn>
                <a:cxn ang="0">
                  <a:pos x="77" y="12"/>
                </a:cxn>
                <a:cxn ang="0">
                  <a:pos x="78" y="12"/>
                </a:cxn>
                <a:cxn ang="0">
                  <a:pos x="82" y="15"/>
                </a:cxn>
                <a:cxn ang="0">
                  <a:pos x="82" y="9"/>
                </a:cxn>
                <a:cxn ang="0">
                  <a:pos x="69" y="3"/>
                </a:cxn>
                <a:cxn ang="0">
                  <a:pos x="56" y="0"/>
                </a:cxn>
                <a:cxn ang="0">
                  <a:pos x="43" y="2"/>
                </a:cxn>
                <a:cxn ang="0">
                  <a:pos x="30" y="3"/>
                </a:cxn>
                <a:cxn ang="0">
                  <a:pos x="17" y="8"/>
                </a:cxn>
              </a:cxnLst>
              <a:rect l="0" t="0" r="r" b="b"/>
              <a:pathLst>
                <a:path w="84" h="69">
                  <a:moveTo>
                    <a:pt x="9" y="11"/>
                  </a:moveTo>
                  <a:lnTo>
                    <a:pt x="6" y="12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14" y="17"/>
                  </a:lnTo>
                  <a:lnTo>
                    <a:pt x="21" y="14"/>
                  </a:lnTo>
                  <a:lnTo>
                    <a:pt x="28" y="14"/>
                  </a:lnTo>
                  <a:lnTo>
                    <a:pt x="36" y="14"/>
                  </a:lnTo>
                  <a:lnTo>
                    <a:pt x="41" y="14"/>
                  </a:lnTo>
                  <a:lnTo>
                    <a:pt x="46" y="12"/>
                  </a:lnTo>
                  <a:lnTo>
                    <a:pt x="52" y="12"/>
                  </a:lnTo>
                  <a:lnTo>
                    <a:pt x="56" y="12"/>
                  </a:lnTo>
                  <a:lnTo>
                    <a:pt x="56" y="24"/>
                  </a:lnTo>
                  <a:lnTo>
                    <a:pt x="56" y="36"/>
                  </a:lnTo>
                  <a:lnTo>
                    <a:pt x="56" y="49"/>
                  </a:lnTo>
                  <a:lnTo>
                    <a:pt x="56" y="61"/>
                  </a:lnTo>
                  <a:lnTo>
                    <a:pt x="52" y="62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1" y="63"/>
                  </a:lnTo>
                  <a:lnTo>
                    <a:pt x="40" y="63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9" y="66"/>
                  </a:lnTo>
                  <a:lnTo>
                    <a:pt x="40" y="68"/>
                  </a:lnTo>
                  <a:lnTo>
                    <a:pt x="41" y="68"/>
                  </a:lnTo>
                  <a:lnTo>
                    <a:pt x="41" y="69"/>
                  </a:lnTo>
                  <a:lnTo>
                    <a:pt x="43" y="69"/>
                  </a:lnTo>
                  <a:lnTo>
                    <a:pt x="46" y="68"/>
                  </a:lnTo>
                  <a:lnTo>
                    <a:pt x="47" y="68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3" y="68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56" y="68"/>
                  </a:lnTo>
                  <a:lnTo>
                    <a:pt x="56" y="66"/>
                  </a:lnTo>
                  <a:lnTo>
                    <a:pt x="58" y="65"/>
                  </a:lnTo>
                  <a:lnTo>
                    <a:pt x="58" y="65"/>
                  </a:lnTo>
                  <a:lnTo>
                    <a:pt x="58" y="63"/>
                  </a:lnTo>
                  <a:lnTo>
                    <a:pt x="59" y="65"/>
                  </a:lnTo>
                  <a:lnTo>
                    <a:pt x="61" y="65"/>
                  </a:lnTo>
                  <a:lnTo>
                    <a:pt x="62" y="65"/>
                  </a:lnTo>
                  <a:lnTo>
                    <a:pt x="62" y="63"/>
                  </a:lnTo>
                  <a:lnTo>
                    <a:pt x="62" y="53"/>
                  </a:lnTo>
                  <a:lnTo>
                    <a:pt x="62" y="43"/>
                  </a:lnTo>
                  <a:lnTo>
                    <a:pt x="62" y="34"/>
                  </a:lnTo>
                  <a:lnTo>
                    <a:pt x="62" y="24"/>
                  </a:lnTo>
                  <a:lnTo>
                    <a:pt x="62" y="21"/>
                  </a:lnTo>
                  <a:lnTo>
                    <a:pt x="62" y="18"/>
                  </a:lnTo>
                  <a:lnTo>
                    <a:pt x="62" y="17"/>
                  </a:lnTo>
                  <a:lnTo>
                    <a:pt x="63" y="14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4" y="12"/>
                  </a:lnTo>
                  <a:lnTo>
                    <a:pt x="77" y="14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2"/>
                  </a:lnTo>
                  <a:lnTo>
                    <a:pt x="81" y="14"/>
                  </a:lnTo>
                  <a:lnTo>
                    <a:pt x="82" y="15"/>
                  </a:lnTo>
                  <a:lnTo>
                    <a:pt x="84" y="15"/>
                  </a:lnTo>
                  <a:lnTo>
                    <a:pt x="82" y="9"/>
                  </a:lnTo>
                  <a:lnTo>
                    <a:pt x="77" y="5"/>
                  </a:lnTo>
                  <a:lnTo>
                    <a:pt x="69" y="3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43" y="2"/>
                  </a:lnTo>
                  <a:lnTo>
                    <a:pt x="36" y="2"/>
                  </a:lnTo>
                  <a:lnTo>
                    <a:pt x="30" y="3"/>
                  </a:lnTo>
                  <a:lnTo>
                    <a:pt x="22" y="6"/>
                  </a:lnTo>
                  <a:lnTo>
                    <a:pt x="17" y="8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4" name="Freeform 132"/>
            <p:cNvSpPr>
              <a:spLocks/>
            </p:cNvSpPr>
            <p:nvPr/>
          </p:nvSpPr>
          <p:spPr bwMode="auto">
            <a:xfrm>
              <a:off x="7389813" y="4500563"/>
              <a:ext cx="14288" cy="25400"/>
            </a:xfrm>
            <a:custGeom>
              <a:avLst/>
              <a:gdLst/>
              <a:ahLst/>
              <a:cxnLst>
                <a:cxn ang="0">
                  <a:pos x="8" y="13"/>
                </a:cxn>
                <a:cxn ang="0">
                  <a:pos x="8" y="11"/>
                </a:cxn>
                <a:cxn ang="0">
                  <a:pos x="9" y="10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6" y="14"/>
                </a:cxn>
                <a:cxn ang="0">
                  <a:pos x="8" y="14"/>
                </a:cxn>
                <a:cxn ang="0">
                  <a:pos x="8" y="13"/>
                </a:cxn>
              </a:cxnLst>
              <a:rect l="0" t="0" r="r" b="b"/>
              <a:pathLst>
                <a:path w="9" h="16">
                  <a:moveTo>
                    <a:pt x="8" y="13"/>
                  </a:moveTo>
                  <a:lnTo>
                    <a:pt x="8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8" y="4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5" name="Freeform 133"/>
            <p:cNvSpPr>
              <a:spLocks/>
            </p:cNvSpPr>
            <p:nvPr/>
          </p:nvSpPr>
          <p:spPr bwMode="auto">
            <a:xfrm>
              <a:off x="7454900" y="4503738"/>
              <a:ext cx="14288" cy="238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5" y="14"/>
                </a:cxn>
                <a:cxn ang="0">
                  <a:pos x="6" y="15"/>
                </a:cxn>
                <a:cxn ang="0">
                  <a:pos x="6" y="15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8" y="9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9"/>
                </a:cxn>
              </a:cxnLst>
              <a:rect l="0" t="0" r="r" b="b"/>
              <a:pathLst>
                <a:path w="9" h="15">
                  <a:moveTo>
                    <a:pt x="0" y="9"/>
                  </a:moveTo>
                  <a:lnTo>
                    <a:pt x="2" y="11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6" name="Freeform 134"/>
            <p:cNvSpPr>
              <a:spLocks noEditPoints="1"/>
            </p:cNvSpPr>
            <p:nvPr/>
          </p:nvSpPr>
          <p:spPr bwMode="auto">
            <a:xfrm>
              <a:off x="7367588" y="4592638"/>
              <a:ext cx="80963" cy="412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6"/>
                </a:cxn>
                <a:cxn ang="0">
                  <a:pos x="4" y="9"/>
                </a:cxn>
                <a:cxn ang="0">
                  <a:pos x="8" y="10"/>
                </a:cxn>
                <a:cxn ang="0">
                  <a:pos x="13" y="10"/>
                </a:cxn>
                <a:cxn ang="0">
                  <a:pos x="16" y="16"/>
                </a:cxn>
                <a:cxn ang="0">
                  <a:pos x="17" y="21"/>
                </a:cxn>
                <a:cxn ang="0">
                  <a:pos x="20" y="24"/>
                </a:cxn>
                <a:cxn ang="0">
                  <a:pos x="25" y="26"/>
                </a:cxn>
                <a:cxn ang="0">
                  <a:pos x="26" y="26"/>
                </a:cxn>
                <a:cxn ang="0">
                  <a:pos x="29" y="26"/>
                </a:cxn>
                <a:cxn ang="0">
                  <a:pos x="30" y="26"/>
                </a:cxn>
                <a:cxn ang="0">
                  <a:pos x="32" y="26"/>
                </a:cxn>
                <a:cxn ang="0">
                  <a:pos x="35" y="24"/>
                </a:cxn>
                <a:cxn ang="0">
                  <a:pos x="38" y="21"/>
                </a:cxn>
                <a:cxn ang="0">
                  <a:pos x="41" y="18"/>
                </a:cxn>
                <a:cxn ang="0">
                  <a:pos x="44" y="15"/>
                </a:cxn>
                <a:cxn ang="0">
                  <a:pos x="47" y="13"/>
                </a:cxn>
                <a:cxn ang="0">
                  <a:pos x="48" y="12"/>
                </a:cxn>
                <a:cxn ang="0">
                  <a:pos x="51" y="10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5" y="3"/>
                </a:cxn>
                <a:cxn ang="0">
                  <a:pos x="41" y="3"/>
                </a:cxn>
                <a:cxn ang="0">
                  <a:pos x="36" y="3"/>
                </a:cxn>
                <a:cxn ang="0">
                  <a:pos x="27" y="3"/>
                </a:cxn>
                <a:cxn ang="0">
                  <a:pos x="19" y="2"/>
                </a:cxn>
                <a:cxn ang="0">
                  <a:pos x="10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3" y="12"/>
                </a:cxn>
                <a:cxn ang="0">
                  <a:pos x="25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7" y="12"/>
                </a:cxn>
                <a:cxn ang="0">
                  <a:pos x="29" y="13"/>
                </a:cxn>
                <a:cxn ang="0">
                  <a:pos x="30" y="13"/>
                </a:cxn>
                <a:cxn ang="0">
                  <a:pos x="33" y="13"/>
                </a:cxn>
                <a:cxn ang="0">
                  <a:pos x="33" y="15"/>
                </a:cxn>
                <a:cxn ang="0">
                  <a:pos x="33" y="16"/>
                </a:cxn>
                <a:cxn ang="0">
                  <a:pos x="32" y="16"/>
                </a:cxn>
                <a:cxn ang="0">
                  <a:pos x="29" y="18"/>
                </a:cxn>
                <a:cxn ang="0">
                  <a:pos x="27" y="19"/>
                </a:cxn>
                <a:cxn ang="0">
                  <a:pos x="26" y="18"/>
                </a:cxn>
                <a:cxn ang="0">
                  <a:pos x="23" y="16"/>
                </a:cxn>
                <a:cxn ang="0">
                  <a:pos x="23" y="15"/>
                </a:cxn>
                <a:cxn ang="0">
                  <a:pos x="23" y="12"/>
                </a:cxn>
              </a:cxnLst>
              <a:rect l="0" t="0" r="r" b="b"/>
              <a:pathLst>
                <a:path w="51" h="26">
                  <a:moveTo>
                    <a:pt x="0" y="3"/>
                  </a:moveTo>
                  <a:lnTo>
                    <a:pt x="1" y="6"/>
                  </a:lnTo>
                  <a:lnTo>
                    <a:pt x="4" y="9"/>
                  </a:lnTo>
                  <a:lnTo>
                    <a:pt x="8" y="10"/>
                  </a:lnTo>
                  <a:lnTo>
                    <a:pt x="13" y="10"/>
                  </a:lnTo>
                  <a:lnTo>
                    <a:pt x="16" y="16"/>
                  </a:lnTo>
                  <a:lnTo>
                    <a:pt x="17" y="21"/>
                  </a:lnTo>
                  <a:lnTo>
                    <a:pt x="20" y="24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9" y="26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5" y="24"/>
                  </a:lnTo>
                  <a:lnTo>
                    <a:pt x="38" y="21"/>
                  </a:lnTo>
                  <a:lnTo>
                    <a:pt x="41" y="18"/>
                  </a:lnTo>
                  <a:lnTo>
                    <a:pt x="44" y="15"/>
                  </a:lnTo>
                  <a:lnTo>
                    <a:pt x="47" y="13"/>
                  </a:lnTo>
                  <a:lnTo>
                    <a:pt x="48" y="12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49" y="6"/>
                  </a:lnTo>
                  <a:lnTo>
                    <a:pt x="45" y="3"/>
                  </a:lnTo>
                  <a:lnTo>
                    <a:pt x="41" y="3"/>
                  </a:lnTo>
                  <a:lnTo>
                    <a:pt x="36" y="3"/>
                  </a:lnTo>
                  <a:lnTo>
                    <a:pt x="27" y="3"/>
                  </a:lnTo>
                  <a:lnTo>
                    <a:pt x="19" y="2"/>
                  </a:lnTo>
                  <a:lnTo>
                    <a:pt x="10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3" y="12"/>
                  </a:moveTo>
                  <a:lnTo>
                    <a:pt x="25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29" y="18"/>
                  </a:lnTo>
                  <a:lnTo>
                    <a:pt x="27" y="19"/>
                  </a:lnTo>
                  <a:lnTo>
                    <a:pt x="26" y="18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7" name="Freeform 135"/>
            <p:cNvSpPr>
              <a:spLocks/>
            </p:cNvSpPr>
            <p:nvPr/>
          </p:nvSpPr>
          <p:spPr bwMode="auto">
            <a:xfrm>
              <a:off x="7475538" y="4408488"/>
              <a:ext cx="31750" cy="169863"/>
            </a:xfrm>
            <a:custGeom>
              <a:avLst/>
              <a:gdLst/>
              <a:ahLst/>
              <a:cxnLst>
                <a:cxn ang="0">
                  <a:pos x="11" y="72"/>
                </a:cxn>
                <a:cxn ang="0">
                  <a:pos x="11" y="81"/>
                </a:cxn>
                <a:cxn ang="0">
                  <a:pos x="8" y="90"/>
                </a:cxn>
                <a:cxn ang="0">
                  <a:pos x="6" y="99"/>
                </a:cxn>
                <a:cxn ang="0">
                  <a:pos x="5" y="107"/>
                </a:cxn>
                <a:cxn ang="0">
                  <a:pos x="5" y="107"/>
                </a:cxn>
                <a:cxn ang="0">
                  <a:pos x="5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11" y="101"/>
                </a:cxn>
                <a:cxn ang="0">
                  <a:pos x="12" y="94"/>
                </a:cxn>
                <a:cxn ang="0">
                  <a:pos x="14" y="88"/>
                </a:cxn>
                <a:cxn ang="0">
                  <a:pos x="17" y="81"/>
                </a:cxn>
                <a:cxn ang="0">
                  <a:pos x="18" y="77"/>
                </a:cxn>
                <a:cxn ang="0">
                  <a:pos x="20" y="71"/>
                </a:cxn>
                <a:cxn ang="0">
                  <a:pos x="20" y="65"/>
                </a:cxn>
                <a:cxn ang="0">
                  <a:pos x="20" y="60"/>
                </a:cxn>
                <a:cxn ang="0">
                  <a:pos x="20" y="53"/>
                </a:cxn>
                <a:cxn ang="0">
                  <a:pos x="20" y="46"/>
                </a:cxn>
                <a:cxn ang="0">
                  <a:pos x="18" y="40"/>
                </a:cxn>
                <a:cxn ang="0">
                  <a:pos x="17" y="33"/>
                </a:cxn>
                <a:cxn ang="0">
                  <a:pos x="14" y="25"/>
                </a:cxn>
                <a:cxn ang="0">
                  <a:pos x="11" y="17"/>
                </a:cxn>
                <a:cxn ang="0">
                  <a:pos x="8" y="9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2"/>
                </a:cxn>
                <a:cxn ang="0">
                  <a:pos x="5" y="24"/>
                </a:cxn>
                <a:cxn ang="0">
                  <a:pos x="8" y="36"/>
                </a:cxn>
                <a:cxn ang="0">
                  <a:pos x="11" y="49"/>
                </a:cxn>
                <a:cxn ang="0">
                  <a:pos x="11" y="55"/>
                </a:cxn>
                <a:cxn ang="0">
                  <a:pos x="11" y="60"/>
                </a:cxn>
                <a:cxn ang="0">
                  <a:pos x="11" y="66"/>
                </a:cxn>
                <a:cxn ang="0">
                  <a:pos x="11" y="72"/>
                </a:cxn>
              </a:cxnLst>
              <a:rect l="0" t="0" r="r" b="b"/>
              <a:pathLst>
                <a:path w="20" h="107">
                  <a:moveTo>
                    <a:pt x="11" y="72"/>
                  </a:moveTo>
                  <a:lnTo>
                    <a:pt x="11" y="81"/>
                  </a:lnTo>
                  <a:lnTo>
                    <a:pt x="8" y="90"/>
                  </a:lnTo>
                  <a:lnTo>
                    <a:pt x="6" y="99"/>
                  </a:lnTo>
                  <a:lnTo>
                    <a:pt x="5" y="107"/>
                  </a:lnTo>
                  <a:lnTo>
                    <a:pt x="5" y="107"/>
                  </a:lnTo>
                  <a:lnTo>
                    <a:pt x="5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11" y="101"/>
                  </a:lnTo>
                  <a:lnTo>
                    <a:pt x="12" y="94"/>
                  </a:lnTo>
                  <a:lnTo>
                    <a:pt x="14" y="88"/>
                  </a:lnTo>
                  <a:lnTo>
                    <a:pt x="17" y="81"/>
                  </a:lnTo>
                  <a:lnTo>
                    <a:pt x="18" y="77"/>
                  </a:lnTo>
                  <a:lnTo>
                    <a:pt x="20" y="71"/>
                  </a:lnTo>
                  <a:lnTo>
                    <a:pt x="20" y="65"/>
                  </a:lnTo>
                  <a:lnTo>
                    <a:pt x="20" y="60"/>
                  </a:lnTo>
                  <a:lnTo>
                    <a:pt x="20" y="53"/>
                  </a:lnTo>
                  <a:lnTo>
                    <a:pt x="20" y="46"/>
                  </a:lnTo>
                  <a:lnTo>
                    <a:pt x="18" y="40"/>
                  </a:lnTo>
                  <a:lnTo>
                    <a:pt x="17" y="33"/>
                  </a:lnTo>
                  <a:lnTo>
                    <a:pt x="14" y="25"/>
                  </a:lnTo>
                  <a:lnTo>
                    <a:pt x="11" y="17"/>
                  </a:lnTo>
                  <a:lnTo>
                    <a:pt x="8" y="9"/>
                  </a:lnTo>
                  <a:lnTo>
                    <a:pt x="5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5" y="24"/>
                  </a:lnTo>
                  <a:lnTo>
                    <a:pt x="8" y="36"/>
                  </a:lnTo>
                  <a:lnTo>
                    <a:pt x="11" y="49"/>
                  </a:lnTo>
                  <a:lnTo>
                    <a:pt x="11" y="55"/>
                  </a:lnTo>
                  <a:lnTo>
                    <a:pt x="11" y="60"/>
                  </a:lnTo>
                  <a:lnTo>
                    <a:pt x="11" y="66"/>
                  </a:lnTo>
                  <a:lnTo>
                    <a:pt x="11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8" name="Freeform 136"/>
            <p:cNvSpPr>
              <a:spLocks/>
            </p:cNvSpPr>
            <p:nvPr/>
          </p:nvSpPr>
          <p:spPr bwMode="auto">
            <a:xfrm>
              <a:off x="7453313" y="4673600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9" name="Freeform 137"/>
            <p:cNvSpPr>
              <a:spLocks/>
            </p:cNvSpPr>
            <p:nvPr/>
          </p:nvSpPr>
          <p:spPr bwMode="auto">
            <a:xfrm>
              <a:off x="7319963" y="4613275"/>
              <a:ext cx="152400" cy="12065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21" y="38"/>
                </a:cxn>
                <a:cxn ang="0">
                  <a:pos x="37" y="46"/>
                </a:cxn>
                <a:cxn ang="0">
                  <a:pos x="55" y="44"/>
                </a:cxn>
                <a:cxn ang="0">
                  <a:pos x="65" y="43"/>
                </a:cxn>
                <a:cxn ang="0">
                  <a:pos x="66" y="40"/>
                </a:cxn>
                <a:cxn ang="0">
                  <a:pos x="69" y="38"/>
                </a:cxn>
                <a:cxn ang="0">
                  <a:pos x="74" y="38"/>
                </a:cxn>
                <a:cxn ang="0">
                  <a:pos x="75" y="47"/>
                </a:cxn>
                <a:cxn ang="0">
                  <a:pos x="75" y="68"/>
                </a:cxn>
                <a:cxn ang="0">
                  <a:pos x="79" y="76"/>
                </a:cxn>
                <a:cxn ang="0">
                  <a:pos x="82" y="76"/>
                </a:cxn>
                <a:cxn ang="0">
                  <a:pos x="84" y="75"/>
                </a:cxn>
                <a:cxn ang="0">
                  <a:pos x="85" y="75"/>
                </a:cxn>
                <a:cxn ang="0">
                  <a:pos x="85" y="75"/>
                </a:cxn>
                <a:cxn ang="0">
                  <a:pos x="87" y="75"/>
                </a:cxn>
                <a:cxn ang="0">
                  <a:pos x="87" y="66"/>
                </a:cxn>
                <a:cxn ang="0">
                  <a:pos x="85" y="49"/>
                </a:cxn>
                <a:cxn ang="0">
                  <a:pos x="84" y="41"/>
                </a:cxn>
                <a:cxn ang="0">
                  <a:pos x="84" y="41"/>
                </a:cxn>
                <a:cxn ang="0">
                  <a:pos x="82" y="31"/>
                </a:cxn>
                <a:cxn ang="0">
                  <a:pos x="90" y="13"/>
                </a:cxn>
                <a:cxn ang="0">
                  <a:pos x="96" y="5"/>
                </a:cxn>
                <a:cxn ang="0">
                  <a:pos x="96" y="2"/>
                </a:cxn>
                <a:cxn ang="0">
                  <a:pos x="88" y="8"/>
                </a:cxn>
                <a:cxn ang="0">
                  <a:pos x="75" y="25"/>
                </a:cxn>
                <a:cxn ang="0">
                  <a:pos x="62" y="35"/>
                </a:cxn>
                <a:cxn ang="0">
                  <a:pos x="53" y="37"/>
                </a:cxn>
                <a:cxn ang="0">
                  <a:pos x="40" y="37"/>
                </a:cxn>
                <a:cxn ang="0">
                  <a:pos x="28" y="34"/>
                </a:cxn>
                <a:cxn ang="0">
                  <a:pos x="18" y="25"/>
                </a:cxn>
                <a:cxn ang="0">
                  <a:pos x="8" y="16"/>
                </a:cxn>
                <a:cxn ang="0">
                  <a:pos x="2" y="13"/>
                </a:cxn>
                <a:cxn ang="0">
                  <a:pos x="0" y="13"/>
                </a:cxn>
              </a:cxnLst>
              <a:rect l="0" t="0" r="r" b="b"/>
              <a:pathLst>
                <a:path w="96" h="76">
                  <a:moveTo>
                    <a:pt x="0" y="15"/>
                  </a:moveTo>
                  <a:lnTo>
                    <a:pt x="6" y="24"/>
                  </a:lnTo>
                  <a:lnTo>
                    <a:pt x="14" y="31"/>
                  </a:lnTo>
                  <a:lnTo>
                    <a:pt x="21" y="38"/>
                  </a:lnTo>
                  <a:lnTo>
                    <a:pt x="30" y="44"/>
                  </a:lnTo>
                  <a:lnTo>
                    <a:pt x="37" y="46"/>
                  </a:lnTo>
                  <a:lnTo>
                    <a:pt x="46" y="46"/>
                  </a:lnTo>
                  <a:lnTo>
                    <a:pt x="55" y="44"/>
                  </a:lnTo>
                  <a:lnTo>
                    <a:pt x="63" y="43"/>
                  </a:lnTo>
                  <a:lnTo>
                    <a:pt x="65" y="43"/>
                  </a:lnTo>
                  <a:lnTo>
                    <a:pt x="66" y="41"/>
                  </a:lnTo>
                  <a:lnTo>
                    <a:pt x="66" y="40"/>
                  </a:lnTo>
                  <a:lnTo>
                    <a:pt x="68" y="40"/>
                  </a:lnTo>
                  <a:lnTo>
                    <a:pt x="69" y="38"/>
                  </a:lnTo>
                  <a:lnTo>
                    <a:pt x="72" y="38"/>
                  </a:lnTo>
                  <a:lnTo>
                    <a:pt x="74" y="38"/>
                  </a:lnTo>
                  <a:lnTo>
                    <a:pt x="75" y="37"/>
                  </a:lnTo>
                  <a:lnTo>
                    <a:pt x="75" y="47"/>
                  </a:lnTo>
                  <a:lnTo>
                    <a:pt x="74" y="57"/>
                  </a:lnTo>
                  <a:lnTo>
                    <a:pt x="75" y="68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81" y="76"/>
                  </a:lnTo>
                  <a:lnTo>
                    <a:pt x="82" y="76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5" y="75"/>
                  </a:lnTo>
                  <a:lnTo>
                    <a:pt x="85" y="75"/>
                  </a:lnTo>
                  <a:lnTo>
                    <a:pt x="85" y="76"/>
                  </a:lnTo>
                  <a:lnTo>
                    <a:pt x="85" y="75"/>
                  </a:lnTo>
                  <a:lnTo>
                    <a:pt x="87" y="75"/>
                  </a:lnTo>
                  <a:lnTo>
                    <a:pt x="87" y="75"/>
                  </a:lnTo>
                  <a:lnTo>
                    <a:pt x="87" y="74"/>
                  </a:lnTo>
                  <a:lnTo>
                    <a:pt x="87" y="66"/>
                  </a:lnTo>
                  <a:lnTo>
                    <a:pt x="85" y="57"/>
                  </a:lnTo>
                  <a:lnTo>
                    <a:pt x="85" y="49"/>
                  </a:lnTo>
                  <a:lnTo>
                    <a:pt x="84" y="40"/>
                  </a:lnTo>
                  <a:lnTo>
                    <a:pt x="84" y="41"/>
                  </a:lnTo>
                  <a:lnTo>
                    <a:pt x="84" y="41"/>
                  </a:lnTo>
                  <a:lnTo>
                    <a:pt x="84" y="41"/>
                  </a:lnTo>
                  <a:lnTo>
                    <a:pt x="84" y="41"/>
                  </a:lnTo>
                  <a:lnTo>
                    <a:pt x="82" y="31"/>
                  </a:lnTo>
                  <a:lnTo>
                    <a:pt x="85" y="22"/>
                  </a:lnTo>
                  <a:lnTo>
                    <a:pt x="90" y="13"/>
                  </a:lnTo>
                  <a:lnTo>
                    <a:pt x="96" y="6"/>
                  </a:lnTo>
                  <a:lnTo>
                    <a:pt x="96" y="5"/>
                  </a:lnTo>
                  <a:lnTo>
                    <a:pt x="96" y="3"/>
                  </a:lnTo>
                  <a:lnTo>
                    <a:pt x="96" y="2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1" y="16"/>
                  </a:lnTo>
                  <a:lnTo>
                    <a:pt x="75" y="25"/>
                  </a:lnTo>
                  <a:lnTo>
                    <a:pt x="66" y="33"/>
                  </a:lnTo>
                  <a:lnTo>
                    <a:pt x="62" y="35"/>
                  </a:lnTo>
                  <a:lnTo>
                    <a:pt x="57" y="37"/>
                  </a:lnTo>
                  <a:lnTo>
                    <a:pt x="53" y="37"/>
                  </a:lnTo>
                  <a:lnTo>
                    <a:pt x="47" y="37"/>
                  </a:lnTo>
                  <a:lnTo>
                    <a:pt x="40" y="37"/>
                  </a:lnTo>
                  <a:lnTo>
                    <a:pt x="34" y="35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8" y="25"/>
                  </a:lnTo>
                  <a:lnTo>
                    <a:pt x="12" y="21"/>
                  </a:lnTo>
                  <a:lnTo>
                    <a:pt x="8" y="16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0" name="Freeform 138"/>
            <p:cNvSpPr>
              <a:spLocks/>
            </p:cNvSpPr>
            <p:nvPr/>
          </p:nvSpPr>
          <p:spPr bwMode="auto">
            <a:xfrm>
              <a:off x="7453313" y="46767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1" name="Freeform 139"/>
            <p:cNvSpPr>
              <a:spLocks noEditPoints="1"/>
            </p:cNvSpPr>
            <p:nvPr/>
          </p:nvSpPr>
          <p:spPr bwMode="auto">
            <a:xfrm>
              <a:off x="7448550" y="4287838"/>
              <a:ext cx="966788" cy="1149350"/>
            </a:xfrm>
            <a:custGeom>
              <a:avLst/>
              <a:gdLst/>
              <a:ahLst/>
              <a:cxnLst>
                <a:cxn ang="0">
                  <a:pos x="45" y="274"/>
                </a:cxn>
                <a:cxn ang="0">
                  <a:pos x="3" y="305"/>
                </a:cxn>
                <a:cxn ang="0">
                  <a:pos x="20" y="366"/>
                </a:cxn>
                <a:cxn ang="0">
                  <a:pos x="77" y="287"/>
                </a:cxn>
                <a:cxn ang="0">
                  <a:pos x="54" y="403"/>
                </a:cxn>
                <a:cxn ang="0">
                  <a:pos x="107" y="421"/>
                </a:cxn>
                <a:cxn ang="0">
                  <a:pos x="111" y="438"/>
                </a:cxn>
                <a:cxn ang="0">
                  <a:pos x="211" y="504"/>
                </a:cxn>
                <a:cxn ang="0">
                  <a:pos x="225" y="507"/>
                </a:cxn>
                <a:cxn ang="0">
                  <a:pos x="228" y="447"/>
                </a:cxn>
                <a:cxn ang="0">
                  <a:pos x="277" y="530"/>
                </a:cxn>
                <a:cxn ang="0">
                  <a:pos x="285" y="541"/>
                </a:cxn>
                <a:cxn ang="0">
                  <a:pos x="301" y="466"/>
                </a:cxn>
                <a:cxn ang="0">
                  <a:pos x="315" y="448"/>
                </a:cxn>
                <a:cxn ang="0">
                  <a:pos x="367" y="397"/>
                </a:cxn>
                <a:cxn ang="0">
                  <a:pos x="420" y="353"/>
                </a:cxn>
                <a:cxn ang="0">
                  <a:pos x="430" y="415"/>
                </a:cxn>
                <a:cxn ang="0">
                  <a:pos x="340" y="700"/>
                </a:cxn>
                <a:cxn ang="0">
                  <a:pos x="378" y="627"/>
                </a:cxn>
                <a:cxn ang="0">
                  <a:pos x="445" y="402"/>
                </a:cxn>
                <a:cxn ang="0">
                  <a:pos x="474" y="393"/>
                </a:cxn>
                <a:cxn ang="0">
                  <a:pos x="587" y="295"/>
                </a:cxn>
                <a:cxn ang="0">
                  <a:pos x="484" y="365"/>
                </a:cxn>
                <a:cxn ang="0">
                  <a:pos x="454" y="331"/>
                </a:cxn>
                <a:cxn ang="0">
                  <a:pos x="593" y="245"/>
                </a:cxn>
                <a:cxn ang="0">
                  <a:pos x="600" y="239"/>
                </a:cxn>
                <a:cxn ang="0">
                  <a:pos x="462" y="314"/>
                </a:cxn>
                <a:cxn ang="0">
                  <a:pos x="438" y="265"/>
                </a:cxn>
                <a:cxn ang="0">
                  <a:pos x="482" y="194"/>
                </a:cxn>
                <a:cxn ang="0">
                  <a:pos x="514" y="155"/>
                </a:cxn>
                <a:cxn ang="0">
                  <a:pos x="465" y="109"/>
                </a:cxn>
                <a:cxn ang="0">
                  <a:pos x="452" y="132"/>
                </a:cxn>
                <a:cxn ang="0">
                  <a:pos x="474" y="117"/>
                </a:cxn>
                <a:cxn ang="0">
                  <a:pos x="493" y="173"/>
                </a:cxn>
                <a:cxn ang="0">
                  <a:pos x="471" y="166"/>
                </a:cxn>
                <a:cxn ang="0">
                  <a:pos x="395" y="270"/>
                </a:cxn>
                <a:cxn ang="0">
                  <a:pos x="363" y="233"/>
                </a:cxn>
                <a:cxn ang="0">
                  <a:pos x="407" y="199"/>
                </a:cxn>
                <a:cxn ang="0">
                  <a:pos x="360" y="185"/>
                </a:cxn>
                <a:cxn ang="0">
                  <a:pos x="376" y="116"/>
                </a:cxn>
                <a:cxn ang="0">
                  <a:pos x="433" y="114"/>
                </a:cxn>
                <a:cxn ang="0">
                  <a:pos x="445" y="138"/>
                </a:cxn>
                <a:cxn ang="0">
                  <a:pos x="438" y="106"/>
                </a:cxn>
                <a:cxn ang="0">
                  <a:pos x="410" y="66"/>
                </a:cxn>
                <a:cxn ang="0">
                  <a:pos x="373" y="106"/>
                </a:cxn>
                <a:cxn ang="0">
                  <a:pos x="386" y="24"/>
                </a:cxn>
                <a:cxn ang="0">
                  <a:pos x="381" y="9"/>
                </a:cxn>
                <a:cxn ang="0">
                  <a:pos x="326" y="57"/>
                </a:cxn>
                <a:cxn ang="0">
                  <a:pos x="354" y="60"/>
                </a:cxn>
                <a:cxn ang="0">
                  <a:pos x="335" y="180"/>
                </a:cxn>
                <a:cxn ang="0">
                  <a:pos x="344" y="188"/>
                </a:cxn>
                <a:cxn ang="0">
                  <a:pos x="366" y="205"/>
                </a:cxn>
                <a:cxn ang="0">
                  <a:pos x="366" y="265"/>
                </a:cxn>
                <a:cxn ang="0">
                  <a:pos x="430" y="280"/>
                </a:cxn>
                <a:cxn ang="0">
                  <a:pos x="410" y="350"/>
                </a:cxn>
                <a:cxn ang="0">
                  <a:pos x="297" y="451"/>
                </a:cxn>
                <a:cxn ang="0">
                  <a:pos x="225" y="438"/>
                </a:cxn>
                <a:cxn ang="0">
                  <a:pos x="146" y="428"/>
                </a:cxn>
                <a:cxn ang="0">
                  <a:pos x="97" y="284"/>
                </a:cxn>
                <a:cxn ang="0">
                  <a:pos x="61" y="271"/>
                </a:cxn>
                <a:cxn ang="0">
                  <a:pos x="391" y="211"/>
                </a:cxn>
                <a:cxn ang="0">
                  <a:pos x="446" y="361"/>
                </a:cxn>
                <a:cxn ang="0">
                  <a:pos x="424" y="381"/>
                </a:cxn>
              </a:cxnLst>
              <a:rect l="0" t="0" r="r" b="b"/>
              <a:pathLst>
                <a:path w="609" h="724">
                  <a:moveTo>
                    <a:pt x="20" y="223"/>
                  </a:moveTo>
                  <a:lnTo>
                    <a:pt x="20" y="221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7"/>
                  </a:lnTo>
                  <a:lnTo>
                    <a:pt x="19" y="217"/>
                  </a:lnTo>
                  <a:lnTo>
                    <a:pt x="19" y="217"/>
                  </a:lnTo>
                  <a:lnTo>
                    <a:pt x="19" y="217"/>
                  </a:lnTo>
                  <a:lnTo>
                    <a:pt x="17" y="217"/>
                  </a:lnTo>
                  <a:lnTo>
                    <a:pt x="16" y="218"/>
                  </a:lnTo>
                  <a:lnTo>
                    <a:pt x="15" y="221"/>
                  </a:lnTo>
                  <a:lnTo>
                    <a:pt x="15" y="223"/>
                  </a:lnTo>
                  <a:lnTo>
                    <a:pt x="16" y="226"/>
                  </a:lnTo>
                  <a:lnTo>
                    <a:pt x="20" y="236"/>
                  </a:lnTo>
                  <a:lnTo>
                    <a:pt x="25" y="246"/>
                  </a:lnTo>
                  <a:lnTo>
                    <a:pt x="31" y="255"/>
                  </a:lnTo>
                  <a:lnTo>
                    <a:pt x="37" y="265"/>
                  </a:lnTo>
                  <a:lnTo>
                    <a:pt x="41" y="270"/>
                  </a:lnTo>
                  <a:lnTo>
                    <a:pt x="45" y="274"/>
                  </a:lnTo>
                  <a:lnTo>
                    <a:pt x="50" y="279"/>
                  </a:lnTo>
                  <a:lnTo>
                    <a:pt x="56" y="281"/>
                  </a:lnTo>
                  <a:lnTo>
                    <a:pt x="54" y="284"/>
                  </a:lnTo>
                  <a:lnTo>
                    <a:pt x="53" y="286"/>
                  </a:lnTo>
                  <a:lnTo>
                    <a:pt x="50" y="289"/>
                  </a:lnTo>
                  <a:lnTo>
                    <a:pt x="48" y="290"/>
                  </a:lnTo>
                  <a:lnTo>
                    <a:pt x="39" y="295"/>
                  </a:lnTo>
                  <a:lnTo>
                    <a:pt x="29" y="296"/>
                  </a:lnTo>
                  <a:lnTo>
                    <a:pt x="20" y="298"/>
                  </a:lnTo>
                  <a:lnTo>
                    <a:pt x="10" y="299"/>
                  </a:lnTo>
                  <a:lnTo>
                    <a:pt x="7" y="299"/>
                  </a:lnTo>
                  <a:lnTo>
                    <a:pt x="6" y="299"/>
                  </a:lnTo>
                  <a:lnTo>
                    <a:pt x="3" y="299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1" y="303"/>
                  </a:lnTo>
                  <a:lnTo>
                    <a:pt x="3" y="305"/>
                  </a:lnTo>
                  <a:lnTo>
                    <a:pt x="6" y="305"/>
                  </a:lnTo>
                  <a:lnTo>
                    <a:pt x="7" y="305"/>
                  </a:lnTo>
                  <a:lnTo>
                    <a:pt x="9" y="305"/>
                  </a:lnTo>
                  <a:lnTo>
                    <a:pt x="16" y="306"/>
                  </a:lnTo>
                  <a:lnTo>
                    <a:pt x="23" y="306"/>
                  </a:lnTo>
                  <a:lnTo>
                    <a:pt x="29" y="306"/>
                  </a:lnTo>
                  <a:lnTo>
                    <a:pt x="37" y="306"/>
                  </a:lnTo>
                  <a:lnTo>
                    <a:pt x="32" y="315"/>
                  </a:lnTo>
                  <a:lnTo>
                    <a:pt x="28" y="322"/>
                  </a:lnTo>
                  <a:lnTo>
                    <a:pt x="22" y="331"/>
                  </a:lnTo>
                  <a:lnTo>
                    <a:pt x="19" y="340"/>
                  </a:lnTo>
                  <a:lnTo>
                    <a:pt x="15" y="349"/>
                  </a:lnTo>
                  <a:lnTo>
                    <a:pt x="12" y="356"/>
                  </a:lnTo>
                  <a:lnTo>
                    <a:pt x="12" y="365"/>
                  </a:lnTo>
                  <a:lnTo>
                    <a:pt x="15" y="371"/>
                  </a:lnTo>
                  <a:lnTo>
                    <a:pt x="15" y="371"/>
                  </a:lnTo>
                  <a:lnTo>
                    <a:pt x="17" y="371"/>
                  </a:lnTo>
                  <a:lnTo>
                    <a:pt x="19" y="369"/>
                  </a:lnTo>
                  <a:lnTo>
                    <a:pt x="20" y="366"/>
                  </a:lnTo>
                  <a:lnTo>
                    <a:pt x="26" y="349"/>
                  </a:lnTo>
                  <a:lnTo>
                    <a:pt x="35" y="334"/>
                  </a:lnTo>
                  <a:lnTo>
                    <a:pt x="44" y="318"/>
                  </a:lnTo>
                  <a:lnTo>
                    <a:pt x="53" y="302"/>
                  </a:lnTo>
                  <a:lnTo>
                    <a:pt x="54" y="298"/>
                  </a:lnTo>
                  <a:lnTo>
                    <a:pt x="57" y="293"/>
                  </a:lnTo>
                  <a:lnTo>
                    <a:pt x="58" y="290"/>
                  </a:lnTo>
                  <a:lnTo>
                    <a:pt x="60" y="286"/>
                  </a:lnTo>
                  <a:lnTo>
                    <a:pt x="61" y="284"/>
                  </a:lnTo>
                  <a:lnTo>
                    <a:pt x="61" y="284"/>
                  </a:lnTo>
                  <a:lnTo>
                    <a:pt x="61" y="283"/>
                  </a:lnTo>
                  <a:lnTo>
                    <a:pt x="63" y="283"/>
                  </a:lnTo>
                  <a:lnTo>
                    <a:pt x="64" y="283"/>
                  </a:lnTo>
                  <a:lnTo>
                    <a:pt x="66" y="283"/>
                  </a:lnTo>
                  <a:lnTo>
                    <a:pt x="67" y="284"/>
                  </a:lnTo>
                  <a:lnTo>
                    <a:pt x="69" y="284"/>
                  </a:lnTo>
                  <a:lnTo>
                    <a:pt x="72" y="286"/>
                  </a:lnTo>
                  <a:lnTo>
                    <a:pt x="75" y="286"/>
                  </a:lnTo>
                  <a:lnTo>
                    <a:pt x="77" y="287"/>
                  </a:lnTo>
                  <a:lnTo>
                    <a:pt x="80" y="287"/>
                  </a:lnTo>
                  <a:lnTo>
                    <a:pt x="82" y="287"/>
                  </a:lnTo>
                  <a:lnTo>
                    <a:pt x="83" y="290"/>
                  </a:lnTo>
                  <a:lnTo>
                    <a:pt x="82" y="292"/>
                  </a:lnTo>
                  <a:lnTo>
                    <a:pt x="80" y="295"/>
                  </a:lnTo>
                  <a:lnTo>
                    <a:pt x="80" y="295"/>
                  </a:lnTo>
                  <a:lnTo>
                    <a:pt x="80" y="295"/>
                  </a:lnTo>
                  <a:lnTo>
                    <a:pt x="80" y="296"/>
                  </a:lnTo>
                  <a:lnTo>
                    <a:pt x="80" y="296"/>
                  </a:lnTo>
                  <a:lnTo>
                    <a:pt x="75" y="308"/>
                  </a:lnTo>
                  <a:lnTo>
                    <a:pt x="70" y="318"/>
                  </a:lnTo>
                  <a:lnTo>
                    <a:pt x="66" y="330"/>
                  </a:lnTo>
                  <a:lnTo>
                    <a:pt x="61" y="341"/>
                  </a:lnTo>
                  <a:lnTo>
                    <a:pt x="58" y="356"/>
                  </a:lnTo>
                  <a:lnTo>
                    <a:pt x="56" y="369"/>
                  </a:lnTo>
                  <a:lnTo>
                    <a:pt x="53" y="384"/>
                  </a:lnTo>
                  <a:lnTo>
                    <a:pt x="53" y="399"/>
                  </a:lnTo>
                  <a:lnTo>
                    <a:pt x="53" y="400"/>
                  </a:lnTo>
                  <a:lnTo>
                    <a:pt x="54" y="403"/>
                  </a:lnTo>
                  <a:lnTo>
                    <a:pt x="54" y="404"/>
                  </a:lnTo>
                  <a:lnTo>
                    <a:pt x="56" y="406"/>
                  </a:lnTo>
                  <a:lnTo>
                    <a:pt x="58" y="404"/>
                  </a:lnTo>
                  <a:lnTo>
                    <a:pt x="61" y="402"/>
                  </a:lnTo>
                  <a:lnTo>
                    <a:pt x="61" y="397"/>
                  </a:lnTo>
                  <a:lnTo>
                    <a:pt x="61" y="394"/>
                  </a:lnTo>
                  <a:lnTo>
                    <a:pt x="66" y="371"/>
                  </a:lnTo>
                  <a:lnTo>
                    <a:pt x="70" y="347"/>
                  </a:lnTo>
                  <a:lnTo>
                    <a:pt x="76" y="325"/>
                  </a:lnTo>
                  <a:lnTo>
                    <a:pt x="85" y="305"/>
                  </a:lnTo>
                  <a:lnTo>
                    <a:pt x="92" y="320"/>
                  </a:lnTo>
                  <a:lnTo>
                    <a:pt x="99" y="334"/>
                  </a:lnTo>
                  <a:lnTo>
                    <a:pt x="105" y="350"/>
                  </a:lnTo>
                  <a:lnTo>
                    <a:pt x="110" y="366"/>
                  </a:lnTo>
                  <a:lnTo>
                    <a:pt x="113" y="380"/>
                  </a:lnTo>
                  <a:lnTo>
                    <a:pt x="114" y="393"/>
                  </a:lnTo>
                  <a:lnTo>
                    <a:pt x="116" y="407"/>
                  </a:lnTo>
                  <a:lnTo>
                    <a:pt x="113" y="421"/>
                  </a:lnTo>
                  <a:lnTo>
                    <a:pt x="107" y="421"/>
                  </a:lnTo>
                  <a:lnTo>
                    <a:pt x="101" y="419"/>
                  </a:lnTo>
                  <a:lnTo>
                    <a:pt x="94" y="419"/>
                  </a:lnTo>
                  <a:lnTo>
                    <a:pt x="88" y="419"/>
                  </a:lnTo>
                  <a:lnTo>
                    <a:pt x="82" y="418"/>
                  </a:lnTo>
                  <a:lnTo>
                    <a:pt x="75" y="419"/>
                  </a:lnTo>
                  <a:lnTo>
                    <a:pt x="69" y="421"/>
                  </a:lnTo>
                  <a:lnTo>
                    <a:pt x="63" y="422"/>
                  </a:lnTo>
                  <a:lnTo>
                    <a:pt x="63" y="422"/>
                  </a:lnTo>
                  <a:lnTo>
                    <a:pt x="63" y="425"/>
                  </a:lnTo>
                  <a:lnTo>
                    <a:pt x="66" y="426"/>
                  </a:lnTo>
                  <a:lnTo>
                    <a:pt x="67" y="428"/>
                  </a:lnTo>
                  <a:lnTo>
                    <a:pt x="77" y="431"/>
                  </a:lnTo>
                  <a:lnTo>
                    <a:pt x="88" y="432"/>
                  </a:lnTo>
                  <a:lnTo>
                    <a:pt x="98" y="434"/>
                  </a:lnTo>
                  <a:lnTo>
                    <a:pt x="108" y="435"/>
                  </a:lnTo>
                  <a:lnTo>
                    <a:pt x="110" y="437"/>
                  </a:lnTo>
                  <a:lnTo>
                    <a:pt x="110" y="437"/>
                  </a:lnTo>
                  <a:lnTo>
                    <a:pt x="110" y="438"/>
                  </a:lnTo>
                  <a:lnTo>
                    <a:pt x="111" y="438"/>
                  </a:lnTo>
                  <a:lnTo>
                    <a:pt x="113" y="438"/>
                  </a:lnTo>
                  <a:lnTo>
                    <a:pt x="113" y="438"/>
                  </a:lnTo>
                  <a:lnTo>
                    <a:pt x="114" y="437"/>
                  </a:lnTo>
                  <a:lnTo>
                    <a:pt x="114" y="437"/>
                  </a:lnTo>
                  <a:lnTo>
                    <a:pt x="127" y="440"/>
                  </a:lnTo>
                  <a:lnTo>
                    <a:pt x="140" y="441"/>
                  </a:lnTo>
                  <a:lnTo>
                    <a:pt x="154" y="443"/>
                  </a:lnTo>
                  <a:lnTo>
                    <a:pt x="167" y="444"/>
                  </a:lnTo>
                  <a:lnTo>
                    <a:pt x="179" y="445"/>
                  </a:lnTo>
                  <a:lnTo>
                    <a:pt x="192" y="447"/>
                  </a:lnTo>
                  <a:lnTo>
                    <a:pt x="205" y="448"/>
                  </a:lnTo>
                  <a:lnTo>
                    <a:pt x="218" y="450"/>
                  </a:lnTo>
                  <a:lnTo>
                    <a:pt x="218" y="451"/>
                  </a:lnTo>
                  <a:lnTo>
                    <a:pt x="219" y="451"/>
                  </a:lnTo>
                  <a:lnTo>
                    <a:pt x="219" y="451"/>
                  </a:lnTo>
                  <a:lnTo>
                    <a:pt x="219" y="453"/>
                  </a:lnTo>
                  <a:lnTo>
                    <a:pt x="217" y="470"/>
                  </a:lnTo>
                  <a:lnTo>
                    <a:pt x="214" y="486"/>
                  </a:lnTo>
                  <a:lnTo>
                    <a:pt x="211" y="504"/>
                  </a:lnTo>
                  <a:lnTo>
                    <a:pt x="211" y="522"/>
                  </a:lnTo>
                  <a:lnTo>
                    <a:pt x="211" y="529"/>
                  </a:lnTo>
                  <a:lnTo>
                    <a:pt x="212" y="535"/>
                  </a:lnTo>
                  <a:lnTo>
                    <a:pt x="212" y="542"/>
                  </a:lnTo>
                  <a:lnTo>
                    <a:pt x="212" y="549"/>
                  </a:lnTo>
                  <a:lnTo>
                    <a:pt x="214" y="552"/>
                  </a:lnTo>
                  <a:lnTo>
                    <a:pt x="214" y="555"/>
                  </a:lnTo>
                  <a:lnTo>
                    <a:pt x="214" y="560"/>
                  </a:lnTo>
                  <a:lnTo>
                    <a:pt x="215" y="563"/>
                  </a:lnTo>
                  <a:lnTo>
                    <a:pt x="217" y="567"/>
                  </a:lnTo>
                  <a:lnTo>
                    <a:pt x="219" y="571"/>
                  </a:lnTo>
                  <a:lnTo>
                    <a:pt x="224" y="574"/>
                  </a:lnTo>
                  <a:lnTo>
                    <a:pt x="228" y="576"/>
                  </a:lnTo>
                  <a:lnTo>
                    <a:pt x="228" y="567"/>
                  </a:lnTo>
                  <a:lnTo>
                    <a:pt x="227" y="558"/>
                  </a:lnTo>
                  <a:lnTo>
                    <a:pt x="225" y="549"/>
                  </a:lnTo>
                  <a:lnTo>
                    <a:pt x="225" y="542"/>
                  </a:lnTo>
                  <a:lnTo>
                    <a:pt x="225" y="525"/>
                  </a:lnTo>
                  <a:lnTo>
                    <a:pt x="225" y="507"/>
                  </a:lnTo>
                  <a:lnTo>
                    <a:pt x="225" y="491"/>
                  </a:lnTo>
                  <a:lnTo>
                    <a:pt x="225" y="473"/>
                  </a:lnTo>
                  <a:lnTo>
                    <a:pt x="225" y="472"/>
                  </a:lnTo>
                  <a:lnTo>
                    <a:pt x="225" y="469"/>
                  </a:lnTo>
                  <a:lnTo>
                    <a:pt x="224" y="467"/>
                  </a:lnTo>
                  <a:lnTo>
                    <a:pt x="224" y="466"/>
                  </a:lnTo>
                  <a:lnTo>
                    <a:pt x="224" y="463"/>
                  </a:lnTo>
                  <a:lnTo>
                    <a:pt x="225" y="459"/>
                  </a:lnTo>
                  <a:lnTo>
                    <a:pt x="225" y="456"/>
                  </a:lnTo>
                  <a:lnTo>
                    <a:pt x="227" y="453"/>
                  </a:lnTo>
                  <a:lnTo>
                    <a:pt x="227" y="453"/>
                  </a:lnTo>
                  <a:lnTo>
                    <a:pt x="228" y="453"/>
                  </a:lnTo>
                  <a:lnTo>
                    <a:pt x="228" y="454"/>
                  </a:lnTo>
                  <a:lnTo>
                    <a:pt x="230" y="454"/>
                  </a:lnTo>
                  <a:lnTo>
                    <a:pt x="231" y="453"/>
                  </a:lnTo>
                  <a:lnTo>
                    <a:pt x="230" y="451"/>
                  </a:lnTo>
                  <a:lnTo>
                    <a:pt x="228" y="450"/>
                  </a:lnTo>
                  <a:lnTo>
                    <a:pt x="228" y="448"/>
                  </a:lnTo>
                  <a:lnTo>
                    <a:pt x="228" y="447"/>
                  </a:lnTo>
                  <a:lnTo>
                    <a:pt x="228" y="445"/>
                  </a:lnTo>
                  <a:lnTo>
                    <a:pt x="228" y="443"/>
                  </a:lnTo>
                  <a:lnTo>
                    <a:pt x="230" y="443"/>
                  </a:lnTo>
                  <a:lnTo>
                    <a:pt x="236" y="443"/>
                  </a:lnTo>
                  <a:lnTo>
                    <a:pt x="241" y="443"/>
                  </a:lnTo>
                  <a:lnTo>
                    <a:pt x="247" y="443"/>
                  </a:lnTo>
                  <a:lnTo>
                    <a:pt x="255" y="443"/>
                  </a:lnTo>
                  <a:lnTo>
                    <a:pt x="260" y="443"/>
                  </a:lnTo>
                  <a:lnTo>
                    <a:pt x="266" y="443"/>
                  </a:lnTo>
                  <a:lnTo>
                    <a:pt x="272" y="443"/>
                  </a:lnTo>
                  <a:lnTo>
                    <a:pt x="278" y="443"/>
                  </a:lnTo>
                  <a:lnTo>
                    <a:pt x="280" y="443"/>
                  </a:lnTo>
                  <a:lnTo>
                    <a:pt x="280" y="443"/>
                  </a:lnTo>
                  <a:lnTo>
                    <a:pt x="280" y="443"/>
                  </a:lnTo>
                  <a:lnTo>
                    <a:pt x="280" y="444"/>
                  </a:lnTo>
                  <a:lnTo>
                    <a:pt x="278" y="466"/>
                  </a:lnTo>
                  <a:lnTo>
                    <a:pt x="277" y="486"/>
                  </a:lnTo>
                  <a:lnTo>
                    <a:pt x="277" y="508"/>
                  </a:lnTo>
                  <a:lnTo>
                    <a:pt x="277" y="530"/>
                  </a:lnTo>
                  <a:lnTo>
                    <a:pt x="278" y="541"/>
                  </a:lnTo>
                  <a:lnTo>
                    <a:pt x="280" y="551"/>
                  </a:lnTo>
                  <a:lnTo>
                    <a:pt x="282" y="561"/>
                  </a:lnTo>
                  <a:lnTo>
                    <a:pt x="288" y="570"/>
                  </a:lnTo>
                  <a:lnTo>
                    <a:pt x="288" y="568"/>
                  </a:lnTo>
                  <a:lnTo>
                    <a:pt x="290" y="567"/>
                  </a:lnTo>
                  <a:lnTo>
                    <a:pt x="290" y="566"/>
                  </a:lnTo>
                  <a:lnTo>
                    <a:pt x="290" y="566"/>
                  </a:lnTo>
                  <a:lnTo>
                    <a:pt x="288" y="561"/>
                  </a:lnTo>
                  <a:lnTo>
                    <a:pt x="287" y="557"/>
                  </a:lnTo>
                  <a:lnTo>
                    <a:pt x="284" y="552"/>
                  </a:lnTo>
                  <a:lnTo>
                    <a:pt x="284" y="547"/>
                  </a:lnTo>
                  <a:lnTo>
                    <a:pt x="284" y="547"/>
                  </a:lnTo>
                  <a:lnTo>
                    <a:pt x="285" y="547"/>
                  </a:lnTo>
                  <a:lnTo>
                    <a:pt x="285" y="547"/>
                  </a:lnTo>
                  <a:lnTo>
                    <a:pt x="285" y="547"/>
                  </a:lnTo>
                  <a:lnTo>
                    <a:pt x="285" y="545"/>
                  </a:lnTo>
                  <a:lnTo>
                    <a:pt x="285" y="542"/>
                  </a:lnTo>
                  <a:lnTo>
                    <a:pt x="285" y="541"/>
                  </a:lnTo>
                  <a:lnTo>
                    <a:pt x="285" y="539"/>
                  </a:lnTo>
                  <a:lnTo>
                    <a:pt x="285" y="536"/>
                  </a:lnTo>
                  <a:lnTo>
                    <a:pt x="287" y="532"/>
                  </a:lnTo>
                  <a:lnTo>
                    <a:pt x="287" y="529"/>
                  </a:lnTo>
                  <a:lnTo>
                    <a:pt x="287" y="526"/>
                  </a:lnTo>
                  <a:lnTo>
                    <a:pt x="288" y="516"/>
                  </a:lnTo>
                  <a:lnTo>
                    <a:pt x="288" y="504"/>
                  </a:lnTo>
                  <a:lnTo>
                    <a:pt x="288" y="494"/>
                  </a:lnTo>
                  <a:lnTo>
                    <a:pt x="288" y="484"/>
                  </a:lnTo>
                  <a:lnTo>
                    <a:pt x="288" y="478"/>
                  </a:lnTo>
                  <a:lnTo>
                    <a:pt x="288" y="472"/>
                  </a:lnTo>
                  <a:lnTo>
                    <a:pt x="287" y="466"/>
                  </a:lnTo>
                  <a:lnTo>
                    <a:pt x="287" y="460"/>
                  </a:lnTo>
                  <a:lnTo>
                    <a:pt x="287" y="460"/>
                  </a:lnTo>
                  <a:lnTo>
                    <a:pt x="288" y="460"/>
                  </a:lnTo>
                  <a:lnTo>
                    <a:pt x="288" y="460"/>
                  </a:lnTo>
                  <a:lnTo>
                    <a:pt x="290" y="460"/>
                  </a:lnTo>
                  <a:lnTo>
                    <a:pt x="296" y="463"/>
                  </a:lnTo>
                  <a:lnTo>
                    <a:pt x="301" y="466"/>
                  </a:lnTo>
                  <a:lnTo>
                    <a:pt x="309" y="467"/>
                  </a:lnTo>
                  <a:lnTo>
                    <a:pt x="315" y="467"/>
                  </a:lnTo>
                  <a:lnTo>
                    <a:pt x="313" y="463"/>
                  </a:lnTo>
                  <a:lnTo>
                    <a:pt x="310" y="460"/>
                  </a:lnTo>
                  <a:lnTo>
                    <a:pt x="306" y="457"/>
                  </a:lnTo>
                  <a:lnTo>
                    <a:pt x="301" y="456"/>
                  </a:lnTo>
                  <a:lnTo>
                    <a:pt x="304" y="453"/>
                  </a:lnTo>
                  <a:lnTo>
                    <a:pt x="306" y="450"/>
                  </a:lnTo>
                  <a:lnTo>
                    <a:pt x="309" y="447"/>
                  </a:lnTo>
                  <a:lnTo>
                    <a:pt x="312" y="444"/>
                  </a:lnTo>
                  <a:lnTo>
                    <a:pt x="312" y="444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3" y="445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3" y="444"/>
                  </a:lnTo>
                  <a:lnTo>
                    <a:pt x="315" y="448"/>
                  </a:lnTo>
                  <a:lnTo>
                    <a:pt x="318" y="454"/>
                  </a:lnTo>
                  <a:lnTo>
                    <a:pt x="320" y="459"/>
                  </a:lnTo>
                  <a:lnTo>
                    <a:pt x="325" y="459"/>
                  </a:lnTo>
                  <a:lnTo>
                    <a:pt x="323" y="453"/>
                  </a:lnTo>
                  <a:lnTo>
                    <a:pt x="322" y="445"/>
                  </a:lnTo>
                  <a:lnTo>
                    <a:pt x="322" y="440"/>
                  </a:lnTo>
                  <a:lnTo>
                    <a:pt x="322" y="434"/>
                  </a:lnTo>
                  <a:lnTo>
                    <a:pt x="323" y="425"/>
                  </a:lnTo>
                  <a:lnTo>
                    <a:pt x="328" y="418"/>
                  </a:lnTo>
                  <a:lnTo>
                    <a:pt x="335" y="412"/>
                  </a:lnTo>
                  <a:lnTo>
                    <a:pt x="342" y="407"/>
                  </a:lnTo>
                  <a:lnTo>
                    <a:pt x="344" y="406"/>
                  </a:lnTo>
                  <a:lnTo>
                    <a:pt x="345" y="406"/>
                  </a:lnTo>
                  <a:lnTo>
                    <a:pt x="345" y="404"/>
                  </a:lnTo>
                  <a:lnTo>
                    <a:pt x="347" y="404"/>
                  </a:lnTo>
                  <a:lnTo>
                    <a:pt x="353" y="403"/>
                  </a:lnTo>
                  <a:lnTo>
                    <a:pt x="357" y="400"/>
                  </a:lnTo>
                  <a:lnTo>
                    <a:pt x="361" y="399"/>
                  </a:lnTo>
                  <a:lnTo>
                    <a:pt x="367" y="397"/>
                  </a:lnTo>
                  <a:lnTo>
                    <a:pt x="372" y="396"/>
                  </a:lnTo>
                  <a:lnTo>
                    <a:pt x="376" y="393"/>
                  </a:lnTo>
                  <a:lnTo>
                    <a:pt x="379" y="393"/>
                  </a:lnTo>
                  <a:lnTo>
                    <a:pt x="383" y="394"/>
                  </a:lnTo>
                  <a:lnTo>
                    <a:pt x="385" y="394"/>
                  </a:lnTo>
                  <a:lnTo>
                    <a:pt x="385" y="396"/>
                  </a:lnTo>
                  <a:lnTo>
                    <a:pt x="386" y="397"/>
                  </a:lnTo>
                  <a:lnTo>
                    <a:pt x="388" y="397"/>
                  </a:lnTo>
                  <a:lnTo>
                    <a:pt x="389" y="394"/>
                  </a:lnTo>
                  <a:lnTo>
                    <a:pt x="389" y="391"/>
                  </a:lnTo>
                  <a:lnTo>
                    <a:pt x="392" y="390"/>
                  </a:lnTo>
                  <a:lnTo>
                    <a:pt x="395" y="390"/>
                  </a:lnTo>
                  <a:lnTo>
                    <a:pt x="395" y="388"/>
                  </a:lnTo>
                  <a:lnTo>
                    <a:pt x="395" y="387"/>
                  </a:lnTo>
                  <a:lnTo>
                    <a:pt x="395" y="385"/>
                  </a:lnTo>
                  <a:lnTo>
                    <a:pt x="395" y="384"/>
                  </a:lnTo>
                  <a:lnTo>
                    <a:pt x="402" y="374"/>
                  </a:lnTo>
                  <a:lnTo>
                    <a:pt x="411" y="363"/>
                  </a:lnTo>
                  <a:lnTo>
                    <a:pt x="420" y="353"/>
                  </a:lnTo>
                  <a:lnTo>
                    <a:pt x="430" y="343"/>
                  </a:lnTo>
                  <a:lnTo>
                    <a:pt x="430" y="343"/>
                  </a:lnTo>
                  <a:lnTo>
                    <a:pt x="432" y="343"/>
                  </a:lnTo>
                  <a:lnTo>
                    <a:pt x="432" y="343"/>
                  </a:lnTo>
                  <a:lnTo>
                    <a:pt x="432" y="344"/>
                  </a:lnTo>
                  <a:lnTo>
                    <a:pt x="426" y="355"/>
                  </a:lnTo>
                  <a:lnTo>
                    <a:pt x="422" y="366"/>
                  </a:lnTo>
                  <a:lnTo>
                    <a:pt x="417" y="377"/>
                  </a:lnTo>
                  <a:lnTo>
                    <a:pt x="416" y="388"/>
                  </a:lnTo>
                  <a:lnTo>
                    <a:pt x="417" y="394"/>
                  </a:lnTo>
                  <a:lnTo>
                    <a:pt x="423" y="397"/>
                  </a:lnTo>
                  <a:lnTo>
                    <a:pt x="430" y="400"/>
                  </a:lnTo>
                  <a:lnTo>
                    <a:pt x="436" y="402"/>
                  </a:lnTo>
                  <a:lnTo>
                    <a:pt x="436" y="404"/>
                  </a:lnTo>
                  <a:lnTo>
                    <a:pt x="436" y="406"/>
                  </a:lnTo>
                  <a:lnTo>
                    <a:pt x="435" y="409"/>
                  </a:lnTo>
                  <a:lnTo>
                    <a:pt x="432" y="412"/>
                  </a:lnTo>
                  <a:lnTo>
                    <a:pt x="430" y="412"/>
                  </a:lnTo>
                  <a:lnTo>
                    <a:pt x="430" y="415"/>
                  </a:lnTo>
                  <a:lnTo>
                    <a:pt x="430" y="416"/>
                  </a:lnTo>
                  <a:lnTo>
                    <a:pt x="429" y="419"/>
                  </a:lnTo>
                  <a:lnTo>
                    <a:pt x="427" y="434"/>
                  </a:lnTo>
                  <a:lnTo>
                    <a:pt x="424" y="447"/>
                  </a:lnTo>
                  <a:lnTo>
                    <a:pt x="423" y="460"/>
                  </a:lnTo>
                  <a:lnTo>
                    <a:pt x="419" y="475"/>
                  </a:lnTo>
                  <a:lnTo>
                    <a:pt x="416" y="485"/>
                  </a:lnTo>
                  <a:lnTo>
                    <a:pt x="413" y="494"/>
                  </a:lnTo>
                  <a:lnTo>
                    <a:pt x="410" y="504"/>
                  </a:lnTo>
                  <a:lnTo>
                    <a:pt x="407" y="514"/>
                  </a:lnTo>
                  <a:lnTo>
                    <a:pt x="400" y="536"/>
                  </a:lnTo>
                  <a:lnTo>
                    <a:pt x="391" y="558"/>
                  </a:lnTo>
                  <a:lnTo>
                    <a:pt x="382" y="582"/>
                  </a:lnTo>
                  <a:lnTo>
                    <a:pt x="375" y="604"/>
                  </a:lnTo>
                  <a:lnTo>
                    <a:pt x="366" y="626"/>
                  </a:lnTo>
                  <a:lnTo>
                    <a:pt x="357" y="648"/>
                  </a:lnTo>
                  <a:lnTo>
                    <a:pt x="350" y="670"/>
                  </a:lnTo>
                  <a:lnTo>
                    <a:pt x="342" y="693"/>
                  </a:lnTo>
                  <a:lnTo>
                    <a:pt x="340" y="700"/>
                  </a:lnTo>
                  <a:lnTo>
                    <a:pt x="337" y="708"/>
                  </a:lnTo>
                  <a:lnTo>
                    <a:pt x="335" y="715"/>
                  </a:lnTo>
                  <a:lnTo>
                    <a:pt x="335" y="722"/>
                  </a:lnTo>
                  <a:lnTo>
                    <a:pt x="337" y="724"/>
                  </a:lnTo>
                  <a:lnTo>
                    <a:pt x="340" y="722"/>
                  </a:lnTo>
                  <a:lnTo>
                    <a:pt x="341" y="719"/>
                  </a:lnTo>
                  <a:lnTo>
                    <a:pt x="342" y="718"/>
                  </a:lnTo>
                  <a:lnTo>
                    <a:pt x="348" y="706"/>
                  </a:lnTo>
                  <a:lnTo>
                    <a:pt x="353" y="693"/>
                  </a:lnTo>
                  <a:lnTo>
                    <a:pt x="356" y="680"/>
                  </a:lnTo>
                  <a:lnTo>
                    <a:pt x="360" y="667"/>
                  </a:lnTo>
                  <a:lnTo>
                    <a:pt x="363" y="658"/>
                  </a:lnTo>
                  <a:lnTo>
                    <a:pt x="367" y="649"/>
                  </a:lnTo>
                  <a:lnTo>
                    <a:pt x="370" y="640"/>
                  </a:lnTo>
                  <a:lnTo>
                    <a:pt x="375" y="631"/>
                  </a:lnTo>
                  <a:lnTo>
                    <a:pt x="376" y="630"/>
                  </a:lnTo>
                  <a:lnTo>
                    <a:pt x="376" y="629"/>
                  </a:lnTo>
                  <a:lnTo>
                    <a:pt x="378" y="629"/>
                  </a:lnTo>
                  <a:lnTo>
                    <a:pt x="378" y="627"/>
                  </a:lnTo>
                  <a:lnTo>
                    <a:pt x="386" y="608"/>
                  </a:lnTo>
                  <a:lnTo>
                    <a:pt x="394" y="589"/>
                  </a:lnTo>
                  <a:lnTo>
                    <a:pt x="401" y="570"/>
                  </a:lnTo>
                  <a:lnTo>
                    <a:pt x="408" y="551"/>
                  </a:lnTo>
                  <a:lnTo>
                    <a:pt x="416" y="532"/>
                  </a:lnTo>
                  <a:lnTo>
                    <a:pt x="422" y="511"/>
                  </a:lnTo>
                  <a:lnTo>
                    <a:pt x="426" y="492"/>
                  </a:lnTo>
                  <a:lnTo>
                    <a:pt x="432" y="472"/>
                  </a:lnTo>
                  <a:lnTo>
                    <a:pt x="433" y="457"/>
                  </a:lnTo>
                  <a:lnTo>
                    <a:pt x="435" y="444"/>
                  </a:lnTo>
                  <a:lnTo>
                    <a:pt x="435" y="431"/>
                  </a:lnTo>
                  <a:lnTo>
                    <a:pt x="435" y="416"/>
                  </a:lnTo>
                  <a:lnTo>
                    <a:pt x="438" y="415"/>
                  </a:lnTo>
                  <a:lnTo>
                    <a:pt x="439" y="412"/>
                  </a:lnTo>
                  <a:lnTo>
                    <a:pt x="442" y="409"/>
                  </a:lnTo>
                  <a:lnTo>
                    <a:pt x="443" y="406"/>
                  </a:lnTo>
                  <a:lnTo>
                    <a:pt x="445" y="404"/>
                  </a:lnTo>
                  <a:lnTo>
                    <a:pt x="445" y="403"/>
                  </a:lnTo>
                  <a:lnTo>
                    <a:pt x="445" y="402"/>
                  </a:lnTo>
                  <a:lnTo>
                    <a:pt x="446" y="400"/>
                  </a:lnTo>
                  <a:lnTo>
                    <a:pt x="448" y="400"/>
                  </a:lnTo>
                  <a:lnTo>
                    <a:pt x="448" y="400"/>
                  </a:lnTo>
                  <a:lnTo>
                    <a:pt x="448" y="400"/>
                  </a:lnTo>
                  <a:lnTo>
                    <a:pt x="448" y="402"/>
                  </a:lnTo>
                  <a:lnTo>
                    <a:pt x="448" y="406"/>
                  </a:lnTo>
                  <a:lnTo>
                    <a:pt x="446" y="410"/>
                  </a:lnTo>
                  <a:lnTo>
                    <a:pt x="445" y="413"/>
                  </a:lnTo>
                  <a:lnTo>
                    <a:pt x="448" y="415"/>
                  </a:lnTo>
                  <a:lnTo>
                    <a:pt x="452" y="412"/>
                  </a:lnTo>
                  <a:lnTo>
                    <a:pt x="455" y="409"/>
                  </a:lnTo>
                  <a:lnTo>
                    <a:pt x="457" y="404"/>
                  </a:lnTo>
                  <a:lnTo>
                    <a:pt x="460" y="402"/>
                  </a:lnTo>
                  <a:lnTo>
                    <a:pt x="461" y="402"/>
                  </a:lnTo>
                  <a:lnTo>
                    <a:pt x="461" y="402"/>
                  </a:lnTo>
                  <a:lnTo>
                    <a:pt x="461" y="403"/>
                  </a:lnTo>
                  <a:lnTo>
                    <a:pt x="462" y="403"/>
                  </a:lnTo>
                  <a:lnTo>
                    <a:pt x="468" y="397"/>
                  </a:lnTo>
                  <a:lnTo>
                    <a:pt x="474" y="393"/>
                  </a:lnTo>
                  <a:lnTo>
                    <a:pt x="479" y="387"/>
                  </a:lnTo>
                  <a:lnTo>
                    <a:pt x="484" y="382"/>
                  </a:lnTo>
                  <a:lnTo>
                    <a:pt x="490" y="377"/>
                  </a:lnTo>
                  <a:lnTo>
                    <a:pt x="496" y="372"/>
                  </a:lnTo>
                  <a:lnTo>
                    <a:pt x="501" y="366"/>
                  </a:lnTo>
                  <a:lnTo>
                    <a:pt x="506" y="361"/>
                  </a:lnTo>
                  <a:lnTo>
                    <a:pt x="515" y="350"/>
                  </a:lnTo>
                  <a:lnTo>
                    <a:pt x="525" y="341"/>
                  </a:lnTo>
                  <a:lnTo>
                    <a:pt x="536" y="333"/>
                  </a:lnTo>
                  <a:lnTo>
                    <a:pt x="547" y="324"/>
                  </a:lnTo>
                  <a:lnTo>
                    <a:pt x="553" y="321"/>
                  </a:lnTo>
                  <a:lnTo>
                    <a:pt x="558" y="318"/>
                  </a:lnTo>
                  <a:lnTo>
                    <a:pt x="562" y="315"/>
                  </a:lnTo>
                  <a:lnTo>
                    <a:pt x="566" y="311"/>
                  </a:lnTo>
                  <a:lnTo>
                    <a:pt x="571" y="308"/>
                  </a:lnTo>
                  <a:lnTo>
                    <a:pt x="575" y="305"/>
                  </a:lnTo>
                  <a:lnTo>
                    <a:pt x="580" y="302"/>
                  </a:lnTo>
                  <a:lnTo>
                    <a:pt x="584" y="298"/>
                  </a:lnTo>
                  <a:lnTo>
                    <a:pt x="587" y="295"/>
                  </a:lnTo>
                  <a:lnTo>
                    <a:pt x="591" y="290"/>
                  </a:lnTo>
                  <a:lnTo>
                    <a:pt x="594" y="287"/>
                  </a:lnTo>
                  <a:lnTo>
                    <a:pt x="599" y="284"/>
                  </a:lnTo>
                  <a:lnTo>
                    <a:pt x="599" y="283"/>
                  </a:lnTo>
                  <a:lnTo>
                    <a:pt x="599" y="283"/>
                  </a:lnTo>
                  <a:lnTo>
                    <a:pt x="599" y="281"/>
                  </a:lnTo>
                  <a:lnTo>
                    <a:pt x="597" y="281"/>
                  </a:lnTo>
                  <a:lnTo>
                    <a:pt x="585" y="289"/>
                  </a:lnTo>
                  <a:lnTo>
                    <a:pt x="574" y="295"/>
                  </a:lnTo>
                  <a:lnTo>
                    <a:pt x="563" y="302"/>
                  </a:lnTo>
                  <a:lnTo>
                    <a:pt x="552" y="309"/>
                  </a:lnTo>
                  <a:lnTo>
                    <a:pt x="542" y="318"/>
                  </a:lnTo>
                  <a:lnTo>
                    <a:pt x="531" y="325"/>
                  </a:lnTo>
                  <a:lnTo>
                    <a:pt x="521" y="333"/>
                  </a:lnTo>
                  <a:lnTo>
                    <a:pt x="511" y="341"/>
                  </a:lnTo>
                  <a:lnTo>
                    <a:pt x="503" y="347"/>
                  </a:lnTo>
                  <a:lnTo>
                    <a:pt x="498" y="353"/>
                  </a:lnTo>
                  <a:lnTo>
                    <a:pt x="490" y="359"/>
                  </a:lnTo>
                  <a:lnTo>
                    <a:pt x="484" y="365"/>
                  </a:lnTo>
                  <a:lnTo>
                    <a:pt x="479" y="372"/>
                  </a:lnTo>
                  <a:lnTo>
                    <a:pt x="473" y="378"/>
                  </a:lnTo>
                  <a:lnTo>
                    <a:pt x="467" y="385"/>
                  </a:lnTo>
                  <a:lnTo>
                    <a:pt x="461" y="391"/>
                  </a:lnTo>
                  <a:lnTo>
                    <a:pt x="461" y="387"/>
                  </a:lnTo>
                  <a:lnTo>
                    <a:pt x="461" y="382"/>
                  </a:lnTo>
                  <a:lnTo>
                    <a:pt x="461" y="378"/>
                  </a:lnTo>
                  <a:lnTo>
                    <a:pt x="461" y="374"/>
                  </a:lnTo>
                  <a:lnTo>
                    <a:pt x="460" y="368"/>
                  </a:lnTo>
                  <a:lnTo>
                    <a:pt x="460" y="363"/>
                  </a:lnTo>
                  <a:lnTo>
                    <a:pt x="460" y="358"/>
                  </a:lnTo>
                  <a:lnTo>
                    <a:pt x="458" y="353"/>
                  </a:lnTo>
                  <a:lnTo>
                    <a:pt x="455" y="347"/>
                  </a:lnTo>
                  <a:lnTo>
                    <a:pt x="454" y="343"/>
                  </a:lnTo>
                  <a:lnTo>
                    <a:pt x="451" y="339"/>
                  </a:lnTo>
                  <a:lnTo>
                    <a:pt x="449" y="333"/>
                  </a:lnTo>
                  <a:lnTo>
                    <a:pt x="449" y="331"/>
                  </a:lnTo>
                  <a:lnTo>
                    <a:pt x="452" y="331"/>
                  </a:lnTo>
                  <a:lnTo>
                    <a:pt x="454" y="331"/>
                  </a:lnTo>
                  <a:lnTo>
                    <a:pt x="455" y="331"/>
                  </a:lnTo>
                  <a:lnTo>
                    <a:pt x="462" y="328"/>
                  </a:lnTo>
                  <a:lnTo>
                    <a:pt x="471" y="324"/>
                  </a:lnTo>
                  <a:lnTo>
                    <a:pt x="479" y="320"/>
                  </a:lnTo>
                  <a:lnTo>
                    <a:pt x="486" y="315"/>
                  </a:lnTo>
                  <a:lnTo>
                    <a:pt x="498" y="308"/>
                  </a:lnTo>
                  <a:lnTo>
                    <a:pt x="509" y="299"/>
                  </a:lnTo>
                  <a:lnTo>
                    <a:pt x="521" y="292"/>
                  </a:lnTo>
                  <a:lnTo>
                    <a:pt x="533" y="284"/>
                  </a:lnTo>
                  <a:lnTo>
                    <a:pt x="544" y="277"/>
                  </a:lnTo>
                  <a:lnTo>
                    <a:pt x="556" y="270"/>
                  </a:lnTo>
                  <a:lnTo>
                    <a:pt x="569" y="262"/>
                  </a:lnTo>
                  <a:lnTo>
                    <a:pt x="581" y="254"/>
                  </a:lnTo>
                  <a:lnTo>
                    <a:pt x="584" y="251"/>
                  </a:lnTo>
                  <a:lnTo>
                    <a:pt x="585" y="249"/>
                  </a:lnTo>
                  <a:lnTo>
                    <a:pt x="588" y="246"/>
                  </a:lnTo>
                  <a:lnTo>
                    <a:pt x="591" y="245"/>
                  </a:lnTo>
                  <a:lnTo>
                    <a:pt x="591" y="245"/>
                  </a:lnTo>
                  <a:lnTo>
                    <a:pt x="593" y="245"/>
                  </a:lnTo>
                  <a:lnTo>
                    <a:pt x="593" y="245"/>
                  </a:lnTo>
                  <a:lnTo>
                    <a:pt x="593" y="245"/>
                  </a:lnTo>
                  <a:lnTo>
                    <a:pt x="596" y="254"/>
                  </a:lnTo>
                  <a:lnTo>
                    <a:pt x="599" y="262"/>
                  </a:lnTo>
                  <a:lnTo>
                    <a:pt x="599" y="271"/>
                  </a:lnTo>
                  <a:lnTo>
                    <a:pt x="597" y="280"/>
                  </a:lnTo>
                  <a:lnTo>
                    <a:pt x="597" y="280"/>
                  </a:lnTo>
                  <a:lnTo>
                    <a:pt x="599" y="280"/>
                  </a:lnTo>
                  <a:lnTo>
                    <a:pt x="599" y="280"/>
                  </a:lnTo>
                  <a:lnTo>
                    <a:pt x="600" y="280"/>
                  </a:lnTo>
                  <a:lnTo>
                    <a:pt x="603" y="279"/>
                  </a:lnTo>
                  <a:lnTo>
                    <a:pt x="604" y="277"/>
                  </a:lnTo>
                  <a:lnTo>
                    <a:pt x="607" y="276"/>
                  </a:lnTo>
                  <a:lnTo>
                    <a:pt x="609" y="274"/>
                  </a:lnTo>
                  <a:lnTo>
                    <a:pt x="609" y="265"/>
                  </a:lnTo>
                  <a:lnTo>
                    <a:pt x="607" y="258"/>
                  </a:lnTo>
                  <a:lnTo>
                    <a:pt x="604" y="249"/>
                  </a:lnTo>
                  <a:lnTo>
                    <a:pt x="602" y="242"/>
                  </a:lnTo>
                  <a:lnTo>
                    <a:pt x="600" y="239"/>
                  </a:lnTo>
                  <a:lnTo>
                    <a:pt x="597" y="236"/>
                  </a:lnTo>
                  <a:lnTo>
                    <a:pt x="596" y="233"/>
                  </a:lnTo>
                  <a:lnTo>
                    <a:pt x="593" y="232"/>
                  </a:lnTo>
                  <a:lnTo>
                    <a:pt x="591" y="232"/>
                  </a:lnTo>
                  <a:lnTo>
                    <a:pt x="591" y="233"/>
                  </a:lnTo>
                  <a:lnTo>
                    <a:pt x="590" y="235"/>
                  </a:lnTo>
                  <a:lnTo>
                    <a:pt x="590" y="236"/>
                  </a:lnTo>
                  <a:lnTo>
                    <a:pt x="588" y="238"/>
                  </a:lnTo>
                  <a:lnTo>
                    <a:pt x="587" y="239"/>
                  </a:lnTo>
                  <a:lnTo>
                    <a:pt x="584" y="240"/>
                  </a:lnTo>
                  <a:lnTo>
                    <a:pt x="583" y="242"/>
                  </a:lnTo>
                  <a:lnTo>
                    <a:pt x="566" y="251"/>
                  </a:lnTo>
                  <a:lnTo>
                    <a:pt x="552" y="258"/>
                  </a:lnTo>
                  <a:lnTo>
                    <a:pt x="536" y="267"/>
                  </a:lnTo>
                  <a:lnTo>
                    <a:pt x="521" y="276"/>
                  </a:lnTo>
                  <a:lnTo>
                    <a:pt x="506" y="284"/>
                  </a:lnTo>
                  <a:lnTo>
                    <a:pt x="492" y="293"/>
                  </a:lnTo>
                  <a:lnTo>
                    <a:pt x="477" y="303"/>
                  </a:lnTo>
                  <a:lnTo>
                    <a:pt x="462" y="314"/>
                  </a:lnTo>
                  <a:lnTo>
                    <a:pt x="462" y="314"/>
                  </a:lnTo>
                  <a:lnTo>
                    <a:pt x="462" y="314"/>
                  </a:lnTo>
                  <a:lnTo>
                    <a:pt x="461" y="314"/>
                  </a:lnTo>
                  <a:lnTo>
                    <a:pt x="461" y="314"/>
                  </a:lnTo>
                  <a:lnTo>
                    <a:pt x="462" y="308"/>
                  </a:lnTo>
                  <a:lnTo>
                    <a:pt x="462" y="303"/>
                  </a:lnTo>
                  <a:lnTo>
                    <a:pt x="462" y="298"/>
                  </a:lnTo>
                  <a:lnTo>
                    <a:pt x="460" y="293"/>
                  </a:lnTo>
                  <a:lnTo>
                    <a:pt x="457" y="290"/>
                  </a:lnTo>
                  <a:lnTo>
                    <a:pt x="455" y="287"/>
                  </a:lnTo>
                  <a:lnTo>
                    <a:pt x="452" y="284"/>
                  </a:lnTo>
                  <a:lnTo>
                    <a:pt x="448" y="281"/>
                  </a:lnTo>
                  <a:lnTo>
                    <a:pt x="443" y="279"/>
                  </a:lnTo>
                  <a:lnTo>
                    <a:pt x="441" y="276"/>
                  </a:lnTo>
                  <a:lnTo>
                    <a:pt x="436" y="274"/>
                  </a:lnTo>
                  <a:lnTo>
                    <a:pt x="432" y="271"/>
                  </a:lnTo>
                  <a:lnTo>
                    <a:pt x="433" y="270"/>
                  </a:lnTo>
                  <a:lnTo>
                    <a:pt x="436" y="267"/>
                  </a:lnTo>
                  <a:lnTo>
                    <a:pt x="438" y="265"/>
                  </a:lnTo>
                  <a:lnTo>
                    <a:pt x="439" y="264"/>
                  </a:lnTo>
                  <a:lnTo>
                    <a:pt x="439" y="264"/>
                  </a:lnTo>
                  <a:lnTo>
                    <a:pt x="439" y="262"/>
                  </a:lnTo>
                  <a:lnTo>
                    <a:pt x="439" y="262"/>
                  </a:lnTo>
                  <a:lnTo>
                    <a:pt x="439" y="262"/>
                  </a:lnTo>
                  <a:lnTo>
                    <a:pt x="446" y="255"/>
                  </a:lnTo>
                  <a:lnTo>
                    <a:pt x="452" y="248"/>
                  </a:lnTo>
                  <a:lnTo>
                    <a:pt x="458" y="239"/>
                  </a:lnTo>
                  <a:lnTo>
                    <a:pt x="464" y="230"/>
                  </a:lnTo>
                  <a:lnTo>
                    <a:pt x="464" y="229"/>
                  </a:lnTo>
                  <a:lnTo>
                    <a:pt x="465" y="229"/>
                  </a:lnTo>
                  <a:lnTo>
                    <a:pt x="465" y="227"/>
                  </a:lnTo>
                  <a:lnTo>
                    <a:pt x="467" y="227"/>
                  </a:lnTo>
                  <a:lnTo>
                    <a:pt x="471" y="221"/>
                  </a:lnTo>
                  <a:lnTo>
                    <a:pt x="474" y="216"/>
                  </a:lnTo>
                  <a:lnTo>
                    <a:pt x="476" y="208"/>
                  </a:lnTo>
                  <a:lnTo>
                    <a:pt x="479" y="202"/>
                  </a:lnTo>
                  <a:lnTo>
                    <a:pt x="480" y="198"/>
                  </a:lnTo>
                  <a:lnTo>
                    <a:pt x="482" y="194"/>
                  </a:lnTo>
                  <a:lnTo>
                    <a:pt x="483" y="189"/>
                  </a:lnTo>
                  <a:lnTo>
                    <a:pt x="484" y="185"/>
                  </a:lnTo>
                  <a:lnTo>
                    <a:pt x="486" y="185"/>
                  </a:lnTo>
                  <a:lnTo>
                    <a:pt x="487" y="185"/>
                  </a:lnTo>
                  <a:lnTo>
                    <a:pt x="487" y="186"/>
                  </a:lnTo>
                  <a:lnTo>
                    <a:pt x="489" y="186"/>
                  </a:lnTo>
                  <a:lnTo>
                    <a:pt x="492" y="186"/>
                  </a:lnTo>
                  <a:lnTo>
                    <a:pt x="495" y="185"/>
                  </a:lnTo>
                  <a:lnTo>
                    <a:pt x="498" y="182"/>
                  </a:lnTo>
                  <a:lnTo>
                    <a:pt x="501" y="180"/>
                  </a:lnTo>
                  <a:lnTo>
                    <a:pt x="502" y="179"/>
                  </a:lnTo>
                  <a:lnTo>
                    <a:pt x="503" y="177"/>
                  </a:lnTo>
                  <a:lnTo>
                    <a:pt x="505" y="175"/>
                  </a:lnTo>
                  <a:lnTo>
                    <a:pt x="506" y="173"/>
                  </a:lnTo>
                  <a:lnTo>
                    <a:pt x="508" y="169"/>
                  </a:lnTo>
                  <a:lnTo>
                    <a:pt x="511" y="164"/>
                  </a:lnTo>
                  <a:lnTo>
                    <a:pt x="512" y="160"/>
                  </a:lnTo>
                  <a:lnTo>
                    <a:pt x="514" y="157"/>
                  </a:lnTo>
                  <a:lnTo>
                    <a:pt x="514" y="155"/>
                  </a:lnTo>
                  <a:lnTo>
                    <a:pt x="515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7" y="145"/>
                  </a:lnTo>
                  <a:lnTo>
                    <a:pt x="518" y="138"/>
                  </a:lnTo>
                  <a:lnTo>
                    <a:pt x="518" y="131"/>
                  </a:lnTo>
                  <a:lnTo>
                    <a:pt x="518" y="122"/>
                  </a:lnTo>
                  <a:lnTo>
                    <a:pt x="517" y="116"/>
                  </a:lnTo>
                  <a:lnTo>
                    <a:pt x="515" y="110"/>
                  </a:lnTo>
                  <a:lnTo>
                    <a:pt x="511" y="106"/>
                  </a:lnTo>
                  <a:lnTo>
                    <a:pt x="506" y="101"/>
                  </a:lnTo>
                  <a:lnTo>
                    <a:pt x="502" y="98"/>
                  </a:lnTo>
                  <a:lnTo>
                    <a:pt x="496" y="97"/>
                  </a:lnTo>
                  <a:lnTo>
                    <a:pt x="492" y="95"/>
                  </a:lnTo>
                  <a:lnTo>
                    <a:pt x="486" y="97"/>
                  </a:lnTo>
                  <a:lnTo>
                    <a:pt x="480" y="100"/>
                  </a:lnTo>
                  <a:lnTo>
                    <a:pt x="476" y="101"/>
                  </a:lnTo>
                  <a:lnTo>
                    <a:pt x="470" y="104"/>
                  </a:lnTo>
                  <a:lnTo>
                    <a:pt x="465" y="109"/>
                  </a:lnTo>
                  <a:lnTo>
                    <a:pt x="465" y="110"/>
                  </a:lnTo>
                  <a:lnTo>
                    <a:pt x="462" y="110"/>
                  </a:lnTo>
                  <a:lnTo>
                    <a:pt x="461" y="110"/>
                  </a:lnTo>
                  <a:lnTo>
                    <a:pt x="460" y="110"/>
                  </a:lnTo>
                  <a:lnTo>
                    <a:pt x="458" y="110"/>
                  </a:lnTo>
                  <a:lnTo>
                    <a:pt x="458" y="109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7" y="103"/>
                  </a:lnTo>
                  <a:lnTo>
                    <a:pt x="457" y="103"/>
                  </a:lnTo>
                  <a:lnTo>
                    <a:pt x="455" y="103"/>
                  </a:lnTo>
                  <a:lnTo>
                    <a:pt x="454" y="107"/>
                  </a:lnTo>
                  <a:lnTo>
                    <a:pt x="452" y="113"/>
                  </a:lnTo>
                  <a:lnTo>
                    <a:pt x="452" y="117"/>
                  </a:lnTo>
                  <a:lnTo>
                    <a:pt x="451" y="123"/>
                  </a:lnTo>
                  <a:lnTo>
                    <a:pt x="451" y="126"/>
                  </a:lnTo>
                  <a:lnTo>
                    <a:pt x="451" y="129"/>
                  </a:lnTo>
                  <a:lnTo>
                    <a:pt x="452" y="132"/>
                  </a:lnTo>
                  <a:lnTo>
                    <a:pt x="454" y="134"/>
                  </a:lnTo>
                  <a:lnTo>
                    <a:pt x="457" y="132"/>
                  </a:lnTo>
                  <a:lnTo>
                    <a:pt x="458" y="126"/>
                  </a:lnTo>
                  <a:lnTo>
                    <a:pt x="458" y="120"/>
                  </a:lnTo>
                  <a:lnTo>
                    <a:pt x="460" y="116"/>
                  </a:lnTo>
                  <a:lnTo>
                    <a:pt x="461" y="116"/>
                  </a:lnTo>
                  <a:lnTo>
                    <a:pt x="464" y="114"/>
                  </a:lnTo>
                  <a:lnTo>
                    <a:pt x="467" y="114"/>
                  </a:lnTo>
                  <a:lnTo>
                    <a:pt x="470" y="114"/>
                  </a:lnTo>
                  <a:lnTo>
                    <a:pt x="470" y="114"/>
                  </a:lnTo>
                  <a:lnTo>
                    <a:pt x="471" y="116"/>
                  </a:lnTo>
                  <a:lnTo>
                    <a:pt x="471" y="117"/>
                  </a:lnTo>
                  <a:lnTo>
                    <a:pt x="471" y="117"/>
                  </a:lnTo>
                  <a:lnTo>
                    <a:pt x="471" y="117"/>
                  </a:lnTo>
                  <a:lnTo>
                    <a:pt x="471" y="116"/>
                  </a:lnTo>
                  <a:lnTo>
                    <a:pt x="471" y="116"/>
                  </a:lnTo>
                  <a:lnTo>
                    <a:pt x="473" y="116"/>
                  </a:lnTo>
                  <a:lnTo>
                    <a:pt x="473" y="116"/>
                  </a:lnTo>
                  <a:lnTo>
                    <a:pt x="474" y="117"/>
                  </a:lnTo>
                  <a:lnTo>
                    <a:pt x="474" y="119"/>
                  </a:lnTo>
                  <a:lnTo>
                    <a:pt x="474" y="119"/>
                  </a:lnTo>
                  <a:lnTo>
                    <a:pt x="474" y="117"/>
                  </a:lnTo>
                  <a:lnTo>
                    <a:pt x="476" y="114"/>
                  </a:lnTo>
                  <a:lnTo>
                    <a:pt x="476" y="113"/>
                  </a:lnTo>
                  <a:lnTo>
                    <a:pt x="477" y="113"/>
                  </a:lnTo>
                  <a:lnTo>
                    <a:pt x="482" y="112"/>
                  </a:lnTo>
                  <a:lnTo>
                    <a:pt x="484" y="110"/>
                  </a:lnTo>
                  <a:lnTo>
                    <a:pt x="489" y="110"/>
                  </a:lnTo>
                  <a:lnTo>
                    <a:pt x="492" y="110"/>
                  </a:lnTo>
                  <a:lnTo>
                    <a:pt x="498" y="114"/>
                  </a:lnTo>
                  <a:lnTo>
                    <a:pt x="502" y="120"/>
                  </a:lnTo>
                  <a:lnTo>
                    <a:pt x="503" y="129"/>
                  </a:lnTo>
                  <a:lnTo>
                    <a:pt x="503" y="136"/>
                  </a:lnTo>
                  <a:lnTo>
                    <a:pt x="503" y="145"/>
                  </a:lnTo>
                  <a:lnTo>
                    <a:pt x="502" y="154"/>
                  </a:lnTo>
                  <a:lnTo>
                    <a:pt x="499" y="163"/>
                  </a:lnTo>
                  <a:lnTo>
                    <a:pt x="493" y="172"/>
                  </a:lnTo>
                  <a:lnTo>
                    <a:pt x="493" y="173"/>
                  </a:lnTo>
                  <a:lnTo>
                    <a:pt x="492" y="173"/>
                  </a:lnTo>
                  <a:lnTo>
                    <a:pt x="490" y="173"/>
                  </a:lnTo>
                  <a:lnTo>
                    <a:pt x="489" y="173"/>
                  </a:lnTo>
                  <a:lnTo>
                    <a:pt x="487" y="172"/>
                  </a:lnTo>
                  <a:lnTo>
                    <a:pt x="487" y="172"/>
                  </a:lnTo>
                  <a:lnTo>
                    <a:pt x="487" y="170"/>
                  </a:lnTo>
                  <a:lnTo>
                    <a:pt x="486" y="170"/>
                  </a:lnTo>
                  <a:lnTo>
                    <a:pt x="484" y="170"/>
                  </a:lnTo>
                  <a:lnTo>
                    <a:pt x="484" y="170"/>
                  </a:lnTo>
                  <a:lnTo>
                    <a:pt x="484" y="172"/>
                  </a:lnTo>
                  <a:lnTo>
                    <a:pt x="483" y="172"/>
                  </a:lnTo>
                  <a:lnTo>
                    <a:pt x="480" y="170"/>
                  </a:lnTo>
                  <a:lnTo>
                    <a:pt x="479" y="169"/>
                  </a:lnTo>
                  <a:lnTo>
                    <a:pt x="476" y="167"/>
                  </a:lnTo>
                  <a:lnTo>
                    <a:pt x="474" y="164"/>
                  </a:lnTo>
                  <a:lnTo>
                    <a:pt x="473" y="164"/>
                  </a:lnTo>
                  <a:lnTo>
                    <a:pt x="473" y="164"/>
                  </a:lnTo>
                  <a:lnTo>
                    <a:pt x="471" y="164"/>
                  </a:lnTo>
                  <a:lnTo>
                    <a:pt x="471" y="166"/>
                  </a:lnTo>
                  <a:lnTo>
                    <a:pt x="471" y="166"/>
                  </a:lnTo>
                  <a:lnTo>
                    <a:pt x="473" y="166"/>
                  </a:lnTo>
                  <a:lnTo>
                    <a:pt x="473" y="166"/>
                  </a:lnTo>
                  <a:lnTo>
                    <a:pt x="473" y="167"/>
                  </a:lnTo>
                  <a:lnTo>
                    <a:pt x="473" y="172"/>
                  </a:lnTo>
                  <a:lnTo>
                    <a:pt x="474" y="175"/>
                  </a:lnTo>
                  <a:lnTo>
                    <a:pt x="476" y="179"/>
                  </a:lnTo>
                  <a:lnTo>
                    <a:pt x="479" y="183"/>
                  </a:lnTo>
                  <a:lnTo>
                    <a:pt x="473" y="202"/>
                  </a:lnTo>
                  <a:lnTo>
                    <a:pt x="464" y="220"/>
                  </a:lnTo>
                  <a:lnTo>
                    <a:pt x="454" y="238"/>
                  </a:lnTo>
                  <a:lnTo>
                    <a:pt x="443" y="254"/>
                  </a:lnTo>
                  <a:lnTo>
                    <a:pt x="436" y="257"/>
                  </a:lnTo>
                  <a:lnTo>
                    <a:pt x="430" y="258"/>
                  </a:lnTo>
                  <a:lnTo>
                    <a:pt x="423" y="261"/>
                  </a:lnTo>
                  <a:lnTo>
                    <a:pt x="416" y="262"/>
                  </a:lnTo>
                  <a:lnTo>
                    <a:pt x="410" y="265"/>
                  </a:lnTo>
                  <a:lnTo>
                    <a:pt x="402" y="267"/>
                  </a:lnTo>
                  <a:lnTo>
                    <a:pt x="395" y="270"/>
                  </a:lnTo>
                  <a:lnTo>
                    <a:pt x="388" y="271"/>
                  </a:lnTo>
                  <a:lnTo>
                    <a:pt x="385" y="273"/>
                  </a:lnTo>
                  <a:lnTo>
                    <a:pt x="381" y="273"/>
                  </a:lnTo>
                  <a:lnTo>
                    <a:pt x="378" y="273"/>
                  </a:lnTo>
                  <a:lnTo>
                    <a:pt x="376" y="270"/>
                  </a:lnTo>
                  <a:lnTo>
                    <a:pt x="375" y="262"/>
                  </a:lnTo>
                  <a:lnTo>
                    <a:pt x="373" y="257"/>
                  </a:lnTo>
                  <a:lnTo>
                    <a:pt x="373" y="249"/>
                  </a:lnTo>
                  <a:lnTo>
                    <a:pt x="372" y="242"/>
                  </a:lnTo>
                  <a:lnTo>
                    <a:pt x="373" y="240"/>
                  </a:lnTo>
                  <a:lnTo>
                    <a:pt x="375" y="238"/>
                  </a:lnTo>
                  <a:lnTo>
                    <a:pt x="375" y="236"/>
                  </a:lnTo>
                  <a:lnTo>
                    <a:pt x="372" y="235"/>
                  </a:lnTo>
                  <a:lnTo>
                    <a:pt x="370" y="235"/>
                  </a:lnTo>
                  <a:lnTo>
                    <a:pt x="367" y="235"/>
                  </a:lnTo>
                  <a:lnTo>
                    <a:pt x="366" y="235"/>
                  </a:lnTo>
                  <a:lnTo>
                    <a:pt x="364" y="235"/>
                  </a:lnTo>
                  <a:lnTo>
                    <a:pt x="363" y="235"/>
                  </a:lnTo>
                  <a:lnTo>
                    <a:pt x="363" y="233"/>
                  </a:lnTo>
                  <a:lnTo>
                    <a:pt x="363" y="233"/>
                  </a:lnTo>
                  <a:lnTo>
                    <a:pt x="363" y="233"/>
                  </a:lnTo>
                  <a:lnTo>
                    <a:pt x="367" y="229"/>
                  </a:lnTo>
                  <a:lnTo>
                    <a:pt x="372" y="227"/>
                  </a:lnTo>
                  <a:lnTo>
                    <a:pt x="376" y="224"/>
                  </a:lnTo>
                  <a:lnTo>
                    <a:pt x="382" y="223"/>
                  </a:lnTo>
                  <a:lnTo>
                    <a:pt x="386" y="220"/>
                  </a:lnTo>
                  <a:lnTo>
                    <a:pt x="389" y="217"/>
                  </a:lnTo>
                  <a:lnTo>
                    <a:pt x="392" y="214"/>
                  </a:lnTo>
                  <a:lnTo>
                    <a:pt x="397" y="211"/>
                  </a:lnTo>
                  <a:lnTo>
                    <a:pt x="400" y="210"/>
                  </a:lnTo>
                  <a:lnTo>
                    <a:pt x="401" y="207"/>
                  </a:lnTo>
                  <a:lnTo>
                    <a:pt x="404" y="205"/>
                  </a:lnTo>
                  <a:lnTo>
                    <a:pt x="405" y="202"/>
                  </a:lnTo>
                  <a:lnTo>
                    <a:pt x="405" y="201"/>
                  </a:lnTo>
                  <a:lnTo>
                    <a:pt x="405" y="201"/>
                  </a:lnTo>
                  <a:lnTo>
                    <a:pt x="405" y="201"/>
                  </a:lnTo>
                  <a:lnTo>
                    <a:pt x="405" y="201"/>
                  </a:lnTo>
                  <a:lnTo>
                    <a:pt x="407" y="199"/>
                  </a:lnTo>
                  <a:lnTo>
                    <a:pt x="410" y="198"/>
                  </a:lnTo>
                  <a:lnTo>
                    <a:pt x="411" y="198"/>
                  </a:lnTo>
                  <a:lnTo>
                    <a:pt x="413" y="195"/>
                  </a:lnTo>
                  <a:lnTo>
                    <a:pt x="413" y="195"/>
                  </a:lnTo>
                  <a:lnTo>
                    <a:pt x="413" y="194"/>
                  </a:lnTo>
                  <a:lnTo>
                    <a:pt x="413" y="192"/>
                  </a:lnTo>
                  <a:lnTo>
                    <a:pt x="413" y="192"/>
                  </a:lnTo>
                  <a:lnTo>
                    <a:pt x="407" y="194"/>
                  </a:lnTo>
                  <a:lnTo>
                    <a:pt x="400" y="197"/>
                  </a:lnTo>
                  <a:lnTo>
                    <a:pt x="394" y="198"/>
                  </a:lnTo>
                  <a:lnTo>
                    <a:pt x="388" y="198"/>
                  </a:lnTo>
                  <a:lnTo>
                    <a:pt x="381" y="199"/>
                  </a:lnTo>
                  <a:lnTo>
                    <a:pt x="375" y="199"/>
                  </a:lnTo>
                  <a:lnTo>
                    <a:pt x="369" y="199"/>
                  </a:lnTo>
                  <a:lnTo>
                    <a:pt x="363" y="199"/>
                  </a:lnTo>
                  <a:lnTo>
                    <a:pt x="361" y="197"/>
                  </a:lnTo>
                  <a:lnTo>
                    <a:pt x="360" y="192"/>
                  </a:lnTo>
                  <a:lnTo>
                    <a:pt x="360" y="188"/>
                  </a:lnTo>
                  <a:lnTo>
                    <a:pt x="360" y="185"/>
                  </a:lnTo>
                  <a:lnTo>
                    <a:pt x="360" y="182"/>
                  </a:lnTo>
                  <a:lnTo>
                    <a:pt x="361" y="180"/>
                  </a:lnTo>
                  <a:lnTo>
                    <a:pt x="360" y="177"/>
                  </a:lnTo>
                  <a:lnTo>
                    <a:pt x="359" y="176"/>
                  </a:lnTo>
                  <a:lnTo>
                    <a:pt x="356" y="176"/>
                  </a:lnTo>
                  <a:lnTo>
                    <a:pt x="353" y="176"/>
                  </a:lnTo>
                  <a:lnTo>
                    <a:pt x="348" y="176"/>
                  </a:lnTo>
                  <a:lnTo>
                    <a:pt x="345" y="177"/>
                  </a:lnTo>
                  <a:lnTo>
                    <a:pt x="348" y="164"/>
                  </a:lnTo>
                  <a:lnTo>
                    <a:pt x="351" y="151"/>
                  </a:lnTo>
                  <a:lnTo>
                    <a:pt x="354" y="136"/>
                  </a:lnTo>
                  <a:lnTo>
                    <a:pt x="357" y="122"/>
                  </a:lnTo>
                  <a:lnTo>
                    <a:pt x="359" y="120"/>
                  </a:lnTo>
                  <a:lnTo>
                    <a:pt x="359" y="120"/>
                  </a:lnTo>
                  <a:lnTo>
                    <a:pt x="360" y="120"/>
                  </a:lnTo>
                  <a:lnTo>
                    <a:pt x="360" y="119"/>
                  </a:lnTo>
                  <a:lnTo>
                    <a:pt x="366" y="117"/>
                  </a:lnTo>
                  <a:lnTo>
                    <a:pt x="372" y="116"/>
                  </a:lnTo>
                  <a:lnTo>
                    <a:pt x="376" y="116"/>
                  </a:lnTo>
                  <a:lnTo>
                    <a:pt x="382" y="114"/>
                  </a:lnTo>
                  <a:lnTo>
                    <a:pt x="388" y="114"/>
                  </a:lnTo>
                  <a:lnTo>
                    <a:pt x="394" y="114"/>
                  </a:lnTo>
                  <a:lnTo>
                    <a:pt x="400" y="113"/>
                  </a:lnTo>
                  <a:lnTo>
                    <a:pt x="405" y="113"/>
                  </a:lnTo>
                  <a:lnTo>
                    <a:pt x="407" y="110"/>
                  </a:lnTo>
                  <a:lnTo>
                    <a:pt x="408" y="110"/>
                  </a:lnTo>
                  <a:lnTo>
                    <a:pt x="411" y="110"/>
                  </a:lnTo>
                  <a:lnTo>
                    <a:pt x="414" y="109"/>
                  </a:lnTo>
                  <a:lnTo>
                    <a:pt x="414" y="109"/>
                  </a:lnTo>
                  <a:lnTo>
                    <a:pt x="414" y="107"/>
                  </a:lnTo>
                  <a:lnTo>
                    <a:pt x="414" y="107"/>
                  </a:lnTo>
                  <a:lnTo>
                    <a:pt x="414" y="107"/>
                  </a:lnTo>
                  <a:lnTo>
                    <a:pt x="419" y="106"/>
                  </a:lnTo>
                  <a:lnTo>
                    <a:pt x="423" y="106"/>
                  </a:lnTo>
                  <a:lnTo>
                    <a:pt x="426" y="109"/>
                  </a:lnTo>
                  <a:lnTo>
                    <a:pt x="430" y="110"/>
                  </a:lnTo>
                  <a:lnTo>
                    <a:pt x="432" y="112"/>
                  </a:lnTo>
                  <a:lnTo>
                    <a:pt x="433" y="114"/>
                  </a:lnTo>
                  <a:lnTo>
                    <a:pt x="433" y="116"/>
                  </a:lnTo>
                  <a:lnTo>
                    <a:pt x="433" y="119"/>
                  </a:lnTo>
                  <a:lnTo>
                    <a:pt x="432" y="123"/>
                  </a:lnTo>
                  <a:lnTo>
                    <a:pt x="432" y="128"/>
                  </a:lnTo>
                  <a:lnTo>
                    <a:pt x="430" y="132"/>
                  </a:lnTo>
                  <a:lnTo>
                    <a:pt x="430" y="136"/>
                  </a:lnTo>
                  <a:lnTo>
                    <a:pt x="430" y="138"/>
                  </a:lnTo>
                  <a:lnTo>
                    <a:pt x="430" y="139"/>
                  </a:lnTo>
                  <a:lnTo>
                    <a:pt x="430" y="141"/>
                  </a:lnTo>
                  <a:lnTo>
                    <a:pt x="432" y="141"/>
                  </a:lnTo>
                  <a:lnTo>
                    <a:pt x="433" y="141"/>
                  </a:lnTo>
                  <a:lnTo>
                    <a:pt x="436" y="141"/>
                  </a:lnTo>
                  <a:lnTo>
                    <a:pt x="438" y="141"/>
                  </a:lnTo>
                  <a:lnTo>
                    <a:pt x="439" y="139"/>
                  </a:lnTo>
                  <a:lnTo>
                    <a:pt x="441" y="138"/>
                  </a:lnTo>
                  <a:lnTo>
                    <a:pt x="442" y="138"/>
                  </a:lnTo>
                  <a:lnTo>
                    <a:pt x="442" y="138"/>
                  </a:lnTo>
                  <a:lnTo>
                    <a:pt x="443" y="138"/>
                  </a:lnTo>
                  <a:lnTo>
                    <a:pt x="445" y="138"/>
                  </a:lnTo>
                  <a:lnTo>
                    <a:pt x="446" y="138"/>
                  </a:lnTo>
                  <a:lnTo>
                    <a:pt x="448" y="138"/>
                  </a:lnTo>
                  <a:lnTo>
                    <a:pt x="449" y="138"/>
                  </a:lnTo>
                  <a:lnTo>
                    <a:pt x="451" y="136"/>
                  </a:lnTo>
                  <a:lnTo>
                    <a:pt x="451" y="135"/>
                  </a:lnTo>
                  <a:lnTo>
                    <a:pt x="449" y="132"/>
                  </a:lnTo>
                  <a:lnTo>
                    <a:pt x="448" y="131"/>
                  </a:lnTo>
                  <a:lnTo>
                    <a:pt x="445" y="131"/>
                  </a:lnTo>
                  <a:lnTo>
                    <a:pt x="442" y="132"/>
                  </a:lnTo>
                  <a:lnTo>
                    <a:pt x="439" y="134"/>
                  </a:lnTo>
                  <a:lnTo>
                    <a:pt x="436" y="134"/>
                  </a:lnTo>
                  <a:lnTo>
                    <a:pt x="438" y="129"/>
                  </a:lnTo>
                  <a:lnTo>
                    <a:pt x="439" y="125"/>
                  </a:lnTo>
                  <a:lnTo>
                    <a:pt x="439" y="120"/>
                  </a:lnTo>
                  <a:lnTo>
                    <a:pt x="436" y="116"/>
                  </a:lnTo>
                  <a:lnTo>
                    <a:pt x="438" y="113"/>
                  </a:lnTo>
                  <a:lnTo>
                    <a:pt x="439" y="110"/>
                  </a:lnTo>
                  <a:lnTo>
                    <a:pt x="439" y="109"/>
                  </a:lnTo>
                  <a:lnTo>
                    <a:pt x="438" y="106"/>
                  </a:lnTo>
                  <a:lnTo>
                    <a:pt x="433" y="101"/>
                  </a:lnTo>
                  <a:lnTo>
                    <a:pt x="427" y="98"/>
                  </a:lnTo>
                  <a:lnTo>
                    <a:pt x="422" y="97"/>
                  </a:lnTo>
                  <a:lnTo>
                    <a:pt x="414" y="97"/>
                  </a:lnTo>
                  <a:lnTo>
                    <a:pt x="413" y="97"/>
                  </a:lnTo>
                  <a:lnTo>
                    <a:pt x="413" y="95"/>
                  </a:lnTo>
                  <a:lnTo>
                    <a:pt x="413" y="93"/>
                  </a:lnTo>
                  <a:lnTo>
                    <a:pt x="413" y="91"/>
                  </a:lnTo>
                  <a:lnTo>
                    <a:pt x="419" y="76"/>
                  </a:lnTo>
                  <a:lnTo>
                    <a:pt x="424" y="62"/>
                  </a:lnTo>
                  <a:lnTo>
                    <a:pt x="429" y="46"/>
                  </a:lnTo>
                  <a:lnTo>
                    <a:pt x="435" y="31"/>
                  </a:lnTo>
                  <a:lnTo>
                    <a:pt x="436" y="27"/>
                  </a:lnTo>
                  <a:lnTo>
                    <a:pt x="435" y="24"/>
                  </a:lnTo>
                  <a:lnTo>
                    <a:pt x="433" y="21"/>
                  </a:lnTo>
                  <a:lnTo>
                    <a:pt x="430" y="19"/>
                  </a:lnTo>
                  <a:lnTo>
                    <a:pt x="423" y="34"/>
                  </a:lnTo>
                  <a:lnTo>
                    <a:pt x="416" y="50"/>
                  </a:lnTo>
                  <a:lnTo>
                    <a:pt x="410" y="66"/>
                  </a:lnTo>
                  <a:lnTo>
                    <a:pt x="405" y="84"/>
                  </a:lnTo>
                  <a:lnTo>
                    <a:pt x="404" y="87"/>
                  </a:lnTo>
                  <a:lnTo>
                    <a:pt x="404" y="90"/>
                  </a:lnTo>
                  <a:lnTo>
                    <a:pt x="404" y="94"/>
                  </a:lnTo>
                  <a:lnTo>
                    <a:pt x="404" y="97"/>
                  </a:lnTo>
                  <a:lnTo>
                    <a:pt x="404" y="98"/>
                  </a:lnTo>
                  <a:lnTo>
                    <a:pt x="405" y="100"/>
                  </a:lnTo>
                  <a:lnTo>
                    <a:pt x="407" y="101"/>
                  </a:lnTo>
                  <a:lnTo>
                    <a:pt x="407" y="103"/>
                  </a:lnTo>
                  <a:lnTo>
                    <a:pt x="405" y="104"/>
                  </a:lnTo>
                  <a:lnTo>
                    <a:pt x="404" y="104"/>
                  </a:lnTo>
                  <a:lnTo>
                    <a:pt x="401" y="104"/>
                  </a:lnTo>
                  <a:lnTo>
                    <a:pt x="400" y="104"/>
                  </a:lnTo>
                  <a:lnTo>
                    <a:pt x="397" y="103"/>
                  </a:lnTo>
                  <a:lnTo>
                    <a:pt x="394" y="103"/>
                  </a:lnTo>
                  <a:lnTo>
                    <a:pt x="389" y="103"/>
                  </a:lnTo>
                  <a:lnTo>
                    <a:pt x="386" y="103"/>
                  </a:lnTo>
                  <a:lnTo>
                    <a:pt x="381" y="103"/>
                  </a:lnTo>
                  <a:lnTo>
                    <a:pt x="373" y="106"/>
                  </a:lnTo>
                  <a:lnTo>
                    <a:pt x="367" y="107"/>
                  </a:lnTo>
                  <a:lnTo>
                    <a:pt x="360" y="109"/>
                  </a:lnTo>
                  <a:lnTo>
                    <a:pt x="360" y="106"/>
                  </a:lnTo>
                  <a:lnTo>
                    <a:pt x="359" y="103"/>
                  </a:lnTo>
                  <a:lnTo>
                    <a:pt x="359" y="101"/>
                  </a:lnTo>
                  <a:lnTo>
                    <a:pt x="357" y="98"/>
                  </a:lnTo>
                  <a:lnTo>
                    <a:pt x="357" y="97"/>
                  </a:lnTo>
                  <a:lnTo>
                    <a:pt x="357" y="95"/>
                  </a:lnTo>
                  <a:lnTo>
                    <a:pt x="357" y="95"/>
                  </a:lnTo>
                  <a:lnTo>
                    <a:pt x="357" y="94"/>
                  </a:lnTo>
                  <a:lnTo>
                    <a:pt x="356" y="93"/>
                  </a:lnTo>
                  <a:lnTo>
                    <a:pt x="354" y="91"/>
                  </a:lnTo>
                  <a:lnTo>
                    <a:pt x="354" y="90"/>
                  </a:lnTo>
                  <a:lnTo>
                    <a:pt x="354" y="88"/>
                  </a:lnTo>
                  <a:lnTo>
                    <a:pt x="359" y="72"/>
                  </a:lnTo>
                  <a:lnTo>
                    <a:pt x="364" y="56"/>
                  </a:lnTo>
                  <a:lnTo>
                    <a:pt x="372" y="41"/>
                  </a:lnTo>
                  <a:lnTo>
                    <a:pt x="379" y="27"/>
                  </a:lnTo>
                  <a:lnTo>
                    <a:pt x="386" y="24"/>
                  </a:lnTo>
                  <a:lnTo>
                    <a:pt x="395" y="21"/>
                  </a:lnTo>
                  <a:lnTo>
                    <a:pt x="402" y="19"/>
                  </a:lnTo>
                  <a:lnTo>
                    <a:pt x="411" y="18"/>
                  </a:lnTo>
                  <a:lnTo>
                    <a:pt x="419" y="16"/>
                  </a:lnTo>
                  <a:lnTo>
                    <a:pt x="427" y="15"/>
                  </a:lnTo>
                  <a:lnTo>
                    <a:pt x="436" y="15"/>
                  </a:lnTo>
                  <a:lnTo>
                    <a:pt x="445" y="13"/>
                  </a:lnTo>
                  <a:lnTo>
                    <a:pt x="445" y="13"/>
                  </a:lnTo>
                  <a:lnTo>
                    <a:pt x="446" y="11"/>
                  </a:lnTo>
                  <a:lnTo>
                    <a:pt x="448" y="9"/>
                  </a:lnTo>
                  <a:lnTo>
                    <a:pt x="446" y="8"/>
                  </a:lnTo>
                  <a:lnTo>
                    <a:pt x="438" y="2"/>
                  </a:lnTo>
                  <a:lnTo>
                    <a:pt x="427" y="0"/>
                  </a:lnTo>
                  <a:lnTo>
                    <a:pt x="417" y="2"/>
                  </a:lnTo>
                  <a:lnTo>
                    <a:pt x="407" y="3"/>
                  </a:lnTo>
                  <a:lnTo>
                    <a:pt x="400" y="5"/>
                  </a:lnTo>
                  <a:lnTo>
                    <a:pt x="394" y="5"/>
                  </a:lnTo>
                  <a:lnTo>
                    <a:pt x="386" y="8"/>
                  </a:lnTo>
                  <a:lnTo>
                    <a:pt x="381" y="9"/>
                  </a:lnTo>
                  <a:lnTo>
                    <a:pt x="373" y="12"/>
                  </a:lnTo>
                  <a:lnTo>
                    <a:pt x="367" y="15"/>
                  </a:lnTo>
                  <a:lnTo>
                    <a:pt x="360" y="18"/>
                  </a:lnTo>
                  <a:lnTo>
                    <a:pt x="354" y="22"/>
                  </a:lnTo>
                  <a:lnTo>
                    <a:pt x="345" y="28"/>
                  </a:lnTo>
                  <a:lnTo>
                    <a:pt x="337" y="32"/>
                  </a:lnTo>
                  <a:lnTo>
                    <a:pt x="329" y="40"/>
                  </a:lnTo>
                  <a:lnTo>
                    <a:pt x="323" y="47"/>
                  </a:lnTo>
                  <a:lnTo>
                    <a:pt x="322" y="49"/>
                  </a:lnTo>
                  <a:lnTo>
                    <a:pt x="322" y="50"/>
                  </a:lnTo>
                  <a:lnTo>
                    <a:pt x="323" y="52"/>
                  </a:lnTo>
                  <a:lnTo>
                    <a:pt x="325" y="53"/>
                  </a:ln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lnTo>
                    <a:pt x="323" y="56"/>
                  </a:lnTo>
                  <a:lnTo>
                    <a:pt x="325" y="57"/>
                  </a:lnTo>
                  <a:lnTo>
                    <a:pt x="326" y="57"/>
                  </a:lnTo>
                  <a:lnTo>
                    <a:pt x="326" y="57"/>
                  </a:lnTo>
                  <a:lnTo>
                    <a:pt x="328" y="57"/>
                  </a:lnTo>
                  <a:lnTo>
                    <a:pt x="328" y="56"/>
                  </a:lnTo>
                  <a:lnTo>
                    <a:pt x="329" y="56"/>
                  </a:lnTo>
                  <a:lnTo>
                    <a:pt x="329" y="56"/>
                  </a:lnTo>
                  <a:lnTo>
                    <a:pt x="329" y="56"/>
                  </a:lnTo>
                  <a:lnTo>
                    <a:pt x="331" y="56"/>
                  </a:lnTo>
                  <a:lnTo>
                    <a:pt x="331" y="56"/>
                  </a:lnTo>
                  <a:lnTo>
                    <a:pt x="331" y="57"/>
                  </a:lnTo>
                  <a:lnTo>
                    <a:pt x="331" y="57"/>
                  </a:lnTo>
                  <a:lnTo>
                    <a:pt x="340" y="52"/>
                  </a:lnTo>
                  <a:lnTo>
                    <a:pt x="347" y="46"/>
                  </a:lnTo>
                  <a:lnTo>
                    <a:pt x="354" y="40"/>
                  </a:lnTo>
                  <a:lnTo>
                    <a:pt x="363" y="34"/>
                  </a:lnTo>
                  <a:lnTo>
                    <a:pt x="364" y="34"/>
                  </a:lnTo>
                  <a:lnTo>
                    <a:pt x="364" y="34"/>
                  </a:lnTo>
                  <a:lnTo>
                    <a:pt x="364" y="34"/>
                  </a:lnTo>
                  <a:lnTo>
                    <a:pt x="364" y="35"/>
                  </a:lnTo>
                  <a:lnTo>
                    <a:pt x="359" y="47"/>
                  </a:lnTo>
                  <a:lnTo>
                    <a:pt x="354" y="60"/>
                  </a:lnTo>
                  <a:lnTo>
                    <a:pt x="350" y="73"/>
                  </a:lnTo>
                  <a:lnTo>
                    <a:pt x="347" y="87"/>
                  </a:lnTo>
                  <a:lnTo>
                    <a:pt x="348" y="91"/>
                  </a:lnTo>
                  <a:lnTo>
                    <a:pt x="350" y="94"/>
                  </a:lnTo>
                  <a:lnTo>
                    <a:pt x="353" y="97"/>
                  </a:lnTo>
                  <a:lnTo>
                    <a:pt x="354" y="100"/>
                  </a:lnTo>
                  <a:lnTo>
                    <a:pt x="354" y="104"/>
                  </a:lnTo>
                  <a:lnTo>
                    <a:pt x="354" y="109"/>
                  </a:lnTo>
                  <a:lnTo>
                    <a:pt x="351" y="113"/>
                  </a:lnTo>
                  <a:lnTo>
                    <a:pt x="348" y="117"/>
                  </a:lnTo>
                  <a:lnTo>
                    <a:pt x="350" y="120"/>
                  </a:lnTo>
                  <a:lnTo>
                    <a:pt x="350" y="123"/>
                  </a:lnTo>
                  <a:lnTo>
                    <a:pt x="348" y="128"/>
                  </a:lnTo>
                  <a:lnTo>
                    <a:pt x="348" y="131"/>
                  </a:lnTo>
                  <a:lnTo>
                    <a:pt x="344" y="144"/>
                  </a:lnTo>
                  <a:lnTo>
                    <a:pt x="341" y="155"/>
                  </a:lnTo>
                  <a:lnTo>
                    <a:pt x="338" y="167"/>
                  </a:lnTo>
                  <a:lnTo>
                    <a:pt x="335" y="179"/>
                  </a:lnTo>
                  <a:lnTo>
                    <a:pt x="335" y="180"/>
                  </a:lnTo>
                  <a:lnTo>
                    <a:pt x="335" y="182"/>
                  </a:lnTo>
                  <a:lnTo>
                    <a:pt x="335" y="185"/>
                  </a:lnTo>
                  <a:lnTo>
                    <a:pt x="337" y="186"/>
                  </a:lnTo>
                  <a:lnTo>
                    <a:pt x="337" y="186"/>
                  </a:lnTo>
                  <a:lnTo>
                    <a:pt x="337" y="185"/>
                  </a:lnTo>
                  <a:lnTo>
                    <a:pt x="337" y="185"/>
                  </a:lnTo>
                  <a:lnTo>
                    <a:pt x="338" y="185"/>
                  </a:lnTo>
                  <a:lnTo>
                    <a:pt x="338" y="185"/>
                  </a:lnTo>
                  <a:lnTo>
                    <a:pt x="340" y="186"/>
                  </a:lnTo>
                  <a:lnTo>
                    <a:pt x="340" y="188"/>
                  </a:lnTo>
                  <a:lnTo>
                    <a:pt x="340" y="188"/>
                  </a:lnTo>
                  <a:lnTo>
                    <a:pt x="340" y="186"/>
                  </a:lnTo>
                  <a:lnTo>
                    <a:pt x="340" y="186"/>
                  </a:lnTo>
                  <a:lnTo>
                    <a:pt x="340" y="186"/>
                  </a:lnTo>
                  <a:lnTo>
                    <a:pt x="340" y="186"/>
                  </a:lnTo>
                  <a:lnTo>
                    <a:pt x="341" y="186"/>
                  </a:lnTo>
                  <a:lnTo>
                    <a:pt x="342" y="186"/>
                  </a:lnTo>
                  <a:lnTo>
                    <a:pt x="342" y="186"/>
                  </a:lnTo>
                  <a:lnTo>
                    <a:pt x="344" y="188"/>
                  </a:lnTo>
                  <a:lnTo>
                    <a:pt x="347" y="186"/>
                  </a:lnTo>
                  <a:lnTo>
                    <a:pt x="350" y="186"/>
                  </a:lnTo>
                  <a:lnTo>
                    <a:pt x="353" y="186"/>
                  </a:lnTo>
                  <a:lnTo>
                    <a:pt x="356" y="186"/>
                  </a:lnTo>
                  <a:lnTo>
                    <a:pt x="356" y="191"/>
                  </a:lnTo>
                  <a:lnTo>
                    <a:pt x="356" y="195"/>
                  </a:lnTo>
                  <a:lnTo>
                    <a:pt x="357" y="199"/>
                  </a:lnTo>
                  <a:lnTo>
                    <a:pt x="359" y="204"/>
                  </a:lnTo>
                  <a:lnTo>
                    <a:pt x="360" y="204"/>
                  </a:lnTo>
                  <a:lnTo>
                    <a:pt x="360" y="204"/>
                  </a:lnTo>
                  <a:lnTo>
                    <a:pt x="360" y="204"/>
                  </a:lnTo>
                  <a:lnTo>
                    <a:pt x="360" y="202"/>
                  </a:lnTo>
                  <a:lnTo>
                    <a:pt x="360" y="204"/>
                  </a:lnTo>
                  <a:lnTo>
                    <a:pt x="361" y="204"/>
                  </a:lnTo>
                  <a:lnTo>
                    <a:pt x="361" y="204"/>
                  </a:lnTo>
                  <a:lnTo>
                    <a:pt x="361" y="205"/>
                  </a:lnTo>
                  <a:lnTo>
                    <a:pt x="363" y="205"/>
                  </a:lnTo>
                  <a:lnTo>
                    <a:pt x="364" y="205"/>
                  </a:lnTo>
                  <a:lnTo>
                    <a:pt x="366" y="205"/>
                  </a:lnTo>
                  <a:lnTo>
                    <a:pt x="366" y="207"/>
                  </a:lnTo>
                  <a:lnTo>
                    <a:pt x="366" y="211"/>
                  </a:lnTo>
                  <a:lnTo>
                    <a:pt x="366" y="216"/>
                  </a:lnTo>
                  <a:lnTo>
                    <a:pt x="364" y="220"/>
                  </a:lnTo>
                  <a:lnTo>
                    <a:pt x="364" y="224"/>
                  </a:lnTo>
                  <a:lnTo>
                    <a:pt x="363" y="224"/>
                  </a:lnTo>
                  <a:lnTo>
                    <a:pt x="361" y="224"/>
                  </a:lnTo>
                  <a:lnTo>
                    <a:pt x="360" y="224"/>
                  </a:lnTo>
                  <a:lnTo>
                    <a:pt x="360" y="224"/>
                  </a:lnTo>
                  <a:lnTo>
                    <a:pt x="359" y="227"/>
                  </a:lnTo>
                  <a:lnTo>
                    <a:pt x="357" y="230"/>
                  </a:lnTo>
                  <a:lnTo>
                    <a:pt x="357" y="235"/>
                  </a:lnTo>
                  <a:lnTo>
                    <a:pt x="359" y="238"/>
                  </a:lnTo>
                  <a:lnTo>
                    <a:pt x="361" y="239"/>
                  </a:lnTo>
                  <a:lnTo>
                    <a:pt x="364" y="242"/>
                  </a:lnTo>
                  <a:lnTo>
                    <a:pt x="366" y="243"/>
                  </a:lnTo>
                  <a:lnTo>
                    <a:pt x="366" y="246"/>
                  </a:lnTo>
                  <a:lnTo>
                    <a:pt x="366" y="257"/>
                  </a:lnTo>
                  <a:lnTo>
                    <a:pt x="366" y="265"/>
                  </a:lnTo>
                  <a:lnTo>
                    <a:pt x="369" y="273"/>
                  </a:lnTo>
                  <a:lnTo>
                    <a:pt x="376" y="277"/>
                  </a:lnTo>
                  <a:lnTo>
                    <a:pt x="378" y="279"/>
                  </a:lnTo>
                  <a:lnTo>
                    <a:pt x="379" y="279"/>
                  </a:lnTo>
                  <a:lnTo>
                    <a:pt x="381" y="279"/>
                  </a:lnTo>
                  <a:lnTo>
                    <a:pt x="382" y="279"/>
                  </a:lnTo>
                  <a:lnTo>
                    <a:pt x="385" y="277"/>
                  </a:lnTo>
                  <a:lnTo>
                    <a:pt x="388" y="277"/>
                  </a:lnTo>
                  <a:lnTo>
                    <a:pt x="391" y="277"/>
                  </a:lnTo>
                  <a:lnTo>
                    <a:pt x="394" y="277"/>
                  </a:lnTo>
                  <a:lnTo>
                    <a:pt x="397" y="279"/>
                  </a:lnTo>
                  <a:lnTo>
                    <a:pt x="401" y="279"/>
                  </a:lnTo>
                  <a:lnTo>
                    <a:pt x="404" y="279"/>
                  </a:lnTo>
                  <a:lnTo>
                    <a:pt x="407" y="279"/>
                  </a:lnTo>
                  <a:lnTo>
                    <a:pt x="411" y="277"/>
                  </a:lnTo>
                  <a:lnTo>
                    <a:pt x="416" y="276"/>
                  </a:lnTo>
                  <a:lnTo>
                    <a:pt x="420" y="274"/>
                  </a:lnTo>
                  <a:lnTo>
                    <a:pt x="424" y="274"/>
                  </a:lnTo>
                  <a:lnTo>
                    <a:pt x="430" y="280"/>
                  </a:lnTo>
                  <a:lnTo>
                    <a:pt x="438" y="286"/>
                  </a:lnTo>
                  <a:lnTo>
                    <a:pt x="443" y="292"/>
                  </a:lnTo>
                  <a:lnTo>
                    <a:pt x="448" y="299"/>
                  </a:lnTo>
                  <a:lnTo>
                    <a:pt x="451" y="305"/>
                  </a:lnTo>
                  <a:lnTo>
                    <a:pt x="452" y="309"/>
                  </a:lnTo>
                  <a:lnTo>
                    <a:pt x="454" y="315"/>
                  </a:lnTo>
                  <a:lnTo>
                    <a:pt x="454" y="321"/>
                  </a:lnTo>
                  <a:lnTo>
                    <a:pt x="451" y="324"/>
                  </a:lnTo>
                  <a:lnTo>
                    <a:pt x="448" y="327"/>
                  </a:lnTo>
                  <a:lnTo>
                    <a:pt x="443" y="328"/>
                  </a:lnTo>
                  <a:lnTo>
                    <a:pt x="439" y="330"/>
                  </a:lnTo>
                  <a:lnTo>
                    <a:pt x="436" y="331"/>
                  </a:lnTo>
                  <a:lnTo>
                    <a:pt x="433" y="333"/>
                  </a:lnTo>
                  <a:lnTo>
                    <a:pt x="429" y="334"/>
                  </a:lnTo>
                  <a:lnTo>
                    <a:pt x="426" y="336"/>
                  </a:lnTo>
                  <a:lnTo>
                    <a:pt x="422" y="339"/>
                  </a:lnTo>
                  <a:lnTo>
                    <a:pt x="419" y="341"/>
                  </a:lnTo>
                  <a:lnTo>
                    <a:pt x="414" y="346"/>
                  </a:lnTo>
                  <a:lnTo>
                    <a:pt x="410" y="350"/>
                  </a:lnTo>
                  <a:lnTo>
                    <a:pt x="402" y="358"/>
                  </a:lnTo>
                  <a:lnTo>
                    <a:pt x="397" y="365"/>
                  </a:lnTo>
                  <a:lnTo>
                    <a:pt x="391" y="374"/>
                  </a:lnTo>
                  <a:lnTo>
                    <a:pt x="386" y="382"/>
                  </a:lnTo>
                  <a:lnTo>
                    <a:pt x="379" y="382"/>
                  </a:lnTo>
                  <a:lnTo>
                    <a:pt x="372" y="384"/>
                  </a:lnTo>
                  <a:lnTo>
                    <a:pt x="364" y="385"/>
                  </a:lnTo>
                  <a:lnTo>
                    <a:pt x="357" y="388"/>
                  </a:lnTo>
                  <a:lnTo>
                    <a:pt x="350" y="391"/>
                  </a:lnTo>
                  <a:lnTo>
                    <a:pt x="344" y="396"/>
                  </a:lnTo>
                  <a:lnTo>
                    <a:pt x="337" y="400"/>
                  </a:lnTo>
                  <a:lnTo>
                    <a:pt x="331" y="404"/>
                  </a:lnTo>
                  <a:lnTo>
                    <a:pt x="323" y="410"/>
                  </a:lnTo>
                  <a:lnTo>
                    <a:pt x="318" y="418"/>
                  </a:lnTo>
                  <a:lnTo>
                    <a:pt x="313" y="426"/>
                  </a:lnTo>
                  <a:lnTo>
                    <a:pt x="313" y="437"/>
                  </a:lnTo>
                  <a:lnTo>
                    <a:pt x="309" y="443"/>
                  </a:lnTo>
                  <a:lnTo>
                    <a:pt x="303" y="447"/>
                  </a:lnTo>
                  <a:lnTo>
                    <a:pt x="297" y="451"/>
                  </a:lnTo>
                  <a:lnTo>
                    <a:pt x="290" y="453"/>
                  </a:lnTo>
                  <a:lnTo>
                    <a:pt x="287" y="451"/>
                  </a:lnTo>
                  <a:lnTo>
                    <a:pt x="287" y="448"/>
                  </a:lnTo>
                  <a:lnTo>
                    <a:pt x="285" y="445"/>
                  </a:lnTo>
                  <a:lnTo>
                    <a:pt x="285" y="441"/>
                  </a:lnTo>
                  <a:lnTo>
                    <a:pt x="285" y="440"/>
                  </a:lnTo>
                  <a:lnTo>
                    <a:pt x="284" y="438"/>
                  </a:lnTo>
                  <a:lnTo>
                    <a:pt x="281" y="437"/>
                  </a:lnTo>
                  <a:lnTo>
                    <a:pt x="278" y="435"/>
                  </a:lnTo>
                  <a:lnTo>
                    <a:pt x="272" y="434"/>
                  </a:lnTo>
                  <a:lnTo>
                    <a:pt x="266" y="434"/>
                  </a:lnTo>
                  <a:lnTo>
                    <a:pt x="259" y="432"/>
                  </a:lnTo>
                  <a:lnTo>
                    <a:pt x="253" y="432"/>
                  </a:lnTo>
                  <a:lnTo>
                    <a:pt x="247" y="432"/>
                  </a:lnTo>
                  <a:lnTo>
                    <a:pt x="240" y="434"/>
                  </a:lnTo>
                  <a:lnTo>
                    <a:pt x="234" y="435"/>
                  </a:lnTo>
                  <a:lnTo>
                    <a:pt x="227" y="437"/>
                  </a:lnTo>
                  <a:lnTo>
                    <a:pt x="225" y="437"/>
                  </a:lnTo>
                  <a:lnTo>
                    <a:pt x="225" y="438"/>
                  </a:lnTo>
                  <a:lnTo>
                    <a:pt x="224" y="438"/>
                  </a:lnTo>
                  <a:lnTo>
                    <a:pt x="222" y="440"/>
                  </a:lnTo>
                  <a:lnTo>
                    <a:pt x="222" y="441"/>
                  </a:lnTo>
                  <a:lnTo>
                    <a:pt x="222" y="443"/>
                  </a:lnTo>
                  <a:lnTo>
                    <a:pt x="222" y="445"/>
                  </a:lnTo>
                  <a:lnTo>
                    <a:pt x="222" y="445"/>
                  </a:lnTo>
                  <a:lnTo>
                    <a:pt x="215" y="445"/>
                  </a:lnTo>
                  <a:lnTo>
                    <a:pt x="208" y="444"/>
                  </a:lnTo>
                  <a:lnTo>
                    <a:pt x="199" y="443"/>
                  </a:lnTo>
                  <a:lnTo>
                    <a:pt x="192" y="441"/>
                  </a:lnTo>
                  <a:lnTo>
                    <a:pt x="190" y="441"/>
                  </a:lnTo>
                  <a:lnTo>
                    <a:pt x="190" y="440"/>
                  </a:lnTo>
                  <a:lnTo>
                    <a:pt x="190" y="440"/>
                  </a:lnTo>
                  <a:lnTo>
                    <a:pt x="190" y="438"/>
                  </a:lnTo>
                  <a:lnTo>
                    <a:pt x="181" y="437"/>
                  </a:lnTo>
                  <a:lnTo>
                    <a:pt x="173" y="434"/>
                  </a:lnTo>
                  <a:lnTo>
                    <a:pt x="164" y="432"/>
                  </a:lnTo>
                  <a:lnTo>
                    <a:pt x="155" y="429"/>
                  </a:lnTo>
                  <a:lnTo>
                    <a:pt x="146" y="428"/>
                  </a:lnTo>
                  <a:lnTo>
                    <a:pt x="138" y="426"/>
                  </a:lnTo>
                  <a:lnTo>
                    <a:pt x="129" y="423"/>
                  </a:lnTo>
                  <a:lnTo>
                    <a:pt x="120" y="422"/>
                  </a:lnTo>
                  <a:lnTo>
                    <a:pt x="123" y="409"/>
                  </a:lnTo>
                  <a:lnTo>
                    <a:pt x="124" y="394"/>
                  </a:lnTo>
                  <a:lnTo>
                    <a:pt x="123" y="381"/>
                  </a:lnTo>
                  <a:lnTo>
                    <a:pt x="120" y="366"/>
                  </a:lnTo>
                  <a:lnTo>
                    <a:pt x="120" y="359"/>
                  </a:lnTo>
                  <a:lnTo>
                    <a:pt x="118" y="352"/>
                  </a:lnTo>
                  <a:lnTo>
                    <a:pt x="116" y="344"/>
                  </a:lnTo>
                  <a:lnTo>
                    <a:pt x="113" y="337"/>
                  </a:lnTo>
                  <a:lnTo>
                    <a:pt x="107" y="327"/>
                  </a:lnTo>
                  <a:lnTo>
                    <a:pt x="101" y="317"/>
                  </a:lnTo>
                  <a:lnTo>
                    <a:pt x="94" y="308"/>
                  </a:lnTo>
                  <a:lnTo>
                    <a:pt x="89" y="298"/>
                  </a:lnTo>
                  <a:lnTo>
                    <a:pt x="89" y="295"/>
                  </a:lnTo>
                  <a:lnTo>
                    <a:pt x="91" y="290"/>
                  </a:lnTo>
                  <a:lnTo>
                    <a:pt x="94" y="287"/>
                  </a:lnTo>
                  <a:lnTo>
                    <a:pt x="97" y="284"/>
                  </a:lnTo>
                  <a:lnTo>
                    <a:pt x="97" y="284"/>
                  </a:lnTo>
                  <a:lnTo>
                    <a:pt x="97" y="283"/>
                  </a:lnTo>
                  <a:lnTo>
                    <a:pt x="97" y="281"/>
                  </a:lnTo>
                  <a:lnTo>
                    <a:pt x="97" y="281"/>
                  </a:lnTo>
                  <a:lnTo>
                    <a:pt x="92" y="277"/>
                  </a:lnTo>
                  <a:lnTo>
                    <a:pt x="85" y="274"/>
                  </a:lnTo>
                  <a:lnTo>
                    <a:pt x="79" y="273"/>
                  </a:lnTo>
                  <a:lnTo>
                    <a:pt x="73" y="271"/>
                  </a:lnTo>
                  <a:lnTo>
                    <a:pt x="72" y="271"/>
                  </a:lnTo>
                  <a:lnTo>
                    <a:pt x="72" y="268"/>
                  </a:lnTo>
                  <a:lnTo>
                    <a:pt x="70" y="267"/>
                  </a:lnTo>
                  <a:lnTo>
                    <a:pt x="69" y="267"/>
                  </a:lnTo>
                  <a:lnTo>
                    <a:pt x="67" y="267"/>
                  </a:lnTo>
                  <a:lnTo>
                    <a:pt x="67" y="268"/>
                  </a:lnTo>
                  <a:lnTo>
                    <a:pt x="66" y="270"/>
                  </a:lnTo>
                  <a:lnTo>
                    <a:pt x="64" y="270"/>
                  </a:lnTo>
                  <a:lnTo>
                    <a:pt x="63" y="270"/>
                  </a:lnTo>
                  <a:lnTo>
                    <a:pt x="63" y="270"/>
                  </a:lnTo>
                  <a:lnTo>
                    <a:pt x="61" y="271"/>
                  </a:lnTo>
                  <a:lnTo>
                    <a:pt x="60" y="271"/>
                  </a:lnTo>
                  <a:lnTo>
                    <a:pt x="60" y="271"/>
                  </a:lnTo>
                  <a:lnTo>
                    <a:pt x="60" y="273"/>
                  </a:lnTo>
                  <a:lnTo>
                    <a:pt x="58" y="274"/>
                  </a:lnTo>
                  <a:lnTo>
                    <a:pt x="58" y="276"/>
                  </a:lnTo>
                  <a:lnTo>
                    <a:pt x="50" y="264"/>
                  </a:lnTo>
                  <a:lnTo>
                    <a:pt x="41" y="251"/>
                  </a:lnTo>
                  <a:lnTo>
                    <a:pt x="34" y="239"/>
                  </a:lnTo>
                  <a:lnTo>
                    <a:pt x="26" y="227"/>
                  </a:lnTo>
                  <a:lnTo>
                    <a:pt x="25" y="226"/>
                  </a:lnTo>
                  <a:lnTo>
                    <a:pt x="23" y="224"/>
                  </a:lnTo>
                  <a:lnTo>
                    <a:pt x="22" y="224"/>
                  </a:lnTo>
                  <a:lnTo>
                    <a:pt x="20" y="223"/>
                  </a:lnTo>
                  <a:close/>
                  <a:moveTo>
                    <a:pt x="386" y="207"/>
                  </a:moveTo>
                  <a:lnTo>
                    <a:pt x="389" y="207"/>
                  </a:lnTo>
                  <a:lnTo>
                    <a:pt x="391" y="205"/>
                  </a:lnTo>
                  <a:lnTo>
                    <a:pt x="394" y="205"/>
                  </a:lnTo>
                  <a:lnTo>
                    <a:pt x="395" y="207"/>
                  </a:lnTo>
                  <a:lnTo>
                    <a:pt x="391" y="211"/>
                  </a:lnTo>
                  <a:lnTo>
                    <a:pt x="385" y="214"/>
                  </a:lnTo>
                  <a:lnTo>
                    <a:pt x="379" y="217"/>
                  </a:lnTo>
                  <a:lnTo>
                    <a:pt x="373" y="220"/>
                  </a:lnTo>
                  <a:lnTo>
                    <a:pt x="373" y="220"/>
                  </a:lnTo>
                  <a:lnTo>
                    <a:pt x="373" y="220"/>
                  </a:lnTo>
                  <a:lnTo>
                    <a:pt x="372" y="220"/>
                  </a:lnTo>
                  <a:lnTo>
                    <a:pt x="372" y="220"/>
                  </a:lnTo>
                  <a:lnTo>
                    <a:pt x="372" y="217"/>
                  </a:lnTo>
                  <a:lnTo>
                    <a:pt x="372" y="214"/>
                  </a:lnTo>
                  <a:lnTo>
                    <a:pt x="372" y="211"/>
                  </a:lnTo>
                  <a:lnTo>
                    <a:pt x="372" y="208"/>
                  </a:lnTo>
                  <a:lnTo>
                    <a:pt x="375" y="208"/>
                  </a:lnTo>
                  <a:lnTo>
                    <a:pt x="379" y="207"/>
                  </a:lnTo>
                  <a:lnTo>
                    <a:pt x="382" y="207"/>
                  </a:lnTo>
                  <a:lnTo>
                    <a:pt x="386" y="207"/>
                  </a:lnTo>
                  <a:close/>
                  <a:moveTo>
                    <a:pt x="442" y="341"/>
                  </a:moveTo>
                  <a:lnTo>
                    <a:pt x="445" y="347"/>
                  </a:lnTo>
                  <a:lnTo>
                    <a:pt x="446" y="353"/>
                  </a:lnTo>
                  <a:lnTo>
                    <a:pt x="446" y="361"/>
                  </a:lnTo>
                  <a:lnTo>
                    <a:pt x="448" y="366"/>
                  </a:lnTo>
                  <a:lnTo>
                    <a:pt x="448" y="369"/>
                  </a:lnTo>
                  <a:lnTo>
                    <a:pt x="448" y="372"/>
                  </a:lnTo>
                  <a:lnTo>
                    <a:pt x="448" y="377"/>
                  </a:lnTo>
                  <a:lnTo>
                    <a:pt x="448" y="380"/>
                  </a:lnTo>
                  <a:lnTo>
                    <a:pt x="448" y="381"/>
                  </a:lnTo>
                  <a:lnTo>
                    <a:pt x="446" y="381"/>
                  </a:lnTo>
                  <a:lnTo>
                    <a:pt x="445" y="381"/>
                  </a:lnTo>
                  <a:lnTo>
                    <a:pt x="443" y="382"/>
                  </a:lnTo>
                  <a:lnTo>
                    <a:pt x="442" y="385"/>
                  </a:lnTo>
                  <a:lnTo>
                    <a:pt x="442" y="387"/>
                  </a:lnTo>
                  <a:lnTo>
                    <a:pt x="441" y="388"/>
                  </a:lnTo>
                  <a:lnTo>
                    <a:pt x="439" y="390"/>
                  </a:lnTo>
                  <a:lnTo>
                    <a:pt x="435" y="391"/>
                  </a:lnTo>
                  <a:lnTo>
                    <a:pt x="430" y="391"/>
                  </a:lnTo>
                  <a:lnTo>
                    <a:pt x="426" y="390"/>
                  </a:lnTo>
                  <a:lnTo>
                    <a:pt x="423" y="387"/>
                  </a:lnTo>
                  <a:lnTo>
                    <a:pt x="423" y="384"/>
                  </a:lnTo>
                  <a:lnTo>
                    <a:pt x="424" y="381"/>
                  </a:lnTo>
                  <a:lnTo>
                    <a:pt x="426" y="378"/>
                  </a:lnTo>
                  <a:lnTo>
                    <a:pt x="427" y="375"/>
                  </a:lnTo>
                  <a:lnTo>
                    <a:pt x="432" y="368"/>
                  </a:lnTo>
                  <a:lnTo>
                    <a:pt x="435" y="359"/>
                  </a:lnTo>
                  <a:lnTo>
                    <a:pt x="439" y="350"/>
                  </a:lnTo>
                  <a:lnTo>
                    <a:pt x="442" y="3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2" name="Freeform 140"/>
            <p:cNvSpPr>
              <a:spLocks/>
            </p:cNvSpPr>
            <p:nvPr/>
          </p:nvSpPr>
          <p:spPr bwMode="auto">
            <a:xfrm>
              <a:off x="7389813" y="4748213"/>
              <a:ext cx="53975" cy="20638"/>
            </a:xfrm>
            <a:custGeom>
              <a:avLst/>
              <a:gdLst/>
              <a:ahLst/>
              <a:cxnLst>
                <a:cxn ang="0">
                  <a:pos x="31" y="13"/>
                </a:cxn>
                <a:cxn ang="0">
                  <a:pos x="33" y="13"/>
                </a:cxn>
                <a:cxn ang="0">
                  <a:pos x="34" y="12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33" y="9"/>
                </a:cxn>
                <a:cxn ang="0">
                  <a:pos x="30" y="8"/>
                </a:cxn>
                <a:cxn ang="0">
                  <a:pos x="28" y="8"/>
                </a:cxn>
                <a:cxn ang="0">
                  <a:pos x="25" y="8"/>
                </a:cxn>
                <a:cxn ang="0">
                  <a:pos x="19" y="5"/>
                </a:cxn>
                <a:cxn ang="0">
                  <a:pos x="13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9" y="9"/>
                </a:cxn>
                <a:cxn ang="0">
                  <a:pos x="16" y="12"/>
                </a:cxn>
                <a:cxn ang="0">
                  <a:pos x="24" y="13"/>
                </a:cxn>
                <a:cxn ang="0">
                  <a:pos x="31" y="13"/>
                </a:cxn>
              </a:cxnLst>
              <a:rect l="0" t="0" r="r" b="b"/>
              <a:pathLst>
                <a:path w="34" h="13">
                  <a:moveTo>
                    <a:pt x="31" y="13"/>
                  </a:moveTo>
                  <a:lnTo>
                    <a:pt x="33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3" y="9"/>
                  </a:lnTo>
                  <a:lnTo>
                    <a:pt x="30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19" y="5"/>
                  </a:lnTo>
                  <a:lnTo>
                    <a:pt x="13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9" y="9"/>
                  </a:lnTo>
                  <a:lnTo>
                    <a:pt x="16" y="12"/>
                  </a:lnTo>
                  <a:lnTo>
                    <a:pt x="24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3" name="Freeform 141"/>
            <p:cNvSpPr>
              <a:spLocks/>
            </p:cNvSpPr>
            <p:nvPr/>
          </p:nvSpPr>
          <p:spPr bwMode="auto">
            <a:xfrm>
              <a:off x="7443788" y="4872038"/>
              <a:ext cx="104775" cy="79375"/>
            </a:xfrm>
            <a:custGeom>
              <a:avLst/>
              <a:gdLst/>
              <a:ahLst/>
              <a:cxnLst>
                <a:cxn ang="0">
                  <a:pos x="61" y="50"/>
                </a:cxn>
                <a:cxn ang="0">
                  <a:pos x="63" y="50"/>
                </a:cxn>
                <a:cxn ang="0">
                  <a:pos x="64" y="50"/>
                </a:cxn>
                <a:cxn ang="0">
                  <a:pos x="64" y="50"/>
                </a:cxn>
                <a:cxn ang="0">
                  <a:pos x="66" y="48"/>
                </a:cxn>
                <a:cxn ang="0">
                  <a:pos x="66" y="47"/>
                </a:cxn>
                <a:cxn ang="0">
                  <a:pos x="66" y="45"/>
                </a:cxn>
                <a:cxn ang="0">
                  <a:pos x="66" y="44"/>
                </a:cxn>
                <a:cxn ang="0">
                  <a:pos x="64" y="44"/>
                </a:cxn>
                <a:cxn ang="0">
                  <a:pos x="60" y="44"/>
                </a:cxn>
                <a:cxn ang="0">
                  <a:pos x="56" y="44"/>
                </a:cxn>
                <a:cxn ang="0">
                  <a:pos x="51" y="44"/>
                </a:cxn>
                <a:cxn ang="0">
                  <a:pos x="45" y="42"/>
                </a:cxn>
                <a:cxn ang="0">
                  <a:pos x="42" y="39"/>
                </a:cxn>
                <a:cxn ang="0">
                  <a:pos x="38" y="38"/>
                </a:cxn>
                <a:cxn ang="0">
                  <a:pos x="34" y="35"/>
                </a:cxn>
                <a:cxn ang="0">
                  <a:pos x="31" y="32"/>
                </a:cxn>
                <a:cxn ang="0">
                  <a:pos x="26" y="28"/>
                </a:cxn>
                <a:cxn ang="0">
                  <a:pos x="22" y="22"/>
                </a:cxn>
                <a:cxn ang="0">
                  <a:pos x="19" y="17"/>
                </a:cxn>
                <a:cxn ang="0">
                  <a:pos x="15" y="13"/>
                </a:cxn>
                <a:cxn ang="0">
                  <a:pos x="12" y="10"/>
                </a:cxn>
                <a:cxn ang="0">
                  <a:pos x="9" y="6"/>
                </a:cxn>
                <a:cxn ang="0">
                  <a:pos x="6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12"/>
                </a:cxn>
                <a:cxn ang="0">
                  <a:pos x="3" y="14"/>
                </a:cxn>
                <a:cxn ang="0">
                  <a:pos x="9" y="22"/>
                </a:cxn>
                <a:cxn ang="0">
                  <a:pos x="16" y="28"/>
                </a:cxn>
                <a:cxn ang="0">
                  <a:pos x="22" y="34"/>
                </a:cxn>
                <a:cxn ang="0">
                  <a:pos x="29" y="39"/>
                </a:cxn>
                <a:cxn ang="0">
                  <a:pos x="37" y="44"/>
                </a:cxn>
                <a:cxn ang="0">
                  <a:pos x="44" y="47"/>
                </a:cxn>
                <a:cxn ang="0">
                  <a:pos x="53" y="50"/>
                </a:cxn>
                <a:cxn ang="0">
                  <a:pos x="61" y="50"/>
                </a:cxn>
              </a:cxnLst>
              <a:rect l="0" t="0" r="r" b="b"/>
              <a:pathLst>
                <a:path w="66" h="50">
                  <a:moveTo>
                    <a:pt x="61" y="50"/>
                  </a:moveTo>
                  <a:lnTo>
                    <a:pt x="63" y="50"/>
                  </a:lnTo>
                  <a:lnTo>
                    <a:pt x="64" y="50"/>
                  </a:lnTo>
                  <a:lnTo>
                    <a:pt x="64" y="50"/>
                  </a:lnTo>
                  <a:lnTo>
                    <a:pt x="66" y="48"/>
                  </a:lnTo>
                  <a:lnTo>
                    <a:pt x="66" y="47"/>
                  </a:lnTo>
                  <a:lnTo>
                    <a:pt x="66" y="45"/>
                  </a:lnTo>
                  <a:lnTo>
                    <a:pt x="66" y="44"/>
                  </a:lnTo>
                  <a:lnTo>
                    <a:pt x="64" y="44"/>
                  </a:lnTo>
                  <a:lnTo>
                    <a:pt x="60" y="44"/>
                  </a:lnTo>
                  <a:lnTo>
                    <a:pt x="56" y="44"/>
                  </a:lnTo>
                  <a:lnTo>
                    <a:pt x="51" y="44"/>
                  </a:lnTo>
                  <a:lnTo>
                    <a:pt x="45" y="42"/>
                  </a:lnTo>
                  <a:lnTo>
                    <a:pt x="42" y="39"/>
                  </a:lnTo>
                  <a:lnTo>
                    <a:pt x="38" y="38"/>
                  </a:lnTo>
                  <a:lnTo>
                    <a:pt x="34" y="35"/>
                  </a:lnTo>
                  <a:lnTo>
                    <a:pt x="31" y="32"/>
                  </a:lnTo>
                  <a:lnTo>
                    <a:pt x="26" y="28"/>
                  </a:lnTo>
                  <a:lnTo>
                    <a:pt x="22" y="22"/>
                  </a:lnTo>
                  <a:lnTo>
                    <a:pt x="19" y="17"/>
                  </a:lnTo>
                  <a:lnTo>
                    <a:pt x="15" y="13"/>
                  </a:lnTo>
                  <a:lnTo>
                    <a:pt x="12" y="10"/>
                  </a:lnTo>
                  <a:lnTo>
                    <a:pt x="9" y="6"/>
                  </a:lnTo>
                  <a:lnTo>
                    <a:pt x="6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12"/>
                  </a:lnTo>
                  <a:lnTo>
                    <a:pt x="3" y="14"/>
                  </a:lnTo>
                  <a:lnTo>
                    <a:pt x="9" y="22"/>
                  </a:lnTo>
                  <a:lnTo>
                    <a:pt x="16" y="28"/>
                  </a:lnTo>
                  <a:lnTo>
                    <a:pt x="22" y="34"/>
                  </a:lnTo>
                  <a:lnTo>
                    <a:pt x="29" y="39"/>
                  </a:lnTo>
                  <a:lnTo>
                    <a:pt x="37" y="44"/>
                  </a:lnTo>
                  <a:lnTo>
                    <a:pt x="44" y="47"/>
                  </a:lnTo>
                  <a:lnTo>
                    <a:pt x="53" y="50"/>
                  </a:lnTo>
                  <a:lnTo>
                    <a:pt x="61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4" name="Freeform 142"/>
            <p:cNvSpPr>
              <a:spLocks noEditPoints="1"/>
            </p:cNvSpPr>
            <p:nvPr/>
          </p:nvSpPr>
          <p:spPr bwMode="auto">
            <a:xfrm>
              <a:off x="6537325" y="4592638"/>
              <a:ext cx="806450" cy="831850"/>
            </a:xfrm>
            <a:custGeom>
              <a:avLst/>
              <a:gdLst/>
              <a:ahLst/>
              <a:cxnLst>
                <a:cxn ang="0">
                  <a:pos x="97" y="245"/>
                </a:cxn>
                <a:cxn ang="0">
                  <a:pos x="105" y="359"/>
                </a:cxn>
                <a:cxn ang="0">
                  <a:pos x="129" y="302"/>
                </a:cxn>
                <a:cxn ang="0">
                  <a:pos x="174" y="461"/>
                </a:cxn>
                <a:cxn ang="0">
                  <a:pos x="161" y="483"/>
                </a:cxn>
                <a:cxn ang="0">
                  <a:pos x="135" y="498"/>
                </a:cxn>
                <a:cxn ang="0">
                  <a:pos x="182" y="495"/>
                </a:cxn>
                <a:cxn ang="0">
                  <a:pos x="198" y="466"/>
                </a:cxn>
                <a:cxn ang="0">
                  <a:pos x="149" y="445"/>
                </a:cxn>
                <a:cxn ang="0">
                  <a:pos x="148" y="343"/>
                </a:cxn>
                <a:cxn ang="0">
                  <a:pos x="264" y="337"/>
                </a:cxn>
                <a:cxn ang="0">
                  <a:pos x="290" y="355"/>
                </a:cxn>
                <a:cxn ang="0">
                  <a:pos x="466" y="384"/>
                </a:cxn>
                <a:cxn ang="0">
                  <a:pos x="483" y="374"/>
                </a:cxn>
                <a:cxn ang="0">
                  <a:pos x="392" y="340"/>
                </a:cxn>
                <a:cxn ang="0">
                  <a:pos x="422" y="319"/>
                </a:cxn>
                <a:cxn ang="0">
                  <a:pos x="350" y="333"/>
                </a:cxn>
                <a:cxn ang="0">
                  <a:pos x="312" y="338"/>
                </a:cxn>
                <a:cxn ang="0">
                  <a:pos x="368" y="360"/>
                </a:cxn>
                <a:cxn ang="0">
                  <a:pos x="307" y="333"/>
                </a:cxn>
                <a:cxn ang="0">
                  <a:pos x="426" y="294"/>
                </a:cxn>
                <a:cxn ang="0">
                  <a:pos x="395" y="277"/>
                </a:cxn>
                <a:cxn ang="0">
                  <a:pos x="444" y="277"/>
                </a:cxn>
                <a:cxn ang="0">
                  <a:pos x="382" y="255"/>
                </a:cxn>
                <a:cxn ang="0">
                  <a:pos x="297" y="308"/>
                </a:cxn>
                <a:cxn ang="0">
                  <a:pos x="233" y="287"/>
                </a:cxn>
                <a:cxn ang="0">
                  <a:pos x="309" y="173"/>
                </a:cxn>
                <a:cxn ang="0">
                  <a:pos x="192" y="300"/>
                </a:cxn>
                <a:cxn ang="0">
                  <a:pos x="209" y="312"/>
                </a:cxn>
                <a:cxn ang="0">
                  <a:pos x="144" y="311"/>
                </a:cxn>
                <a:cxn ang="0">
                  <a:pos x="163" y="274"/>
                </a:cxn>
                <a:cxn ang="0">
                  <a:pos x="193" y="227"/>
                </a:cxn>
                <a:cxn ang="0">
                  <a:pos x="245" y="141"/>
                </a:cxn>
                <a:cxn ang="0">
                  <a:pos x="220" y="152"/>
                </a:cxn>
                <a:cxn ang="0">
                  <a:pos x="154" y="185"/>
                </a:cxn>
                <a:cxn ang="0">
                  <a:pos x="167" y="166"/>
                </a:cxn>
                <a:cxn ang="0">
                  <a:pos x="142" y="75"/>
                </a:cxn>
                <a:cxn ang="0">
                  <a:pos x="142" y="2"/>
                </a:cxn>
                <a:cxn ang="0">
                  <a:pos x="138" y="75"/>
                </a:cxn>
                <a:cxn ang="0">
                  <a:pos x="114" y="164"/>
                </a:cxn>
                <a:cxn ang="0">
                  <a:pos x="107" y="212"/>
                </a:cxn>
                <a:cxn ang="0">
                  <a:pos x="66" y="158"/>
                </a:cxn>
                <a:cxn ang="0">
                  <a:pos x="23" y="132"/>
                </a:cxn>
                <a:cxn ang="0">
                  <a:pos x="18" y="76"/>
                </a:cxn>
                <a:cxn ang="0">
                  <a:pos x="423" y="343"/>
                </a:cxn>
                <a:cxn ang="0">
                  <a:pos x="397" y="366"/>
                </a:cxn>
                <a:cxn ang="0">
                  <a:pos x="368" y="281"/>
                </a:cxn>
                <a:cxn ang="0">
                  <a:pos x="387" y="299"/>
                </a:cxn>
                <a:cxn ang="0">
                  <a:pos x="145" y="25"/>
                </a:cxn>
                <a:cxn ang="0">
                  <a:pos x="132" y="286"/>
                </a:cxn>
                <a:cxn ang="0">
                  <a:pos x="136" y="258"/>
                </a:cxn>
                <a:cxn ang="0">
                  <a:pos x="145" y="84"/>
                </a:cxn>
                <a:cxn ang="0">
                  <a:pos x="111" y="174"/>
                </a:cxn>
                <a:cxn ang="0">
                  <a:pos x="18" y="158"/>
                </a:cxn>
                <a:cxn ang="0">
                  <a:pos x="56" y="186"/>
                </a:cxn>
                <a:cxn ang="0">
                  <a:pos x="126" y="190"/>
                </a:cxn>
                <a:cxn ang="0">
                  <a:pos x="177" y="220"/>
                </a:cxn>
                <a:cxn ang="0">
                  <a:pos x="105" y="246"/>
                </a:cxn>
                <a:cxn ang="0">
                  <a:pos x="98" y="231"/>
                </a:cxn>
                <a:cxn ang="0">
                  <a:pos x="41" y="188"/>
                </a:cxn>
                <a:cxn ang="0">
                  <a:pos x="35" y="180"/>
                </a:cxn>
                <a:cxn ang="0">
                  <a:pos x="7" y="158"/>
                </a:cxn>
              </a:cxnLst>
              <a:rect l="0" t="0" r="r" b="b"/>
              <a:pathLst>
                <a:path w="508" h="524">
                  <a:moveTo>
                    <a:pt x="16" y="176"/>
                  </a:moveTo>
                  <a:lnTo>
                    <a:pt x="19" y="177"/>
                  </a:lnTo>
                  <a:lnTo>
                    <a:pt x="23" y="177"/>
                  </a:lnTo>
                  <a:lnTo>
                    <a:pt x="26" y="177"/>
                  </a:lnTo>
                  <a:lnTo>
                    <a:pt x="29" y="179"/>
                  </a:lnTo>
                  <a:lnTo>
                    <a:pt x="28" y="183"/>
                  </a:lnTo>
                  <a:lnTo>
                    <a:pt x="29" y="188"/>
                  </a:lnTo>
                  <a:lnTo>
                    <a:pt x="31" y="192"/>
                  </a:lnTo>
                  <a:lnTo>
                    <a:pt x="32" y="195"/>
                  </a:lnTo>
                  <a:lnTo>
                    <a:pt x="37" y="202"/>
                  </a:lnTo>
                  <a:lnTo>
                    <a:pt x="43" y="210"/>
                  </a:lnTo>
                  <a:lnTo>
                    <a:pt x="50" y="215"/>
                  </a:lnTo>
                  <a:lnTo>
                    <a:pt x="57" y="220"/>
                  </a:lnTo>
                  <a:lnTo>
                    <a:pt x="59" y="221"/>
                  </a:lnTo>
                  <a:lnTo>
                    <a:pt x="62" y="223"/>
                  </a:lnTo>
                  <a:lnTo>
                    <a:pt x="63" y="224"/>
                  </a:lnTo>
                  <a:lnTo>
                    <a:pt x="64" y="226"/>
                  </a:lnTo>
                  <a:lnTo>
                    <a:pt x="72" y="230"/>
                  </a:lnTo>
                  <a:lnTo>
                    <a:pt x="79" y="234"/>
                  </a:lnTo>
                  <a:lnTo>
                    <a:pt x="86" y="239"/>
                  </a:lnTo>
                  <a:lnTo>
                    <a:pt x="95" y="243"/>
                  </a:lnTo>
                  <a:lnTo>
                    <a:pt x="97" y="243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7" y="246"/>
                  </a:lnTo>
                  <a:lnTo>
                    <a:pt x="97" y="256"/>
                  </a:lnTo>
                  <a:lnTo>
                    <a:pt x="98" y="268"/>
                  </a:lnTo>
                  <a:lnTo>
                    <a:pt x="101" y="277"/>
                  </a:lnTo>
                  <a:lnTo>
                    <a:pt x="111" y="281"/>
                  </a:lnTo>
                  <a:lnTo>
                    <a:pt x="111" y="281"/>
                  </a:lnTo>
                  <a:lnTo>
                    <a:pt x="113" y="283"/>
                  </a:lnTo>
                  <a:lnTo>
                    <a:pt x="113" y="283"/>
                  </a:lnTo>
                  <a:lnTo>
                    <a:pt x="113" y="284"/>
                  </a:lnTo>
                  <a:lnTo>
                    <a:pt x="111" y="286"/>
                  </a:lnTo>
                  <a:lnTo>
                    <a:pt x="111" y="287"/>
                  </a:lnTo>
                  <a:lnTo>
                    <a:pt x="110" y="290"/>
                  </a:lnTo>
                  <a:lnTo>
                    <a:pt x="110" y="292"/>
                  </a:lnTo>
                  <a:lnTo>
                    <a:pt x="110" y="293"/>
                  </a:lnTo>
                  <a:lnTo>
                    <a:pt x="111" y="293"/>
                  </a:lnTo>
                  <a:lnTo>
                    <a:pt x="111" y="294"/>
                  </a:lnTo>
                  <a:lnTo>
                    <a:pt x="111" y="296"/>
                  </a:lnTo>
                  <a:lnTo>
                    <a:pt x="111" y="306"/>
                  </a:lnTo>
                  <a:lnTo>
                    <a:pt x="108" y="316"/>
                  </a:lnTo>
                  <a:lnTo>
                    <a:pt x="107" y="327"/>
                  </a:lnTo>
                  <a:lnTo>
                    <a:pt x="105" y="337"/>
                  </a:lnTo>
                  <a:lnTo>
                    <a:pt x="105" y="344"/>
                  </a:lnTo>
                  <a:lnTo>
                    <a:pt x="105" y="352"/>
                  </a:lnTo>
                  <a:lnTo>
                    <a:pt x="105" y="359"/>
                  </a:lnTo>
                  <a:lnTo>
                    <a:pt x="105" y="366"/>
                  </a:lnTo>
                  <a:lnTo>
                    <a:pt x="105" y="382"/>
                  </a:lnTo>
                  <a:lnTo>
                    <a:pt x="105" y="398"/>
                  </a:lnTo>
                  <a:lnTo>
                    <a:pt x="105" y="415"/>
                  </a:lnTo>
                  <a:lnTo>
                    <a:pt x="105" y="431"/>
                  </a:lnTo>
                  <a:lnTo>
                    <a:pt x="105" y="434"/>
                  </a:lnTo>
                  <a:lnTo>
                    <a:pt x="104" y="437"/>
                  </a:lnTo>
                  <a:lnTo>
                    <a:pt x="104" y="439"/>
                  </a:lnTo>
                  <a:lnTo>
                    <a:pt x="105" y="441"/>
                  </a:lnTo>
                  <a:lnTo>
                    <a:pt x="107" y="441"/>
                  </a:lnTo>
                  <a:lnTo>
                    <a:pt x="110" y="441"/>
                  </a:lnTo>
                  <a:lnTo>
                    <a:pt x="113" y="439"/>
                  </a:lnTo>
                  <a:lnTo>
                    <a:pt x="114" y="438"/>
                  </a:lnTo>
                  <a:lnTo>
                    <a:pt x="116" y="429"/>
                  </a:lnTo>
                  <a:lnTo>
                    <a:pt x="117" y="420"/>
                  </a:lnTo>
                  <a:lnTo>
                    <a:pt x="117" y="412"/>
                  </a:lnTo>
                  <a:lnTo>
                    <a:pt x="119" y="403"/>
                  </a:lnTo>
                  <a:lnTo>
                    <a:pt x="119" y="378"/>
                  </a:lnTo>
                  <a:lnTo>
                    <a:pt x="119" y="352"/>
                  </a:lnTo>
                  <a:lnTo>
                    <a:pt x="119" y="327"/>
                  </a:lnTo>
                  <a:lnTo>
                    <a:pt x="120" y="302"/>
                  </a:lnTo>
                  <a:lnTo>
                    <a:pt x="123" y="302"/>
                  </a:lnTo>
                  <a:lnTo>
                    <a:pt x="126" y="302"/>
                  </a:lnTo>
                  <a:lnTo>
                    <a:pt x="129" y="302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3" y="300"/>
                  </a:lnTo>
                  <a:lnTo>
                    <a:pt x="135" y="300"/>
                  </a:lnTo>
                  <a:lnTo>
                    <a:pt x="135" y="300"/>
                  </a:lnTo>
                  <a:lnTo>
                    <a:pt x="135" y="333"/>
                  </a:lnTo>
                  <a:lnTo>
                    <a:pt x="135" y="363"/>
                  </a:lnTo>
                  <a:lnTo>
                    <a:pt x="135" y="396"/>
                  </a:lnTo>
                  <a:lnTo>
                    <a:pt x="136" y="428"/>
                  </a:lnTo>
                  <a:lnTo>
                    <a:pt x="136" y="435"/>
                  </a:lnTo>
                  <a:lnTo>
                    <a:pt x="136" y="444"/>
                  </a:lnTo>
                  <a:lnTo>
                    <a:pt x="136" y="451"/>
                  </a:lnTo>
                  <a:lnTo>
                    <a:pt x="141" y="457"/>
                  </a:lnTo>
                  <a:lnTo>
                    <a:pt x="142" y="457"/>
                  </a:lnTo>
                  <a:lnTo>
                    <a:pt x="144" y="456"/>
                  </a:lnTo>
                  <a:lnTo>
                    <a:pt x="144" y="454"/>
                  </a:lnTo>
                  <a:lnTo>
                    <a:pt x="144" y="453"/>
                  </a:lnTo>
                  <a:lnTo>
                    <a:pt x="144" y="451"/>
                  </a:lnTo>
                  <a:lnTo>
                    <a:pt x="145" y="451"/>
                  </a:lnTo>
                  <a:lnTo>
                    <a:pt x="145" y="451"/>
                  </a:lnTo>
                  <a:lnTo>
                    <a:pt x="145" y="451"/>
                  </a:lnTo>
                  <a:lnTo>
                    <a:pt x="154" y="457"/>
                  </a:lnTo>
                  <a:lnTo>
                    <a:pt x="164" y="460"/>
                  </a:lnTo>
                  <a:lnTo>
                    <a:pt x="174" y="461"/>
                  </a:lnTo>
                  <a:lnTo>
                    <a:pt x="185" y="461"/>
                  </a:lnTo>
                  <a:lnTo>
                    <a:pt x="185" y="461"/>
                  </a:lnTo>
                  <a:lnTo>
                    <a:pt x="185" y="461"/>
                  </a:lnTo>
                  <a:lnTo>
                    <a:pt x="185" y="463"/>
                  </a:lnTo>
                  <a:lnTo>
                    <a:pt x="185" y="463"/>
                  </a:lnTo>
                  <a:lnTo>
                    <a:pt x="179" y="467"/>
                  </a:lnTo>
                  <a:lnTo>
                    <a:pt x="173" y="470"/>
                  </a:lnTo>
                  <a:lnTo>
                    <a:pt x="167" y="475"/>
                  </a:lnTo>
                  <a:lnTo>
                    <a:pt x="160" y="478"/>
                  </a:lnTo>
                  <a:lnTo>
                    <a:pt x="154" y="482"/>
                  </a:lnTo>
                  <a:lnTo>
                    <a:pt x="148" y="485"/>
                  </a:lnTo>
                  <a:lnTo>
                    <a:pt x="144" y="491"/>
                  </a:lnTo>
                  <a:lnTo>
                    <a:pt x="139" y="497"/>
                  </a:lnTo>
                  <a:lnTo>
                    <a:pt x="139" y="499"/>
                  </a:lnTo>
                  <a:lnTo>
                    <a:pt x="139" y="501"/>
                  </a:lnTo>
                  <a:lnTo>
                    <a:pt x="141" y="504"/>
                  </a:lnTo>
                  <a:lnTo>
                    <a:pt x="142" y="505"/>
                  </a:lnTo>
                  <a:lnTo>
                    <a:pt x="144" y="504"/>
                  </a:lnTo>
                  <a:lnTo>
                    <a:pt x="144" y="502"/>
                  </a:lnTo>
                  <a:lnTo>
                    <a:pt x="144" y="501"/>
                  </a:lnTo>
                  <a:lnTo>
                    <a:pt x="145" y="499"/>
                  </a:lnTo>
                  <a:lnTo>
                    <a:pt x="149" y="494"/>
                  </a:lnTo>
                  <a:lnTo>
                    <a:pt x="154" y="488"/>
                  </a:lnTo>
                  <a:lnTo>
                    <a:pt x="161" y="483"/>
                  </a:lnTo>
                  <a:lnTo>
                    <a:pt x="167" y="482"/>
                  </a:lnTo>
                  <a:lnTo>
                    <a:pt x="171" y="479"/>
                  </a:lnTo>
                  <a:lnTo>
                    <a:pt x="177" y="476"/>
                  </a:lnTo>
                  <a:lnTo>
                    <a:pt x="182" y="475"/>
                  </a:lnTo>
                  <a:lnTo>
                    <a:pt x="186" y="475"/>
                  </a:lnTo>
                  <a:lnTo>
                    <a:pt x="187" y="476"/>
                  </a:lnTo>
                  <a:lnTo>
                    <a:pt x="187" y="478"/>
                  </a:lnTo>
                  <a:lnTo>
                    <a:pt x="187" y="480"/>
                  </a:lnTo>
                  <a:lnTo>
                    <a:pt x="187" y="482"/>
                  </a:lnTo>
                  <a:lnTo>
                    <a:pt x="182" y="486"/>
                  </a:lnTo>
                  <a:lnTo>
                    <a:pt x="176" y="491"/>
                  </a:lnTo>
                  <a:lnTo>
                    <a:pt x="170" y="495"/>
                  </a:lnTo>
                  <a:lnTo>
                    <a:pt x="164" y="498"/>
                  </a:lnTo>
                  <a:lnTo>
                    <a:pt x="157" y="502"/>
                  </a:lnTo>
                  <a:lnTo>
                    <a:pt x="151" y="505"/>
                  </a:lnTo>
                  <a:lnTo>
                    <a:pt x="146" y="511"/>
                  </a:lnTo>
                  <a:lnTo>
                    <a:pt x="141" y="516"/>
                  </a:lnTo>
                  <a:lnTo>
                    <a:pt x="141" y="513"/>
                  </a:lnTo>
                  <a:lnTo>
                    <a:pt x="141" y="510"/>
                  </a:lnTo>
                  <a:lnTo>
                    <a:pt x="141" y="507"/>
                  </a:lnTo>
                  <a:lnTo>
                    <a:pt x="139" y="504"/>
                  </a:lnTo>
                  <a:lnTo>
                    <a:pt x="138" y="502"/>
                  </a:lnTo>
                  <a:lnTo>
                    <a:pt x="136" y="501"/>
                  </a:lnTo>
                  <a:lnTo>
                    <a:pt x="135" y="498"/>
                  </a:lnTo>
                  <a:lnTo>
                    <a:pt x="133" y="498"/>
                  </a:lnTo>
                  <a:lnTo>
                    <a:pt x="129" y="501"/>
                  </a:lnTo>
                  <a:lnTo>
                    <a:pt x="127" y="507"/>
                  </a:lnTo>
                  <a:lnTo>
                    <a:pt x="127" y="513"/>
                  </a:lnTo>
                  <a:lnTo>
                    <a:pt x="129" y="519"/>
                  </a:lnTo>
                  <a:lnTo>
                    <a:pt x="130" y="520"/>
                  </a:lnTo>
                  <a:lnTo>
                    <a:pt x="132" y="521"/>
                  </a:lnTo>
                  <a:lnTo>
                    <a:pt x="135" y="523"/>
                  </a:lnTo>
                  <a:lnTo>
                    <a:pt x="136" y="524"/>
                  </a:lnTo>
                  <a:lnTo>
                    <a:pt x="138" y="524"/>
                  </a:lnTo>
                  <a:lnTo>
                    <a:pt x="138" y="524"/>
                  </a:lnTo>
                  <a:lnTo>
                    <a:pt x="138" y="524"/>
                  </a:lnTo>
                  <a:lnTo>
                    <a:pt x="138" y="523"/>
                  </a:lnTo>
                  <a:lnTo>
                    <a:pt x="138" y="523"/>
                  </a:lnTo>
                  <a:lnTo>
                    <a:pt x="139" y="523"/>
                  </a:lnTo>
                  <a:lnTo>
                    <a:pt x="139" y="523"/>
                  </a:lnTo>
                  <a:lnTo>
                    <a:pt x="139" y="524"/>
                  </a:lnTo>
                  <a:lnTo>
                    <a:pt x="148" y="516"/>
                  </a:lnTo>
                  <a:lnTo>
                    <a:pt x="158" y="507"/>
                  </a:lnTo>
                  <a:lnTo>
                    <a:pt x="168" y="499"/>
                  </a:lnTo>
                  <a:lnTo>
                    <a:pt x="180" y="494"/>
                  </a:lnTo>
                  <a:lnTo>
                    <a:pt x="182" y="494"/>
                  </a:lnTo>
                  <a:lnTo>
                    <a:pt x="182" y="494"/>
                  </a:lnTo>
                  <a:lnTo>
                    <a:pt x="182" y="495"/>
                  </a:lnTo>
                  <a:lnTo>
                    <a:pt x="183" y="495"/>
                  </a:lnTo>
                  <a:lnTo>
                    <a:pt x="185" y="494"/>
                  </a:lnTo>
                  <a:lnTo>
                    <a:pt x="187" y="492"/>
                  </a:lnTo>
                  <a:lnTo>
                    <a:pt x="189" y="491"/>
                  </a:lnTo>
                  <a:lnTo>
                    <a:pt x="190" y="491"/>
                  </a:lnTo>
                  <a:lnTo>
                    <a:pt x="192" y="491"/>
                  </a:lnTo>
                  <a:lnTo>
                    <a:pt x="193" y="491"/>
                  </a:lnTo>
                  <a:lnTo>
                    <a:pt x="195" y="492"/>
                  </a:lnTo>
                  <a:lnTo>
                    <a:pt x="196" y="492"/>
                  </a:lnTo>
                  <a:lnTo>
                    <a:pt x="198" y="491"/>
                  </a:lnTo>
                  <a:lnTo>
                    <a:pt x="199" y="489"/>
                  </a:lnTo>
                  <a:lnTo>
                    <a:pt x="199" y="488"/>
                  </a:lnTo>
                  <a:lnTo>
                    <a:pt x="199" y="486"/>
                  </a:lnTo>
                  <a:lnTo>
                    <a:pt x="199" y="485"/>
                  </a:lnTo>
                  <a:lnTo>
                    <a:pt x="201" y="485"/>
                  </a:lnTo>
                  <a:lnTo>
                    <a:pt x="202" y="485"/>
                  </a:lnTo>
                  <a:lnTo>
                    <a:pt x="202" y="483"/>
                  </a:lnTo>
                  <a:lnTo>
                    <a:pt x="202" y="482"/>
                  </a:lnTo>
                  <a:lnTo>
                    <a:pt x="201" y="482"/>
                  </a:lnTo>
                  <a:lnTo>
                    <a:pt x="199" y="482"/>
                  </a:lnTo>
                  <a:lnTo>
                    <a:pt x="199" y="480"/>
                  </a:lnTo>
                  <a:lnTo>
                    <a:pt x="198" y="476"/>
                  </a:lnTo>
                  <a:lnTo>
                    <a:pt x="196" y="470"/>
                  </a:lnTo>
                  <a:lnTo>
                    <a:pt x="198" y="466"/>
                  </a:lnTo>
                  <a:lnTo>
                    <a:pt x="202" y="463"/>
                  </a:lnTo>
                  <a:lnTo>
                    <a:pt x="202" y="461"/>
                  </a:lnTo>
                  <a:lnTo>
                    <a:pt x="202" y="460"/>
                  </a:lnTo>
                  <a:lnTo>
                    <a:pt x="202" y="460"/>
                  </a:lnTo>
                  <a:lnTo>
                    <a:pt x="201" y="460"/>
                  </a:lnTo>
                  <a:lnTo>
                    <a:pt x="199" y="460"/>
                  </a:lnTo>
                  <a:lnTo>
                    <a:pt x="198" y="460"/>
                  </a:lnTo>
                  <a:lnTo>
                    <a:pt x="196" y="460"/>
                  </a:lnTo>
                  <a:lnTo>
                    <a:pt x="195" y="460"/>
                  </a:lnTo>
                  <a:lnTo>
                    <a:pt x="193" y="460"/>
                  </a:lnTo>
                  <a:lnTo>
                    <a:pt x="193" y="458"/>
                  </a:lnTo>
                  <a:lnTo>
                    <a:pt x="193" y="458"/>
                  </a:lnTo>
                  <a:lnTo>
                    <a:pt x="193" y="458"/>
                  </a:lnTo>
                  <a:lnTo>
                    <a:pt x="193" y="457"/>
                  </a:lnTo>
                  <a:lnTo>
                    <a:pt x="195" y="456"/>
                  </a:lnTo>
                  <a:lnTo>
                    <a:pt x="195" y="454"/>
                  </a:lnTo>
                  <a:lnTo>
                    <a:pt x="195" y="454"/>
                  </a:lnTo>
                  <a:lnTo>
                    <a:pt x="189" y="451"/>
                  </a:lnTo>
                  <a:lnTo>
                    <a:pt x="183" y="450"/>
                  </a:lnTo>
                  <a:lnTo>
                    <a:pt x="176" y="448"/>
                  </a:lnTo>
                  <a:lnTo>
                    <a:pt x="170" y="447"/>
                  </a:lnTo>
                  <a:lnTo>
                    <a:pt x="163" y="447"/>
                  </a:lnTo>
                  <a:lnTo>
                    <a:pt x="157" y="447"/>
                  </a:lnTo>
                  <a:lnTo>
                    <a:pt x="149" y="445"/>
                  </a:lnTo>
                  <a:lnTo>
                    <a:pt x="144" y="445"/>
                  </a:lnTo>
                  <a:lnTo>
                    <a:pt x="144" y="439"/>
                  </a:lnTo>
                  <a:lnTo>
                    <a:pt x="145" y="435"/>
                  </a:lnTo>
                  <a:lnTo>
                    <a:pt x="145" y="431"/>
                  </a:lnTo>
                  <a:lnTo>
                    <a:pt x="145" y="425"/>
                  </a:lnTo>
                  <a:lnTo>
                    <a:pt x="146" y="423"/>
                  </a:lnTo>
                  <a:lnTo>
                    <a:pt x="146" y="422"/>
                  </a:lnTo>
                  <a:lnTo>
                    <a:pt x="146" y="420"/>
                  </a:lnTo>
                  <a:lnTo>
                    <a:pt x="146" y="419"/>
                  </a:lnTo>
                  <a:lnTo>
                    <a:pt x="146" y="419"/>
                  </a:lnTo>
                  <a:lnTo>
                    <a:pt x="146" y="417"/>
                  </a:lnTo>
                  <a:lnTo>
                    <a:pt x="146" y="416"/>
                  </a:lnTo>
                  <a:lnTo>
                    <a:pt x="146" y="415"/>
                  </a:lnTo>
                  <a:lnTo>
                    <a:pt x="146" y="412"/>
                  </a:lnTo>
                  <a:lnTo>
                    <a:pt x="146" y="409"/>
                  </a:lnTo>
                  <a:lnTo>
                    <a:pt x="146" y="407"/>
                  </a:lnTo>
                  <a:lnTo>
                    <a:pt x="146" y="404"/>
                  </a:lnTo>
                  <a:lnTo>
                    <a:pt x="146" y="390"/>
                  </a:lnTo>
                  <a:lnTo>
                    <a:pt x="146" y="375"/>
                  </a:lnTo>
                  <a:lnTo>
                    <a:pt x="146" y="360"/>
                  </a:lnTo>
                  <a:lnTo>
                    <a:pt x="146" y="346"/>
                  </a:lnTo>
                  <a:lnTo>
                    <a:pt x="146" y="344"/>
                  </a:lnTo>
                  <a:lnTo>
                    <a:pt x="148" y="344"/>
                  </a:lnTo>
                  <a:lnTo>
                    <a:pt x="148" y="343"/>
                  </a:lnTo>
                  <a:lnTo>
                    <a:pt x="149" y="343"/>
                  </a:lnTo>
                  <a:lnTo>
                    <a:pt x="151" y="343"/>
                  </a:lnTo>
                  <a:lnTo>
                    <a:pt x="154" y="343"/>
                  </a:lnTo>
                  <a:lnTo>
                    <a:pt x="155" y="344"/>
                  </a:lnTo>
                  <a:lnTo>
                    <a:pt x="157" y="344"/>
                  </a:lnTo>
                  <a:lnTo>
                    <a:pt x="161" y="343"/>
                  </a:lnTo>
                  <a:lnTo>
                    <a:pt x="165" y="343"/>
                  </a:lnTo>
                  <a:lnTo>
                    <a:pt x="170" y="343"/>
                  </a:lnTo>
                  <a:lnTo>
                    <a:pt x="174" y="343"/>
                  </a:lnTo>
                  <a:lnTo>
                    <a:pt x="182" y="343"/>
                  </a:lnTo>
                  <a:lnTo>
                    <a:pt x="190" y="344"/>
                  </a:lnTo>
                  <a:lnTo>
                    <a:pt x="198" y="346"/>
                  </a:lnTo>
                  <a:lnTo>
                    <a:pt x="205" y="346"/>
                  </a:lnTo>
                  <a:lnTo>
                    <a:pt x="212" y="346"/>
                  </a:lnTo>
                  <a:lnTo>
                    <a:pt x="220" y="344"/>
                  </a:lnTo>
                  <a:lnTo>
                    <a:pt x="227" y="344"/>
                  </a:lnTo>
                  <a:lnTo>
                    <a:pt x="234" y="344"/>
                  </a:lnTo>
                  <a:lnTo>
                    <a:pt x="242" y="343"/>
                  </a:lnTo>
                  <a:lnTo>
                    <a:pt x="249" y="341"/>
                  </a:lnTo>
                  <a:lnTo>
                    <a:pt x="255" y="340"/>
                  </a:lnTo>
                  <a:lnTo>
                    <a:pt x="262" y="337"/>
                  </a:lnTo>
                  <a:lnTo>
                    <a:pt x="262" y="337"/>
                  </a:lnTo>
                  <a:lnTo>
                    <a:pt x="264" y="337"/>
                  </a:lnTo>
                  <a:lnTo>
                    <a:pt x="264" y="337"/>
                  </a:lnTo>
                  <a:lnTo>
                    <a:pt x="265" y="335"/>
                  </a:lnTo>
                  <a:lnTo>
                    <a:pt x="269" y="334"/>
                  </a:lnTo>
                  <a:lnTo>
                    <a:pt x="275" y="333"/>
                  </a:lnTo>
                  <a:lnTo>
                    <a:pt x="280" y="333"/>
                  </a:lnTo>
                  <a:lnTo>
                    <a:pt x="284" y="331"/>
                  </a:lnTo>
                  <a:lnTo>
                    <a:pt x="286" y="331"/>
                  </a:lnTo>
                  <a:lnTo>
                    <a:pt x="286" y="330"/>
                  </a:lnTo>
                  <a:lnTo>
                    <a:pt x="287" y="330"/>
                  </a:lnTo>
                  <a:lnTo>
                    <a:pt x="287" y="328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4" y="327"/>
                  </a:lnTo>
                  <a:lnTo>
                    <a:pt x="284" y="325"/>
                  </a:lnTo>
                  <a:lnTo>
                    <a:pt x="287" y="324"/>
                  </a:lnTo>
                  <a:lnTo>
                    <a:pt x="290" y="322"/>
                  </a:lnTo>
                  <a:lnTo>
                    <a:pt x="294" y="322"/>
                  </a:lnTo>
                  <a:lnTo>
                    <a:pt x="297" y="324"/>
                  </a:lnTo>
                  <a:lnTo>
                    <a:pt x="297" y="324"/>
                  </a:lnTo>
                  <a:lnTo>
                    <a:pt x="297" y="324"/>
                  </a:lnTo>
                  <a:lnTo>
                    <a:pt x="297" y="324"/>
                  </a:lnTo>
                  <a:lnTo>
                    <a:pt x="297" y="325"/>
                  </a:lnTo>
                  <a:lnTo>
                    <a:pt x="291" y="334"/>
                  </a:lnTo>
                  <a:lnTo>
                    <a:pt x="288" y="344"/>
                  </a:lnTo>
                  <a:lnTo>
                    <a:pt x="290" y="355"/>
                  </a:lnTo>
                  <a:lnTo>
                    <a:pt x="294" y="363"/>
                  </a:lnTo>
                  <a:lnTo>
                    <a:pt x="297" y="366"/>
                  </a:lnTo>
                  <a:lnTo>
                    <a:pt x="299" y="369"/>
                  </a:lnTo>
                  <a:lnTo>
                    <a:pt x="302" y="371"/>
                  </a:lnTo>
                  <a:lnTo>
                    <a:pt x="305" y="374"/>
                  </a:lnTo>
                  <a:lnTo>
                    <a:pt x="307" y="375"/>
                  </a:lnTo>
                  <a:lnTo>
                    <a:pt x="310" y="376"/>
                  </a:lnTo>
                  <a:lnTo>
                    <a:pt x="313" y="378"/>
                  </a:lnTo>
                  <a:lnTo>
                    <a:pt x="316" y="378"/>
                  </a:lnTo>
                  <a:lnTo>
                    <a:pt x="328" y="382"/>
                  </a:lnTo>
                  <a:lnTo>
                    <a:pt x="341" y="385"/>
                  </a:lnTo>
                  <a:lnTo>
                    <a:pt x="353" y="387"/>
                  </a:lnTo>
                  <a:lnTo>
                    <a:pt x="366" y="388"/>
                  </a:lnTo>
                  <a:lnTo>
                    <a:pt x="379" y="388"/>
                  </a:lnTo>
                  <a:lnTo>
                    <a:pt x="392" y="388"/>
                  </a:lnTo>
                  <a:lnTo>
                    <a:pt x="406" y="388"/>
                  </a:lnTo>
                  <a:lnTo>
                    <a:pt x="419" y="387"/>
                  </a:lnTo>
                  <a:lnTo>
                    <a:pt x="426" y="387"/>
                  </a:lnTo>
                  <a:lnTo>
                    <a:pt x="432" y="385"/>
                  </a:lnTo>
                  <a:lnTo>
                    <a:pt x="439" y="385"/>
                  </a:lnTo>
                  <a:lnTo>
                    <a:pt x="445" y="385"/>
                  </a:lnTo>
                  <a:lnTo>
                    <a:pt x="452" y="385"/>
                  </a:lnTo>
                  <a:lnTo>
                    <a:pt x="458" y="385"/>
                  </a:lnTo>
                  <a:lnTo>
                    <a:pt x="466" y="384"/>
                  </a:lnTo>
                  <a:lnTo>
                    <a:pt x="473" y="384"/>
                  </a:lnTo>
                  <a:lnTo>
                    <a:pt x="473" y="384"/>
                  </a:lnTo>
                  <a:lnTo>
                    <a:pt x="474" y="382"/>
                  </a:lnTo>
                  <a:lnTo>
                    <a:pt x="474" y="381"/>
                  </a:lnTo>
                  <a:lnTo>
                    <a:pt x="474" y="381"/>
                  </a:lnTo>
                  <a:lnTo>
                    <a:pt x="480" y="381"/>
                  </a:lnTo>
                  <a:lnTo>
                    <a:pt x="485" y="379"/>
                  </a:lnTo>
                  <a:lnTo>
                    <a:pt x="489" y="379"/>
                  </a:lnTo>
                  <a:lnTo>
                    <a:pt x="493" y="378"/>
                  </a:lnTo>
                  <a:lnTo>
                    <a:pt x="495" y="378"/>
                  </a:lnTo>
                  <a:lnTo>
                    <a:pt x="498" y="378"/>
                  </a:lnTo>
                  <a:lnTo>
                    <a:pt x="499" y="378"/>
                  </a:lnTo>
                  <a:lnTo>
                    <a:pt x="502" y="378"/>
                  </a:lnTo>
                  <a:lnTo>
                    <a:pt x="502" y="376"/>
                  </a:lnTo>
                  <a:lnTo>
                    <a:pt x="502" y="376"/>
                  </a:lnTo>
                  <a:lnTo>
                    <a:pt x="502" y="376"/>
                  </a:lnTo>
                  <a:lnTo>
                    <a:pt x="504" y="376"/>
                  </a:lnTo>
                  <a:lnTo>
                    <a:pt x="505" y="376"/>
                  </a:lnTo>
                  <a:lnTo>
                    <a:pt x="507" y="375"/>
                  </a:lnTo>
                  <a:lnTo>
                    <a:pt x="507" y="375"/>
                  </a:lnTo>
                  <a:lnTo>
                    <a:pt x="508" y="375"/>
                  </a:lnTo>
                  <a:lnTo>
                    <a:pt x="499" y="374"/>
                  </a:lnTo>
                  <a:lnTo>
                    <a:pt x="492" y="374"/>
                  </a:lnTo>
                  <a:lnTo>
                    <a:pt x="483" y="374"/>
                  </a:lnTo>
                  <a:lnTo>
                    <a:pt x="476" y="374"/>
                  </a:lnTo>
                  <a:lnTo>
                    <a:pt x="469" y="374"/>
                  </a:lnTo>
                  <a:lnTo>
                    <a:pt x="460" y="372"/>
                  </a:lnTo>
                  <a:lnTo>
                    <a:pt x="452" y="372"/>
                  </a:lnTo>
                  <a:lnTo>
                    <a:pt x="444" y="372"/>
                  </a:lnTo>
                  <a:lnTo>
                    <a:pt x="442" y="372"/>
                  </a:lnTo>
                  <a:lnTo>
                    <a:pt x="442" y="372"/>
                  </a:lnTo>
                  <a:lnTo>
                    <a:pt x="441" y="372"/>
                  </a:lnTo>
                  <a:lnTo>
                    <a:pt x="441" y="371"/>
                  </a:lnTo>
                  <a:lnTo>
                    <a:pt x="441" y="359"/>
                  </a:lnTo>
                  <a:lnTo>
                    <a:pt x="438" y="347"/>
                  </a:lnTo>
                  <a:lnTo>
                    <a:pt x="435" y="337"/>
                  </a:lnTo>
                  <a:lnTo>
                    <a:pt x="429" y="325"/>
                  </a:lnTo>
                  <a:lnTo>
                    <a:pt x="428" y="328"/>
                  </a:lnTo>
                  <a:lnTo>
                    <a:pt x="428" y="331"/>
                  </a:lnTo>
                  <a:lnTo>
                    <a:pt x="428" y="334"/>
                  </a:lnTo>
                  <a:lnTo>
                    <a:pt x="426" y="337"/>
                  </a:lnTo>
                  <a:lnTo>
                    <a:pt x="426" y="337"/>
                  </a:lnTo>
                  <a:lnTo>
                    <a:pt x="425" y="337"/>
                  </a:lnTo>
                  <a:lnTo>
                    <a:pt x="422" y="337"/>
                  </a:lnTo>
                  <a:lnTo>
                    <a:pt x="420" y="337"/>
                  </a:lnTo>
                  <a:lnTo>
                    <a:pt x="410" y="338"/>
                  </a:lnTo>
                  <a:lnTo>
                    <a:pt x="401" y="340"/>
                  </a:lnTo>
                  <a:lnTo>
                    <a:pt x="392" y="340"/>
                  </a:lnTo>
                  <a:lnTo>
                    <a:pt x="384" y="338"/>
                  </a:lnTo>
                  <a:lnTo>
                    <a:pt x="384" y="337"/>
                  </a:lnTo>
                  <a:lnTo>
                    <a:pt x="382" y="337"/>
                  </a:lnTo>
                  <a:lnTo>
                    <a:pt x="382" y="337"/>
                  </a:lnTo>
                  <a:lnTo>
                    <a:pt x="382" y="335"/>
                  </a:lnTo>
                  <a:lnTo>
                    <a:pt x="385" y="333"/>
                  </a:lnTo>
                  <a:lnTo>
                    <a:pt x="389" y="330"/>
                  </a:lnTo>
                  <a:lnTo>
                    <a:pt x="394" y="328"/>
                  </a:lnTo>
                  <a:lnTo>
                    <a:pt x="400" y="327"/>
                  </a:lnTo>
                  <a:lnTo>
                    <a:pt x="400" y="327"/>
                  </a:lnTo>
                  <a:lnTo>
                    <a:pt x="401" y="325"/>
                  </a:lnTo>
                  <a:lnTo>
                    <a:pt x="401" y="325"/>
                  </a:lnTo>
                  <a:lnTo>
                    <a:pt x="403" y="325"/>
                  </a:lnTo>
                  <a:lnTo>
                    <a:pt x="410" y="324"/>
                  </a:lnTo>
                  <a:lnTo>
                    <a:pt x="416" y="322"/>
                  </a:lnTo>
                  <a:lnTo>
                    <a:pt x="423" y="324"/>
                  </a:lnTo>
                  <a:lnTo>
                    <a:pt x="429" y="325"/>
                  </a:lnTo>
                  <a:lnTo>
                    <a:pt x="430" y="325"/>
                  </a:lnTo>
                  <a:lnTo>
                    <a:pt x="430" y="325"/>
                  </a:lnTo>
                  <a:lnTo>
                    <a:pt x="430" y="325"/>
                  </a:lnTo>
                  <a:lnTo>
                    <a:pt x="430" y="324"/>
                  </a:lnTo>
                  <a:lnTo>
                    <a:pt x="429" y="321"/>
                  </a:lnTo>
                  <a:lnTo>
                    <a:pt x="426" y="319"/>
                  </a:lnTo>
                  <a:lnTo>
                    <a:pt x="422" y="319"/>
                  </a:lnTo>
                  <a:lnTo>
                    <a:pt x="419" y="319"/>
                  </a:lnTo>
                  <a:lnTo>
                    <a:pt x="411" y="319"/>
                  </a:lnTo>
                  <a:lnTo>
                    <a:pt x="404" y="319"/>
                  </a:lnTo>
                  <a:lnTo>
                    <a:pt x="397" y="319"/>
                  </a:lnTo>
                  <a:lnTo>
                    <a:pt x="389" y="321"/>
                  </a:lnTo>
                  <a:lnTo>
                    <a:pt x="384" y="324"/>
                  </a:lnTo>
                  <a:lnTo>
                    <a:pt x="378" y="327"/>
                  </a:lnTo>
                  <a:lnTo>
                    <a:pt x="373" y="331"/>
                  </a:lnTo>
                  <a:lnTo>
                    <a:pt x="372" y="337"/>
                  </a:lnTo>
                  <a:lnTo>
                    <a:pt x="370" y="340"/>
                  </a:lnTo>
                  <a:lnTo>
                    <a:pt x="369" y="341"/>
                  </a:lnTo>
                  <a:lnTo>
                    <a:pt x="368" y="343"/>
                  </a:lnTo>
                  <a:lnTo>
                    <a:pt x="366" y="344"/>
                  </a:lnTo>
                  <a:lnTo>
                    <a:pt x="356" y="344"/>
                  </a:lnTo>
                  <a:lnTo>
                    <a:pt x="346" y="344"/>
                  </a:lnTo>
                  <a:lnTo>
                    <a:pt x="334" y="343"/>
                  </a:lnTo>
                  <a:lnTo>
                    <a:pt x="325" y="340"/>
                  </a:lnTo>
                  <a:lnTo>
                    <a:pt x="328" y="338"/>
                  </a:lnTo>
                  <a:lnTo>
                    <a:pt x="329" y="337"/>
                  </a:lnTo>
                  <a:lnTo>
                    <a:pt x="332" y="337"/>
                  </a:lnTo>
                  <a:lnTo>
                    <a:pt x="334" y="335"/>
                  </a:lnTo>
                  <a:lnTo>
                    <a:pt x="340" y="334"/>
                  </a:lnTo>
                  <a:lnTo>
                    <a:pt x="344" y="333"/>
                  </a:lnTo>
                  <a:lnTo>
                    <a:pt x="350" y="333"/>
                  </a:lnTo>
                  <a:lnTo>
                    <a:pt x="354" y="331"/>
                  </a:lnTo>
                  <a:lnTo>
                    <a:pt x="357" y="331"/>
                  </a:lnTo>
                  <a:lnTo>
                    <a:pt x="359" y="331"/>
                  </a:lnTo>
                  <a:lnTo>
                    <a:pt x="362" y="333"/>
                  </a:lnTo>
                  <a:lnTo>
                    <a:pt x="363" y="333"/>
                  </a:lnTo>
                  <a:lnTo>
                    <a:pt x="363" y="333"/>
                  </a:lnTo>
                  <a:lnTo>
                    <a:pt x="365" y="331"/>
                  </a:lnTo>
                  <a:lnTo>
                    <a:pt x="365" y="331"/>
                  </a:lnTo>
                  <a:lnTo>
                    <a:pt x="365" y="331"/>
                  </a:lnTo>
                  <a:lnTo>
                    <a:pt x="363" y="330"/>
                  </a:lnTo>
                  <a:lnTo>
                    <a:pt x="363" y="328"/>
                  </a:lnTo>
                  <a:lnTo>
                    <a:pt x="362" y="327"/>
                  </a:lnTo>
                  <a:lnTo>
                    <a:pt x="360" y="325"/>
                  </a:lnTo>
                  <a:lnTo>
                    <a:pt x="357" y="325"/>
                  </a:lnTo>
                  <a:lnTo>
                    <a:pt x="354" y="325"/>
                  </a:lnTo>
                  <a:lnTo>
                    <a:pt x="350" y="325"/>
                  </a:lnTo>
                  <a:lnTo>
                    <a:pt x="347" y="325"/>
                  </a:lnTo>
                  <a:lnTo>
                    <a:pt x="341" y="325"/>
                  </a:lnTo>
                  <a:lnTo>
                    <a:pt x="335" y="327"/>
                  </a:lnTo>
                  <a:lnTo>
                    <a:pt x="329" y="328"/>
                  </a:lnTo>
                  <a:lnTo>
                    <a:pt x="324" y="330"/>
                  </a:lnTo>
                  <a:lnTo>
                    <a:pt x="319" y="331"/>
                  </a:lnTo>
                  <a:lnTo>
                    <a:pt x="315" y="334"/>
                  </a:lnTo>
                  <a:lnTo>
                    <a:pt x="312" y="338"/>
                  </a:lnTo>
                  <a:lnTo>
                    <a:pt x="312" y="343"/>
                  </a:lnTo>
                  <a:lnTo>
                    <a:pt x="313" y="344"/>
                  </a:lnTo>
                  <a:lnTo>
                    <a:pt x="315" y="347"/>
                  </a:lnTo>
                  <a:lnTo>
                    <a:pt x="316" y="349"/>
                  </a:lnTo>
                  <a:lnTo>
                    <a:pt x="318" y="350"/>
                  </a:lnTo>
                  <a:lnTo>
                    <a:pt x="319" y="350"/>
                  </a:lnTo>
                  <a:lnTo>
                    <a:pt x="321" y="352"/>
                  </a:lnTo>
                  <a:lnTo>
                    <a:pt x="322" y="352"/>
                  </a:lnTo>
                  <a:lnTo>
                    <a:pt x="324" y="353"/>
                  </a:lnTo>
                  <a:lnTo>
                    <a:pt x="334" y="355"/>
                  </a:lnTo>
                  <a:lnTo>
                    <a:pt x="344" y="355"/>
                  </a:lnTo>
                  <a:lnTo>
                    <a:pt x="353" y="356"/>
                  </a:lnTo>
                  <a:lnTo>
                    <a:pt x="363" y="356"/>
                  </a:lnTo>
                  <a:lnTo>
                    <a:pt x="363" y="355"/>
                  </a:lnTo>
                  <a:lnTo>
                    <a:pt x="363" y="355"/>
                  </a:lnTo>
                  <a:lnTo>
                    <a:pt x="363" y="355"/>
                  </a:lnTo>
                  <a:lnTo>
                    <a:pt x="363" y="355"/>
                  </a:lnTo>
                  <a:lnTo>
                    <a:pt x="365" y="355"/>
                  </a:lnTo>
                  <a:lnTo>
                    <a:pt x="365" y="355"/>
                  </a:lnTo>
                  <a:lnTo>
                    <a:pt x="365" y="355"/>
                  </a:lnTo>
                  <a:lnTo>
                    <a:pt x="366" y="355"/>
                  </a:lnTo>
                  <a:lnTo>
                    <a:pt x="368" y="356"/>
                  </a:lnTo>
                  <a:lnTo>
                    <a:pt x="368" y="357"/>
                  </a:lnTo>
                  <a:lnTo>
                    <a:pt x="368" y="360"/>
                  </a:lnTo>
                  <a:lnTo>
                    <a:pt x="369" y="362"/>
                  </a:lnTo>
                  <a:lnTo>
                    <a:pt x="370" y="363"/>
                  </a:lnTo>
                  <a:lnTo>
                    <a:pt x="372" y="365"/>
                  </a:lnTo>
                  <a:lnTo>
                    <a:pt x="375" y="366"/>
                  </a:lnTo>
                  <a:lnTo>
                    <a:pt x="376" y="368"/>
                  </a:lnTo>
                  <a:lnTo>
                    <a:pt x="375" y="369"/>
                  </a:lnTo>
                  <a:lnTo>
                    <a:pt x="375" y="369"/>
                  </a:lnTo>
                  <a:lnTo>
                    <a:pt x="375" y="369"/>
                  </a:lnTo>
                  <a:lnTo>
                    <a:pt x="375" y="369"/>
                  </a:lnTo>
                  <a:lnTo>
                    <a:pt x="366" y="369"/>
                  </a:lnTo>
                  <a:lnTo>
                    <a:pt x="357" y="368"/>
                  </a:lnTo>
                  <a:lnTo>
                    <a:pt x="348" y="368"/>
                  </a:lnTo>
                  <a:lnTo>
                    <a:pt x="340" y="366"/>
                  </a:lnTo>
                  <a:lnTo>
                    <a:pt x="328" y="365"/>
                  </a:lnTo>
                  <a:lnTo>
                    <a:pt x="318" y="363"/>
                  </a:lnTo>
                  <a:lnTo>
                    <a:pt x="307" y="360"/>
                  </a:lnTo>
                  <a:lnTo>
                    <a:pt x="300" y="355"/>
                  </a:lnTo>
                  <a:lnTo>
                    <a:pt x="297" y="350"/>
                  </a:lnTo>
                  <a:lnTo>
                    <a:pt x="296" y="344"/>
                  </a:lnTo>
                  <a:lnTo>
                    <a:pt x="297" y="340"/>
                  </a:lnTo>
                  <a:lnTo>
                    <a:pt x="300" y="335"/>
                  </a:lnTo>
                  <a:lnTo>
                    <a:pt x="302" y="334"/>
                  </a:lnTo>
                  <a:lnTo>
                    <a:pt x="305" y="333"/>
                  </a:lnTo>
                  <a:lnTo>
                    <a:pt x="307" y="333"/>
                  </a:lnTo>
                  <a:lnTo>
                    <a:pt x="309" y="331"/>
                  </a:lnTo>
                  <a:lnTo>
                    <a:pt x="313" y="327"/>
                  </a:lnTo>
                  <a:lnTo>
                    <a:pt x="319" y="324"/>
                  </a:lnTo>
                  <a:lnTo>
                    <a:pt x="324" y="319"/>
                  </a:lnTo>
                  <a:lnTo>
                    <a:pt x="329" y="316"/>
                  </a:lnTo>
                  <a:lnTo>
                    <a:pt x="338" y="314"/>
                  </a:lnTo>
                  <a:lnTo>
                    <a:pt x="348" y="311"/>
                  </a:lnTo>
                  <a:lnTo>
                    <a:pt x="357" y="309"/>
                  </a:lnTo>
                  <a:lnTo>
                    <a:pt x="368" y="308"/>
                  </a:lnTo>
                  <a:lnTo>
                    <a:pt x="376" y="308"/>
                  </a:lnTo>
                  <a:lnTo>
                    <a:pt x="387" y="306"/>
                  </a:lnTo>
                  <a:lnTo>
                    <a:pt x="395" y="306"/>
                  </a:lnTo>
                  <a:lnTo>
                    <a:pt x="406" y="305"/>
                  </a:lnTo>
                  <a:lnTo>
                    <a:pt x="407" y="305"/>
                  </a:lnTo>
                  <a:lnTo>
                    <a:pt x="408" y="303"/>
                  </a:lnTo>
                  <a:lnTo>
                    <a:pt x="411" y="303"/>
                  </a:lnTo>
                  <a:lnTo>
                    <a:pt x="413" y="303"/>
                  </a:lnTo>
                  <a:lnTo>
                    <a:pt x="413" y="302"/>
                  </a:lnTo>
                  <a:lnTo>
                    <a:pt x="413" y="300"/>
                  </a:lnTo>
                  <a:lnTo>
                    <a:pt x="413" y="299"/>
                  </a:lnTo>
                  <a:lnTo>
                    <a:pt x="413" y="299"/>
                  </a:lnTo>
                  <a:lnTo>
                    <a:pt x="417" y="297"/>
                  </a:lnTo>
                  <a:lnTo>
                    <a:pt x="422" y="296"/>
                  </a:lnTo>
                  <a:lnTo>
                    <a:pt x="426" y="294"/>
                  </a:lnTo>
                  <a:lnTo>
                    <a:pt x="430" y="293"/>
                  </a:lnTo>
                  <a:lnTo>
                    <a:pt x="430" y="292"/>
                  </a:lnTo>
                  <a:lnTo>
                    <a:pt x="430" y="292"/>
                  </a:lnTo>
                  <a:lnTo>
                    <a:pt x="430" y="290"/>
                  </a:lnTo>
                  <a:lnTo>
                    <a:pt x="429" y="290"/>
                  </a:lnTo>
                  <a:lnTo>
                    <a:pt x="419" y="290"/>
                  </a:lnTo>
                  <a:lnTo>
                    <a:pt x="408" y="290"/>
                  </a:lnTo>
                  <a:lnTo>
                    <a:pt x="397" y="289"/>
                  </a:lnTo>
                  <a:lnTo>
                    <a:pt x="387" y="286"/>
                  </a:lnTo>
                  <a:lnTo>
                    <a:pt x="385" y="284"/>
                  </a:lnTo>
                  <a:lnTo>
                    <a:pt x="384" y="283"/>
                  </a:lnTo>
                  <a:lnTo>
                    <a:pt x="382" y="280"/>
                  </a:lnTo>
                  <a:lnTo>
                    <a:pt x="381" y="278"/>
                  </a:lnTo>
                  <a:lnTo>
                    <a:pt x="381" y="274"/>
                  </a:lnTo>
                  <a:lnTo>
                    <a:pt x="384" y="272"/>
                  </a:lnTo>
                  <a:lnTo>
                    <a:pt x="388" y="270"/>
                  </a:lnTo>
                  <a:lnTo>
                    <a:pt x="391" y="268"/>
                  </a:lnTo>
                  <a:lnTo>
                    <a:pt x="392" y="268"/>
                  </a:lnTo>
                  <a:lnTo>
                    <a:pt x="392" y="268"/>
                  </a:lnTo>
                  <a:lnTo>
                    <a:pt x="394" y="268"/>
                  </a:lnTo>
                  <a:lnTo>
                    <a:pt x="394" y="268"/>
                  </a:lnTo>
                  <a:lnTo>
                    <a:pt x="394" y="271"/>
                  </a:lnTo>
                  <a:lnTo>
                    <a:pt x="394" y="274"/>
                  </a:lnTo>
                  <a:lnTo>
                    <a:pt x="395" y="277"/>
                  </a:lnTo>
                  <a:lnTo>
                    <a:pt x="398" y="278"/>
                  </a:lnTo>
                  <a:lnTo>
                    <a:pt x="398" y="278"/>
                  </a:lnTo>
                  <a:lnTo>
                    <a:pt x="400" y="278"/>
                  </a:lnTo>
                  <a:lnTo>
                    <a:pt x="400" y="278"/>
                  </a:lnTo>
                  <a:lnTo>
                    <a:pt x="401" y="278"/>
                  </a:lnTo>
                  <a:lnTo>
                    <a:pt x="403" y="278"/>
                  </a:lnTo>
                  <a:lnTo>
                    <a:pt x="403" y="278"/>
                  </a:lnTo>
                  <a:lnTo>
                    <a:pt x="404" y="278"/>
                  </a:lnTo>
                  <a:lnTo>
                    <a:pt x="404" y="277"/>
                  </a:lnTo>
                  <a:lnTo>
                    <a:pt x="404" y="275"/>
                  </a:lnTo>
                  <a:lnTo>
                    <a:pt x="404" y="272"/>
                  </a:lnTo>
                  <a:lnTo>
                    <a:pt x="404" y="271"/>
                  </a:lnTo>
                  <a:lnTo>
                    <a:pt x="404" y="270"/>
                  </a:lnTo>
                  <a:lnTo>
                    <a:pt x="407" y="268"/>
                  </a:lnTo>
                  <a:lnTo>
                    <a:pt x="410" y="267"/>
                  </a:lnTo>
                  <a:lnTo>
                    <a:pt x="413" y="267"/>
                  </a:lnTo>
                  <a:lnTo>
                    <a:pt x="416" y="267"/>
                  </a:lnTo>
                  <a:lnTo>
                    <a:pt x="416" y="267"/>
                  </a:lnTo>
                  <a:lnTo>
                    <a:pt x="416" y="267"/>
                  </a:lnTo>
                  <a:lnTo>
                    <a:pt x="416" y="268"/>
                  </a:lnTo>
                  <a:lnTo>
                    <a:pt x="417" y="268"/>
                  </a:lnTo>
                  <a:lnTo>
                    <a:pt x="428" y="270"/>
                  </a:lnTo>
                  <a:lnTo>
                    <a:pt x="436" y="272"/>
                  </a:lnTo>
                  <a:lnTo>
                    <a:pt x="444" y="277"/>
                  </a:lnTo>
                  <a:lnTo>
                    <a:pt x="447" y="286"/>
                  </a:lnTo>
                  <a:lnTo>
                    <a:pt x="449" y="284"/>
                  </a:lnTo>
                  <a:lnTo>
                    <a:pt x="452" y="283"/>
                  </a:lnTo>
                  <a:lnTo>
                    <a:pt x="452" y="280"/>
                  </a:lnTo>
                  <a:lnTo>
                    <a:pt x="452" y="278"/>
                  </a:lnTo>
                  <a:lnTo>
                    <a:pt x="449" y="274"/>
                  </a:lnTo>
                  <a:lnTo>
                    <a:pt x="445" y="271"/>
                  </a:lnTo>
                  <a:lnTo>
                    <a:pt x="441" y="270"/>
                  </a:lnTo>
                  <a:lnTo>
                    <a:pt x="436" y="267"/>
                  </a:lnTo>
                  <a:lnTo>
                    <a:pt x="432" y="265"/>
                  </a:lnTo>
                  <a:lnTo>
                    <a:pt x="428" y="265"/>
                  </a:lnTo>
                  <a:lnTo>
                    <a:pt x="423" y="265"/>
                  </a:lnTo>
                  <a:lnTo>
                    <a:pt x="419" y="264"/>
                  </a:lnTo>
                  <a:lnTo>
                    <a:pt x="420" y="262"/>
                  </a:lnTo>
                  <a:lnTo>
                    <a:pt x="420" y="262"/>
                  </a:lnTo>
                  <a:lnTo>
                    <a:pt x="420" y="262"/>
                  </a:lnTo>
                  <a:lnTo>
                    <a:pt x="420" y="262"/>
                  </a:lnTo>
                  <a:lnTo>
                    <a:pt x="420" y="259"/>
                  </a:lnTo>
                  <a:lnTo>
                    <a:pt x="419" y="258"/>
                  </a:lnTo>
                  <a:lnTo>
                    <a:pt x="417" y="256"/>
                  </a:lnTo>
                  <a:lnTo>
                    <a:pt x="414" y="256"/>
                  </a:lnTo>
                  <a:lnTo>
                    <a:pt x="404" y="256"/>
                  </a:lnTo>
                  <a:lnTo>
                    <a:pt x="394" y="256"/>
                  </a:lnTo>
                  <a:lnTo>
                    <a:pt x="382" y="255"/>
                  </a:lnTo>
                  <a:lnTo>
                    <a:pt x="372" y="253"/>
                  </a:lnTo>
                  <a:lnTo>
                    <a:pt x="370" y="253"/>
                  </a:lnTo>
                  <a:lnTo>
                    <a:pt x="369" y="255"/>
                  </a:lnTo>
                  <a:lnTo>
                    <a:pt x="369" y="256"/>
                  </a:lnTo>
                  <a:lnTo>
                    <a:pt x="369" y="258"/>
                  </a:lnTo>
                  <a:lnTo>
                    <a:pt x="370" y="259"/>
                  </a:lnTo>
                  <a:lnTo>
                    <a:pt x="372" y="259"/>
                  </a:lnTo>
                  <a:lnTo>
                    <a:pt x="372" y="261"/>
                  </a:lnTo>
                  <a:lnTo>
                    <a:pt x="372" y="262"/>
                  </a:lnTo>
                  <a:lnTo>
                    <a:pt x="370" y="265"/>
                  </a:lnTo>
                  <a:lnTo>
                    <a:pt x="370" y="267"/>
                  </a:lnTo>
                  <a:lnTo>
                    <a:pt x="369" y="270"/>
                  </a:lnTo>
                  <a:lnTo>
                    <a:pt x="366" y="271"/>
                  </a:lnTo>
                  <a:lnTo>
                    <a:pt x="362" y="272"/>
                  </a:lnTo>
                  <a:lnTo>
                    <a:pt x="359" y="272"/>
                  </a:lnTo>
                  <a:lnTo>
                    <a:pt x="354" y="274"/>
                  </a:lnTo>
                  <a:lnTo>
                    <a:pt x="350" y="275"/>
                  </a:lnTo>
                  <a:lnTo>
                    <a:pt x="343" y="280"/>
                  </a:lnTo>
                  <a:lnTo>
                    <a:pt x="334" y="284"/>
                  </a:lnTo>
                  <a:lnTo>
                    <a:pt x="327" y="289"/>
                  </a:lnTo>
                  <a:lnTo>
                    <a:pt x="319" y="294"/>
                  </a:lnTo>
                  <a:lnTo>
                    <a:pt x="312" y="299"/>
                  </a:lnTo>
                  <a:lnTo>
                    <a:pt x="305" y="303"/>
                  </a:lnTo>
                  <a:lnTo>
                    <a:pt x="297" y="308"/>
                  </a:lnTo>
                  <a:lnTo>
                    <a:pt x="288" y="311"/>
                  </a:lnTo>
                  <a:lnTo>
                    <a:pt x="281" y="312"/>
                  </a:lnTo>
                  <a:lnTo>
                    <a:pt x="275" y="315"/>
                  </a:lnTo>
                  <a:lnTo>
                    <a:pt x="268" y="316"/>
                  </a:lnTo>
                  <a:lnTo>
                    <a:pt x="261" y="316"/>
                  </a:lnTo>
                  <a:lnTo>
                    <a:pt x="255" y="318"/>
                  </a:lnTo>
                  <a:lnTo>
                    <a:pt x="247" y="318"/>
                  </a:lnTo>
                  <a:lnTo>
                    <a:pt x="240" y="318"/>
                  </a:lnTo>
                  <a:lnTo>
                    <a:pt x="233" y="318"/>
                  </a:lnTo>
                  <a:lnTo>
                    <a:pt x="230" y="318"/>
                  </a:lnTo>
                  <a:lnTo>
                    <a:pt x="226" y="316"/>
                  </a:lnTo>
                  <a:lnTo>
                    <a:pt x="223" y="315"/>
                  </a:lnTo>
                  <a:lnTo>
                    <a:pt x="221" y="312"/>
                  </a:lnTo>
                  <a:lnTo>
                    <a:pt x="221" y="311"/>
                  </a:lnTo>
                  <a:lnTo>
                    <a:pt x="221" y="308"/>
                  </a:lnTo>
                  <a:lnTo>
                    <a:pt x="223" y="306"/>
                  </a:lnTo>
                  <a:lnTo>
                    <a:pt x="224" y="305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4" y="302"/>
                  </a:lnTo>
                  <a:lnTo>
                    <a:pt x="228" y="297"/>
                  </a:lnTo>
                  <a:lnTo>
                    <a:pt x="230" y="292"/>
                  </a:lnTo>
                  <a:lnTo>
                    <a:pt x="233" y="287"/>
                  </a:lnTo>
                  <a:lnTo>
                    <a:pt x="236" y="281"/>
                  </a:lnTo>
                  <a:lnTo>
                    <a:pt x="237" y="278"/>
                  </a:lnTo>
                  <a:lnTo>
                    <a:pt x="237" y="274"/>
                  </a:lnTo>
                  <a:lnTo>
                    <a:pt x="239" y="271"/>
                  </a:lnTo>
                  <a:lnTo>
                    <a:pt x="240" y="267"/>
                  </a:lnTo>
                  <a:lnTo>
                    <a:pt x="249" y="253"/>
                  </a:lnTo>
                  <a:lnTo>
                    <a:pt x="261" y="240"/>
                  </a:lnTo>
                  <a:lnTo>
                    <a:pt x="271" y="229"/>
                  </a:lnTo>
                  <a:lnTo>
                    <a:pt x="281" y="215"/>
                  </a:lnTo>
                  <a:lnTo>
                    <a:pt x="286" y="210"/>
                  </a:lnTo>
                  <a:lnTo>
                    <a:pt x="290" y="205"/>
                  </a:lnTo>
                  <a:lnTo>
                    <a:pt x="294" y="201"/>
                  </a:lnTo>
                  <a:lnTo>
                    <a:pt x="297" y="195"/>
                  </a:lnTo>
                  <a:lnTo>
                    <a:pt x="297" y="193"/>
                  </a:lnTo>
                  <a:lnTo>
                    <a:pt x="297" y="192"/>
                  </a:lnTo>
                  <a:lnTo>
                    <a:pt x="297" y="192"/>
                  </a:lnTo>
                  <a:lnTo>
                    <a:pt x="297" y="190"/>
                  </a:lnTo>
                  <a:lnTo>
                    <a:pt x="299" y="188"/>
                  </a:lnTo>
                  <a:lnTo>
                    <a:pt x="300" y="186"/>
                  </a:lnTo>
                  <a:lnTo>
                    <a:pt x="302" y="183"/>
                  </a:lnTo>
                  <a:lnTo>
                    <a:pt x="303" y="182"/>
                  </a:lnTo>
                  <a:lnTo>
                    <a:pt x="305" y="179"/>
                  </a:lnTo>
                  <a:lnTo>
                    <a:pt x="307" y="176"/>
                  </a:lnTo>
                  <a:lnTo>
                    <a:pt x="309" y="173"/>
                  </a:lnTo>
                  <a:lnTo>
                    <a:pt x="310" y="170"/>
                  </a:lnTo>
                  <a:lnTo>
                    <a:pt x="310" y="169"/>
                  </a:lnTo>
                  <a:lnTo>
                    <a:pt x="310" y="166"/>
                  </a:lnTo>
                  <a:lnTo>
                    <a:pt x="309" y="166"/>
                  </a:lnTo>
                  <a:lnTo>
                    <a:pt x="307" y="167"/>
                  </a:lnTo>
                  <a:lnTo>
                    <a:pt x="305" y="170"/>
                  </a:lnTo>
                  <a:lnTo>
                    <a:pt x="302" y="173"/>
                  </a:lnTo>
                  <a:lnTo>
                    <a:pt x="299" y="176"/>
                  </a:lnTo>
                  <a:lnTo>
                    <a:pt x="296" y="179"/>
                  </a:lnTo>
                  <a:lnTo>
                    <a:pt x="288" y="189"/>
                  </a:lnTo>
                  <a:lnTo>
                    <a:pt x="281" y="199"/>
                  </a:lnTo>
                  <a:lnTo>
                    <a:pt x="272" y="210"/>
                  </a:lnTo>
                  <a:lnTo>
                    <a:pt x="265" y="218"/>
                  </a:lnTo>
                  <a:lnTo>
                    <a:pt x="258" y="229"/>
                  </a:lnTo>
                  <a:lnTo>
                    <a:pt x="250" y="239"/>
                  </a:lnTo>
                  <a:lnTo>
                    <a:pt x="245" y="249"/>
                  </a:lnTo>
                  <a:lnTo>
                    <a:pt x="237" y="259"/>
                  </a:lnTo>
                  <a:lnTo>
                    <a:pt x="230" y="270"/>
                  </a:lnTo>
                  <a:lnTo>
                    <a:pt x="226" y="280"/>
                  </a:lnTo>
                  <a:lnTo>
                    <a:pt x="220" y="292"/>
                  </a:lnTo>
                  <a:lnTo>
                    <a:pt x="217" y="303"/>
                  </a:lnTo>
                  <a:lnTo>
                    <a:pt x="208" y="303"/>
                  </a:lnTo>
                  <a:lnTo>
                    <a:pt x="201" y="302"/>
                  </a:lnTo>
                  <a:lnTo>
                    <a:pt x="192" y="300"/>
                  </a:lnTo>
                  <a:lnTo>
                    <a:pt x="185" y="299"/>
                  </a:lnTo>
                  <a:lnTo>
                    <a:pt x="177" y="297"/>
                  </a:lnTo>
                  <a:lnTo>
                    <a:pt x="168" y="296"/>
                  </a:lnTo>
                  <a:lnTo>
                    <a:pt x="161" y="296"/>
                  </a:lnTo>
                  <a:lnTo>
                    <a:pt x="152" y="297"/>
                  </a:lnTo>
                  <a:lnTo>
                    <a:pt x="151" y="297"/>
                  </a:lnTo>
                  <a:lnTo>
                    <a:pt x="151" y="299"/>
                  </a:lnTo>
                  <a:lnTo>
                    <a:pt x="151" y="300"/>
                  </a:lnTo>
                  <a:lnTo>
                    <a:pt x="152" y="302"/>
                  </a:lnTo>
                  <a:lnTo>
                    <a:pt x="154" y="302"/>
                  </a:lnTo>
                  <a:lnTo>
                    <a:pt x="154" y="302"/>
                  </a:lnTo>
                  <a:lnTo>
                    <a:pt x="154" y="302"/>
                  </a:lnTo>
                  <a:lnTo>
                    <a:pt x="155" y="302"/>
                  </a:lnTo>
                  <a:lnTo>
                    <a:pt x="158" y="305"/>
                  </a:lnTo>
                  <a:lnTo>
                    <a:pt x="160" y="308"/>
                  </a:lnTo>
                  <a:lnTo>
                    <a:pt x="163" y="309"/>
                  </a:lnTo>
                  <a:lnTo>
                    <a:pt x="167" y="311"/>
                  </a:lnTo>
                  <a:lnTo>
                    <a:pt x="173" y="312"/>
                  </a:lnTo>
                  <a:lnTo>
                    <a:pt x="179" y="314"/>
                  </a:lnTo>
                  <a:lnTo>
                    <a:pt x="186" y="315"/>
                  </a:lnTo>
                  <a:lnTo>
                    <a:pt x="192" y="315"/>
                  </a:lnTo>
                  <a:lnTo>
                    <a:pt x="198" y="315"/>
                  </a:lnTo>
                  <a:lnTo>
                    <a:pt x="204" y="315"/>
                  </a:lnTo>
                  <a:lnTo>
                    <a:pt x="209" y="312"/>
                  </a:lnTo>
                  <a:lnTo>
                    <a:pt x="215" y="309"/>
                  </a:lnTo>
                  <a:lnTo>
                    <a:pt x="217" y="309"/>
                  </a:lnTo>
                  <a:lnTo>
                    <a:pt x="217" y="309"/>
                  </a:lnTo>
                  <a:lnTo>
                    <a:pt x="217" y="309"/>
                  </a:lnTo>
                  <a:lnTo>
                    <a:pt x="217" y="311"/>
                  </a:lnTo>
                  <a:lnTo>
                    <a:pt x="218" y="315"/>
                  </a:lnTo>
                  <a:lnTo>
                    <a:pt x="221" y="319"/>
                  </a:lnTo>
                  <a:lnTo>
                    <a:pt x="226" y="324"/>
                  </a:lnTo>
                  <a:lnTo>
                    <a:pt x="230" y="327"/>
                  </a:lnTo>
                  <a:lnTo>
                    <a:pt x="227" y="328"/>
                  </a:lnTo>
                  <a:lnTo>
                    <a:pt x="224" y="328"/>
                  </a:lnTo>
                  <a:lnTo>
                    <a:pt x="221" y="330"/>
                  </a:lnTo>
                  <a:lnTo>
                    <a:pt x="218" y="331"/>
                  </a:lnTo>
                  <a:lnTo>
                    <a:pt x="209" y="331"/>
                  </a:lnTo>
                  <a:lnTo>
                    <a:pt x="201" y="331"/>
                  </a:lnTo>
                  <a:lnTo>
                    <a:pt x="192" y="333"/>
                  </a:lnTo>
                  <a:lnTo>
                    <a:pt x="183" y="333"/>
                  </a:lnTo>
                  <a:lnTo>
                    <a:pt x="174" y="334"/>
                  </a:lnTo>
                  <a:lnTo>
                    <a:pt x="165" y="335"/>
                  </a:lnTo>
                  <a:lnTo>
                    <a:pt x="157" y="337"/>
                  </a:lnTo>
                  <a:lnTo>
                    <a:pt x="148" y="338"/>
                  </a:lnTo>
                  <a:lnTo>
                    <a:pt x="146" y="330"/>
                  </a:lnTo>
                  <a:lnTo>
                    <a:pt x="145" y="319"/>
                  </a:lnTo>
                  <a:lnTo>
                    <a:pt x="144" y="311"/>
                  </a:lnTo>
                  <a:lnTo>
                    <a:pt x="142" y="302"/>
                  </a:lnTo>
                  <a:lnTo>
                    <a:pt x="142" y="300"/>
                  </a:lnTo>
                  <a:lnTo>
                    <a:pt x="144" y="300"/>
                  </a:lnTo>
                  <a:lnTo>
                    <a:pt x="144" y="300"/>
                  </a:lnTo>
                  <a:lnTo>
                    <a:pt x="144" y="300"/>
                  </a:lnTo>
                  <a:lnTo>
                    <a:pt x="144" y="299"/>
                  </a:lnTo>
                  <a:lnTo>
                    <a:pt x="144" y="297"/>
                  </a:lnTo>
                  <a:lnTo>
                    <a:pt x="144" y="296"/>
                  </a:lnTo>
                  <a:lnTo>
                    <a:pt x="145" y="294"/>
                  </a:lnTo>
                  <a:lnTo>
                    <a:pt x="145" y="292"/>
                  </a:lnTo>
                  <a:lnTo>
                    <a:pt x="145" y="289"/>
                  </a:lnTo>
                  <a:lnTo>
                    <a:pt x="144" y="284"/>
                  </a:lnTo>
                  <a:lnTo>
                    <a:pt x="145" y="283"/>
                  </a:lnTo>
                  <a:lnTo>
                    <a:pt x="146" y="283"/>
                  </a:lnTo>
                  <a:lnTo>
                    <a:pt x="148" y="283"/>
                  </a:lnTo>
                  <a:lnTo>
                    <a:pt x="148" y="283"/>
                  </a:lnTo>
                  <a:lnTo>
                    <a:pt x="149" y="283"/>
                  </a:lnTo>
                  <a:lnTo>
                    <a:pt x="151" y="281"/>
                  </a:lnTo>
                  <a:lnTo>
                    <a:pt x="154" y="280"/>
                  </a:lnTo>
                  <a:lnTo>
                    <a:pt x="155" y="278"/>
                  </a:lnTo>
                  <a:lnTo>
                    <a:pt x="157" y="277"/>
                  </a:lnTo>
                  <a:lnTo>
                    <a:pt x="158" y="277"/>
                  </a:lnTo>
                  <a:lnTo>
                    <a:pt x="161" y="275"/>
                  </a:lnTo>
                  <a:lnTo>
                    <a:pt x="163" y="274"/>
                  </a:lnTo>
                  <a:lnTo>
                    <a:pt x="164" y="274"/>
                  </a:lnTo>
                  <a:lnTo>
                    <a:pt x="164" y="274"/>
                  </a:lnTo>
                  <a:lnTo>
                    <a:pt x="165" y="272"/>
                  </a:lnTo>
                  <a:lnTo>
                    <a:pt x="167" y="272"/>
                  </a:lnTo>
                  <a:lnTo>
                    <a:pt x="167" y="272"/>
                  </a:lnTo>
                  <a:lnTo>
                    <a:pt x="168" y="268"/>
                  </a:lnTo>
                  <a:lnTo>
                    <a:pt x="168" y="265"/>
                  </a:lnTo>
                  <a:lnTo>
                    <a:pt x="168" y="261"/>
                  </a:lnTo>
                  <a:lnTo>
                    <a:pt x="167" y="258"/>
                  </a:lnTo>
                  <a:lnTo>
                    <a:pt x="165" y="255"/>
                  </a:lnTo>
                  <a:lnTo>
                    <a:pt x="164" y="252"/>
                  </a:lnTo>
                  <a:lnTo>
                    <a:pt x="163" y="251"/>
                  </a:lnTo>
                  <a:lnTo>
                    <a:pt x="161" y="248"/>
                  </a:lnTo>
                  <a:lnTo>
                    <a:pt x="164" y="245"/>
                  </a:lnTo>
                  <a:lnTo>
                    <a:pt x="167" y="242"/>
                  </a:lnTo>
                  <a:lnTo>
                    <a:pt x="171" y="240"/>
                  </a:lnTo>
                  <a:lnTo>
                    <a:pt x="176" y="239"/>
                  </a:lnTo>
                  <a:lnTo>
                    <a:pt x="176" y="239"/>
                  </a:lnTo>
                  <a:lnTo>
                    <a:pt x="177" y="239"/>
                  </a:lnTo>
                  <a:lnTo>
                    <a:pt x="177" y="239"/>
                  </a:lnTo>
                  <a:lnTo>
                    <a:pt x="177" y="239"/>
                  </a:lnTo>
                  <a:lnTo>
                    <a:pt x="183" y="236"/>
                  </a:lnTo>
                  <a:lnTo>
                    <a:pt x="187" y="231"/>
                  </a:lnTo>
                  <a:lnTo>
                    <a:pt x="193" y="227"/>
                  </a:lnTo>
                  <a:lnTo>
                    <a:pt x="199" y="223"/>
                  </a:lnTo>
                  <a:lnTo>
                    <a:pt x="202" y="220"/>
                  </a:lnTo>
                  <a:lnTo>
                    <a:pt x="205" y="218"/>
                  </a:lnTo>
                  <a:lnTo>
                    <a:pt x="208" y="215"/>
                  </a:lnTo>
                  <a:lnTo>
                    <a:pt x="211" y="212"/>
                  </a:lnTo>
                  <a:lnTo>
                    <a:pt x="218" y="199"/>
                  </a:lnTo>
                  <a:lnTo>
                    <a:pt x="226" y="186"/>
                  </a:lnTo>
                  <a:lnTo>
                    <a:pt x="231" y="171"/>
                  </a:lnTo>
                  <a:lnTo>
                    <a:pt x="233" y="157"/>
                  </a:lnTo>
                  <a:lnTo>
                    <a:pt x="240" y="155"/>
                  </a:lnTo>
                  <a:lnTo>
                    <a:pt x="246" y="154"/>
                  </a:lnTo>
                  <a:lnTo>
                    <a:pt x="253" y="151"/>
                  </a:lnTo>
                  <a:lnTo>
                    <a:pt x="259" y="147"/>
                  </a:lnTo>
                  <a:lnTo>
                    <a:pt x="259" y="145"/>
                  </a:lnTo>
                  <a:lnTo>
                    <a:pt x="259" y="145"/>
                  </a:lnTo>
                  <a:lnTo>
                    <a:pt x="259" y="145"/>
                  </a:lnTo>
                  <a:lnTo>
                    <a:pt x="258" y="145"/>
                  </a:lnTo>
                  <a:lnTo>
                    <a:pt x="259" y="144"/>
                  </a:lnTo>
                  <a:lnTo>
                    <a:pt x="261" y="141"/>
                  </a:lnTo>
                  <a:lnTo>
                    <a:pt x="261" y="139"/>
                  </a:lnTo>
                  <a:lnTo>
                    <a:pt x="261" y="138"/>
                  </a:lnTo>
                  <a:lnTo>
                    <a:pt x="255" y="139"/>
                  </a:lnTo>
                  <a:lnTo>
                    <a:pt x="249" y="139"/>
                  </a:lnTo>
                  <a:lnTo>
                    <a:pt x="245" y="141"/>
                  </a:lnTo>
                  <a:lnTo>
                    <a:pt x="239" y="142"/>
                  </a:lnTo>
                  <a:lnTo>
                    <a:pt x="233" y="142"/>
                  </a:lnTo>
                  <a:lnTo>
                    <a:pt x="227" y="142"/>
                  </a:lnTo>
                  <a:lnTo>
                    <a:pt x="221" y="142"/>
                  </a:lnTo>
                  <a:lnTo>
                    <a:pt x="215" y="142"/>
                  </a:lnTo>
                  <a:lnTo>
                    <a:pt x="212" y="141"/>
                  </a:lnTo>
                  <a:lnTo>
                    <a:pt x="209" y="139"/>
                  </a:lnTo>
                  <a:lnTo>
                    <a:pt x="206" y="136"/>
                  </a:lnTo>
                  <a:lnTo>
                    <a:pt x="202" y="136"/>
                  </a:lnTo>
                  <a:lnTo>
                    <a:pt x="202" y="136"/>
                  </a:lnTo>
                  <a:lnTo>
                    <a:pt x="202" y="138"/>
                  </a:lnTo>
                  <a:lnTo>
                    <a:pt x="201" y="138"/>
                  </a:lnTo>
                  <a:lnTo>
                    <a:pt x="201" y="139"/>
                  </a:lnTo>
                  <a:lnTo>
                    <a:pt x="202" y="139"/>
                  </a:lnTo>
                  <a:lnTo>
                    <a:pt x="202" y="139"/>
                  </a:lnTo>
                  <a:lnTo>
                    <a:pt x="202" y="141"/>
                  </a:lnTo>
                  <a:lnTo>
                    <a:pt x="202" y="141"/>
                  </a:lnTo>
                  <a:lnTo>
                    <a:pt x="202" y="142"/>
                  </a:lnTo>
                  <a:lnTo>
                    <a:pt x="205" y="145"/>
                  </a:lnTo>
                  <a:lnTo>
                    <a:pt x="208" y="147"/>
                  </a:lnTo>
                  <a:lnTo>
                    <a:pt x="211" y="149"/>
                  </a:lnTo>
                  <a:lnTo>
                    <a:pt x="214" y="151"/>
                  </a:lnTo>
                  <a:lnTo>
                    <a:pt x="217" y="152"/>
                  </a:lnTo>
                  <a:lnTo>
                    <a:pt x="220" y="152"/>
                  </a:lnTo>
                  <a:lnTo>
                    <a:pt x="221" y="154"/>
                  </a:lnTo>
                  <a:lnTo>
                    <a:pt x="224" y="155"/>
                  </a:lnTo>
                  <a:lnTo>
                    <a:pt x="218" y="163"/>
                  </a:lnTo>
                  <a:lnTo>
                    <a:pt x="211" y="170"/>
                  </a:lnTo>
                  <a:lnTo>
                    <a:pt x="205" y="176"/>
                  </a:lnTo>
                  <a:lnTo>
                    <a:pt x="198" y="182"/>
                  </a:lnTo>
                  <a:lnTo>
                    <a:pt x="192" y="186"/>
                  </a:lnTo>
                  <a:lnTo>
                    <a:pt x="187" y="190"/>
                  </a:lnTo>
                  <a:lnTo>
                    <a:pt x="182" y="195"/>
                  </a:lnTo>
                  <a:lnTo>
                    <a:pt x="176" y="199"/>
                  </a:lnTo>
                  <a:lnTo>
                    <a:pt x="170" y="204"/>
                  </a:lnTo>
                  <a:lnTo>
                    <a:pt x="165" y="207"/>
                  </a:lnTo>
                  <a:lnTo>
                    <a:pt x="161" y="210"/>
                  </a:lnTo>
                  <a:lnTo>
                    <a:pt x="155" y="212"/>
                  </a:lnTo>
                  <a:lnTo>
                    <a:pt x="154" y="208"/>
                  </a:lnTo>
                  <a:lnTo>
                    <a:pt x="154" y="204"/>
                  </a:lnTo>
                  <a:lnTo>
                    <a:pt x="154" y="199"/>
                  </a:lnTo>
                  <a:lnTo>
                    <a:pt x="152" y="195"/>
                  </a:lnTo>
                  <a:lnTo>
                    <a:pt x="151" y="192"/>
                  </a:lnTo>
                  <a:lnTo>
                    <a:pt x="151" y="190"/>
                  </a:lnTo>
                  <a:lnTo>
                    <a:pt x="151" y="188"/>
                  </a:lnTo>
                  <a:lnTo>
                    <a:pt x="149" y="186"/>
                  </a:lnTo>
                  <a:lnTo>
                    <a:pt x="152" y="185"/>
                  </a:lnTo>
                  <a:lnTo>
                    <a:pt x="154" y="185"/>
                  </a:lnTo>
                  <a:lnTo>
                    <a:pt x="157" y="182"/>
                  </a:lnTo>
                  <a:lnTo>
                    <a:pt x="158" y="179"/>
                  </a:lnTo>
                  <a:lnTo>
                    <a:pt x="158" y="179"/>
                  </a:lnTo>
                  <a:lnTo>
                    <a:pt x="160" y="179"/>
                  </a:lnTo>
                  <a:lnTo>
                    <a:pt x="160" y="179"/>
                  </a:lnTo>
                  <a:lnTo>
                    <a:pt x="161" y="179"/>
                  </a:lnTo>
                  <a:lnTo>
                    <a:pt x="161" y="177"/>
                  </a:lnTo>
                  <a:lnTo>
                    <a:pt x="163" y="176"/>
                  </a:lnTo>
                  <a:lnTo>
                    <a:pt x="163" y="176"/>
                  </a:lnTo>
                  <a:lnTo>
                    <a:pt x="163" y="174"/>
                  </a:lnTo>
                  <a:lnTo>
                    <a:pt x="163" y="173"/>
                  </a:lnTo>
                  <a:lnTo>
                    <a:pt x="161" y="173"/>
                  </a:lnTo>
                  <a:lnTo>
                    <a:pt x="160" y="173"/>
                  </a:lnTo>
                  <a:lnTo>
                    <a:pt x="160" y="171"/>
                  </a:lnTo>
                  <a:lnTo>
                    <a:pt x="160" y="171"/>
                  </a:lnTo>
                  <a:lnTo>
                    <a:pt x="161" y="170"/>
                  </a:lnTo>
                  <a:lnTo>
                    <a:pt x="161" y="170"/>
                  </a:lnTo>
                  <a:lnTo>
                    <a:pt x="163" y="170"/>
                  </a:lnTo>
                  <a:lnTo>
                    <a:pt x="163" y="169"/>
                  </a:lnTo>
                  <a:lnTo>
                    <a:pt x="164" y="169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65" y="166"/>
                  </a:lnTo>
                  <a:lnTo>
                    <a:pt x="167" y="166"/>
                  </a:lnTo>
                  <a:lnTo>
                    <a:pt x="168" y="164"/>
                  </a:lnTo>
                  <a:lnTo>
                    <a:pt x="168" y="163"/>
                  </a:lnTo>
                  <a:lnTo>
                    <a:pt x="165" y="160"/>
                  </a:lnTo>
                  <a:lnTo>
                    <a:pt x="163" y="160"/>
                  </a:lnTo>
                  <a:lnTo>
                    <a:pt x="157" y="161"/>
                  </a:lnTo>
                  <a:lnTo>
                    <a:pt x="152" y="160"/>
                  </a:lnTo>
                  <a:lnTo>
                    <a:pt x="152" y="157"/>
                  </a:lnTo>
                  <a:lnTo>
                    <a:pt x="152" y="152"/>
                  </a:lnTo>
                  <a:lnTo>
                    <a:pt x="152" y="148"/>
                  </a:lnTo>
                  <a:lnTo>
                    <a:pt x="152" y="145"/>
                  </a:lnTo>
                  <a:lnTo>
                    <a:pt x="152" y="130"/>
                  </a:lnTo>
                  <a:lnTo>
                    <a:pt x="152" y="117"/>
                  </a:lnTo>
                  <a:lnTo>
                    <a:pt x="152" y="104"/>
                  </a:lnTo>
                  <a:lnTo>
                    <a:pt x="152" y="89"/>
                  </a:lnTo>
                  <a:lnTo>
                    <a:pt x="152" y="87"/>
                  </a:lnTo>
                  <a:lnTo>
                    <a:pt x="152" y="84"/>
                  </a:lnTo>
                  <a:lnTo>
                    <a:pt x="152" y="81"/>
                  </a:lnTo>
                  <a:lnTo>
                    <a:pt x="151" y="79"/>
                  </a:lnTo>
                  <a:lnTo>
                    <a:pt x="149" y="78"/>
                  </a:lnTo>
                  <a:lnTo>
                    <a:pt x="146" y="78"/>
                  </a:lnTo>
                  <a:lnTo>
                    <a:pt x="144" y="78"/>
                  </a:lnTo>
                  <a:lnTo>
                    <a:pt x="141" y="76"/>
                  </a:lnTo>
                  <a:lnTo>
                    <a:pt x="141" y="75"/>
                  </a:lnTo>
                  <a:lnTo>
                    <a:pt x="142" y="75"/>
                  </a:lnTo>
                  <a:lnTo>
                    <a:pt x="144" y="75"/>
                  </a:lnTo>
                  <a:lnTo>
                    <a:pt x="145" y="73"/>
                  </a:lnTo>
                  <a:lnTo>
                    <a:pt x="146" y="70"/>
                  </a:lnTo>
                  <a:lnTo>
                    <a:pt x="148" y="69"/>
                  </a:lnTo>
                  <a:lnTo>
                    <a:pt x="148" y="66"/>
                  </a:lnTo>
                  <a:lnTo>
                    <a:pt x="149" y="63"/>
                  </a:lnTo>
                  <a:lnTo>
                    <a:pt x="149" y="62"/>
                  </a:lnTo>
                  <a:lnTo>
                    <a:pt x="151" y="62"/>
                  </a:lnTo>
                  <a:lnTo>
                    <a:pt x="152" y="62"/>
                  </a:lnTo>
                  <a:lnTo>
                    <a:pt x="152" y="62"/>
                  </a:lnTo>
                  <a:lnTo>
                    <a:pt x="152" y="59"/>
                  </a:lnTo>
                  <a:lnTo>
                    <a:pt x="154" y="57"/>
                  </a:lnTo>
                  <a:lnTo>
                    <a:pt x="154" y="54"/>
                  </a:lnTo>
                  <a:lnTo>
                    <a:pt x="155" y="51"/>
                  </a:lnTo>
                  <a:lnTo>
                    <a:pt x="155" y="51"/>
                  </a:lnTo>
                  <a:lnTo>
                    <a:pt x="155" y="50"/>
                  </a:lnTo>
                  <a:lnTo>
                    <a:pt x="155" y="50"/>
                  </a:lnTo>
                  <a:lnTo>
                    <a:pt x="155" y="48"/>
                  </a:lnTo>
                  <a:lnTo>
                    <a:pt x="155" y="37"/>
                  </a:lnTo>
                  <a:lnTo>
                    <a:pt x="154" y="24"/>
                  </a:lnTo>
                  <a:lnTo>
                    <a:pt x="149" y="12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42" y="2"/>
                  </a:lnTo>
                  <a:lnTo>
                    <a:pt x="141" y="3"/>
                  </a:lnTo>
                  <a:lnTo>
                    <a:pt x="139" y="5"/>
                  </a:lnTo>
                  <a:lnTo>
                    <a:pt x="132" y="18"/>
                  </a:lnTo>
                  <a:lnTo>
                    <a:pt x="127" y="34"/>
                  </a:lnTo>
                  <a:lnTo>
                    <a:pt x="127" y="48"/>
                  </a:lnTo>
                  <a:lnTo>
                    <a:pt x="132" y="63"/>
                  </a:lnTo>
                  <a:lnTo>
                    <a:pt x="133" y="65"/>
                  </a:lnTo>
                  <a:lnTo>
                    <a:pt x="136" y="66"/>
                  </a:lnTo>
                  <a:lnTo>
                    <a:pt x="138" y="67"/>
                  </a:lnTo>
                  <a:lnTo>
                    <a:pt x="141" y="67"/>
                  </a:lnTo>
                  <a:lnTo>
                    <a:pt x="142" y="69"/>
                  </a:lnTo>
                  <a:lnTo>
                    <a:pt x="141" y="70"/>
                  </a:lnTo>
                  <a:lnTo>
                    <a:pt x="139" y="72"/>
                  </a:lnTo>
                  <a:lnTo>
                    <a:pt x="138" y="73"/>
                  </a:lnTo>
                  <a:lnTo>
                    <a:pt x="139" y="73"/>
                  </a:lnTo>
                  <a:lnTo>
                    <a:pt x="139" y="73"/>
                  </a:lnTo>
                  <a:lnTo>
                    <a:pt x="139" y="73"/>
                  </a:lnTo>
                  <a:lnTo>
                    <a:pt x="141" y="73"/>
                  </a:lnTo>
                  <a:lnTo>
                    <a:pt x="141" y="73"/>
                  </a:lnTo>
                  <a:lnTo>
                    <a:pt x="141" y="75"/>
                  </a:lnTo>
                  <a:lnTo>
                    <a:pt x="139" y="76"/>
                  </a:lnTo>
                  <a:lnTo>
                    <a:pt x="139" y="76"/>
                  </a:lnTo>
                  <a:lnTo>
                    <a:pt x="138" y="76"/>
                  </a:lnTo>
                  <a:lnTo>
                    <a:pt x="138" y="75"/>
                  </a:lnTo>
                  <a:lnTo>
                    <a:pt x="138" y="75"/>
                  </a:lnTo>
                  <a:lnTo>
                    <a:pt x="138" y="75"/>
                  </a:lnTo>
                  <a:lnTo>
                    <a:pt x="138" y="76"/>
                  </a:lnTo>
                  <a:lnTo>
                    <a:pt x="138" y="76"/>
                  </a:lnTo>
                  <a:lnTo>
                    <a:pt x="138" y="76"/>
                  </a:lnTo>
                  <a:lnTo>
                    <a:pt x="136" y="76"/>
                  </a:lnTo>
                  <a:lnTo>
                    <a:pt x="133" y="76"/>
                  </a:lnTo>
                  <a:lnTo>
                    <a:pt x="130" y="76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5" y="79"/>
                  </a:lnTo>
                  <a:lnTo>
                    <a:pt x="123" y="81"/>
                  </a:lnTo>
                  <a:lnTo>
                    <a:pt x="122" y="82"/>
                  </a:lnTo>
                  <a:lnTo>
                    <a:pt x="122" y="84"/>
                  </a:lnTo>
                  <a:lnTo>
                    <a:pt x="120" y="98"/>
                  </a:lnTo>
                  <a:lnTo>
                    <a:pt x="120" y="114"/>
                  </a:lnTo>
                  <a:lnTo>
                    <a:pt x="120" y="129"/>
                  </a:lnTo>
                  <a:lnTo>
                    <a:pt x="120" y="145"/>
                  </a:lnTo>
                  <a:lnTo>
                    <a:pt x="120" y="149"/>
                  </a:lnTo>
                  <a:lnTo>
                    <a:pt x="122" y="154"/>
                  </a:lnTo>
                  <a:lnTo>
                    <a:pt x="122" y="158"/>
                  </a:lnTo>
                  <a:lnTo>
                    <a:pt x="122" y="164"/>
                  </a:lnTo>
                  <a:lnTo>
                    <a:pt x="117" y="164"/>
                  </a:lnTo>
                  <a:lnTo>
                    <a:pt x="114" y="164"/>
                  </a:lnTo>
                  <a:lnTo>
                    <a:pt x="110" y="164"/>
                  </a:lnTo>
                  <a:lnTo>
                    <a:pt x="107" y="164"/>
                  </a:lnTo>
                  <a:lnTo>
                    <a:pt x="107" y="166"/>
                  </a:lnTo>
                  <a:lnTo>
                    <a:pt x="107" y="166"/>
                  </a:lnTo>
                  <a:lnTo>
                    <a:pt x="105" y="167"/>
                  </a:lnTo>
                  <a:lnTo>
                    <a:pt x="105" y="167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03" y="170"/>
                  </a:lnTo>
                  <a:lnTo>
                    <a:pt x="101" y="170"/>
                  </a:lnTo>
                  <a:lnTo>
                    <a:pt x="101" y="171"/>
                  </a:lnTo>
                  <a:lnTo>
                    <a:pt x="101" y="171"/>
                  </a:lnTo>
                  <a:lnTo>
                    <a:pt x="100" y="173"/>
                  </a:lnTo>
                  <a:lnTo>
                    <a:pt x="100" y="174"/>
                  </a:lnTo>
                  <a:lnTo>
                    <a:pt x="103" y="180"/>
                  </a:lnTo>
                  <a:lnTo>
                    <a:pt x="108" y="183"/>
                  </a:lnTo>
                  <a:lnTo>
                    <a:pt x="114" y="186"/>
                  </a:lnTo>
                  <a:lnTo>
                    <a:pt x="120" y="188"/>
                  </a:lnTo>
                  <a:lnTo>
                    <a:pt x="119" y="195"/>
                  </a:lnTo>
                  <a:lnTo>
                    <a:pt x="119" y="204"/>
                  </a:lnTo>
                  <a:lnTo>
                    <a:pt x="119" y="212"/>
                  </a:lnTo>
                  <a:lnTo>
                    <a:pt x="120" y="220"/>
                  </a:lnTo>
                  <a:lnTo>
                    <a:pt x="114" y="215"/>
                  </a:lnTo>
                  <a:lnTo>
                    <a:pt x="107" y="212"/>
                  </a:lnTo>
                  <a:lnTo>
                    <a:pt x="101" y="208"/>
                  </a:lnTo>
                  <a:lnTo>
                    <a:pt x="95" y="204"/>
                  </a:lnTo>
                  <a:lnTo>
                    <a:pt x="89" y="201"/>
                  </a:lnTo>
                  <a:lnTo>
                    <a:pt x="84" y="196"/>
                  </a:lnTo>
                  <a:lnTo>
                    <a:pt x="78" y="192"/>
                  </a:lnTo>
                  <a:lnTo>
                    <a:pt x="72" y="188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69" y="188"/>
                  </a:lnTo>
                  <a:lnTo>
                    <a:pt x="67" y="186"/>
                  </a:lnTo>
                  <a:lnTo>
                    <a:pt x="64" y="183"/>
                  </a:lnTo>
                  <a:lnTo>
                    <a:pt x="62" y="180"/>
                  </a:lnTo>
                  <a:lnTo>
                    <a:pt x="59" y="179"/>
                  </a:lnTo>
                  <a:lnTo>
                    <a:pt x="57" y="174"/>
                  </a:lnTo>
                  <a:lnTo>
                    <a:pt x="59" y="173"/>
                  </a:lnTo>
                  <a:lnTo>
                    <a:pt x="62" y="173"/>
                  </a:lnTo>
                  <a:lnTo>
                    <a:pt x="64" y="171"/>
                  </a:lnTo>
                  <a:lnTo>
                    <a:pt x="67" y="170"/>
                  </a:lnTo>
                  <a:lnTo>
                    <a:pt x="67" y="167"/>
                  </a:lnTo>
                  <a:lnTo>
                    <a:pt x="67" y="164"/>
                  </a:lnTo>
                  <a:lnTo>
                    <a:pt x="67" y="161"/>
                  </a:lnTo>
                  <a:lnTo>
                    <a:pt x="67" y="158"/>
                  </a:lnTo>
                  <a:lnTo>
                    <a:pt x="67" y="160"/>
                  </a:lnTo>
                  <a:lnTo>
                    <a:pt x="66" y="158"/>
                  </a:lnTo>
                  <a:lnTo>
                    <a:pt x="66" y="157"/>
                  </a:lnTo>
                  <a:lnTo>
                    <a:pt x="66" y="157"/>
                  </a:lnTo>
                  <a:lnTo>
                    <a:pt x="66" y="155"/>
                  </a:lnTo>
                  <a:lnTo>
                    <a:pt x="67" y="154"/>
                  </a:lnTo>
                  <a:lnTo>
                    <a:pt x="70" y="152"/>
                  </a:lnTo>
                  <a:lnTo>
                    <a:pt x="72" y="151"/>
                  </a:lnTo>
                  <a:lnTo>
                    <a:pt x="75" y="149"/>
                  </a:lnTo>
                  <a:lnTo>
                    <a:pt x="76" y="148"/>
                  </a:lnTo>
                  <a:lnTo>
                    <a:pt x="78" y="147"/>
                  </a:lnTo>
                  <a:lnTo>
                    <a:pt x="76" y="145"/>
                  </a:lnTo>
                  <a:lnTo>
                    <a:pt x="75" y="145"/>
                  </a:lnTo>
                  <a:lnTo>
                    <a:pt x="69" y="145"/>
                  </a:lnTo>
                  <a:lnTo>
                    <a:pt x="62" y="147"/>
                  </a:lnTo>
                  <a:lnTo>
                    <a:pt x="56" y="147"/>
                  </a:lnTo>
                  <a:lnTo>
                    <a:pt x="50" y="148"/>
                  </a:lnTo>
                  <a:lnTo>
                    <a:pt x="43" y="148"/>
                  </a:lnTo>
                  <a:lnTo>
                    <a:pt x="37" y="149"/>
                  </a:lnTo>
                  <a:lnTo>
                    <a:pt x="29" y="149"/>
                  </a:lnTo>
                  <a:lnTo>
                    <a:pt x="23" y="149"/>
                  </a:lnTo>
                  <a:lnTo>
                    <a:pt x="22" y="149"/>
                  </a:lnTo>
                  <a:lnTo>
                    <a:pt x="22" y="148"/>
                  </a:lnTo>
                  <a:lnTo>
                    <a:pt x="22" y="148"/>
                  </a:lnTo>
                  <a:lnTo>
                    <a:pt x="22" y="147"/>
                  </a:lnTo>
                  <a:lnTo>
                    <a:pt x="23" y="132"/>
                  </a:lnTo>
                  <a:lnTo>
                    <a:pt x="25" y="117"/>
                  </a:lnTo>
                  <a:lnTo>
                    <a:pt x="25" y="103"/>
                  </a:lnTo>
                  <a:lnTo>
                    <a:pt x="25" y="88"/>
                  </a:lnTo>
                  <a:lnTo>
                    <a:pt x="25" y="81"/>
                  </a:lnTo>
                  <a:lnTo>
                    <a:pt x="25" y="73"/>
                  </a:lnTo>
                  <a:lnTo>
                    <a:pt x="25" y="66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5" y="51"/>
                  </a:lnTo>
                  <a:lnTo>
                    <a:pt x="25" y="4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1" y="4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50"/>
                  </a:lnTo>
                  <a:lnTo>
                    <a:pt x="19" y="50"/>
                  </a:lnTo>
                  <a:lnTo>
                    <a:pt x="18" y="76"/>
                  </a:lnTo>
                  <a:lnTo>
                    <a:pt x="16" y="101"/>
                  </a:lnTo>
                  <a:lnTo>
                    <a:pt x="16" y="126"/>
                  </a:lnTo>
                  <a:lnTo>
                    <a:pt x="16" y="151"/>
                  </a:lnTo>
                  <a:lnTo>
                    <a:pt x="12" y="152"/>
                  </a:lnTo>
                  <a:lnTo>
                    <a:pt x="7" y="152"/>
                  </a:lnTo>
                  <a:lnTo>
                    <a:pt x="3" y="152"/>
                  </a:lnTo>
                  <a:lnTo>
                    <a:pt x="0" y="155"/>
                  </a:lnTo>
                  <a:lnTo>
                    <a:pt x="0" y="158"/>
                  </a:lnTo>
                  <a:lnTo>
                    <a:pt x="0" y="161"/>
                  </a:lnTo>
                  <a:lnTo>
                    <a:pt x="2" y="164"/>
                  </a:lnTo>
                  <a:lnTo>
                    <a:pt x="3" y="167"/>
                  </a:lnTo>
                  <a:lnTo>
                    <a:pt x="6" y="170"/>
                  </a:lnTo>
                  <a:lnTo>
                    <a:pt x="9" y="173"/>
                  </a:lnTo>
                  <a:lnTo>
                    <a:pt x="12" y="174"/>
                  </a:lnTo>
                  <a:lnTo>
                    <a:pt x="16" y="176"/>
                  </a:lnTo>
                  <a:close/>
                  <a:moveTo>
                    <a:pt x="381" y="350"/>
                  </a:moveTo>
                  <a:lnTo>
                    <a:pt x="388" y="349"/>
                  </a:lnTo>
                  <a:lnTo>
                    <a:pt x="394" y="349"/>
                  </a:lnTo>
                  <a:lnTo>
                    <a:pt x="401" y="349"/>
                  </a:lnTo>
                  <a:lnTo>
                    <a:pt x="407" y="347"/>
                  </a:lnTo>
                  <a:lnTo>
                    <a:pt x="410" y="346"/>
                  </a:lnTo>
                  <a:lnTo>
                    <a:pt x="414" y="344"/>
                  </a:lnTo>
                  <a:lnTo>
                    <a:pt x="419" y="344"/>
                  </a:lnTo>
                  <a:lnTo>
                    <a:pt x="423" y="343"/>
                  </a:lnTo>
                  <a:lnTo>
                    <a:pt x="425" y="341"/>
                  </a:lnTo>
                  <a:lnTo>
                    <a:pt x="426" y="340"/>
                  </a:lnTo>
                  <a:lnTo>
                    <a:pt x="428" y="340"/>
                  </a:lnTo>
                  <a:lnTo>
                    <a:pt x="429" y="340"/>
                  </a:lnTo>
                  <a:lnTo>
                    <a:pt x="432" y="347"/>
                  </a:lnTo>
                  <a:lnTo>
                    <a:pt x="433" y="355"/>
                  </a:lnTo>
                  <a:lnTo>
                    <a:pt x="433" y="362"/>
                  </a:lnTo>
                  <a:lnTo>
                    <a:pt x="432" y="369"/>
                  </a:lnTo>
                  <a:lnTo>
                    <a:pt x="432" y="369"/>
                  </a:lnTo>
                  <a:lnTo>
                    <a:pt x="432" y="371"/>
                  </a:lnTo>
                  <a:lnTo>
                    <a:pt x="432" y="372"/>
                  </a:lnTo>
                  <a:lnTo>
                    <a:pt x="432" y="372"/>
                  </a:lnTo>
                  <a:lnTo>
                    <a:pt x="425" y="372"/>
                  </a:lnTo>
                  <a:lnTo>
                    <a:pt x="416" y="372"/>
                  </a:lnTo>
                  <a:lnTo>
                    <a:pt x="407" y="372"/>
                  </a:lnTo>
                  <a:lnTo>
                    <a:pt x="400" y="371"/>
                  </a:lnTo>
                  <a:lnTo>
                    <a:pt x="398" y="371"/>
                  </a:lnTo>
                  <a:lnTo>
                    <a:pt x="398" y="371"/>
                  </a:lnTo>
                  <a:lnTo>
                    <a:pt x="397" y="371"/>
                  </a:lnTo>
                  <a:lnTo>
                    <a:pt x="395" y="369"/>
                  </a:lnTo>
                  <a:lnTo>
                    <a:pt x="395" y="368"/>
                  </a:lnTo>
                  <a:lnTo>
                    <a:pt x="397" y="368"/>
                  </a:lnTo>
                  <a:lnTo>
                    <a:pt x="397" y="366"/>
                  </a:lnTo>
                  <a:lnTo>
                    <a:pt x="397" y="366"/>
                  </a:lnTo>
                  <a:lnTo>
                    <a:pt x="400" y="366"/>
                  </a:lnTo>
                  <a:lnTo>
                    <a:pt x="401" y="363"/>
                  </a:lnTo>
                  <a:lnTo>
                    <a:pt x="404" y="362"/>
                  </a:lnTo>
                  <a:lnTo>
                    <a:pt x="406" y="362"/>
                  </a:lnTo>
                  <a:lnTo>
                    <a:pt x="407" y="362"/>
                  </a:lnTo>
                  <a:lnTo>
                    <a:pt x="410" y="360"/>
                  </a:lnTo>
                  <a:lnTo>
                    <a:pt x="411" y="360"/>
                  </a:lnTo>
                  <a:lnTo>
                    <a:pt x="413" y="359"/>
                  </a:lnTo>
                  <a:lnTo>
                    <a:pt x="406" y="357"/>
                  </a:lnTo>
                  <a:lnTo>
                    <a:pt x="398" y="357"/>
                  </a:lnTo>
                  <a:lnTo>
                    <a:pt x="391" y="356"/>
                  </a:lnTo>
                  <a:lnTo>
                    <a:pt x="384" y="355"/>
                  </a:lnTo>
                  <a:lnTo>
                    <a:pt x="382" y="355"/>
                  </a:lnTo>
                  <a:lnTo>
                    <a:pt x="382" y="353"/>
                  </a:lnTo>
                  <a:lnTo>
                    <a:pt x="381" y="353"/>
                  </a:lnTo>
                  <a:lnTo>
                    <a:pt x="379" y="352"/>
                  </a:lnTo>
                  <a:lnTo>
                    <a:pt x="379" y="352"/>
                  </a:lnTo>
                  <a:lnTo>
                    <a:pt x="381" y="350"/>
                  </a:lnTo>
                  <a:lnTo>
                    <a:pt x="381" y="350"/>
                  </a:lnTo>
                  <a:lnTo>
                    <a:pt x="381" y="350"/>
                  </a:lnTo>
                  <a:close/>
                  <a:moveTo>
                    <a:pt x="360" y="284"/>
                  </a:moveTo>
                  <a:lnTo>
                    <a:pt x="363" y="283"/>
                  </a:lnTo>
                  <a:lnTo>
                    <a:pt x="365" y="281"/>
                  </a:lnTo>
                  <a:lnTo>
                    <a:pt x="368" y="281"/>
                  </a:lnTo>
                  <a:lnTo>
                    <a:pt x="369" y="280"/>
                  </a:lnTo>
                  <a:lnTo>
                    <a:pt x="370" y="278"/>
                  </a:lnTo>
                  <a:lnTo>
                    <a:pt x="372" y="275"/>
                  </a:lnTo>
                  <a:lnTo>
                    <a:pt x="373" y="274"/>
                  </a:lnTo>
                  <a:lnTo>
                    <a:pt x="375" y="271"/>
                  </a:lnTo>
                  <a:lnTo>
                    <a:pt x="375" y="274"/>
                  </a:lnTo>
                  <a:lnTo>
                    <a:pt x="375" y="277"/>
                  </a:lnTo>
                  <a:lnTo>
                    <a:pt x="376" y="281"/>
                  </a:lnTo>
                  <a:lnTo>
                    <a:pt x="378" y="284"/>
                  </a:lnTo>
                  <a:lnTo>
                    <a:pt x="381" y="287"/>
                  </a:lnTo>
                  <a:lnTo>
                    <a:pt x="384" y="289"/>
                  </a:lnTo>
                  <a:lnTo>
                    <a:pt x="387" y="292"/>
                  </a:lnTo>
                  <a:lnTo>
                    <a:pt x="389" y="293"/>
                  </a:lnTo>
                  <a:lnTo>
                    <a:pt x="389" y="294"/>
                  </a:lnTo>
                  <a:lnTo>
                    <a:pt x="391" y="294"/>
                  </a:lnTo>
                  <a:lnTo>
                    <a:pt x="392" y="294"/>
                  </a:lnTo>
                  <a:lnTo>
                    <a:pt x="394" y="294"/>
                  </a:lnTo>
                  <a:lnTo>
                    <a:pt x="395" y="296"/>
                  </a:lnTo>
                  <a:lnTo>
                    <a:pt x="395" y="296"/>
                  </a:lnTo>
                  <a:lnTo>
                    <a:pt x="395" y="296"/>
                  </a:lnTo>
                  <a:lnTo>
                    <a:pt x="397" y="296"/>
                  </a:lnTo>
                  <a:lnTo>
                    <a:pt x="394" y="297"/>
                  </a:lnTo>
                  <a:lnTo>
                    <a:pt x="391" y="299"/>
                  </a:lnTo>
                  <a:lnTo>
                    <a:pt x="387" y="299"/>
                  </a:lnTo>
                  <a:lnTo>
                    <a:pt x="384" y="299"/>
                  </a:lnTo>
                  <a:lnTo>
                    <a:pt x="378" y="300"/>
                  </a:lnTo>
                  <a:lnTo>
                    <a:pt x="373" y="300"/>
                  </a:lnTo>
                  <a:lnTo>
                    <a:pt x="369" y="300"/>
                  </a:lnTo>
                  <a:lnTo>
                    <a:pt x="363" y="302"/>
                  </a:lnTo>
                  <a:lnTo>
                    <a:pt x="354" y="302"/>
                  </a:lnTo>
                  <a:lnTo>
                    <a:pt x="346" y="305"/>
                  </a:lnTo>
                  <a:lnTo>
                    <a:pt x="337" y="306"/>
                  </a:lnTo>
                  <a:lnTo>
                    <a:pt x="328" y="308"/>
                  </a:lnTo>
                  <a:lnTo>
                    <a:pt x="335" y="302"/>
                  </a:lnTo>
                  <a:lnTo>
                    <a:pt x="344" y="294"/>
                  </a:lnTo>
                  <a:lnTo>
                    <a:pt x="351" y="289"/>
                  </a:lnTo>
                  <a:lnTo>
                    <a:pt x="360" y="284"/>
                  </a:lnTo>
                  <a:close/>
                  <a:moveTo>
                    <a:pt x="141" y="63"/>
                  </a:moveTo>
                  <a:lnTo>
                    <a:pt x="141" y="63"/>
                  </a:lnTo>
                  <a:lnTo>
                    <a:pt x="138" y="62"/>
                  </a:lnTo>
                  <a:lnTo>
                    <a:pt x="136" y="60"/>
                  </a:lnTo>
                  <a:lnTo>
                    <a:pt x="135" y="59"/>
                  </a:lnTo>
                  <a:lnTo>
                    <a:pt x="133" y="47"/>
                  </a:lnTo>
                  <a:lnTo>
                    <a:pt x="135" y="35"/>
                  </a:lnTo>
                  <a:lnTo>
                    <a:pt x="138" y="24"/>
                  </a:lnTo>
                  <a:lnTo>
                    <a:pt x="142" y="12"/>
                  </a:lnTo>
                  <a:lnTo>
                    <a:pt x="144" y="18"/>
                  </a:lnTo>
                  <a:lnTo>
                    <a:pt x="145" y="25"/>
                  </a:lnTo>
                  <a:lnTo>
                    <a:pt x="145" y="31"/>
                  </a:lnTo>
                  <a:lnTo>
                    <a:pt x="144" y="38"/>
                  </a:lnTo>
                  <a:lnTo>
                    <a:pt x="144" y="44"/>
                  </a:lnTo>
                  <a:lnTo>
                    <a:pt x="145" y="51"/>
                  </a:lnTo>
                  <a:lnTo>
                    <a:pt x="144" y="57"/>
                  </a:lnTo>
                  <a:lnTo>
                    <a:pt x="141" y="63"/>
                  </a:lnTo>
                  <a:close/>
                  <a:moveTo>
                    <a:pt x="135" y="289"/>
                  </a:moveTo>
                  <a:lnTo>
                    <a:pt x="132" y="290"/>
                  </a:lnTo>
                  <a:lnTo>
                    <a:pt x="129" y="292"/>
                  </a:lnTo>
                  <a:lnTo>
                    <a:pt x="125" y="292"/>
                  </a:lnTo>
                  <a:lnTo>
                    <a:pt x="120" y="292"/>
                  </a:lnTo>
                  <a:lnTo>
                    <a:pt x="120" y="290"/>
                  </a:lnTo>
                  <a:lnTo>
                    <a:pt x="120" y="289"/>
                  </a:lnTo>
                  <a:lnTo>
                    <a:pt x="120" y="289"/>
                  </a:lnTo>
                  <a:lnTo>
                    <a:pt x="119" y="287"/>
                  </a:lnTo>
                  <a:lnTo>
                    <a:pt x="119" y="287"/>
                  </a:lnTo>
                  <a:lnTo>
                    <a:pt x="119" y="286"/>
                  </a:lnTo>
                  <a:lnTo>
                    <a:pt x="119" y="286"/>
                  </a:lnTo>
                  <a:lnTo>
                    <a:pt x="120" y="286"/>
                  </a:lnTo>
                  <a:lnTo>
                    <a:pt x="122" y="286"/>
                  </a:lnTo>
                  <a:lnTo>
                    <a:pt x="125" y="286"/>
                  </a:lnTo>
                  <a:lnTo>
                    <a:pt x="126" y="286"/>
                  </a:lnTo>
                  <a:lnTo>
                    <a:pt x="129" y="286"/>
                  </a:lnTo>
                  <a:lnTo>
                    <a:pt x="132" y="286"/>
                  </a:lnTo>
                  <a:lnTo>
                    <a:pt x="135" y="286"/>
                  </a:lnTo>
                  <a:lnTo>
                    <a:pt x="136" y="287"/>
                  </a:lnTo>
                  <a:lnTo>
                    <a:pt x="135" y="289"/>
                  </a:lnTo>
                  <a:close/>
                  <a:moveTo>
                    <a:pt x="149" y="275"/>
                  </a:moveTo>
                  <a:lnTo>
                    <a:pt x="149" y="275"/>
                  </a:lnTo>
                  <a:lnTo>
                    <a:pt x="148" y="274"/>
                  </a:lnTo>
                  <a:lnTo>
                    <a:pt x="148" y="274"/>
                  </a:lnTo>
                  <a:lnTo>
                    <a:pt x="146" y="274"/>
                  </a:lnTo>
                  <a:lnTo>
                    <a:pt x="144" y="275"/>
                  </a:lnTo>
                  <a:lnTo>
                    <a:pt x="139" y="275"/>
                  </a:lnTo>
                  <a:lnTo>
                    <a:pt x="135" y="275"/>
                  </a:lnTo>
                  <a:lnTo>
                    <a:pt x="132" y="275"/>
                  </a:lnTo>
                  <a:lnTo>
                    <a:pt x="127" y="277"/>
                  </a:lnTo>
                  <a:lnTo>
                    <a:pt x="122" y="277"/>
                  </a:lnTo>
                  <a:lnTo>
                    <a:pt x="117" y="277"/>
                  </a:lnTo>
                  <a:lnTo>
                    <a:pt x="113" y="274"/>
                  </a:lnTo>
                  <a:lnTo>
                    <a:pt x="111" y="271"/>
                  </a:lnTo>
                  <a:lnTo>
                    <a:pt x="111" y="268"/>
                  </a:lnTo>
                  <a:lnTo>
                    <a:pt x="111" y="264"/>
                  </a:lnTo>
                  <a:lnTo>
                    <a:pt x="110" y="261"/>
                  </a:lnTo>
                  <a:lnTo>
                    <a:pt x="117" y="259"/>
                  </a:lnTo>
                  <a:lnTo>
                    <a:pt x="123" y="259"/>
                  </a:lnTo>
                  <a:lnTo>
                    <a:pt x="130" y="258"/>
                  </a:lnTo>
                  <a:lnTo>
                    <a:pt x="136" y="258"/>
                  </a:lnTo>
                  <a:lnTo>
                    <a:pt x="141" y="256"/>
                  </a:lnTo>
                  <a:lnTo>
                    <a:pt x="145" y="256"/>
                  </a:lnTo>
                  <a:lnTo>
                    <a:pt x="148" y="256"/>
                  </a:lnTo>
                  <a:lnTo>
                    <a:pt x="152" y="256"/>
                  </a:lnTo>
                  <a:lnTo>
                    <a:pt x="152" y="261"/>
                  </a:lnTo>
                  <a:lnTo>
                    <a:pt x="152" y="267"/>
                  </a:lnTo>
                  <a:lnTo>
                    <a:pt x="151" y="271"/>
                  </a:lnTo>
                  <a:lnTo>
                    <a:pt x="149" y="275"/>
                  </a:lnTo>
                  <a:close/>
                  <a:moveTo>
                    <a:pt x="127" y="123"/>
                  </a:moveTo>
                  <a:lnTo>
                    <a:pt x="127" y="113"/>
                  </a:lnTo>
                  <a:lnTo>
                    <a:pt x="127" y="103"/>
                  </a:lnTo>
                  <a:lnTo>
                    <a:pt x="126" y="92"/>
                  </a:lnTo>
                  <a:lnTo>
                    <a:pt x="126" y="82"/>
                  </a:lnTo>
                  <a:lnTo>
                    <a:pt x="130" y="82"/>
                  </a:lnTo>
                  <a:lnTo>
                    <a:pt x="133" y="84"/>
                  </a:lnTo>
                  <a:lnTo>
                    <a:pt x="135" y="85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9" y="88"/>
                  </a:lnTo>
                  <a:lnTo>
                    <a:pt x="141" y="88"/>
                  </a:lnTo>
                  <a:lnTo>
                    <a:pt x="142" y="88"/>
                  </a:lnTo>
                  <a:lnTo>
                    <a:pt x="144" y="87"/>
                  </a:lnTo>
                  <a:lnTo>
                    <a:pt x="144" y="85"/>
                  </a:lnTo>
                  <a:lnTo>
                    <a:pt x="145" y="84"/>
                  </a:lnTo>
                  <a:lnTo>
                    <a:pt x="146" y="82"/>
                  </a:lnTo>
                  <a:lnTo>
                    <a:pt x="145" y="98"/>
                  </a:lnTo>
                  <a:lnTo>
                    <a:pt x="144" y="114"/>
                  </a:lnTo>
                  <a:lnTo>
                    <a:pt x="144" y="132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6" y="155"/>
                  </a:lnTo>
                  <a:lnTo>
                    <a:pt x="148" y="158"/>
                  </a:lnTo>
                  <a:lnTo>
                    <a:pt x="146" y="161"/>
                  </a:lnTo>
                  <a:lnTo>
                    <a:pt x="142" y="163"/>
                  </a:lnTo>
                  <a:lnTo>
                    <a:pt x="136" y="163"/>
                  </a:lnTo>
                  <a:lnTo>
                    <a:pt x="130" y="163"/>
                  </a:lnTo>
                  <a:lnTo>
                    <a:pt x="126" y="161"/>
                  </a:lnTo>
                  <a:lnTo>
                    <a:pt x="126" y="161"/>
                  </a:lnTo>
                  <a:lnTo>
                    <a:pt x="126" y="160"/>
                  </a:lnTo>
                  <a:lnTo>
                    <a:pt x="126" y="158"/>
                  </a:lnTo>
                  <a:lnTo>
                    <a:pt x="126" y="157"/>
                  </a:lnTo>
                  <a:lnTo>
                    <a:pt x="126" y="148"/>
                  </a:lnTo>
                  <a:lnTo>
                    <a:pt x="127" y="139"/>
                  </a:lnTo>
                  <a:lnTo>
                    <a:pt x="127" y="132"/>
                  </a:lnTo>
                  <a:lnTo>
                    <a:pt x="127" y="123"/>
                  </a:lnTo>
                  <a:close/>
                  <a:moveTo>
                    <a:pt x="111" y="176"/>
                  </a:moveTo>
                  <a:lnTo>
                    <a:pt x="111" y="176"/>
                  </a:lnTo>
                  <a:lnTo>
                    <a:pt x="111" y="174"/>
                  </a:lnTo>
                  <a:lnTo>
                    <a:pt x="111" y="174"/>
                  </a:lnTo>
                  <a:lnTo>
                    <a:pt x="111" y="174"/>
                  </a:lnTo>
                  <a:lnTo>
                    <a:pt x="111" y="173"/>
                  </a:lnTo>
                  <a:lnTo>
                    <a:pt x="110" y="171"/>
                  </a:lnTo>
                  <a:lnTo>
                    <a:pt x="108" y="170"/>
                  </a:lnTo>
                  <a:lnTo>
                    <a:pt x="108" y="169"/>
                  </a:lnTo>
                  <a:lnTo>
                    <a:pt x="108" y="169"/>
                  </a:lnTo>
                  <a:lnTo>
                    <a:pt x="110" y="170"/>
                  </a:lnTo>
                  <a:lnTo>
                    <a:pt x="113" y="171"/>
                  </a:lnTo>
                  <a:lnTo>
                    <a:pt x="114" y="171"/>
                  </a:lnTo>
                  <a:lnTo>
                    <a:pt x="117" y="171"/>
                  </a:lnTo>
                  <a:lnTo>
                    <a:pt x="122" y="173"/>
                  </a:lnTo>
                  <a:lnTo>
                    <a:pt x="125" y="174"/>
                  </a:lnTo>
                  <a:lnTo>
                    <a:pt x="127" y="176"/>
                  </a:lnTo>
                  <a:lnTo>
                    <a:pt x="123" y="177"/>
                  </a:lnTo>
                  <a:lnTo>
                    <a:pt x="120" y="177"/>
                  </a:lnTo>
                  <a:lnTo>
                    <a:pt x="116" y="177"/>
                  </a:lnTo>
                  <a:lnTo>
                    <a:pt x="111" y="176"/>
                  </a:lnTo>
                  <a:close/>
                  <a:moveTo>
                    <a:pt x="7" y="158"/>
                  </a:moveTo>
                  <a:lnTo>
                    <a:pt x="10" y="158"/>
                  </a:lnTo>
                  <a:lnTo>
                    <a:pt x="12" y="160"/>
                  </a:lnTo>
                  <a:lnTo>
                    <a:pt x="15" y="160"/>
                  </a:lnTo>
                  <a:lnTo>
                    <a:pt x="18" y="158"/>
                  </a:lnTo>
                  <a:lnTo>
                    <a:pt x="18" y="158"/>
                  </a:lnTo>
                  <a:lnTo>
                    <a:pt x="19" y="158"/>
                  </a:lnTo>
                  <a:lnTo>
                    <a:pt x="19" y="160"/>
                  </a:lnTo>
                  <a:lnTo>
                    <a:pt x="21" y="160"/>
                  </a:lnTo>
                  <a:lnTo>
                    <a:pt x="29" y="161"/>
                  </a:lnTo>
                  <a:lnTo>
                    <a:pt x="38" y="161"/>
                  </a:lnTo>
                  <a:lnTo>
                    <a:pt x="45" y="160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7" y="157"/>
                  </a:lnTo>
                  <a:lnTo>
                    <a:pt x="60" y="157"/>
                  </a:lnTo>
                  <a:lnTo>
                    <a:pt x="60" y="158"/>
                  </a:lnTo>
                  <a:lnTo>
                    <a:pt x="59" y="161"/>
                  </a:lnTo>
                  <a:lnTo>
                    <a:pt x="56" y="164"/>
                  </a:lnTo>
                  <a:lnTo>
                    <a:pt x="51" y="167"/>
                  </a:lnTo>
                  <a:lnTo>
                    <a:pt x="48" y="170"/>
                  </a:lnTo>
                  <a:lnTo>
                    <a:pt x="48" y="171"/>
                  </a:lnTo>
                  <a:lnTo>
                    <a:pt x="48" y="171"/>
                  </a:lnTo>
                  <a:lnTo>
                    <a:pt x="48" y="171"/>
                  </a:lnTo>
                  <a:lnTo>
                    <a:pt x="48" y="173"/>
                  </a:lnTo>
                  <a:lnTo>
                    <a:pt x="50" y="174"/>
                  </a:lnTo>
                  <a:lnTo>
                    <a:pt x="50" y="176"/>
                  </a:lnTo>
                  <a:lnTo>
                    <a:pt x="50" y="177"/>
                  </a:lnTo>
                  <a:lnTo>
                    <a:pt x="51" y="179"/>
                  </a:lnTo>
                  <a:lnTo>
                    <a:pt x="56" y="186"/>
                  </a:lnTo>
                  <a:lnTo>
                    <a:pt x="62" y="192"/>
                  </a:lnTo>
                  <a:lnTo>
                    <a:pt x="67" y="198"/>
                  </a:lnTo>
                  <a:lnTo>
                    <a:pt x="73" y="204"/>
                  </a:lnTo>
                  <a:lnTo>
                    <a:pt x="81" y="208"/>
                  </a:lnTo>
                  <a:lnTo>
                    <a:pt x="88" y="212"/>
                  </a:lnTo>
                  <a:lnTo>
                    <a:pt x="95" y="217"/>
                  </a:lnTo>
                  <a:lnTo>
                    <a:pt x="103" y="220"/>
                  </a:lnTo>
                  <a:lnTo>
                    <a:pt x="105" y="221"/>
                  </a:lnTo>
                  <a:lnTo>
                    <a:pt x="110" y="223"/>
                  </a:lnTo>
                  <a:lnTo>
                    <a:pt x="113" y="224"/>
                  </a:lnTo>
                  <a:lnTo>
                    <a:pt x="116" y="226"/>
                  </a:lnTo>
                  <a:lnTo>
                    <a:pt x="117" y="226"/>
                  </a:lnTo>
                  <a:lnTo>
                    <a:pt x="120" y="226"/>
                  </a:lnTo>
                  <a:lnTo>
                    <a:pt x="122" y="226"/>
                  </a:lnTo>
                  <a:lnTo>
                    <a:pt x="123" y="226"/>
                  </a:lnTo>
                  <a:lnTo>
                    <a:pt x="125" y="226"/>
                  </a:lnTo>
                  <a:lnTo>
                    <a:pt x="126" y="224"/>
                  </a:lnTo>
                  <a:lnTo>
                    <a:pt x="126" y="224"/>
                  </a:lnTo>
                  <a:lnTo>
                    <a:pt x="126" y="223"/>
                  </a:lnTo>
                  <a:lnTo>
                    <a:pt x="125" y="215"/>
                  </a:lnTo>
                  <a:lnTo>
                    <a:pt x="125" y="207"/>
                  </a:lnTo>
                  <a:lnTo>
                    <a:pt x="125" y="199"/>
                  </a:lnTo>
                  <a:lnTo>
                    <a:pt x="125" y="190"/>
                  </a:lnTo>
                  <a:lnTo>
                    <a:pt x="126" y="190"/>
                  </a:lnTo>
                  <a:lnTo>
                    <a:pt x="126" y="189"/>
                  </a:lnTo>
                  <a:lnTo>
                    <a:pt x="126" y="189"/>
                  </a:lnTo>
                  <a:lnTo>
                    <a:pt x="126" y="189"/>
                  </a:lnTo>
                  <a:lnTo>
                    <a:pt x="130" y="189"/>
                  </a:lnTo>
                  <a:lnTo>
                    <a:pt x="135" y="189"/>
                  </a:lnTo>
                  <a:lnTo>
                    <a:pt x="138" y="189"/>
                  </a:lnTo>
                  <a:lnTo>
                    <a:pt x="142" y="188"/>
                  </a:lnTo>
                  <a:lnTo>
                    <a:pt x="144" y="193"/>
                  </a:lnTo>
                  <a:lnTo>
                    <a:pt x="144" y="199"/>
                  </a:lnTo>
                  <a:lnTo>
                    <a:pt x="144" y="207"/>
                  </a:lnTo>
                  <a:lnTo>
                    <a:pt x="144" y="212"/>
                  </a:lnTo>
                  <a:lnTo>
                    <a:pt x="144" y="214"/>
                  </a:lnTo>
                  <a:lnTo>
                    <a:pt x="144" y="215"/>
                  </a:lnTo>
                  <a:lnTo>
                    <a:pt x="144" y="217"/>
                  </a:lnTo>
                  <a:lnTo>
                    <a:pt x="144" y="218"/>
                  </a:lnTo>
                  <a:lnTo>
                    <a:pt x="148" y="220"/>
                  </a:lnTo>
                  <a:lnTo>
                    <a:pt x="154" y="220"/>
                  </a:lnTo>
                  <a:lnTo>
                    <a:pt x="158" y="221"/>
                  </a:lnTo>
                  <a:lnTo>
                    <a:pt x="163" y="221"/>
                  </a:lnTo>
                  <a:lnTo>
                    <a:pt x="165" y="221"/>
                  </a:lnTo>
                  <a:lnTo>
                    <a:pt x="168" y="221"/>
                  </a:lnTo>
                  <a:lnTo>
                    <a:pt x="170" y="221"/>
                  </a:lnTo>
                  <a:lnTo>
                    <a:pt x="173" y="221"/>
                  </a:lnTo>
                  <a:lnTo>
                    <a:pt x="177" y="220"/>
                  </a:lnTo>
                  <a:lnTo>
                    <a:pt x="180" y="218"/>
                  </a:lnTo>
                  <a:lnTo>
                    <a:pt x="183" y="215"/>
                  </a:lnTo>
                  <a:lnTo>
                    <a:pt x="187" y="215"/>
                  </a:lnTo>
                  <a:lnTo>
                    <a:pt x="187" y="215"/>
                  </a:lnTo>
                  <a:lnTo>
                    <a:pt x="187" y="217"/>
                  </a:lnTo>
                  <a:lnTo>
                    <a:pt x="187" y="218"/>
                  </a:lnTo>
                  <a:lnTo>
                    <a:pt x="187" y="218"/>
                  </a:lnTo>
                  <a:lnTo>
                    <a:pt x="183" y="223"/>
                  </a:lnTo>
                  <a:lnTo>
                    <a:pt x="179" y="227"/>
                  </a:lnTo>
                  <a:lnTo>
                    <a:pt x="173" y="231"/>
                  </a:lnTo>
                  <a:lnTo>
                    <a:pt x="167" y="234"/>
                  </a:lnTo>
                  <a:lnTo>
                    <a:pt x="163" y="237"/>
                  </a:lnTo>
                  <a:lnTo>
                    <a:pt x="158" y="242"/>
                  </a:lnTo>
                  <a:lnTo>
                    <a:pt x="154" y="246"/>
                  </a:lnTo>
                  <a:lnTo>
                    <a:pt x="149" y="251"/>
                  </a:lnTo>
                  <a:lnTo>
                    <a:pt x="141" y="251"/>
                  </a:lnTo>
                  <a:lnTo>
                    <a:pt x="130" y="251"/>
                  </a:lnTo>
                  <a:lnTo>
                    <a:pt x="120" y="251"/>
                  </a:lnTo>
                  <a:lnTo>
                    <a:pt x="110" y="251"/>
                  </a:lnTo>
                  <a:lnTo>
                    <a:pt x="108" y="251"/>
                  </a:lnTo>
                  <a:lnTo>
                    <a:pt x="108" y="249"/>
                  </a:lnTo>
                  <a:lnTo>
                    <a:pt x="107" y="248"/>
                  </a:lnTo>
                  <a:lnTo>
                    <a:pt x="105" y="246"/>
                  </a:lnTo>
                  <a:lnTo>
                    <a:pt x="105" y="246"/>
                  </a:lnTo>
                  <a:lnTo>
                    <a:pt x="105" y="245"/>
                  </a:lnTo>
                  <a:lnTo>
                    <a:pt x="105" y="245"/>
                  </a:lnTo>
                  <a:lnTo>
                    <a:pt x="105" y="245"/>
                  </a:lnTo>
                  <a:lnTo>
                    <a:pt x="111" y="245"/>
                  </a:lnTo>
                  <a:lnTo>
                    <a:pt x="116" y="243"/>
                  </a:lnTo>
                  <a:lnTo>
                    <a:pt x="122" y="242"/>
                  </a:lnTo>
                  <a:lnTo>
                    <a:pt x="126" y="240"/>
                  </a:lnTo>
                  <a:lnTo>
                    <a:pt x="126" y="240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6" y="239"/>
                  </a:lnTo>
                  <a:lnTo>
                    <a:pt x="122" y="239"/>
                  </a:lnTo>
                  <a:lnTo>
                    <a:pt x="119" y="237"/>
                  </a:lnTo>
                  <a:lnTo>
                    <a:pt x="116" y="237"/>
                  </a:lnTo>
                  <a:lnTo>
                    <a:pt x="113" y="237"/>
                  </a:lnTo>
                  <a:lnTo>
                    <a:pt x="110" y="236"/>
                  </a:lnTo>
                  <a:lnTo>
                    <a:pt x="107" y="236"/>
                  </a:lnTo>
                  <a:lnTo>
                    <a:pt x="103" y="236"/>
                  </a:lnTo>
                  <a:lnTo>
                    <a:pt x="100" y="234"/>
                  </a:lnTo>
                  <a:lnTo>
                    <a:pt x="100" y="233"/>
                  </a:lnTo>
                  <a:lnTo>
                    <a:pt x="98" y="233"/>
                  </a:lnTo>
                  <a:lnTo>
                    <a:pt x="97" y="233"/>
                  </a:lnTo>
                  <a:lnTo>
                    <a:pt x="97" y="231"/>
                  </a:lnTo>
                  <a:lnTo>
                    <a:pt x="98" y="231"/>
                  </a:lnTo>
                  <a:lnTo>
                    <a:pt x="100" y="231"/>
                  </a:lnTo>
                  <a:lnTo>
                    <a:pt x="101" y="231"/>
                  </a:lnTo>
                  <a:lnTo>
                    <a:pt x="101" y="230"/>
                  </a:lnTo>
                  <a:lnTo>
                    <a:pt x="101" y="229"/>
                  </a:lnTo>
                  <a:lnTo>
                    <a:pt x="100" y="229"/>
                  </a:lnTo>
                  <a:lnTo>
                    <a:pt x="100" y="229"/>
                  </a:lnTo>
                  <a:lnTo>
                    <a:pt x="98" y="229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5" y="227"/>
                  </a:lnTo>
                  <a:lnTo>
                    <a:pt x="82" y="226"/>
                  </a:lnTo>
                  <a:lnTo>
                    <a:pt x="79" y="224"/>
                  </a:lnTo>
                  <a:lnTo>
                    <a:pt x="76" y="221"/>
                  </a:lnTo>
                  <a:lnTo>
                    <a:pt x="73" y="220"/>
                  </a:lnTo>
                  <a:lnTo>
                    <a:pt x="70" y="218"/>
                  </a:lnTo>
                  <a:lnTo>
                    <a:pt x="67" y="215"/>
                  </a:lnTo>
                  <a:lnTo>
                    <a:pt x="64" y="212"/>
                  </a:lnTo>
                  <a:lnTo>
                    <a:pt x="60" y="210"/>
                  </a:lnTo>
                  <a:lnTo>
                    <a:pt x="57" y="207"/>
                  </a:lnTo>
                  <a:lnTo>
                    <a:pt x="53" y="202"/>
                  </a:lnTo>
                  <a:lnTo>
                    <a:pt x="50" y="198"/>
                  </a:lnTo>
                  <a:lnTo>
                    <a:pt x="45" y="193"/>
                  </a:lnTo>
                  <a:lnTo>
                    <a:pt x="41" y="188"/>
                  </a:lnTo>
                  <a:lnTo>
                    <a:pt x="41" y="188"/>
                  </a:lnTo>
                  <a:lnTo>
                    <a:pt x="40" y="188"/>
                  </a:lnTo>
                  <a:lnTo>
                    <a:pt x="40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86"/>
                  </a:lnTo>
                  <a:lnTo>
                    <a:pt x="37" y="185"/>
                  </a:lnTo>
                  <a:lnTo>
                    <a:pt x="37" y="185"/>
                  </a:lnTo>
                  <a:lnTo>
                    <a:pt x="37" y="186"/>
                  </a:lnTo>
                  <a:lnTo>
                    <a:pt x="37" y="186"/>
                  </a:lnTo>
                  <a:lnTo>
                    <a:pt x="37" y="186"/>
                  </a:lnTo>
                  <a:lnTo>
                    <a:pt x="37" y="186"/>
                  </a:lnTo>
                  <a:lnTo>
                    <a:pt x="35" y="186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34" y="185"/>
                  </a:lnTo>
                  <a:lnTo>
                    <a:pt x="34" y="183"/>
                  </a:lnTo>
                  <a:lnTo>
                    <a:pt x="34" y="183"/>
                  </a:lnTo>
                  <a:lnTo>
                    <a:pt x="32" y="182"/>
                  </a:lnTo>
                  <a:lnTo>
                    <a:pt x="32" y="182"/>
                  </a:lnTo>
                  <a:lnTo>
                    <a:pt x="34" y="180"/>
                  </a:lnTo>
                  <a:lnTo>
                    <a:pt x="34" y="180"/>
                  </a:lnTo>
                  <a:lnTo>
                    <a:pt x="35" y="180"/>
                  </a:lnTo>
                  <a:lnTo>
                    <a:pt x="35" y="179"/>
                  </a:lnTo>
                  <a:lnTo>
                    <a:pt x="34" y="177"/>
                  </a:lnTo>
                  <a:lnTo>
                    <a:pt x="34" y="177"/>
                  </a:lnTo>
                  <a:lnTo>
                    <a:pt x="35" y="176"/>
                  </a:lnTo>
                  <a:lnTo>
                    <a:pt x="37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1" y="173"/>
                  </a:lnTo>
                  <a:lnTo>
                    <a:pt x="43" y="171"/>
                  </a:lnTo>
                  <a:lnTo>
                    <a:pt x="45" y="169"/>
                  </a:lnTo>
                  <a:lnTo>
                    <a:pt x="47" y="167"/>
                  </a:lnTo>
                  <a:lnTo>
                    <a:pt x="48" y="166"/>
                  </a:lnTo>
                  <a:lnTo>
                    <a:pt x="48" y="166"/>
                  </a:lnTo>
                  <a:lnTo>
                    <a:pt x="47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35" y="166"/>
                  </a:lnTo>
                  <a:lnTo>
                    <a:pt x="25" y="166"/>
                  </a:lnTo>
                  <a:lnTo>
                    <a:pt x="15" y="164"/>
                  </a:lnTo>
                  <a:lnTo>
                    <a:pt x="6" y="160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7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5" name="Freeform 143"/>
            <p:cNvSpPr>
              <a:spLocks/>
            </p:cNvSpPr>
            <p:nvPr/>
          </p:nvSpPr>
          <p:spPr bwMode="auto">
            <a:xfrm>
              <a:off x="8035925" y="4486275"/>
              <a:ext cx="190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11" y="19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1" y="6"/>
                </a:cxn>
                <a:cxn ang="0">
                  <a:pos x="11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11" y="19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6" name="Freeform 144"/>
            <p:cNvSpPr>
              <a:spLocks/>
            </p:cNvSpPr>
            <p:nvPr/>
          </p:nvSpPr>
          <p:spPr bwMode="auto">
            <a:xfrm>
              <a:off x="7950200" y="4252913"/>
              <a:ext cx="184150" cy="587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9" y="35"/>
                </a:cxn>
                <a:cxn ang="0">
                  <a:pos x="12" y="35"/>
                </a:cxn>
                <a:cxn ang="0">
                  <a:pos x="15" y="35"/>
                </a:cxn>
                <a:cxn ang="0">
                  <a:pos x="19" y="33"/>
                </a:cxn>
                <a:cxn ang="0">
                  <a:pos x="24" y="30"/>
                </a:cxn>
                <a:cxn ang="0">
                  <a:pos x="28" y="27"/>
                </a:cxn>
                <a:cxn ang="0">
                  <a:pos x="34" y="24"/>
                </a:cxn>
                <a:cxn ang="0">
                  <a:pos x="38" y="21"/>
                </a:cxn>
                <a:cxn ang="0">
                  <a:pos x="43" y="19"/>
                </a:cxn>
                <a:cxn ang="0">
                  <a:pos x="47" y="18"/>
                </a:cxn>
                <a:cxn ang="0">
                  <a:pos x="51" y="16"/>
                </a:cxn>
                <a:cxn ang="0">
                  <a:pos x="57" y="15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76" y="13"/>
                </a:cxn>
                <a:cxn ang="0">
                  <a:pos x="82" y="12"/>
                </a:cxn>
                <a:cxn ang="0">
                  <a:pos x="89" y="12"/>
                </a:cxn>
                <a:cxn ang="0">
                  <a:pos x="95" y="12"/>
                </a:cxn>
                <a:cxn ang="0">
                  <a:pos x="101" y="11"/>
                </a:cxn>
                <a:cxn ang="0">
                  <a:pos x="101" y="11"/>
                </a:cxn>
                <a:cxn ang="0">
                  <a:pos x="103" y="9"/>
                </a:cxn>
                <a:cxn ang="0">
                  <a:pos x="103" y="8"/>
                </a:cxn>
                <a:cxn ang="0">
                  <a:pos x="103" y="8"/>
                </a:cxn>
                <a:cxn ang="0">
                  <a:pos x="106" y="8"/>
                </a:cxn>
                <a:cxn ang="0">
                  <a:pos x="110" y="9"/>
                </a:cxn>
                <a:cxn ang="0">
                  <a:pos x="113" y="9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4" y="9"/>
                </a:cxn>
                <a:cxn ang="0">
                  <a:pos x="114" y="9"/>
                </a:cxn>
                <a:cxn ang="0">
                  <a:pos x="114" y="8"/>
                </a:cxn>
                <a:cxn ang="0">
                  <a:pos x="114" y="8"/>
                </a:cxn>
                <a:cxn ang="0">
                  <a:pos x="114" y="8"/>
                </a:cxn>
                <a:cxn ang="0">
                  <a:pos x="114" y="6"/>
                </a:cxn>
                <a:cxn ang="0">
                  <a:pos x="110" y="5"/>
                </a:cxn>
                <a:cxn ang="0">
                  <a:pos x="106" y="3"/>
                </a:cxn>
                <a:cxn ang="0">
                  <a:pos x="101" y="3"/>
                </a:cxn>
                <a:cxn ang="0">
                  <a:pos x="95" y="2"/>
                </a:cxn>
                <a:cxn ang="0">
                  <a:pos x="86" y="0"/>
                </a:cxn>
                <a:cxn ang="0">
                  <a:pos x="78" y="0"/>
                </a:cxn>
                <a:cxn ang="0">
                  <a:pos x="69" y="0"/>
                </a:cxn>
                <a:cxn ang="0">
                  <a:pos x="59" y="2"/>
                </a:cxn>
                <a:cxn ang="0">
                  <a:pos x="54" y="3"/>
                </a:cxn>
                <a:cxn ang="0">
                  <a:pos x="50" y="3"/>
                </a:cxn>
                <a:cxn ang="0">
                  <a:pos x="45" y="5"/>
                </a:cxn>
                <a:cxn ang="0">
                  <a:pos x="41" y="6"/>
                </a:cxn>
                <a:cxn ang="0">
                  <a:pos x="31" y="9"/>
                </a:cxn>
                <a:cxn ang="0">
                  <a:pos x="21" y="15"/>
                </a:cxn>
                <a:cxn ang="0">
                  <a:pos x="12" y="21"/>
                </a:cxn>
                <a:cxn ang="0">
                  <a:pos x="3" y="28"/>
                </a:cxn>
                <a:cxn ang="0">
                  <a:pos x="3" y="30"/>
                </a:cxn>
                <a:cxn ang="0">
                  <a:pos x="2" y="30"/>
                </a:cxn>
                <a:cxn ang="0">
                  <a:pos x="2" y="31"/>
                </a:cxn>
                <a:cxn ang="0">
                  <a:pos x="0" y="33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35"/>
                </a:cxn>
                <a:cxn ang="0">
                  <a:pos x="2" y="37"/>
                </a:cxn>
              </a:cxnLst>
              <a:rect l="0" t="0" r="r" b="b"/>
              <a:pathLst>
                <a:path w="116" h="37">
                  <a:moveTo>
                    <a:pt x="2" y="37"/>
                  </a:moveTo>
                  <a:lnTo>
                    <a:pt x="4" y="37"/>
                  </a:lnTo>
                  <a:lnTo>
                    <a:pt x="9" y="35"/>
                  </a:lnTo>
                  <a:lnTo>
                    <a:pt x="12" y="35"/>
                  </a:lnTo>
                  <a:lnTo>
                    <a:pt x="15" y="35"/>
                  </a:lnTo>
                  <a:lnTo>
                    <a:pt x="19" y="33"/>
                  </a:lnTo>
                  <a:lnTo>
                    <a:pt x="24" y="30"/>
                  </a:lnTo>
                  <a:lnTo>
                    <a:pt x="28" y="27"/>
                  </a:lnTo>
                  <a:lnTo>
                    <a:pt x="34" y="24"/>
                  </a:lnTo>
                  <a:lnTo>
                    <a:pt x="38" y="21"/>
                  </a:lnTo>
                  <a:lnTo>
                    <a:pt x="43" y="19"/>
                  </a:lnTo>
                  <a:lnTo>
                    <a:pt x="47" y="18"/>
                  </a:lnTo>
                  <a:lnTo>
                    <a:pt x="51" y="16"/>
                  </a:lnTo>
                  <a:lnTo>
                    <a:pt x="57" y="15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76" y="13"/>
                  </a:lnTo>
                  <a:lnTo>
                    <a:pt x="82" y="12"/>
                  </a:lnTo>
                  <a:lnTo>
                    <a:pt x="89" y="12"/>
                  </a:lnTo>
                  <a:lnTo>
                    <a:pt x="95" y="12"/>
                  </a:lnTo>
                  <a:lnTo>
                    <a:pt x="101" y="11"/>
                  </a:lnTo>
                  <a:lnTo>
                    <a:pt x="101" y="11"/>
                  </a:lnTo>
                  <a:lnTo>
                    <a:pt x="103" y="9"/>
                  </a:lnTo>
                  <a:lnTo>
                    <a:pt x="103" y="8"/>
                  </a:lnTo>
                  <a:lnTo>
                    <a:pt x="103" y="8"/>
                  </a:lnTo>
                  <a:lnTo>
                    <a:pt x="106" y="8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9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6"/>
                  </a:lnTo>
                  <a:lnTo>
                    <a:pt x="110" y="5"/>
                  </a:lnTo>
                  <a:lnTo>
                    <a:pt x="106" y="3"/>
                  </a:lnTo>
                  <a:lnTo>
                    <a:pt x="101" y="3"/>
                  </a:lnTo>
                  <a:lnTo>
                    <a:pt x="95" y="2"/>
                  </a:lnTo>
                  <a:lnTo>
                    <a:pt x="86" y="0"/>
                  </a:lnTo>
                  <a:lnTo>
                    <a:pt x="78" y="0"/>
                  </a:lnTo>
                  <a:lnTo>
                    <a:pt x="69" y="0"/>
                  </a:lnTo>
                  <a:lnTo>
                    <a:pt x="59" y="2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5" y="5"/>
                  </a:lnTo>
                  <a:lnTo>
                    <a:pt x="41" y="6"/>
                  </a:lnTo>
                  <a:lnTo>
                    <a:pt x="31" y="9"/>
                  </a:lnTo>
                  <a:lnTo>
                    <a:pt x="21" y="15"/>
                  </a:lnTo>
                  <a:lnTo>
                    <a:pt x="12" y="21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7" name="Freeform 145"/>
            <p:cNvSpPr>
              <a:spLocks/>
            </p:cNvSpPr>
            <p:nvPr/>
          </p:nvSpPr>
          <p:spPr bwMode="auto">
            <a:xfrm>
              <a:off x="8013700" y="4206875"/>
              <a:ext cx="220663" cy="30163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3" y="12"/>
                </a:cxn>
                <a:cxn ang="0">
                  <a:pos x="17" y="12"/>
                </a:cxn>
                <a:cxn ang="0">
                  <a:pos x="20" y="12"/>
                </a:cxn>
                <a:cxn ang="0">
                  <a:pos x="23" y="12"/>
                </a:cxn>
                <a:cxn ang="0">
                  <a:pos x="33" y="12"/>
                </a:cxn>
                <a:cxn ang="0">
                  <a:pos x="44" y="12"/>
                </a:cxn>
                <a:cxn ang="0">
                  <a:pos x="54" y="12"/>
                </a:cxn>
                <a:cxn ang="0">
                  <a:pos x="64" y="12"/>
                </a:cxn>
                <a:cxn ang="0">
                  <a:pos x="73" y="12"/>
                </a:cxn>
                <a:cxn ang="0">
                  <a:pos x="83" y="13"/>
                </a:cxn>
                <a:cxn ang="0">
                  <a:pos x="93" y="13"/>
                </a:cxn>
                <a:cxn ang="0">
                  <a:pos x="104" y="15"/>
                </a:cxn>
                <a:cxn ang="0">
                  <a:pos x="105" y="15"/>
                </a:cxn>
                <a:cxn ang="0">
                  <a:pos x="106" y="15"/>
                </a:cxn>
                <a:cxn ang="0">
                  <a:pos x="108" y="15"/>
                </a:cxn>
                <a:cxn ang="0">
                  <a:pos x="109" y="15"/>
                </a:cxn>
                <a:cxn ang="0">
                  <a:pos x="112" y="15"/>
                </a:cxn>
                <a:cxn ang="0">
                  <a:pos x="115" y="15"/>
                </a:cxn>
                <a:cxn ang="0">
                  <a:pos x="118" y="15"/>
                </a:cxn>
                <a:cxn ang="0">
                  <a:pos x="121" y="16"/>
                </a:cxn>
                <a:cxn ang="0">
                  <a:pos x="123" y="16"/>
                </a:cxn>
                <a:cxn ang="0">
                  <a:pos x="124" y="15"/>
                </a:cxn>
                <a:cxn ang="0">
                  <a:pos x="126" y="13"/>
                </a:cxn>
                <a:cxn ang="0">
                  <a:pos x="127" y="13"/>
                </a:cxn>
                <a:cxn ang="0">
                  <a:pos x="130" y="15"/>
                </a:cxn>
                <a:cxn ang="0">
                  <a:pos x="133" y="16"/>
                </a:cxn>
                <a:cxn ang="0">
                  <a:pos x="136" y="18"/>
                </a:cxn>
                <a:cxn ang="0">
                  <a:pos x="139" y="19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7" y="18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9" y="18"/>
                </a:cxn>
                <a:cxn ang="0">
                  <a:pos x="139" y="16"/>
                </a:cxn>
                <a:cxn ang="0">
                  <a:pos x="134" y="12"/>
                </a:cxn>
                <a:cxn ang="0">
                  <a:pos x="128" y="10"/>
                </a:cxn>
                <a:cxn ang="0">
                  <a:pos x="123" y="7"/>
                </a:cxn>
                <a:cxn ang="0">
                  <a:pos x="117" y="6"/>
                </a:cxn>
                <a:cxn ang="0">
                  <a:pos x="108" y="4"/>
                </a:cxn>
                <a:cxn ang="0">
                  <a:pos x="98" y="3"/>
                </a:cxn>
                <a:cxn ang="0">
                  <a:pos x="89" y="1"/>
                </a:cxn>
                <a:cxn ang="0">
                  <a:pos x="80" y="0"/>
                </a:cxn>
                <a:cxn ang="0">
                  <a:pos x="70" y="0"/>
                </a:cxn>
                <a:cxn ang="0">
                  <a:pos x="61" y="0"/>
                </a:cxn>
                <a:cxn ang="0">
                  <a:pos x="51" y="0"/>
                </a:cxn>
                <a:cxn ang="0">
                  <a:pos x="42" y="0"/>
                </a:cxn>
                <a:cxn ang="0">
                  <a:pos x="32" y="1"/>
                </a:cxn>
                <a:cxn ang="0">
                  <a:pos x="20" y="3"/>
                </a:cxn>
                <a:cxn ang="0">
                  <a:pos x="10" y="6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10" y="12"/>
                </a:cxn>
              </a:cxnLst>
              <a:rect l="0" t="0" r="r" b="b"/>
              <a:pathLst>
                <a:path w="139" h="19">
                  <a:moveTo>
                    <a:pt x="10" y="12"/>
                  </a:moveTo>
                  <a:lnTo>
                    <a:pt x="13" y="12"/>
                  </a:lnTo>
                  <a:lnTo>
                    <a:pt x="17" y="12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33" y="12"/>
                  </a:lnTo>
                  <a:lnTo>
                    <a:pt x="44" y="12"/>
                  </a:lnTo>
                  <a:lnTo>
                    <a:pt x="54" y="12"/>
                  </a:lnTo>
                  <a:lnTo>
                    <a:pt x="64" y="12"/>
                  </a:lnTo>
                  <a:lnTo>
                    <a:pt x="73" y="12"/>
                  </a:lnTo>
                  <a:lnTo>
                    <a:pt x="83" y="13"/>
                  </a:lnTo>
                  <a:lnTo>
                    <a:pt x="93" y="13"/>
                  </a:lnTo>
                  <a:lnTo>
                    <a:pt x="104" y="15"/>
                  </a:lnTo>
                  <a:lnTo>
                    <a:pt x="105" y="15"/>
                  </a:lnTo>
                  <a:lnTo>
                    <a:pt x="106" y="15"/>
                  </a:lnTo>
                  <a:lnTo>
                    <a:pt x="108" y="15"/>
                  </a:lnTo>
                  <a:lnTo>
                    <a:pt x="109" y="15"/>
                  </a:lnTo>
                  <a:lnTo>
                    <a:pt x="112" y="15"/>
                  </a:lnTo>
                  <a:lnTo>
                    <a:pt x="115" y="15"/>
                  </a:lnTo>
                  <a:lnTo>
                    <a:pt x="118" y="15"/>
                  </a:lnTo>
                  <a:lnTo>
                    <a:pt x="121" y="16"/>
                  </a:lnTo>
                  <a:lnTo>
                    <a:pt x="123" y="16"/>
                  </a:lnTo>
                  <a:lnTo>
                    <a:pt x="124" y="15"/>
                  </a:lnTo>
                  <a:lnTo>
                    <a:pt x="126" y="13"/>
                  </a:lnTo>
                  <a:lnTo>
                    <a:pt x="127" y="13"/>
                  </a:lnTo>
                  <a:lnTo>
                    <a:pt x="130" y="15"/>
                  </a:lnTo>
                  <a:lnTo>
                    <a:pt x="133" y="16"/>
                  </a:lnTo>
                  <a:lnTo>
                    <a:pt x="136" y="18"/>
                  </a:lnTo>
                  <a:lnTo>
                    <a:pt x="139" y="19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7" y="18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9" y="18"/>
                  </a:lnTo>
                  <a:lnTo>
                    <a:pt x="139" y="16"/>
                  </a:lnTo>
                  <a:lnTo>
                    <a:pt x="134" y="12"/>
                  </a:lnTo>
                  <a:lnTo>
                    <a:pt x="128" y="10"/>
                  </a:lnTo>
                  <a:lnTo>
                    <a:pt x="123" y="7"/>
                  </a:lnTo>
                  <a:lnTo>
                    <a:pt x="117" y="6"/>
                  </a:lnTo>
                  <a:lnTo>
                    <a:pt x="108" y="4"/>
                  </a:lnTo>
                  <a:lnTo>
                    <a:pt x="98" y="3"/>
                  </a:lnTo>
                  <a:lnTo>
                    <a:pt x="89" y="1"/>
                  </a:lnTo>
                  <a:lnTo>
                    <a:pt x="80" y="0"/>
                  </a:lnTo>
                  <a:lnTo>
                    <a:pt x="70" y="0"/>
                  </a:lnTo>
                  <a:lnTo>
                    <a:pt x="61" y="0"/>
                  </a:lnTo>
                  <a:lnTo>
                    <a:pt x="51" y="0"/>
                  </a:lnTo>
                  <a:lnTo>
                    <a:pt x="42" y="0"/>
                  </a:lnTo>
                  <a:lnTo>
                    <a:pt x="32" y="1"/>
                  </a:lnTo>
                  <a:lnTo>
                    <a:pt x="20" y="3"/>
                  </a:lnTo>
                  <a:lnTo>
                    <a:pt x="10" y="6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8" name="Freeform 146"/>
            <p:cNvSpPr>
              <a:spLocks/>
            </p:cNvSpPr>
            <p:nvPr/>
          </p:nvSpPr>
          <p:spPr bwMode="auto">
            <a:xfrm>
              <a:off x="8251825" y="4232275"/>
              <a:ext cx="165100" cy="214313"/>
            </a:xfrm>
            <a:custGeom>
              <a:avLst/>
              <a:gdLst/>
              <a:ahLst/>
              <a:cxnLst>
                <a:cxn ang="0">
                  <a:pos x="21" y="15"/>
                </a:cxn>
                <a:cxn ang="0">
                  <a:pos x="41" y="22"/>
                </a:cxn>
                <a:cxn ang="0">
                  <a:pos x="63" y="34"/>
                </a:cxn>
                <a:cxn ang="0">
                  <a:pos x="81" y="50"/>
                </a:cxn>
                <a:cxn ang="0">
                  <a:pos x="88" y="66"/>
                </a:cxn>
                <a:cxn ang="0">
                  <a:pos x="91" y="75"/>
                </a:cxn>
                <a:cxn ang="0">
                  <a:pos x="94" y="94"/>
                </a:cxn>
                <a:cxn ang="0">
                  <a:pos x="93" y="120"/>
                </a:cxn>
                <a:cxn ang="0">
                  <a:pos x="94" y="135"/>
                </a:cxn>
                <a:cxn ang="0">
                  <a:pos x="96" y="135"/>
                </a:cxn>
                <a:cxn ang="0">
                  <a:pos x="96" y="132"/>
                </a:cxn>
                <a:cxn ang="0">
                  <a:pos x="97" y="128"/>
                </a:cxn>
                <a:cxn ang="0">
                  <a:pos x="97" y="122"/>
                </a:cxn>
                <a:cxn ang="0">
                  <a:pos x="98" y="114"/>
                </a:cxn>
                <a:cxn ang="0">
                  <a:pos x="98" y="110"/>
                </a:cxn>
                <a:cxn ang="0">
                  <a:pos x="98" y="110"/>
                </a:cxn>
                <a:cxn ang="0">
                  <a:pos x="100" y="108"/>
                </a:cxn>
                <a:cxn ang="0">
                  <a:pos x="100" y="108"/>
                </a:cxn>
                <a:cxn ang="0">
                  <a:pos x="100" y="108"/>
                </a:cxn>
                <a:cxn ang="0">
                  <a:pos x="103" y="107"/>
                </a:cxn>
                <a:cxn ang="0">
                  <a:pos x="103" y="103"/>
                </a:cxn>
                <a:cxn ang="0">
                  <a:pos x="104" y="95"/>
                </a:cxn>
                <a:cxn ang="0">
                  <a:pos x="104" y="91"/>
                </a:cxn>
                <a:cxn ang="0">
                  <a:pos x="104" y="89"/>
                </a:cxn>
                <a:cxn ang="0">
                  <a:pos x="104" y="88"/>
                </a:cxn>
                <a:cxn ang="0">
                  <a:pos x="104" y="87"/>
                </a:cxn>
                <a:cxn ang="0">
                  <a:pos x="104" y="82"/>
                </a:cxn>
                <a:cxn ang="0">
                  <a:pos x="104" y="73"/>
                </a:cxn>
                <a:cxn ang="0">
                  <a:pos x="103" y="66"/>
                </a:cxn>
                <a:cxn ang="0">
                  <a:pos x="103" y="62"/>
                </a:cxn>
                <a:cxn ang="0">
                  <a:pos x="97" y="53"/>
                </a:cxn>
                <a:cxn ang="0">
                  <a:pos x="88" y="40"/>
                </a:cxn>
                <a:cxn ang="0">
                  <a:pos x="77" y="28"/>
                </a:cxn>
                <a:cxn ang="0">
                  <a:pos x="63" y="19"/>
                </a:cxn>
                <a:cxn ang="0">
                  <a:pos x="49" y="10"/>
                </a:cxn>
                <a:cxn ang="0">
                  <a:pos x="34" y="5"/>
                </a:cxn>
                <a:cxn ang="0">
                  <a:pos x="21" y="2"/>
                </a:cxn>
                <a:cxn ang="0">
                  <a:pos x="8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9"/>
                </a:cxn>
                <a:cxn ang="0">
                  <a:pos x="9" y="10"/>
                </a:cxn>
              </a:cxnLst>
              <a:rect l="0" t="0" r="r" b="b"/>
              <a:pathLst>
                <a:path w="104" h="135">
                  <a:moveTo>
                    <a:pt x="11" y="12"/>
                  </a:moveTo>
                  <a:lnTo>
                    <a:pt x="21" y="15"/>
                  </a:lnTo>
                  <a:lnTo>
                    <a:pt x="31" y="18"/>
                  </a:lnTo>
                  <a:lnTo>
                    <a:pt x="41" y="22"/>
                  </a:lnTo>
                  <a:lnTo>
                    <a:pt x="52" y="26"/>
                  </a:lnTo>
                  <a:lnTo>
                    <a:pt x="63" y="34"/>
                  </a:lnTo>
                  <a:lnTo>
                    <a:pt x="74" y="41"/>
                  </a:lnTo>
                  <a:lnTo>
                    <a:pt x="81" y="50"/>
                  </a:lnTo>
                  <a:lnTo>
                    <a:pt x="87" y="62"/>
                  </a:lnTo>
                  <a:lnTo>
                    <a:pt x="88" y="66"/>
                  </a:lnTo>
                  <a:lnTo>
                    <a:pt x="90" y="70"/>
                  </a:lnTo>
                  <a:lnTo>
                    <a:pt x="91" y="75"/>
                  </a:lnTo>
                  <a:lnTo>
                    <a:pt x="93" y="79"/>
                  </a:lnTo>
                  <a:lnTo>
                    <a:pt x="94" y="94"/>
                  </a:lnTo>
                  <a:lnTo>
                    <a:pt x="94" y="107"/>
                  </a:lnTo>
                  <a:lnTo>
                    <a:pt x="93" y="120"/>
                  </a:lnTo>
                  <a:lnTo>
                    <a:pt x="94" y="135"/>
                  </a:lnTo>
                  <a:lnTo>
                    <a:pt x="94" y="135"/>
                  </a:lnTo>
                  <a:lnTo>
                    <a:pt x="96" y="135"/>
                  </a:lnTo>
                  <a:lnTo>
                    <a:pt x="96" y="135"/>
                  </a:lnTo>
                  <a:lnTo>
                    <a:pt x="96" y="135"/>
                  </a:lnTo>
                  <a:lnTo>
                    <a:pt x="96" y="132"/>
                  </a:lnTo>
                  <a:lnTo>
                    <a:pt x="97" y="129"/>
                  </a:lnTo>
                  <a:lnTo>
                    <a:pt x="97" y="128"/>
                  </a:lnTo>
                  <a:lnTo>
                    <a:pt x="97" y="125"/>
                  </a:lnTo>
                  <a:lnTo>
                    <a:pt x="97" y="122"/>
                  </a:lnTo>
                  <a:lnTo>
                    <a:pt x="98" y="117"/>
                  </a:lnTo>
                  <a:lnTo>
                    <a:pt x="98" y="114"/>
                  </a:lnTo>
                  <a:lnTo>
                    <a:pt x="98" y="111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100" y="108"/>
                  </a:lnTo>
                  <a:lnTo>
                    <a:pt x="101" y="107"/>
                  </a:lnTo>
                  <a:lnTo>
                    <a:pt x="103" y="107"/>
                  </a:lnTo>
                  <a:lnTo>
                    <a:pt x="103" y="106"/>
                  </a:lnTo>
                  <a:lnTo>
                    <a:pt x="103" y="103"/>
                  </a:lnTo>
                  <a:lnTo>
                    <a:pt x="103" y="98"/>
                  </a:lnTo>
                  <a:lnTo>
                    <a:pt x="104" y="95"/>
                  </a:lnTo>
                  <a:lnTo>
                    <a:pt x="104" y="92"/>
                  </a:lnTo>
                  <a:lnTo>
                    <a:pt x="104" y="91"/>
                  </a:lnTo>
                  <a:lnTo>
                    <a:pt x="104" y="91"/>
                  </a:lnTo>
                  <a:lnTo>
                    <a:pt x="104" y="89"/>
                  </a:lnTo>
                  <a:lnTo>
                    <a:pt x="104" y="89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4" y="82"/>
                  </a:lnTo>
                  <a:lnTo>
                    <a:pt x="104" y="78"/>
                  </a:lnTo>
                  <a:lnTo>
                    <a:pt x="104" y="73"/>
                  </a:lnTo>
                  <a:lnTo>
                    <a:pt x="104" y="69"/>
                  </a:lnTo>
                  <a:lnTo>
                    <a:pt x="103" y="66"/>
                  </a:lnTo>
                  <a:lnTo>
                    <a:pt x="103" y="65"/>
                  </a:lnTo>
                  <a:lnTo>
                    <a:pt x="103" y="62"/>
                  </a:lnTo>
                  <a:lnTo>
                    <a:pt x="101" y="60"/>
                  </a:lnTo>
                  <a:lnTo>
                    <a:pt x="97" y="53"/>
                  </a:lnTo>
                  <a:lnTo>
                    <a:pt x="93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7" y="28"/>
                  </a:lnTo>
                  <a:lnTo>
                    <a:pt x="69" y="24"/>
                  </a:lnTo>
                  <a:lnTo>
                    <a:pt x="63" y="19"/>
                  </a:lnTo>
                  <a:lnTo>
                    <a:pt x="56" y="15"/>
                  </a:lnTo>
                  <a:lnTo>
                    <a:pt x="49" y="10"/>
                  </a:lnTo>
                  <a:lnTo>
                    <a:pt x="41" y="7"/>
                  </a:lnTo>
                  <a:lnTo>
                    <a:pt x="34" y="5"/>
                  </a:lnTo>
                  <a:lnTo>
                    <a:pt x="27" y="3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8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7"/>
                  </a:lnTo>
                  <a:lnTo>
                    <a:pt x="5" y="9"/>
                  </a:lnTo>
                  <a:lnTo>
                    <a:pt x="6" y="9"/>
                  </a:lnTo>
                  <a:lnTo>
                    <a:pt x="9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9" name="Freeform 147"/>
            <p:cNvSpPr>
              <a:spLocks/>
            </p:cNvSpPr>
            <p:nvPr/>
          </p:nvSpPr>
          <p:spPr bwMode="auto">
            <a:xfrm>
              <a:off x="8275638" y="4452938"/>
              <a:ext cx="131763" cy="180975"/>
            </a:xfrm>
            <a:custGeom>
              <a:avLst/>
              <a:gdLst/>
              <a:ahLst/>
              <a:cxnLst>
                <a:cxn ang="0">
                  <a:pos x="81" y="2"/>
                </a:cxn>
                <a:cxn ang="0">
                  <a:pos x="79" y="6"/>
                </a:cxn>
                <a:cxn ang="0">
                  <a:pos x="72" y="24"/>
                </a:cxn>
                <a:cxn ang="0">
                  <a:pos x="63" y="59"/>
                </a:cxn>
                <a:cxn ang="0">
                  <a:pos x="59" y="79"/>
                </a:cxn>
                <a:cxn ang="0">
                  <a:pos x="59" y="87"/>
                </a:cxn>
                <a:cxn ang="0">
                  <a:pos x="56" y="91"/>
                </a:cxn>
                <a:cxn ang="0">
                  <a:pos x="50" y="87"/>
                </a:cxn>
                <a:cxn ang="0">
                  <a:pos x="44" y="84"/>
                </a:cxn>
                <a:cxn ang="0">
                  <a:pos x="37" y="82"/>
                </a:cxn>
                <a:cxn ang="0">
                  <a:pos x="31" y="79"/>
                </a:cxn>
                <a:cxn ang="0">
                  <a:pos x="26" y="78"/>
                </a:cxn>
                <a:cxn ang="0">
                  <a:pos x="21" y="69"/>
                </a:cxn>
                <a:cxn ang="0">
                  <a:pos x="15" y="56"/>
                </a:cxn>
                <a:cxn ang="0">
                  <a:pos x="10" y="47"/>
                </a:cxn>
                <a:cxn ang="0">
                  <a:pos x="7" y="43"/>
                </a:cxn>
                <a:cxn ang="0">
                  <a:pos x="4" y="37"/>
                </a:cxn>
                <a:cxn ang="0">
                  <a:pos x="3" y="32"/>
                </a:cxn>
                <a:cxn ang="0">
                  <a:pos x="0" y="34"/>
                </a:cxn>
                <a:cxn ang="0">
                  <a:pos x="0" y="41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4" y="62"/>
                </a:cxn>
                <a:cxn ang="0">
                  <a:pos x="12" y="75"/>
                </a:cxn>
                <a:cxn ang="0">
                  <a:pos x="18" y="82"/>
                </a:cxn>
                <a:cxn ang="0">
                  <a:pos x="19" y="82"/>
                </a:cxn>
                <a:cxn ang="0">
                  <a:pos x="23" y="85"/>
                </a:cxn>
                <a:cxn ang="0">
                  <a:pos x="28" y="88"/>
                </a:cxn>
                <a:cxn ang="0">
                  <a:pos x="34" y="91"/>
                </a:cxn>
                <a:cxn ang="0">
                  <a:pos x="41" y="91"/>
                </a:cxn>
                <a:cxn ang="0">
                  <a:pos x="47" y="94"/>
                </a:cxn>
                <a:cxn ang="0">
                  <a:pos x="51" y="98"/>
                </a:cxn>
                <a:cxn ang="0">
                  <a:pos x="54" y="103"/>
                </a:cxn>
                <a:cxn ang="0">
                  <a:pos x="56" y="110"/>
                </a:cxn>
                <a:cxn ang="0">
                  <a:pos x="60" y="114"/>
                </a:cxn>
                <a:cxn ang="0">
                  <a:pos x="64" y="114"/>
                </a:cxn>
                <a:cxn ang="0">
                  <a:pos x="66" y="112"/>
                </a:cxn>
                <a:cxn ang="0">
                  <a:pos x="63" y="104"/>
                </a:cxn>
                <a:cxn ang="0">
                  <a:pos x="63" y="101"/>
                </a:cxn>
                <a:cxn ang="0">
                  <a:pos x="64" y="100"/>
                </a:cxn>
                <a:cxn ang="0">
                  <a:pos x="66" y="98"/>
                </a:cxn>
                <a:cxn ang="0">
                  <a:pos x="66" y="97"/>
                </a:cxn>
                <a:cxn ang="0">
                  <a:pos x="72" y="84"/>
                </a:cxn>
                <a:cxn ang="0">
                  <a:pos x="76" y="57"/>
                </a:cxn>
                <a:cxn ang="0">
                  <a:pos x="81" y="37"/>
                </a:cxn>
                <a:cxn ang="0">
                  <a:pos x="82" y="22"/>
                </a:cxn>
                <a:cxn ang="0">
                  <a:pos x="82" y="10"/>
                </a:cxn>
                <a:cxn ang="0">
                  <a:pos x="83" y="3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83" h="114">
                  <a:moveTo>
                    <a:pt x="82" y="0"/>
                  </a:moveTo>
                  <a:lnTo>
                    <a:pt x="81" y="2"/>
                  </a:lnTo>
                  <a:lnTo>
                    <a:pt x="79" y="3"/>
                  </a:lnTo>
                  <a:lnTo>
                    <a:pt x="79" y="6"/>
                  </a:lnTo>
                  <a:lnTo>
                    <a:pt x="78" y="8"/>
                  </a:lnTo>
                  <a:lnTo>
                    <a:pt x="72" y="24"/>
                  </a:lnTo>
                  <a:lnTo>
                    <a:pt x="67" y="41"/>
                  </a:lnTo>
                  <a:lnTo>
                    <a:pt x="63" y="59"/>
                  </a:lnTo>
                  <a:lnTo>
                    <a:pt x="59" y="76"/>
                  </a:lnTo>
                  <a:lnTo>
                    <a:pt x="59" y="79"/>
                  </a:lnTo>
                  <a:lnTo>
                    <a:pt x="59" y="84"/>
                  </a:lnTo>
                  <a:lnTo>
                    <a:pt x="59" y="87"/>
                  </a:lnTo>
                  <a:lnTo>
                    <a:pt x="59" y="91"/>
                  </a:lnTo>
                  <a:lnTo>
                    <a:pt x="56" y="91"/>
                  </a:lnTo>
                  <a:lnTo>
                    <a:pt x="53" y="88"/>
                  </a:lnTo>
                  <a:lnTo>
                    <a:pt x="50" y="87"/>
                  </a:lnTo>
                  <a:lnTo>
                    <a:pt x="47" y="85"/>
                  </a:lnTo>
                  <a:lnTo>
                    <a:pt x="44" y="84"/>
                  </a:lnTo>
                  <a:lnTo>
                    <a:pt x="40" y="84"/>
                  </a:lnTo>
                  <a:lnTo>
                    <a:pt x="37" y="82"/>
                  </a:lnTo>
                  <a:lnTo>
                    <a:pt x="34" y="81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78"/>
                  </a:lnTo>
                  <a:lnTo>
                    <a:pt x="25" y="76"/>
                  </a:lnTo>
                  <a:lnTo>
                    <a:pt x="21" y="69"/>
                  </a:lnTo>
                  <a:lnTo>
                    <a:pt x="18" y="63"/>
                  </a:lnTo>
                  <a:lnTo>
                    <a:pt x="15" y="56"/>
                  </a:lnTo>
                  <a:lnTo>
                    <a:pt x="12" y="50"/>
                  </a:lnTo>
                  <a:lnTo>
                    <a:pt x="10" y="47"/>
                  </a:lnTo>
                  <a:lnTo>
                    <a:pt x="9" y="44"/>
                  </a:lnTo>
                  <a:lnTo>
                    <a:pt x="7" y="43"/>
                  </a:lnTo>
                  <a:lnTo>
                    <a:pt x="6" y="40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3" y="32"/>
                  </a:lnTo>
                  <a:lnTo>
                    <a:pt x="2" y="31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3"/>
                  </a:lnTo>
                  <a:lnTo>
                    <a:pt x="2" y="56"/>
                  </a:lnTo>
                  <a:lnTo>
                    <a:pt x="4" y="62"/>
                  </a:lnTo>
                  <a:lnTo>
                    <a:pt x="7" y="69"/>
                  </a:lnTo>
                  <a:lnTo>
                    <a:pt x="12" y="75"/>
                  </a:lnTo>
                  <a:lnTo>
                    <a:pt x="16" y="81"/>
                  </a:lnTo>
                  <a:lnTo>
                    <a:pt x="18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1" y="84"/>
                  </a:lnTo>
                  <a:lnTo>
                    <a:pt x="23" y="85"/>
                  </a:lnTo>
                  <a:lnTo>
                    <a:pt x="25" y="87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4" y="91"/>
                  </a:lnTo>
                  <a:lnTo>
                    <a:pt x="38" y="91"/>
                  </a:lnTo>
                  <a:lnTo>
                    <a:pt x="41" y="91"/>
                  </a:lnTo>
                  <a:lnTo>
                    <a:pt x="44" y="93"/>
                  </a:lnTo>
                  <a:lnTo>
                    <a:pt x="47" y="94"/>
                  </a:lnTo>
                  <a:lnTo>
                    <a:pt x="50" y="95"/>
                  </a:lnTo>
                  <a:lnTo>
                    <a:pt x="51" y="98"/>
                  </a:lnTo>
                  <a:lnTo>
                    <a:pt x="53" y="100"/>
                  </a:lnTo>
                  <a:lnTo>
                    <a:pt x="54" y="103"/>
                  </a:lnTo>
                  <a:lnTo>
                    <a:pt x="56" y="106"/>
                  </a:lnTo>
                  <a:lnTo>
                    <a:pt x="56" y="110"/>
                  </a:lnTo>
                  <a:lnTo>
                    <a:pt x="57" y="113"/>
                  </a:lnTo>
                  <a:lnTo>
                    <a:pt x="60" y="114"/>
                  </a:lnTo>
                  <a:lnTo>
                    <a:pt x="62" y="114"/>
                  </a:lnTo>
                  <a:lnTo>
                    <a:pt x="64" y="114"/>
                  </a:lnTo>
                  <a:lnTo>
                    <a:pt x="66" y="114"/>
                  </a:lnTo>
                  <a:lnTo>
                    <a:pt x="66" y="112"/>
                  </a:lnTo>
                  <a:lnTo>
                    <a:pt x="64" y="107"/>
                  </a:lnTo>
                  <a:lnTo>
                    <a:pt x="63" y="104"/>
                  </a:lnTo>
                  <a:lnTo>
                    <a:pt x="63" y="101"/>
                  </a:lnTo>
                  <a:lnTo>
                    <a:pt x="63" y="101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6" y="97"/>
                  </a:lnTo>
                  <a:lnTo>
                    <a:pt x="66" y="97"/>
                  </a:lnTo>
                  <a:lnTo>
                    <a:pt x="67" y="95"/>
                  </a:lnTo>
                  <a:lnTo>
                    <a:pt x="72" y="84"/>
                  </a:lnTo>
                  <a:lnTo>
                    <a:pt x="73" y="71"/>
                  </a:lnTo>
                  <a:lnTo>
                    <a:pt x="76" y="57"/>
                  </a:lnTo>
                  <a:lnTo>
                    <a:pt x="79" y="44"/>
                  </a:lnTo>
                  <a:lnTo>
                    <a:pt x="81" y="37"/>
                  </a:lnTo>
                  <a:lnTo>
                    <a:pt x="82" y="30"/>
                  </a:lnTo>
                  <a:lnTo>
                    <a:pt x="82" y="22"/>
                  </a:lnTo>
                  <a:lnTo>
                    <a:pt x="82" y="15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3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0" name="Freeform 148"/>
            <p:cNvSpPr>
              <a:spLocks/>
            </p:cNvSpPr>
            <p:nvPr/>
          </p:nvSpPr>
          <p:spPr bwMode="auto">
            <a:xfrm>
              <a:off x="8216900" y="4486275"/>
              <a:ext cx="19050" cy="47625"/>
            </a:xfrm>
            <a:custGeom>
              <a:avLst/>
              <a:gdLst/>
              <a:ahLst/>
              <a:cxnLst>
                <a:cxn ang="0">
                  <a:pos x="3" y="29"/>
                </a:cxn>
                <a:cxn ang="0">
                  <a:pos x="5" y="28"/>
                </a:cxn>
                <a:cxn ang="0">
                  <a:pos x="6" y="25"/>
                </a:cxn>
                <a:cxn ang="0">
                  <a:pos x="8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1" y="17"/>
                </a:cxn>
                <a:cxn ang="0">
                  <a:pos x="12" y="13"/>
                </a:cxn>
                <a:cxn ang="0">
                  <a:pos x="12" y="9"/>
                </a:cxn>
                <a:cxn ang="0">
                  <a:pos x="11" y="6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9"/>
                </a:cxn>
                <a:cxn ang="0">
                  <a:pos x="3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3" y="29"/>
                </a:cxn>
              </a:cxnLst>
              <a:rect l="0" t="0" r="r" b="b"/>
              <a:pathLst>
                <a:path w="12" h="30">
                  <a:moveTo>
                    <a:pt x="3" y="29"/>
                  </a:moveTo>
                  <a:lnTo>
                    <a:pt x="5" y="28"/>
                  </a:lnTo>
                  <a:lnTo>
                    <a:pt x="6" y="25"/>
                  </a:lnTo>
                  <a:lnTo>
                    <a:pt x="8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2" y="13"/>
                  </a:lnTo>
                  <a:lnTo>
                    <a:pt x="12" y="9"/>
                  </a:lnTo>
                  <a:lnTo>
                    <a:pt x="11" y="6"/>
                  </a:lnTo>
                  <a:lnTo>
                    <a:pt x="9" y="3"/>
                  </a:lnTo>
                  <a:lnTo>
                    <a:pt x="8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9"/>
                  </a:lnTo>
                  <a:lnTo>
                    <a:pt x="3" y="14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1" name="Freeform 149"/>
            <p:cNvSpPr>
              <a:spLocks/>
            </p:cNvSpPr>
            <p:nvPr/>
          </p:nvSpPr>
          <p:spPr bwMode="auto">
            <a:xfrm>
              <a:off x="8255000" y="4606925"/>
              <a:ext cx="14288" cy="6985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23"/>
                </a:cxn>
                <a:cxn ang="0">
                  <a:pos x="0" y="29"/>
                </a:cxn>
                <a:cxn ang="0">
                  <a:pos x="1" y="34"/>
                </a:cxn>
                <a:cxn ang="0">
                  <a:pos x="3" y="38"/>
                </a:cxn>
                <a:cxn ang="0">
                  <a:pos x="6" y="42"/>
                </a:cxn>
                <a:cxn ang="0">
                  <a:pos x="6" y="42"/>
                </a:cxn>
                <a:cxn ang="0">
                  <a:pos x="7" y="42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9" y="42"/>
                </a:cxn>
                <a:cxn ang="0">
                  <a:pos x="9" y="41"/>
                </a:cxn>
                <a:cxn ang="0">
                  <a:pos x="9" y="41"/>
                </a:cxn>
                <a:cxn ang="0">
                  <a:pos x="9" y="39"/>
                </a:cxn>
                <a:cxn ang="0">
                  <a:pos x="7" y="38"/>
                </a:cxn>
                <a:cxn ang="0">
                  <a:pos x="7" y="37"/>
                </a:cxn>
                <a:cxn ang="0">
                  <a:pos x="6" y="35"/>
                </a:cxn>
                <a:cxn ang="0">
                  <a:pos x="6" y="34"/>
                </a:cxn>
                <a:cxn ang="0">
                  <a:pos x="4" y="26"/>
                </a:cxn>
                <a:cxn ang="0">
                  <a:pos x="4" y="19"/>
                </a:cxn>
                <a:cxn ang="0">
                  <a:pos x="4" y="12"/>
                </a:cxn>
                <a:cxn ang="0">
                  <a:pos x="3" y="4"/>
                </a:cxn>
              </a:cxnLst>
              <a:rect l="0" t="0" r="r" b="b"/>
              <a:pathLst>
                <a:path w="9" h="44">
                  <a:moveTo>
                    <a:pt x="3" y="4"/>
                  </a:moveTo>
                  <a:lnTo>
                    <a:pt x="3" y="3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1" y="34"/>
                  </a:lnTo>
                  <a:lnTo>
                    <a:pt x="3" y="38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9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26"/>
                  </a:lnTo>
                  <a:lnTo>
                    <a:pt x="4" y="19"/>
                  </a:lnTo>
                  <a:lnTo>
                    <a:pt x="4" y="12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2" name="Freeform 150"/>
            <p:cNvSpPr>
              <a:spLocks/>
            </p:cNvSpPr>
            <p:nvPr/>
          </p:nvSpPr>
          <p:spPr bwMode="auto">
            <a:xfrm>
              <a:off x="7885113" y="4922838"/>
              <a:ext cx="233363" cy="539750"/>
            </a:xfrm>
            <a:custGeom>
              <a:avLst/>
              <a:gdLst/>
              <a:ahLst/>
              <a:cxnLst>
                <a:cxn ang="0">
                  <a:pos x="65" y="258"/>
                </a:cxn>
                <a:cxn ang="0">
                  <a:pos x="75" y="236"/>
                </a:cxn>
                <a:cxn ang="0">
                  <a:pos x="91" y="192"/>
                </a:cxn>
                <a:cxn ang="0">
                  <a:pos x="107" y="148"/>
                </a:cxn>
                <a:cxn ang="0">
                  <a:pos x="114" y="127"/>
                </a:cxn>
                <a:cxn ang="0">
                  <a:pos x="114" y="119"/>
                </a:cxn>
                <a:cxn ang="0">
                  <a:pos x="120" y="106"/>
                </a:cxn>
                <a:cxn ang="0">
                  <a:pos x="120" y="101"/>
                </a:cxn>
                <a:cxn ang="0">
                  <a:pos x="122" y="84"/>
                </a:cxn>
                <a:cxn ang="0">
                  <a:pos x="126" y="66"/>
                </a:cxn>
                <a:cxn ang="0">
                  <a:pos x="129" y="59"/>
                </a:cxn>
                <a:cxn ang="0">
                  <a:pos x="138" y="38"/>
                </a:cxn>
                <a:cxn ang="0">
                  <a:pos x="142" y="25"/>
                </a:cxn>
                <a:cxn ang="0">
                  <a:pos x="145" y="16"/>
                </a:cxn>
                <a:cxn ang="0">
                  <a:pos x="147" y="0"/>
                </a:cxn>
                <a:cxn ang="0">
                  <a:pos x="144" y="0"/>
                </a:cxn>
                <a:cxn ang="0">
                  <a:pos x="132" y="21"/>
                </a:cxn>
                <a:cxn ang="0">
                  <a:pos x="122" y="45"/>
                </a:cxn>
                <a:cxn ang="0">
                  <a:pos x="116" y="66"/>
                </a:cxn>
                <a:cxn ang="0">
                  <a:pos x="114" y="91"/>
                </a:cxn>
                <a:cxn ang="0">
                  <a:pos x="111" y="104"/>
                </a:cxn>
                <a:cxn ang="0">
                  <a:pos x="103" y="132"/>
                </a:cxn>
                <a:cxn ang="0">
                  <a:pos x="81" y="193"/>
                </a:cxn>
                <a:cxn ang="0">
                  <a:pos x="79" y="196"/>
                </a:cxn>
                <a:cxn ang="0">
                  <a:pos x="66" y="180"/>
                </a:cxn>
                <a:cxn ang="0">
                  <a:pos x="40" y="168"/>
                </a:cxn>
                <a:cxn ang="0">
                  <a:pos x="10" y="182"/>
                </a:cxn>
                <a:cxn ang="0">
                  <a:pos x="16" y="182"/>
                </a:cxn>
                <a:cxn ang="0">
                  <a:pos x="19" y="182"/>
                </a:cxn>
                <a:cxn ang="0">
                  <a:pos x="24" y="182"/>
                </a:cxn>
                <a:cxn ang="0">
                  <a:pos x="32" y="182"/>
                </a:cxn>
                <a:cxn ang="0">
                  <a:pos x="40" y="182"/>
                </a:cxn>
                <a:cxn ang="0">
                  <a:pos x="45" y="180"/>
                </a:cxn>
                <a:cxn ang="0">
                  <a:pos x="53" y="186"/>
                </a:cxn>
                <a:cxn ang="0">
                  <a:pos x="65" y="198"/>
                </a:cxn>
                <a:cxn ang="0">
                  <a:pos x="73" y="202"/>
                </a:cxn>
                <a:cxn ang="0">
                  <a:pos x="69" y="226"/>
                </a:cxn>
                <a:cxn ang="0">
                  <a:pos x="57" y="252"/>
                </a:cxn>
                <a:cxn ang="0">
                  <a:pos x="50" y="265"/>
                </a:cxn>
                <a:cxn ang="0">
                  <a:pos x="22" y="299"/>
                </a:cxn>
                <a:cxn ang="0">
                  <a:pos x="6" y="324"/>
                </a:cxn>
                <a:cxn ang="0">
                  <a:pos x="2" y="338"/>
                </a:cxn>
                <a:cxn ang="0">
                  <a:pos x="3" y="334"/>
                </a:cxn>
                <a:cxn ang="0">
                  <a:pos x="7" y="331"/>
                </a:cxn>
                <a:cxn ang="0">
                  <a:pos x="18" y="313"/>
                </a:cxn>
                <a:cxn ang="0">
                  <a:pos x="34" y="291"/>
                </a:cxn>
                <a:cxn ang="0">
                  <a:pos x="53" y="272"/>
                </a:cxn>
                <a:cxn ang="0">
                  <a:pos x="59" y="267"/>
                </a:cxn>
              </a:cxnLst>
              <a:rect l="0" t="0" r="r" b="b"/>
              <a:pathLst>
                <a:path w="147" h="340">
                  <a:moveTo>
                    <a:pt x="60" y="265"/>
                  </a:moveTo>
                  <a:lnTo>
                    <a:pt x="63" y="262"/>
                  </a:lnTo>
                  <a:lnTo>
                    <a:pt x="65" y="258"/>
                  </a:lnTo>
                  <a:lnTo>
                    <a:pt x="67" y="253"/>
                  </a:lnTo>
                  <a:lnTo>
                    <a:pt x="69" y="250"/>
                  </a:lnTo>
                  <a:lnTo>
                    <a:pt x="75" y="236"/>
                  </a:lnTo>
                  <a:lnTo>
                    <a:pt x="81" y="221"/>
                  </a:lnTo>
                  <a:lnTo>
                    <a:pt x="86" y="207"/>
                  </a:lnTo>
                  <a:lnTo>
                    <a:pt x="91" y="192"/>
                  </a:lnTo>
                  <a:lnTo>
                    <a:pt x="97" y="177"/>
                  </a:lnTo>
                  <a:lnTo>
                    <a:pt x="103" y="163"/>
                  </a:lnTo>
                  <a:lnTo>
                    <a:pt x="107" y="148"/>
                  </a:lnTo>
                  <a:lnTo>
                    <a:pt x="113" y="133"/>
                  </a:lnTo>
                  <a:lnTo>
                    <a:pt x="114" y="130"/>
                  </a:lnTo>
                  <a:lnTo>
                    <a:pt x="114" y="127"/>
                  </a:lnTo>
                  <a:lnTo>
                    <a:pt x="114" y="126"/>
                  </a:lnTo>
                  <a:lnTo>
                    <a:pt x="114" y="123"/>
                  </a:lnTo>
                  <a:lnTo>
                    <a:pt x="114" y="119"/>
                  </a:lnTo>
                  <a:lnTo>
                    <a:pt x="116" y="114"/>
                  </a:lnTo>
                  <a:lnTo>
                    <a:pt x="117" y="110"/>
                  </a:lnTo>
                  <a:lnTo>
                    <a:pt x="120" y="106"/>
                  </a:lnTo>
                  <a:lnTo>
                    <a:pt x="120" y="104"/>
                  </a:lnTo>
                  <a:lnTo>
                    <a:pt x="120" y="103"/>
                  </a:lnTo>
                  <a:lnTo>
                    <a:pt x="120" y="101"/>
                  </a:lnTo>
                  <a:lnTo>
                    <a:pt x="120" y="100"/>
                  </a:lnTo>
                  <a:lnTo>
                    <a:pt x="120" y="91"/>
                  </a:lnTo>
                  <a:lnTo>
                    <a:pt x="122" y="84"/>
                  </a:lnTo>
                  <a:lnTo>
                    <a:pt x="122" y="76"/>
                  </a:lnTo>
                  <a:lnTo>
                    <a:pt x="125" y="69"/>
                  </a:lnTo>
                  <a:lnTo>
                    <a:pt x="126" y="66"/>
                  </a:lnTo>
                  <a:lnTo>
                    <a:pt x="127" y="64"/>
                  </a:lnTo>
                  <a:lnTo>
                    <a:pt x="127" y="62"/>
                  </a:lnTo>
                  <a:lnTo>
                    <a:pt x="129" y="59"/>
                  </a:lnTo>
                  <a:lnTo>
                    <a:pt x="132" y="51"/>
                  </a:lnTo>
                  <a:lnTo>
                    <a:pt x="135" y="45"/>
                  </a:lnTo>
                  <a:lnTo>
                    <a:pt x="138" y="38"/>
                  </a:lnTo>
                  <a:lnTo>
                    <a:pt x="141" y="31"/>
                  </a:lnTo>
                  <a:lnTo>
                    <a:pt x="142" y="28"/>
                  </a:lnTo>
                  <a:lnTo>
                    <a:pt x="142" y="25"/>
                  </a:lnTo>
                  <a:lnTo>
                    <a:pt x="142" y="23"/>
                  </a:lnTo>
                  <a:lnTo>
                    <a:pt x="144" y="21"/>
                  </a:lnTo>
                  <a:lnTo>
                    <a:pt x="145" y="16"/>
                  </a:lnTo>
                  <a:lnTo>
                    <a:pt x="147" y="10"/>
                  </a:lnTo>
                  <a:lnTo>
                    <a:pt x="147" y="6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4" y="0"/>
                  </a:lnTo>
                  <a:lnTo>
                    <a:pt x="142" y="2"/>
                  </a:lnTo>
                  <a:lnTo>
                    <a:pt x="136" y="12"/>
                  </a:lnTo>
                  <a:lnTo>
                    <a:pt x="132" y="21"/>
                  </a:lnTo>
                  <a:lnTo>
                    <a:pt x="127" y="29"/>
                  </a:lnTo>
                  <a:lnTo>
                    <a:pt x="123" y="40"/>
                  </a:lnTo>
                  <a:lnTo>
                    <a:pt x="122" y="45"/>
                  </a:lnTo>
                  <a:lnTo>
                    <a:pt x="119" y="53"/>
                  </a:lnTo>
                  <a:lnTo>
                    <a:pt x="117" y="59"/>
                  </a:lnTo>
                  <a:lnTo>
                    <a:pt x="116" y="66"/>
                  </a:lnTo>
                  <a:lnTo>
                    <a:pt x="114" y="75"/>
                  </a:lnTo>
                  <a:lnTo>
                    <a:pt x="114" y="82"/>
                  </a:lnTo>
                  <a:lnTo>
                    <a:pt x="114" y="91"/>
                  </a:lnTo>
                  <a:lnTo>
                    <a:pt x="113" y="100"/>
                  </a:lnTo>
                  <a:lnTo>
                    <a:pt x="113" y="103"/>
                  </a:lnTo>
                  <a:lnTo>
                    <a:pt x="111" y="104"/>
                  </a:lnTo>
                  <a:lnTo>
                    <a:pt x="108" y="107"/>
                  </a:lnTo>
                  <a:lnTo>
                    <a:pt x="108" y="110"/>
                  </a:lnTo>
                  <a:lnTo>
                    <a:pt x="103" y="132"/>
                  </a:lnTo>
                  <a:lnTo>
                    <a:pt x="95" y="152"/>
                  </a:lnTo>
                  <a:lnTo>
                    <a:pt x="88" y="173"/>
                  </a:lnTo>
                  <a:lnTo>
                    <a:pt x="81" y="193"/>
                  </a:lnTo>
                  <a:lnTo>
                    <a:pt x="81" y="195"/>
                  </a:lnTo>
                  <a:lnTo>
                    <a:pt x="81" y="196"/>
                  </a:lnTo>
                  <a:lnTo>
                    <a:pt x="79" y="196"/>
                  </a:lnTo>
                  <a:lnTo>
                    <a:pt x="79" y="196"/>
                  </a:lnTo>
                  <a:lnTo>
                    <a:pt x="73" y="188"/>
                  </a:lnTo>
                  <a:lnTo>
                    <a:pt x="66" y="180"/>
                  </a:lnTo>
                  <a:lnTo>
                    <a:pt x="59" y="173"/>
                  </a:lnTo>
                  <a:lnTo>
                    <a:pt x="50" y="170"/>
                  </a:lnTo>
                  <a:lnTo>
                    <a:pt x="40" y="168"/>
                  </a:lnTo>
                  <a:lnTo>
                    <a:pt x="28" y="170"/>
                  </a:lnTo>
                  <a:lnTo>
                    <a:pt x="18" y="174"/>
                  </a:lnTo>
                  <a:lnTo>
                    <a:pt x="10" y="182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6" y="182"/>
                  </a:lnTo>
                  <a:lnTo>
                    <a:pt x="18" y="182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21" y="182"/>
                  </a:lnTo>
                  <a:lnTo>
                    <a:pt x="21" y="182"/>
                  </a:lnTo>
                  <a:lnTo>
                    <a:pt x="24" y="182"/>
                  </a:lnTo>
                  <a:lnTo>
                    <a:pt x="26" y="183"/>
                  </a:lnTo>
                  <a:lnTo>
                    <a:pt x="29" y="183"/>
                  </a:lnTo>
                  <a:lnTo>
                    <a:pt x="32" y="182"/>
                  </a:lnTo>
                  <a:lnTo>
                    <a:pt x="35" y="182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3" y="180"/>
                  </a:lnTo>
                  <a:lnTo>
                    <a:pt x="44" y="180"/>
                  </a:lnTo>
                  <a:lnTo>
                    <a:pt x="45" y="180"/>
                  </a:lnTo>
                  <a:lnTo>
                    <a:pt x="47" y="182"/>
                  </a:lnTo>
                  <a:lnTo>
                    <a:pt x="48" y="182"/>
                  </a:lnTo>
                  <a:lnTo>
                    <a:pt x="53" y="186"/>
                  </a:lnTo>
                  <a:lnTo>
                    <a:pt x="57" y="190"/>
                  </a:lnTo>
                  <a:lnTo>
                    <a:pt x="60" y="195"/>
                  </a:lnTo>
                  <a:lnTo>
                    <a:pt x="65" y="198"/>
                  </a:lnTo>
                  <a:lnTo>
                    <a:pt x="67" y="199"/>
                  </a:lnTo>
                  <a:lnTo>
                    <a:pt x="70" y="201"/>
                  </a:lnTo>
                  <a:lnTo>
                    <a:pt x="73" y="202"/>
                  </a:lnTo>
                  <a:lnTo>
                    <a:pt x="76" y="204"/>
                  </a:lnTo>
                  <a:lnTo>
                    <a:pt x="73" y="215"/>
                  </a:lnTo>
                  <a:lnTo>
                    <a:pt x="69" y="226"/>
                  </a:lnTo>
                  <a:lnTo>
                    <a:pt x="65" y="237"/>
                  </a:lnTo>
                  <a:lnTo>
                    <a:pt x="60" y="248"/>
                  </a:lnTo>
                  <a:lnTo>
                    <a:pt x="57" y="252"/>
                  </a:lnTo>
                  <a:lnTo>
                    <a:pt x="54" y="256"/>
                  </a:lnTo>
                  <a:lnTo>
                    <a:pt x="53" y="261"/>
                  </a:lnTo>
                  <a:lnTo>
                    <a:pt x="50" y="265"/>
                  </a:lnTo>
                  <a:lnTo>
                    <a:pt x="41" y="277"/>
                  </a:lnTo>
                  <a:lnTo>
                    <a:pt x="31" y="287"/>
                  </a:lnTo>
                  <a:lnTo>
                    <a:pt x="22" y="299"/>
                  </a:lnTo>
                  <a:lnTo>
                    <a:pt x="13" y="311"/>
                  </a:lnTo>
                  <a:lnTo>
                    <a:pt x="9" y="318"/>
                  </a:lnTo>
                  <a:lnTo>
                    <a:pt x="6" y="324"/>
                  </a:lnTo>
                  <a:lnTo>
                    <a:pt x="2" y="331"/>
                  </a:lnTo>
                  <a:lnTo>
                    <a:pt x="0" y="340"/>
                  </a:lnTo>
                  <a:lnTo>
                    <a:pt x="2" y="338"/>
                  </a:lnTo>
                  <a:lnTo>
                    <a:pt x="2" y="337"/>
                  </a:lnTo>
                  <a:lnTo>
                    <a:pt x="3" y="335"/>
                  </a:lnTo>
                  <a:lnTo>
                    <a:pt x="3" y="334"/>
                  </a:lnTo>
                  <a:lnTo>
                    <a:pt x="5" y="332"/>
                  </a:lnTo>
                  <a:lnTo>
                    <a:pt x="6" y="331"/>
                  </a:lnTo>
                  <a:lnTo>
                    <a:pt x="7" y="331"/>
                  </a:lnTo>
                  <a:lnTo>
                    <a:pt x="9" y="330"/>
                  </a:lnTo>
                  <a:lnTo>
                    <a:pt x="13" y="321"/>
                  </a:lnTo>
                  <a:lnTo>
                    <a:pt x="18" y="313"/>
                  </a:lnTo>
                  <a:lnTo>
                    <a:pt x="24" y="306"/>
                  </a:lnTo>
                  <a:lnTo>
                    <a:pt x="29" y="299"/>
                  </a:lnTo>
                  <a:lnTo>
                    <a:pt x="34" y="291"/>
                  </a:lnTo>
                  <a:lnTo>
                    <a:pt x="40" y="286"/>
                  </a:lnTo>
                  <a:lnTo>
                    <a:pt x="47" y="278"/>
                  </a:lnTo>
                  <a:lnTo>
                    <a:pt x="53" y="272"/>
                  </a:lnTo>
                  <a:lnTo>
                    <a:pt x="54" y="271"/>
                  </a:lnTo>
                  <a:lnTo>
                    <a:pt x="56" y="268"/>
                  </a:lnTo>
                  <a:lnTo>
                    <a:pt x="59" y="267"/>
                  </a:lnTo>
                  <a:lnTo>
                    <a:pt x="60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3" name="Freeform 151"/>
            <p:cNvSpPr>
              <a:spLocks/>
            </p:cNvSpPr>
            <p:nvPr/>
          </p:nvSpPr>
          <p:spPr bwMode="auto">
            <a:xfrm>
              <a:off x="8415338" y="4730750"/>
              <a:ext cx="257175" cy="666750"/>
            </a:xfrm>
            <a:custGeom>
              <a:avLst/>
              <a:gdLst/>
              <a:ahLst/>
              <a:cxnLst>
                <a:cxn ang="0">
                  <a:pos x="154" y="275"/>
                </a:cxn>
                <a:cxn ang="0">
                  <a:pos x="154" y="246"/>
                </a:cxn>
                <a:cxn ang="0">
                  <a:pos x="154" y="229"/>
                </a:cxn>
                <a:cxn ang="0">
                  <a:pos x="155" y="228"/>
                </a:cxn>
                <a:cxn ang="0">
                  <a:pos x="159" y="210"/>
                </a:cxn>
                <a:cxn ang="0">
                  <a:pos x="158" y="177"/>
                </a:cxn>
                <a:cxn ang="0">
                  <a:pos x="151" y="142"/>
                </a:cxn>
                <a:cxn ang="0">
                  <a:pos x="135" y="112"/>
                </a:cxn>
                <a:cxn ang="0">
                  <a:pos x="111" y="87"/>
                </a:cxn>
                <a:cxn ang="0">
                  <a:pos x="88" y="65"/>
                </a:cxn>
                <a:cxn ang="0">
                  <a:pos x="63" y="43"/>
                </a:cxn>
                <a:cxn ang="0">
                  <a:pos x="39" y="23"/>
                </a:cxn>
                <a:cxn ang="0">
                  <a:pos x="23" y="8"/>
                </a:cxn>
                <a:cxn ang="0">
                  <a:pos x="16" y="2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3" y="16"/>
                </a:cxn>
                <a:cxn ang="0">
                  <a:pos x="38" y="38"/>
                </a:cxn>
                <a:cxn ang="0">
                  <a:pos x="61" y="60"/>
                </a:cxn>
                <a:cxn ang="0">
                  <a:pos x="86" y="82"/>
                </a:cxn>
                <a:cxn ang="0">
                  <a:pos x="105" y="98"/>
                </a:cxn>
                <a:cxn ang="0">
                  <a:pos x="114" y="109"/>
                </a:cxn>
                <a:cxn ang="0">
                  <a:pos x="123" y="121"/>
                </a:cxn>
                <a:cxn ang="0">
                  <a:pos x="127" y="133"/>
                </a:cxn>
                <a:cxn ang="0">
                  <a:pos x="136" y="158"/>
                </a:cxn>
                <a:cxn ang="0">
                  <a:pos x="142" y="197"/>
                </a:cxn>
                <a:cxn ang="0">
                  <a:pos x="140" y="250"/>
                </a:cxn>
                <a:cxn ang="0">
                  <a:pos x="140" y="316"/>
                </a:cxn>
                <a:cxn ang="0">
                  <a:pos x="146" y="351"/>
                </a:cxn>
                <a:cxn ang="0">
                  <a:pos x="146" y="355"/>
                </a:cxn>
                <a:cxn ang="0">
                  <a:pos x="142" y="360"/>
                </a:cxn>
                <a:cxn ang="0">
                  <a:pos x="137" y="364"/>
                </a:cxn>
                <a:cxn ang="0">
                  <a:pos x="132" y="369"/>
                </a:cxn>
                <a:cxn ang="0">
                  <a:pos x="127" y="373"/>
                </a:cxn>
                <a:cxn ang="0">
                  <a:pos x="123" y="383"/>
                </a:cxn>
                <a:cxn ang="0">
                  <a:pos x="121" y="396"/>
                </a:cxn>
                <a:cxn ang="0">
                  <a:pos x="124" y="407"/>
                </a:cxn>
                <a:cxn ang="0">
                  <a:pos x="130" y="414"/>
                </a:cxn>
                <a:cxn ang="0">
                  <a:pos x="136" y="415"/>
                </a:cxn>
                <a:cxn ang="0">
                  <a:pos x="140" y="418"/>
                </a:cxn>
                <a:cxn ang="0">
                  <a:pos x="143" y="418"/>
                </a:cxn>
                <a:cxn ang="0">
                  <a:pos x="145" y="415"/>
                </a:cxn>
                <a:cxn ang="0">
                  <a:pos x="148" y="414"/>
                </a:cxn>
                <a:cxn ang="0">
                  <a:pos x="148" y="412"/>
                </a:cxn>
                <a:cxn ang="0">
                  <a:pos x="145" y="410"/>
                </a:cxn>
                <a:cxn ang="0">
                  <a:pos x="137" y="405"/>
                </a:cxn>
                <a:cxn ang="0">
                  <a:pos x="136" y="399"/>
                </a:cxn>
                <a:cxn ang="0">
                  <a:pos x="137" y="392"/>
                </a:cxn>
                <a:cxn ang="0">
                  <a:pos x="140" y="386"/>
                </a:cxn>
                <a:cxn ang="0">
                  <a:pos x="145" y="379"/>
                </a:cxn>
                <a:cxn ang="0">
                  <a:pos x="151" y="374"/>
                </a:cxn>
                <a:cxn ang="0">
                  <a:pos x="155" y="371"/>
                </a:cxn>
                <a:cxn ang="0">
                  <a:pos x="159" y="367"/>
                </a:cxn>
                <a:cxn ang="0">
                  <a:pos x="161" y="363"/>
                </a:cxn>
                <a:cxn ang="0">
                  <a:pos x="161" y="342"/>
                </a:cxn>
                <a:cxn ang="0">
                  <a:pos x="155" y="307"/>
                </a:cxn>
              </a:cxnLst>
              <a:rect l="0" t="0" r="r" b="b"/>
              <a:pathLst>
                <a:path w="162" h="420">
                  <a:moveTo>
                    <a:pt x="154" y="289"/>
                  </a:moveTo>
                  <a:lnTo>
                    <a:pt x="154" y="275"/>
                  </a:lnTo>
                  <a:lnTo>
                    <a:pt x="154" y="260"/>
                  </a:lnTo>
                  <a:lnTo>
                    <a:pt x="154" y="246"/>
                  </a:lnTo>
                  <a:lnTo>
                    <a:pt x="154" y="231"/>
                  </a:lnTo>
                  <a:lnTo>
                    <a:pt x="154" y="229"/>
                  </a:lnTo>
                  <a:lnTo>
                    <a:pt x="155" y="229"/>
                  </a:lnTo>
                  <a:lnTo>
                    <a:pt x="155" y="228"/>
                  </a:lnTo>
                  <a:lnTo>
                    <a:pt x="157" y="228"/>
                  </a:lnTo>
                  <a:lnTo>
                    <a:pt x="159" y="210"/>
                  </a:lnTo>
                  <a:lnTo>
                    <a:pt x="159" y="193"/>
                  </a:lnTo>
                  <a:lnTo>
                    <a:pt x="158" y="177"/>
                  </a:lnTo>
                  <a:lnTo>
                    <a:pt x="155" y="159"/>
                  </a:lnTo>
                  <a:lnTo>
                    <a:pt x="151" y="142"/>
                  </a:lnTo>
                  <a:lnTo>
                    <a:pt x="143" y="127"/>
                  </a:lnTo>
                  <a:lnTo>
                    <a:pt x="135" y="112"/>
                  </a:lnTo>
                  <a:lnTo>
                    <a:pt x="123" y="99"/>
                  </a:lnTo>
                  <a:lnTo>
                    <a:pt x="111" y="87"/>
                  </a:lnTo>
                  <a:lnTo>
                    <a:pt x="99" y="76"/>
                  </a:lnTo>
                  <a:lnTo>
                    <a:pt x="88" y="65"/>
                  </a:lnTo>
                  <a:lnTo>
                    <a:pt x="76" y="54"/>
                  </a:lnTo>
                  <a:lnTo>
                    <a:pt x="63" y="43"/>
                  </a:lnTo>
                  <a:lnTo>
                    <a:pt x="51" y="33"/>
                  </a:lnTo>
                  <a:lnTo>
                    <a:pt x="39" y="23"/>
                  </a:lnTo>
                  <a:lnTo>
                    <a:pt x="26" y="13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4"/>
                  </a:lnTo>
                  <a:lnTo>
                    <a:pt x="13" y="16"/>
                  </a:lnTo>
                  <a:lnTo>
                    <a:pt x="26" y="26"/>
                  </a:lnTo>
                  <a:lnTo>
                    <a:pt x="38" y="38"/>
                  </a:lnTo>
                  <a:lnTo>
                    <a:pt x="50" y="48"/>
                  </a:lnTo>
                  <a:lnTo>
                    <a:pt x="61" y="60"/>
                  </a:lnTo>
                  <a:lnTo>
                    <a:pt x="75" y="71"/>
                  </a:lnTo>
                  <a:lnTo>
                    <a:pt x="86" y="82"/>
                  </a:lnTo>
                  <a:lnTo>
                    <a:pt x="99" y="93"/>
                  </a:lnTo>
                  <a:lnTo>
                    <a:pt x="105" y="98"/>
                  </a:lnTo>
                  <a:lnTo>
                    <a:pt x="110" y="103"/>
                  </a:lnTo>
                  <a:lnTo>
                    <a:pt x="114" y="109"/>
                  </a:lnTo>
                  <a:lnTo>
                    <a:pt x="118" y="115"/>
                  </a:lnTo>
                  <a:lnTo>
                    <a:pt x="123" y="121"/>
                  </a:lnTo>
                  <a:lnTo>
                    <a:pt x="126" y="127"/>
                  </a:lnTo>
                  <a:lnTo>
                    <a:pt x="127" y="133"/>
                  </a:lnTo>
                  <a:lnTo>
                    <a:pt x="130" y="139"/>
                  </a:lnTo>
                  <a:lnTo>
                    <a:pt x="136" y="158"/>
                  </a:lnTo>
                  <a:lnTo>
                    <a:pt x="139" y="177"/>
                  </a:lnTo>
                  <a:lnTo>
                    <a:pt x="142" y="197"/>
                  </a:lnTo>
                  <a:lnTo>
                    <a:pt x="145" y="216"/>
                  </a:lnTo>
                  <a:lnTo>
                    <a:pt x="140" y="250"/>
                  </a:lnTo>
                  <a:lnTo>
                    <a:pt x="139" y="282"/>
                  </a:lnTo>
                  <a:lnTo>
                    <a:pt x="140" y="316"/>
                  </a:lnTo>
                  <a:lnTo>
                    <a:pt x="146" y="350"/>
                  </a:lnTo>
                  <a:lnTo>
                    <a:pt x="146" y="351"/>
                  </a:lnTo>
                  <a:lnTo>
                    <a:pt x="146" y="354"/>
                  </a:lnTo>
                  <a:lnTo>
                    <a:pt x="146" y="355"/>
                  </a:lnTo>
                  <a:lnTo>
                    <a:pt x="145" y="358"/>
                  </a:lnTo>
                  <a:lnTo>
                    <a:pt x="142" y="360"/>
                  </a:lnTo>
                  <a:lnTo>
                    <a:pt x="140" y="361"/>
                  </a:lnTo>
                  <a:lnTo>
                    <a:pt x="137" y="364"/>
                  </a:lnTo>
                  <a:lnTo>
                    <a:pt x="135" y="366"/>
                  </a:lnTo>
                  <a:lnTo>
                    <a:pt x="132" y="369"/>
                  </a:lnTo>
                  <a:lnTo>
                    <a:pt x="130" y="370"/>
                  </a:lnTo>
                  <a:lnTo>
                    <a:pt x="127" y="373"/>
                  </a:lnTo>
                  <a:lnTo>
                    <a:pt x="126" y="376"/>
                  </a:lnTo>
                  <a:lnTo>
                    <a:pt x="123" y="383"/>
                  </a:lnTo>
                  <a:lnTo>
                    <a:pt x="123" y="389"/>
                  </a:lnTo>
                  <a:lnTo>
                    <a:pt x="121" y="396"/>
                  </a:lnTo>
                  <a:lnTo>
                    <a:pt x="123" y="404"/>
                  </a:lnTo>
                  <a:lnTo>
                    <a:pt x="124" y="407"/>
                  </a:lnTo>
                  <a:lnTo>
                    <a:pt x="127" y="411"/>
                  </a:lnTo>
                  <a:lnTo>
                    <a:pt x="130" y="414"/>
                  </a:lnTo>
                  <a:lnTo>
                    <a:pt x="135" y="415"/>
                  </a:lnTo>
                  <a:lnTo>
                    <a:pt x="136" y="415"/>
                  </a:lnTo>
                  <a:lnTo>
                    <a:pt x="139" y="417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3" y="418"/>
                  </a:lnTo>
                  <a:lnTo>
                    <a:pt x="145" y="417"/>
                  </a:lnTo>
                  <a:lnTo>
                    <a:pt x="145" y="415"/>
                  </a:lnTo>
                  <a:lnTo>
                    <a:pt x="146" y="414"/>
                  </a:lnTo>
                  <a:lnTo>
                    <a:pt x="148" y="414"/>
                  </a:lnTo>
                  <a:lnTo>
                    <a:pt x="148" y="412"/>
                  </a:lnTo>
                  <a:lnTo>
                    <a:pt x="148" y="412"/>
                  </a:lnTo>
                  <a:lnTo>
                    <a:pt x="148" y="411"/>
                  </a:lnTo>
                  <a:lnTo>
                    <a:pt x="145" y="410"/>
                  </a:lnTo>
                  <a:lnTo>
                    <a:pt x="140" y="408"/>
                  </a:lnTo>
                  <a:lnTo>
                    <a:pt x="137" y="405"/>
                  </a:lnTo>
                  <a:lnTo>
                    <a:pt x="136" y="402"/>
                  </a:lnTo>
                  <a:lnTo>
                    <a:pt x="136" y="399"/>
                  </a:lnTo>
                  <a:lnTo>
                    <a:pt x="136" y="395"/>
                  </a:lnTo>
                  <a:lnTo>
                    <a:pt x="137" y="392"/>
                  </a:lnTo>
                  <a:lnTo>
                    <a:pt x="139" y="389"/>
                  </a:lnTo>
                  <a:lnTo>
                    <a:pt x="140" y="386"/>
                  </a:lnTo>
                  <a:lnTo>
                    <a:pt x="143" y="382"/>
                  </a:lnTo>
                  <a:lnTo>
                    <a:pt x="145" y="379"/>
                  </a:lnTo>
                  <a:lnTo>
                    <a:pt x="148" y="376"/>
                  </a:lnTo>
                  <a:lnTo>
                    <a:pt x="151" y="374"/>
                  </a:lnTo>
                  <a:lnTo>
                    <a:pt x="154" y="373"/>
                  </a:lnTo>
                  <a:lnTo>
                    <a:pt x="155" y="371"/>
                  </a:lnTo>
                  <a:lnTo>
                    <a:pt x="158" y="370"/>
                  </a:lnTo>
                  <a:lnTo>
                    <a:pt x="159" y="367"/>
                  </a:lnTo>
                  <a:lnTo>
                    <a:pt x="161" y="366"/>
                  </a:lnTo>
                  <a:lnTo>
                    <a:pt x="161" y="363"/>
                  </a:lnTo>
                  <a:lnTo>
                    <a:pt x="162" y="360"/>
                  </a:lnTo>
                  <a:lnTo>
                    <a:pt x="161" y="342"/>
                  </a:lnTo>
                  <a:lnTo>
                    <a:pt x="158" y="325"/>
                  </a:lnTo>
                  <a:lnTo>
                    <a:pt x="155" y="307"/>
                  </a:lnTo>
                  <a:lnTo>
                    <a:pt x="154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4" name="Freeform 152"/>
            <p:cNvSpPr>
              <a:spLocks/>
            </p:cNvSpPr>
            <p:nvPr/>
          </p:nvSpPr>
          <p:spPr bwMode="auto">
            <a:xfrm>
              <a:off x="8224838" y="5024438"/>
              <a:ext cx="46038" cy="379413"/>
            </a:xfrm>
            <a:custGeom>
              <a:avLst/>
              <a:gdLst/>
              <a:ahLst/>
              <a:cxnLst>
                <a:cxn ang="0">
                  <a:pos x="19" y="61"/>
                </a:cxn>
                <a:cxn ang="0">
                  <a:pos x="22" y="49"/>
                </a:cxn>
                <a:cxn ang="0">
                  <a:pos x="25" y="37"/>
                </a:cxn>
                <a:cxn ang="0">
                  <a:pos x="28" y="25"/>
                </a:cxn>
                <a:cxn ang="0">
                  <a:pos x="29" y="12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9" y="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2" y="9"/>
                </a:cxn>
                <a:cxn ang="0">
                  <a:pos x="17" y="18"/>
                </a:cxn>
                <a:cxn ang="0">
                  <a:pos x="12" y="28"/>
                </a:cxn>
                <a:cxn ang="0">
                  <a:pos x="9" y="39"/>
                </a:cxn>
                <a:cxn ang="0">
                  <a:pos x="3" y="65"/>
                </a:cxn>
                <a:cxn ang="0">
                  <a:pos x="0" y="91"/>
                </a:cxn>
                <a:cxn ang="0">
                  <a:pos x="0" y="118"/>
                </a:cxn>
                <a:cxn ang="0">
                  <a:pos x="0" y="144"/>
                </a:cxn>
                <a:cxn ang="0">
                  <a:pos x="1" y="167"/>
                </a:cxn>
                <a:cxn ang="0">
                  <a:pos x="4" y="191"/>
                </a:cxn>
                <a:cxn ang="0">
                  <a:pos x="9" y="214"/>
                </a:cxn>
                <a:cxn ang="0">
                  <a:pos x="14" y="238"/>
                </a:cxn>
                <a:cxn ang="0">
                  <a:pos x="14" y="238"/>
                </a:cxn>
                <a:cxn ang="0">
                  <a:pos x="16" y="238"/>
                </a:cxn>
                <a:cxn ang="0">
                  <a:pos x="17" y="238"/>
                </a:cxn>
                <a:cxn ang="0">
                  <a:pos x="17" y="239"/>
                </a:cxn>
                <a:cxn ang="0">
                  <a:pos x="19" y="239"/>
                </a:cxn>
                <a:cxn ang="0">
                  <a:pos x="20" y="239"/>
                </a:cxn>
                <a:cxn ang="0">
                  <a:pos x="20" y="239"/>
                </a:cxn>
                <a:cxn ang="0">
                  <a:pos x="22" y="239"/>
                </a:cxn>
                <a:cxn ang="0">
                  <a:pos x="22" y="239"/>
                </a:cxn>
                <a:cxn ang="0">
                  <a:pos x="22" y="238"/>
                </a:cxn>
                <a:cxn ang="0">
                  <a:pos x="22" y="238"/>
                </a:cxn>
                <a:cxn ang="0">
                  <a:pos x="22" y="238"/>
                </a:cxn>
                <a:cxn ang="0">
                  <a:pos x="22" y="238"/>
                </a:cxn>
                <a:cxn ang="0">
                  <a:pos x="23" y="238"/>
                </a:cxn>
                <a:cxn ang="0">
                  <a:pos x="23" y="239"/>
                </a:cxn>
                <a:cxn ang="0">
                  <a:pos x="23" y="239"/>
                </a:cxn>
                <a:cxn ang="0">
                  <a:pos x="25" y="238"/>
                </a:cxn>
                <a:cxn ang="0">
                  <a:pos x="25" y="236"/>
                </a:cxn>
                <a:cxn ang="0">
                  <a:pos x="25" y="235"/>
                </a:cxn>
                <a:cxn ang="0">
                  <a:pos x="25" y="235"/>
                </a:cxn>
                <a:cxn ang="0">
                  <a:pos x="22" y="211"/>
                </a:cxn>
                <a:cxn ang="0">
                  <a:pos x="19" y="188"/>
                </a:cxn>
                <a:cxn ang="0">
                  <a:pos x="17" y="165"/>
                </a:cxn>
                <a:cxn ang="0">
                  <a:pos x="14" y="141"/>
                </a:cxn>
                <a:cxn ang="0">
                  <a:pos x="13" y="131"/>
                </a:cxn>
                <a:cxn ang="0">
                  <a:pos x="13" y="121"/>
                </a:cxn>
                <a:cxn ang="0">
                  <a:pos x="13" y="110"/>
                </a:cxn>
                <a:cxn ang="0">
                  <a:pos x="14" y="100"/>
                </a:cxn>
                <a:cxn ang="0">
                  <a:pos x="16" y="90"/>
                </a:cxn>
                <a:cxn ang="0">
                  <a:pos x="17" y="80"/>
                </a:cxn>
                <a:cxn ang="0">
                  <a:pos x="17" y="71"/>
                </a:cxn>
                <a:cxn ang="0">
                  <a:pos x="19" y="61"/>
                </a:cxn>
              </a:cxnLst>
              <a:rect l="0" t="0" r="r" b="b"/>
              <a:pathLst>
                <a:path w="29" h="239">
                  <a:moveTo>
                    <a:pt x="19" y="61"/>
                  </a:moveTo>
                  <a:lnTo>
                    <a:pt x="22" y="49"/>
                  </a:lnTo>
                  <a:lnTo>
                    <a:pt x="25" y="37"/>
                  </a:lnTo>
                  <a:lnTo>
                    <a:pt x="28" y="25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9" y="6"/>
                  </a:lnTo>
                  <a:lnTo>
                    <a:pt x="29" y="3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9"/>
                  </a:lnTo>
                  <a:lnTo>
                    <a:pt x="17" y="18"/>
                  </a:lnTo>
                  <a:lnTo>
                    <a:pt x="12" y="28"/>
                  </a:lnTo>
                  <a:lnTo>
                    <a:pt x="9" y="39"/>
                  </a:lnTo>
                  <a:lnTo>
                    <a:pt x="3" y="65"/>
                  </a:lnTo>
                  <a:lnTo>
                    <a:pt x="0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67"/>
                  </a:lnTo>
                  <a:lnTo>
                    <a:pt x="4" y="191"/>
                  </a:lnTo>
                  <a:lnTo>
                    <a:pt x="9" y="214"/>
                  </a:lnTo>
                  <a:lnTo>
                    <a:pt x="14" y="238"/>
                  </a:lnTo>
                  <a:lnTo>
                    <a:pt x="14" y="238"/>
                  </a:lnTo>
                  <a:lnTo>
                    <a:pt x="16" y="238"/>
                  </a:lnTo>
                  <a:lnTo>
                    <a:pt x="17" y="238"/>
                  </a:lnTo>
                  <a:lnTo>
                    <a:pt x="17" y="239"/>
                  </a:lnTo>
                  <a:lnTo>
                    <a:pt x="19" y="239"/>
                  </a:lnTo>
                  <a:lnTo>
                    <a:pt x="20" y="239"/>
                  </a:lnTo>
                  <a:lnTo>
                    <a:pt x="20" y="239"/>
                  </a:lnTo>
                  <a:lnTo>
                    <a:pt x="22" y="239"/>
                  </a:lnTo>
                  <a:lnTo>
                    <a:pt x="22" y="239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2" y="238"/>
                  </a:lnTo>
                  <a:lnTo>
                    <a:pt x="23" y="238"/>
                  </a:lnTo>
                  <a:lnTo>
                    <a:pt x="23" y="239"/>
                  </a:lnTo>
                  <a:lnTo>
                    <a:pt x="23" y="239"/>
                  </a:lnTo>
                  <a:lnTo>
                    <a:pt x="25" y="238"/>
                  </a:lnTo>
                  <a:lnTo>
                    <a:pt x="25" y="236"/>
                  </a:lnTo>
                  <a:lnTo>
                    <a:pt x="25" y="235"/>
                  </a:lnTo>
                  <a:lnTo>
                    <a:pt x="25" y="235"/>
                  </a:lnTo>
                  <a:lnTo>
                    <a:pt x="22" y="211"/>
                  </a:lnTo>
                  <a:lnTo>
                    <a:pt x="19" y="188"/>
                  </a:lnTo>
                  <a:lnTo>
                    <a:pt x="17" y="165"/>
                  </a:lnTo>
                  <a:lnTo>
                    <a:pt x="14" y="141"/>
                  </a:lnTo>
                  <a:lnTo>
                    <a:pt x="13" y="131"/>
                  </a:lnTo>
                  <a:lnTo>
                    <a:pt x="13" y="121"/>
                  </a:lnTo>
                  <a:lnTo>
                    <a:pt x="13" y="110"/>
                  </a:lnTo>
                  <a:lnTo>
                    <a:pt x="14" y="100"/>
                  </a:lnTo>
                  <a:lnTo>
                    <a:pt x="16" y="90"/>
                  </a:lnTo>
                  <a:lnTo>
                    <a:pt x="17" y="80"/>
                  </a:lnTo>
                  <a:lnTo>
                    <a:pt x="17" y="71"/>
                  </a:lnTo>
                  <a:lnTo>
                    <a:pt x="19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5" name="Freeform 153"/>
            <p:cNvSpPr>
              <a:spLocks/>
            </p:cNvSpPr>
            <p:nvPr/>
          </p:nvSpPr>
          <p:spPr bwMode="auto">
            <a:xfrm>
              <a:off x="8286750" y="5194300"/>
              <a:ext cx="84138" cy="230188"/>
            </a:xfrm>
            <a:custGeom>
              <a:avLst/>
              <a:gdLst/>
              <a:ahLst/>
              <a:cxnLst>
                <a:cxn ang="0">
                  <a:pos x="50" y="21"/>
                </a:cxn>
                <a:cxn ang="0">
                  <a:pos x="52" y="17"/>
                </a:cxn>
                <a:cxn ang="0">
                  <a:pos x="53" y="11"/>
                </a:cxn>
                <a:cxn ang="0">
                  <a:pos x="53" y="5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7" y="2"/>
                </a:cxn>
                <a:cxn ang="0">
                  <a:pos x="40" y="11"/>
                </a:cxn>
                <a:cxn ang="0">
                  <a:pos x="33" y="21"/>
                </a:cxn>
                <a:cxn ang="0">
                  <a:pos x="28" y="33"/>
                </a:cxn>
                <a:cxn ang="0">
                  <a:pos x="22" y="43"/>
                </a:cxn>
                <a:cxn ang="0">
                  <a:pos x="15" y="59"/>
                </a:cxn>
                <a:cxn ang="0">
                  <a:pos x="9" y="75"/>
                </a:cxn>
                <a:cxn ang="0">
                  <a:pos x="5" y="91"/>
                </a:cxn>
                <a:cxn ang="0">
                  <a:pos x="0" y="109"/>
                </a:cxn>
                <a:cxn ang="0">
                  <a:pos x="0" y="113"/>
                </a:cxn>
                <a:cxn ang="0">
                  <a:pos x="0" y="118"/>
                </a:cxn>
                <a:cxn ang="0">
                  <a:pos x="0" y="122"/>
                </a:cxn>
                <a:cxn ang="0">
                  <a:pos x="2" y="128"/>
                </a:cxn>
                <a:cxn ang="0">
                  <a:pos x="2" y="129"/>
                </a:cxn>
                <a:cxn ang="0">
                  <a:pos x="5" y="131"/>
                </a:cxn>
                <a:cxn ang="0">
                  <a:pos x="6" y="132"/>
                </a:cxn>
                <a:cxn ang="0">
                  <a:pos x="8" y="134"/>
                </a:cxn>
                <a:cxn ang="0">
                  <a:pos x="14" y="137"/>
                </a:cxn>
                <a:cxn ang="0">
                  <a:pos x="19" y="140"/>
                </a:cxn>
                <a:cxn ang="0">
                  <a:pos x="25" y="141"/>
                </a:cxn>
                <a:cxn ang="0">
                  <a:pos x="30" y="145"/>
                </a:cxn>
                <a:cxn ang="0">
                  <a:pos x="31" y="144"/>
                </a:cxn>
                <a:cxn ang="0">
                  <a:pos x="33" y="144"/>
                </a:cxn>
                <a:cxn ang="0">
                  <a:pos x="35" y="144"/>
                </a:cxn>
                <a:cxn ang="0">
                  <a:pos x="35" y="142"/>
                </a:cxn>
                <a:cxn ang="0">
                  <a:pos x="35" y="137"/>
                </a:cxn>
                <a:cxn ang="0">
                  <a:pos x="31" y="132"/>
                </a:cxn>
                <a:cxn ang="0">
                  <a:pos x="24" y="129"/>
                </a:cxn>
                <a:cxn ang="0">
                  <a:pos x="18" y="126"/>
                </a:cxn>
                <a:cxn ang="0">
                  <a:pos x="15" y="123"/>
                </a:cxn>
                <a:cxn ang="0">
                  <a:pos x="14" y="119"/>
                </a:cxn>
                <a:cxn ang="0">
                  <a:pos x="12" y="115"/>
                </a:cxn>
                <a:cxn ang="0">
                  <a:pos x="14" y="110"/>
                </a:cxn>
                <a:cxn ang="0">
                  <a:pos x="21" y="87"/>
                </a:cxn>
                <a:cxn ang="0">
                  <a:pos x="31" y="65"/>
                </a:cxn>
                <a:cxn ang="0">
                  <a:pos x="41" y="43"/>
                </a:cxn>
                <a:cxn ang="0">
                  <a:pos x="50" y="21"/>
                </a:cxn>
              </a:cxnLst>
              <a:rect l="0" t="0" r="r" b="b"/>
              <a:pathLst>
                <a:path w="53" h="145">
                  <a:moveTo>
                    <a:pt x="50" y="21"/>
                  </a:moveTo>
                  <a:lnTo>
                    <a:pt x="52" y="17"/>
                  </a:lnTo>
                  <a:lnTo>
                    <a:pt x="53" y="11"/>
                  </a:lnTo>
                  <a:lnTo>
                    <a:pt x="53" y="5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0" y="11"/>
                  </a:lnTo>
                  <a:lnTo>
                    <a:pt x="33" y="21"/>
                  </a:lnTo>
                  <a:lnTo>
                    <a:pt x="28" y="33"/>
                  </a:lnTo>
                  <a:lnTo>
                    <a:pt x="22" y="43"/>
                  </a:lnTo>
                  <a:lnTo>
                    <a:pt x="15" y="59"/>
                  </a:lnTo>
                  <a:lnTo>
                    <a:pt x="9" y="75"/>
                  </a:lnTo>
                  <a:lnTo>
                    <a:pt x="5" y="91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2" y="128"/>
                  </a:lnTo>
                  <a:lnTo>
                    <a:pt x="2" y="129"/>
                  </a:lnTo>
                  <a:lnTo>
                    <a:pt x="5" y="131"/>
                  </a:lnTo>
                  <a:lnTo>
                    <a:pt x="6" y="132"/>
                  </a:lnTo>
                  <a:lnTo>
                    <a:pt x="8" y="134"/>
                  </a:lnTo>
                  <a:lnTo>
                    <a:pt x="14" y="137"/>
                  </a:lnTo>
                  <a:lnTo>
                    <a:pt x="19" y="140"/>
                  </a:lnTo>
                  <a:lnTo>
                    <a:pt x="25" y="141"/>
                  </a:lnTo>
                  <a:lnTo>
                    <a:pt x="30" y="145"/>
                  </a:lnTo>
                  <a:lnTo>
                    <a:pt x="31" y="144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2"/>
                  </a:lnTo>
                  <a:lnTo>
                    <a:pt x="35" y="137"/>
                  </a:lnTo>
                  <a:lnTo>
                    <a:pt x="31" y="132"/>
                  </a:lnTo>
                  <a:lnTo>
                    <a:pt x="24" y="129"/>
                  </a:lnTo>
                  <a:lnTo>
                    <a:pt x="18" y="126"/>
                  </a:lnTo>
                  <a:lnTo>
                    <a:pt x="15" y="123"/>
                  </a:lnTo>
                  <a:lnTo>
                    <a:pt x="14" y="119"/>
                  </a:lnTo>
                  <a:lnTo>
                    <a:pt x="12" y="115"/>
                  </a:lnTo>
                  <a:lnTo>
                    <a:pt x="14" y="110"/>
                  </a:lnTo>
                  <a:lnTo>
                    <a:pt x="21" y="87"/>
                  </a:lnTo>
                  <a:lnTo>
                    <a:pt x="31" y="65"/>
                  </a:lnTo>
                  <a:lnTo>
                    <a:pt x="41" y="43"/>
                  </a:lnTo>
                  <a:lnTo>
                    <a:pt x="5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6" name="Freeform 154"/>
            <p:cNvSpPr>
              <a:spLocks/>
            </p:cNvSpPr>
            <p:nvPr/>
          </p:nvSpPr>
          <p:spPr bwMode="auto">
            <a:xfrm>
              <a:off x="8482013" y="5221288"/>
              <a:ext cx="125413" cy="142875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4" y="26"/>
                </a:cxn>
                <a:cxn ang="0">
                  <a:pos x="56" y="21"/>
                </a:cxn>
                <a:cxn ang="0">
                  <a:pos x="68" y="16"/>
                </a:cxn>
                <a:cxn ang="0">
                  <a:pos x="76" y="10"/>
                </a:cxn>
                <a:cxn ang="0">
                  <a:pos x="79" y="2"/>
                </a:cxn>
                <a:cxn ang="0">
                  <a:pos x="68" y="1"/>
                </a:cxn>
                <a:cxn ang="0">
                  <a:pos x="50" y="5"/>
                </a:cxn>
                <a:cxn ang="0">
                  <a:pos x="34" y="13"/>
                </a:cxn>
                <a:cxn ang="0">
                  <a:pos x="18" y="21"/>
                </a:cxn>
                <a:cxn ang="0">
                  <a:pos x="6" y="29"/>
                </a:cxn>
                <a:cxn ang="0">
                  <a:pos x="2" y="36"/>
                </a:cxn>
                <a:cxn ang="0">
                  <a:pos x="0" y="45"/>
                </a:cxn>
                <a:cxn ang="0">
                  <a:pos x="5" y="54"/>
                </a:cxn>
                <a:cxn ang="0">
                  <a:pos x="12" y="60"/>
                </a:cxn>
                <a:cxn ang="0">
                  <a:pos x="21" y="67"/>
                </a:cxn>
                <a:cxn ang="0">
                  <a:pos x="28" y="71"/>
                </a:cxn>
                <a:cxn ang="0">
                  <a:pos x="30" y="74"/>
                </a:cxn>
                <a:cxn ang="0">
                  <a:pos x="31" y="77"/>
                </a:cxn>
                <a:cxn ang="0">
                  <a:pos x="28" y="79"/>
                </a:cxn>
                <a:cxn ang="0">
                  <a:pos x="25" y="83"/>
                </a:cxn>
                <a:cxn ang="0">
                  <a:pos x="21" y="87"/>
                </a:cxn>
                <a:cxn ang="0">
                  <a:pos x="18" y="90"/>
                </a:cxn>
                <a:cxn ang="0">
                  <a:pos x="18" y="90"/>
                </a:cxn>
                <a:cxn ang="0">
                  <a:pos x="21" y="90"/>
                </a:cxn>
                <a:cxn ang="0">
                  <a:pos x="25" y="87"/>
                </a:cxn>
                <a:cxn ang="0">
                  <a:pos x="28" y="86"/>
                </a:cxn>
                <a:cxn ang="0">
                  <a:pos x="30" y="86"/>
                </a:cxn>
                <a:cxn ang="0">
                  <a:pos x="34" y="84"/>
                </a:cxn>
                <a:cxn ang="0">
                  <a:pos x="38" y="83"/>
                </a:cxn>
                <a:cxn ang="0">
                  <a:pos x="43" y="79"/>
                </a:cxn>
                <a:cxn ang="0">
                  <a:pos x="41" y="71"/>
                </a:cxn>
                <a:cxn ang="0">
                  <a:pos x="33" y="62"/>
                </a:cxn>
                <a:cxn ang="0">
                  <a:pos x="18" y="52"/>
                </a:cxn>
                <a:cxn ang="0">
                  <a:pos x="12" y="45"/>
                </a:cxn>
                <a:cxn ang="0">
                  <a:pos x="12" y="43"/>
                </a:cxn>
                <a:cxn ang="0">
                  <a:pos x="15" y="39"/>
                </a:cxn>
                <a:cxn ang="0">
                  <a:pos x="22" y="35"/>
                </a:cxn>
              </a:cxnLst>
              <a:rect l="0" t="0" r="r" b="b"/>
              <a:pathLst>
                <a:path w="79" h="90">
                  <a:moveTo>
                    <a:pt x="27" y="33"/>
                  </a:moveTo>
                  <a:lnTo>
                    <a:pt x="33" y="30"/>
                  </a:lnTo>
                  <a:lnTo>
                    <a:pt x="38" y="27"/>
                  </a:lnTo>
                  <a:lnTo>
                    <a:pt x="44" y="26"/>
                  </a:lnTo>
                  <a:lnTo>
                    <a:pt x="50" y="23"/>
                  </a:lnTo>
                  <a:lnTo>
                    <a:pt x="56" y="21"/>
                  </a:lnTo>
                  <a:lnTo>
                    <a:pt x="62" y="19"/>
                  </a:lnTo>
                  <a:lnTo>
                    <a:pt x="68" y="16"/>
                  </a:lnTo>
                  <a:lnTo>
                    <a:pt x="74" y="11"/>
                  </a:lnTo>
                  <a:lnTo>
                    <a:pt x="76" y="10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59" y="2"/>
                  </a:lnTo>
                  <a:lnTo>
                    <a:pt x="50" y="5"/>
                  </a:lnTo>
                  <a:lnTo>
                    <a:pt x="41" y="8"/>
                  </a:lnTo>
                  <a:lnTo>
                    <a:pt x="34" y="13"/>
                  </a:lnTo>
                  <a:lnTo>
                    <a:pt x="25" y="17"/>
                  </a:lnTo>
                  <a:lnTo>
                    <a:pt x="18" y="21"/>
                  </a:lnTo>
                  <a:lnTo>
                    <a:pt x="9" y="26"/>
                  </a:lnTo>
                  <a:lnTo>
                    <a:pt x="6" y="29"/>
                  </a:lnTo>
                  <a:lnTo>
                    <a:pt x="3" y="32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8" y="57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1" y="67"/>
                  </a:lnTo>
                  <a:lnTo>
                    <a:pt x="27" y="70"/>
                  </a:lnTo>
                  <a:lnTo>
                    <a:pt x="28" y="71"/>
                  </a:lnTo>
                  <a:lnTo>
                    <a:pt x="30" y="73"/>
                  </a:lnTo>
                  <a:lnTo>
                    <a:pt x="30" y="74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0" y="77"/>
                  </a:lnTo>
                  <a:lnTo>
                    <a:pt x="28" y="79"/>
                  </a:lnTo>
                  <a:lnTo>
                    <a:pt x="27" y="80"/>
                  </a:lnTo>
                  <a:lnTo>
                    <a:pt x="25" y="83"/>
                  </a:lnTo>
                  <a:lnTo>
                    <a:pt x="22" y="84"/>
                  </a:lnTo>
                  <a:lnTo>
                    <a:pt x="21" y="87"/>
                  </a:lnTo>
                  <a:lnTo>
                    <a:pt x="18" y="89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21" y="90"/>
                  </a:lnTo>
                  <a:lnTo>
                    <a:pt x="22" y="89"/>
                  </a:lnTo>
                  <a:lnTo>
                    <a:pt x="25" y="87"/>
                  </a:lnTo>
                  <a:lnTo>
                    <a:pt x="27" y="86"/>
                  </a:lnTo>
                  <a:lnTo>
                    <a:pt x="28" y="86"/>
                  </a:lnTo>
                  <a:lnTo>
                    <a:pt x="30" y="86"/>
                  </a:lnTo>
                  <a:lnTo>
                    <a:pt x="30" y="86"/>
                  </a:lnTo>
                  <a:lnTo>
                    <a:pt x="31" y="87"/>
                  </a:lnTo>
                  <a:lnTo>
                    <a:pt x="34" y="84"/>
                  </a:lnTo>
                  <a:lnTo>
                    <a:pt x="37" y="84"/>
                  </a:lnTo>
                  <a:lnTo>
                    <a:pt x="38" y="83"/>
                  </a:lnTo>
                  <a:lnTo>
                    <a:pt x="41" y="82"/>
                  </a:lnTo>
                  <a:lnTo>
                    <a:pt x="43" y="79"/>
                  </a:lnTo>
                  <a:lnTo>
                    <a:pt x="43" y="74"/>
                  </a:lnTo>
                  <a:lnTo>
                    <a:pt x="41" y="71"/>
                  </a:lnTo>
                  <a:lnTo>
                    <a:pt x="40" y="68"/>
                  </a:lnTo>
                  <a:lnTo>
                    <a:pt x="33" y="62"/>
                  </a:lnTo>
                  <a:lnTo>
                    <a:pt x="25" y="58"/>
                  </a:lnTo>
                  <a:lnTo>
                    <a:pt x="18" y="52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5" y="39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7" name="Freeform 155"/>
            <p:cNvSpPr>
              <a:spLocks/>
            </p:cNvSpPr>
            <p:nvPr/>
          </p:nvSpPr>
          <p:spPr bwMode="auto">
            <a:xfrm>
              <a:off x="8355013" y="5411788"/>
              <a:ext cx="201613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4" y="7"/>
                </a:cxn>
                <a:cxn ang="0">
                  <a:pos x="7" y="8"/>
                </a:cxn>
                <a:cxn ang="0">
                  <a:pos x="19" y="13"/>
                </a:cxn>
                <a:cxn ang="0">
                  <a:pos x="32" y="16"/>
                </a:cxn>
                <a:cxn ang="0">
                  <a:pos x="44" y="19"/>
                </a:cxn>
                <a:cxn ang="0">
                  <a:pos x="57" y="20"/>
                </a:cxn>
                <a:cxn ang="0">
                  <a:pos x="70" y="23"/>
                </a:cxn>
                <a:cxn ang="0">
                  <a:pos x="83" y="24"/>
                </a:cxn>
                <a:cxn ang="0">
                  <a:pos x="96" y="26"/>
                </a:cxn>
                <a:cxn ang="0">
                  <a:pos x="110" y="29"/>
                </a:cxn>
                <a:cxn ang="0">
                  <a:pos x="114" y="29"/>
                </a:cxn>
                <a:cxn ang="0">
                  <a:pos x="118" y="27"/>
                </a:cxn>
                <a:cxn ang="0">
                  <a:pos x="121" y="27"/>
                </a:cxn>
                <a:cxn ang="0">
                  <a:pos x="126" y="27"/>
                </a:cxn>
                <a:cxn ang="0">
                  <a:pos x="127" y="27"/>
                </a:cxn>
                <a:cxn ang="0">
                  <a:pos x="127" y="27"/>
                </a:cxn>
                <a:cxn ang="0">
                  <a:pos x="127" y="26"/>
                </a:cxn>
                <a:cxn ang="0">
                  <a:pos x="127" y="26"/>
                </a:cxn>
                <a:cxn ang="0">
                  <a:pos x="118" y="22"/>
                </a:cxn>
                <a:cxn ang="0">
                  <a:pos x="110" y="19"/>
                </a:cxn>
                <a:cxn ang="0">
                  <a:pos x="101" y="16"/>
                </a:cxn>
                <a:cxn ang="0">
                  <a:pos x="91" y="13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3" y="8"/>
                </a:cxn>
                <a:cxn ang="0">
                  <a:pos x="53" y="7"/>
                </a:cxn>
                <a:cxn ang="0">
                  <a:pos x="47" y="7"/>
                </a:cxn>
                <a:cxn ang="0">
                  <a:pos x="39" y="5"/>
                </a:cxn>
                <a:cxn ang="0">
                  <a:pos x="33" y="4"/>
                </a:cxn>
                <a:cxn ang="0">
                  <a:pos x="26" y="3"/>
                </a:cxn>
                <a:cxn ang="0">
                  <a:pos x="20" y="3"/>
                </a:cxn>
                <a:cxn ang="0">
                  <a:pos x="13" y="1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127" h="29">
                  <a:moveTo>
                    <a:pt x="0" y="0"/>
                  </a:moveTo>
                  <a:lnTo>
                    <a:pt x="0" y="3"/>
                  </a:lnTo>
                  <a:lnTo>
                    <a:pt x="1" y="5"/>
                  </a:lnTo>
                  <a:lnTo>
                    <a:pt x="4" y="7"/>
                  </a:lnTo>
                  <a:lnTo>
                    <a:pt x="7" y="8"/>
                  </a:lnTo>
                  <a:lnTo>
                    <a:pt x="19" y="13"/>
                  </a:lnTo>
                  <a:lnTo>
                    <a:pt x="32" y="16"/>
                  </a:lnTo>
                  <a:lnTo>
                    <a:pt x="44" y="19"/>
                  </a:lnTo>
                  <a:lnTo>
                    <a:pt x="57" y="20"/>
                  </a:lnTo>
                  <a:lnTo>
                    <a:pt x="70" y="23"/>
                  </a:lnTo>
                  <a:lnTo>
                    <a:pt x="83" y="24"/>
                  </a:lnTo>
                  <a:lnTo>
                    <a:pt x="96" y="26"/>
                  </a:lnTo>
                  <a:lnTo>
                    <a:pt x="110" y="29"/>
                  </a:lnTo>
                  <a:lnTo>
                    <a:pt x="114" y="29"/>
                  </a:lnTo>
                  <a:lnTo>
                    <a:pt x="118" y="27"/>
                  </a:lnTo>
                  <a:lnTo>
                    <a:pt x="121" y="27"/>
                  </a:lnTo>
                  <a:lnTo>
                    <a:pt x="126" y="27"/>
                  </a:lnTo>
                  <a:lnTo>
                    <a:pt x="127" y="27"/>
                  </a:lnTo>
                  <a:lnTo>
                    <a:pt x="127" y="27"/>
                  </a:lnTo>
                  <a:lnTo>
                    <a:pt x="127" y="26"/>
                  </a:lnTo>
                  <a:lnTo>
                    <a:pt x="127" y="26"/>
                  </a:lnTo>
                  <a:lnTo>
                    <a:pt x="118" y="22"/>
                  </a:lnTo>
                  <a:lnTo>
                    <a:pt x="110" y="19"/>
                  </a:lnTo>
                  <a:lnTo>
                    <a:pt x="101" y="16"/>
                  </a:lnTo>
                  <a:lnTo>
                    <a:pt x="91" y="13"/>
                  </a:lnTo>
                  <a:lnTo>
                    <a:pt x="82" y="11"/>
                  </a:lnTo>
                  <a:lnTo>
                    <a:pt x="72" y="10"/>
                  </a:lnTo>
                  <a:lnTo>
                    <a:pt x="63" y="8"/>
                  </a:lnTo>
                  <a:lnTo>
                    <a:pt x="53" y="7"/>
                  </a:lnTo>
                  <a:lnTo>
                    <a:pt x="47" y="7"/>
                  </a:lnTo>
                  <a:lnTo>
                    <a:pt x="39" y="5"/>
                  </a:lnTo>
                  <a:lnTo>
                    <a:pt x="33" y="4"/>
                  </a:lnTo>
                  <a:lnTo>
                    <a:pt x="26" y="3"/>
                  </a:lnTo>
                  <a:lnTo>
                    <a:pt x="20" y="3"/>
                  </a:lnTo>
                  <a:lnTo>
                    <a:pt x="13" y="1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8" name="Freeform 156"/>
            <p:cNvSpPr>
              <a:spLocks noEditPoints="1"/>
            </p:cNvSpPr>
            <p:nvPr/>
          </p:nvSpPr>
          <p:spPr bwMode="auto">
            <a:xfrm>
              <a:off x="7783513" y="5408613"/>
              <a:ext cx="849313" cy="454025"/>
            </a:xfrm>
            <a:custGeom>
              <a:avLst/>
              <a:gdLst/>
              <a:ahLst/>
              <a:cxnLst>
                <a:cxn ang="0">
                  <a:pos x="521" y="34"/>
                </a:cxn>
                <a:cxn ang="0">
                  <a:pos x="470" y="70"/>
                </a:cxn>
                <a:cxn ang="0">
                  <a:pos x="357" y="18"/>
                </a:cxn>
                <a:cxn ang="0">
                  <a:pos x="335" y="16"/>
                </a:cxn>
                <a:cxn ang="0">
                  <a:pos x="322" y="87"/>
                </a:cxn>
                <a:cxn ang="0">
                  <a:pos x="213" y="128"/>
                </a:cxn>
                <a:cxn ang="0">
                  <a:pos x="96" y="116"/>
                </a:cxn>
                <a:cxn ang="0">
                  <a:pos x="76" y="82"/>
                </a:cxn>
                <a:cxn ang="0">
                  <a:pos x="77" y="104"/>
                </a:cxn>
                <a:cxn ang="0">
                  <a:pos x="121" y="164"/>
                </a:cxn>
                <a:cxn ang="0">
                  <a:pos x="54" y="169"/>
                </a:cxn>
                <a:cxn ang="0">
                  <a:pos x="6" y="255"/>
                </a:cxn>
                <a:cxn ang="0">
                  <a:pos x="57" y="284"/>
                </a:cxn>
                <a:cxn ang="0">
                  <a:pos x="102" y="270"/>
                </a:cxn>
                <a:cxn ang="0">
                  <a:pos x="142" y="258"/>
                </a:cxn>
                <a:cxn ang="0">
                  <a:pos x="145" y="249"/>
                </a:cxn>
                <a:cxn ang="0">
                  <a:pos x="137" y="246"/>
                </a:cxn>
                <a:cxn ang="0">
                  <a:pos x="42" y="261"/>
                </a:cxn>
                <a:cxn ang="0">
                  <a:pos x="16" y="201"/>
                </a:cxn>
                <a:cxn ang="0">
                  <a:pos x="70" y="177"/>
                </a:cxn>
                <a:cxn ang="0">
                  <a:pos x="129" y="176"/>
                </a:cxn>
                <a:cxn ang="0">
                  <a:pos x="133" y="221"/>
                </a:cxn>
                <a:cxn ang="0">
                  <a:pos x="148" y="249"/>
                </a:cxn>
                <a:cxn ang="0">
                  <a:pos x="171" y="255"/>
                </a:cxn>
                <a:cxn ang="0">
                  <a:pos x="175" y="236"/>
                </a:cxn>
                <a:cxn ang="0">
                  <a:pos x="187" y="240"/>
                </a:cxn>
                <a:cxn ang="0">
                  <a:pos x="331" y="215"/>
                </a:cxn>
                <a:cxn ang="0">
                  <a:pos x="386" y="195"/>
                </a:cxn>
                <a:cxn ang="0">
                  <a:pos x="402" y="191"/>
                </a:cxn>
                <a:cxn ang="0">
                  <a:pos x="440" y="167"/>
                </a:cxn>
                <a:cxn ang="0">
                  <a:pos x="432" y="218"/>
                </a:cxn>
                <a:cxn ang="0">
                  <a:pos x="287" y="245"/>
                </a:cxn>
                <a:cxn ang="0">
                  <a:pos x="279" y="259"/>
                </a:cxn>
                <a:cxn ang="0">
                  <a:pos x="369" y="261"/>
                </a:cxn>
                <a:cxn ang="0">
                  <a:pos x="391" y="267"/>
                </a:cxn>
                <a:cxn ang="0">
                  <a:pos x="389" y="274"/>
                </a:cxn>
                <a:cxn ang="0">
                  <a:pos x="405" y="270"/>
                </a:cxn>
                <a:cxn ang="0">
                  <a:pos x="455" y="163"/>
                </a:cxn>
                <a:cxn ang="0">
                  <a:pos x="481" y="154"/>
                </a:cxn>
                <a:cxn ang="0">
                  <a:pos x="407" y="130"/>
                </a:cxn>
                <a:cxn ang="0">
                  <a:pos x="336" y="89"/>
                </a:cxn>
                <a:cxn ang="0">
                  <a:pos x="350" y="26"/>
                </a:cxn>
                <a:cxn ang="0">
                  <a:pos x="443" y="76"/>
                </a:cxn>
                <a:cxn ang="0">
                  <a:pos x="500" y="120"/>
                </a:cxn>
                <a:cxn ang="0">
                  <a:pos x="499" y="154"/>
                </a:cxn>
                <a:cxn ang="0">
                  <a:pos x="518" y="130"/>
                </a:cxn>
                <a:cxn ang="0">
                  <a:pos x="534" y="19"/>
                </a:cxn>
                <a:cxn ang="0">
                  <a:pos x="140" y="170"/>
                </a:cxn>
                <a:cxn ang="0">
                  <a:pos x="152" y="177"/>
                </a:cxn>
                <a:cxn ang="0">
                  <a:pos x="142" y="186"/>
                </a:cxn>
                <a:cxn ang="0">
                  <a:pos x="143" y="212"/>
                </a:cxn>
                <a:cxn ang="0">
                  <a:pos x="156" y="193"/>
                </a:cxn>
                <a:cxn ang="0">
                  <a:pos x="437" y="152"/>
                </a:cxn>
                <a:cxn ang="0">
                  <a:pos x="333" y="201"/>
                </a:cxn>
                <a:cxn ang="0">
                  <a:pos x="181" y="204"/>
                </a:cxn>
                <a:cxn ang="0">
                  <a:pos x="167" y="169"/>
                </a:cxn>
                <a:cxn ang="0">
                  <a:pos x="202" y="150"/>
                </a:cxn>
                <a:cxn ang="0">
                  <a:pos x="301" y="103"/>
                </a:cxn>
                <a:cxn ang="0">
                  <a:pos x="357" y="129"/>
                </a:cxn>
              </a:cxnLst>
              <a:rect l="0" t="0" r="r" b="b"/>
              <a:pathLst>
                <a:path w="535" h="286">
                  <a:moveTo>
                    <a:pt x="534" y="13"/>
                  </a:moveTo>
                  <a:lnTo>
                    <a:pt x="533" y="10"/>
                  </a:lnTo>
                  <a:lnTo>
                    <a:pt x="533" y="6"/>
                  </a:lnTo>
                  <a:lnTo>
                    <a:pt x="531" y="3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25" y="9"/>
                  </a:lnTo>
                  <a:lnTo>
                    <a:pt x="525" y="18"/>
                  </a:lnTo>
                  <a:lnTo>
                    <a:pt x="524" y="26"/>
                  </a:lnTo>
                  <a:lnTo>
                    <a:pt x="521" y="34"/>
                  </a:lnTo>
                  <a:lnTo>
                    <a:pt x="518" y="44"/>
                  </a:lnTo>
                  <a:lnTo>
                    <a:pt x="515" y="56"/>
                  </a:lnTo>
                  <a:lnTo>
                    <a:pt x="511" y="66"/>
                  </a:lnTo>
                  <a:lnTo>
                    <a:pt x="508" y="78"/>
                  </a:lnTo>
                  <a:lnTo>
                    <a:pt x="508" y="79"/>
                  </a:lnTo>
                  <a:lnTo>
                    <a:pt x="506" y="79"/>
                  </a:lnTo>
                  <a:lnTo>
                    <a:pt x="505" y="79"/>
                  </a:lnTo>
                  <a:lnTo>
                    <a:pt x="505" y="79"/>
                  </a:lnTo>
                  <a:lnTo>
                    <a:pt x="497" y="78"/>
                  </a:lnTo>
                  <a:lnTo>
                    <a:pt x="490" y="76"/>
                  </a:lnTo>
                  <a:lnTo>
                    <a:pt x="484" y="75"/>
                  </a:lnTo>
                  <a:lnTo>
                    <a:pt x="477" y="72"/>
                  </a:lnTo>
                  <a:lnTo>
                    <a:pt x="470" y="70"/>
                  </a:lnTo>
                  <a:lnTo>
                    <a:pt x="464" y="67"/>
                  </a:lnTo>
                  <a:lnTo>
                    <a:pt x="456" y="66"/>
                  </a:lnTo>
                  <a:lnTo>
                    <a:pt x="449" y="63"/>
                  </a:lnTo>
                  <a:lnTo>
                    <a:pt x="437" y="59"/>
                  </a:lnTo>
                  <a:lnTo>
                    <a:pt x="427" y="54"/>
                  </a:lnTo>
                  <a:lnTo>
                    <a:pt x="415" y="48"/>
                  </a:lnTo>
                  <a:lnTo>
                    <a:pt x="405" y="43"/>
                  </a:lnTo>
                  <a:lnTo>
                    <a:pt x="395" y="37"/>
                  </a:lnTo>
                  <a:lnTo>
                    <a:pt x="385" y="31"/>
                  </a:lnTo>
                  <a:lnTo>
                    <a:pt x="373" y="26"/>
                  </a:lnTo>
                  <a:lnTo>
                    <a:pt x="363" y="21"/>
                  </a:lnTo>
                  <a:lnTo>
                    <a:pt x="360" y="19"/>
                  </a:lnTo>
                  <a:lnTo>
                    <a:pt x="357" y="18"/>
                  </a:lnTo>
                  <a:lnTo>
                    <a:pt x="354" y="18"/>
                  </a:lnTo>
                  <a:lnTo>
                    <a:pt x="351" y="18"/>
                  </a:lnTo>
                  <a:lnTo>
                    <a:pt x="350" y="18"/>
                  </a:lnTo>
                  <a:lnTo>
                    <a:pt x="350" y="16"/>
                  </a:lnTo>
                  <a:lnTo>
                    <a:pt x="350" y="16"/>
                  </a:lnTo>
                  <a:lnTo>
                    <a:pt x="348" y="16"/>
                  </a:lnTo>
                  <a:lnTo>
                    <a:pt x="345" y="16"/>
                  </a:lnTo>
                  <a:lnTo>
                    <a:pt x="342" y="15"/>
                  </a:lnTo>
                  <a:lnTo>
                    <a:pt x="339" y="13"/>
                  </a:lnTo>
                  <a:lnTo>
                    <a:pt x="336" y="13"/>
                  </a:lnTo>
                  <a:lnTo>
                    <a:pt x="335" y="13"/>
                  </a:lnTo>
                  <a:lnTo>
                    <a:pt x="335" y="15"/>
                  </a:lnTo>
                  <a:lnTo>
                    <a:pt x="335" y="16"/>
                  </a:lnTo>
                  <a:lnTo>
                    <a:pt x="333" y="16"/>
                  </a:lnTo>
                  <a:lnTo>
                    <a:pt x="325" y="21"/>
                  </a:lnTo>
                  <a:lnTo>
                    <a:pt x="317" y="28"/>
                  </a:lnTo>
                  <a:lnTo>
                    <a:pt x="313" y="38"/>
                  </a:lnTo>
                  <a:lnTo>
                    <a:pt x="312" y="48"/>
                  </a:lnTo>
                  <a:lnTo>
                    <a:pt x="312" y="56"/>
                  </a:lnTo>
                  <a:lnTo>
                    <a:pt x="312" y="65"/>
                  </a:lnTo>
                  <a:lnTo>
                    <a:pt x="313" y="72"/>
                  </a:lnTo>
                  <a:lnTo>
                    <a:pt x="317" y="79"/>
                  </a:lnTo>
                  <a:lnTo>
                    <a:pt x="319" y="81"/>
                  </a:lnTo>
                  <a:lnTo>
                    <a:pt x="320" y="84"/>
                  </a:lnTo>
                  <a:lnTo>
                    <a:pt x="322" y="85"/>
                  </a:lnTo>
                  <a:lnTo>
                    <a:pt x="322" y="87"/>
                  </a:lnTo>
                  <a:lnTo>
                    <a:pt x="317" y="91"/>
                  </a:lnTo>
                  <a:lnTo>
                    <a:pt x="310" y="94"/>
                  </a:lnTo>
                  <a:lnTo>
                    <a:pt x="304" y="95"/>
                  </a:lnTo>
                  <a:lnTo>
                    <a:pt x="297" y="97"/>
                  </a:lnTo>
                  <a:lnTo>
                    <a:pt x="294" y="98"/>
                  </a:lnTo>
                  <a:lnTo>
                    <a:pt x="291" y="98"/>
                  </a:lnTo>
                  <a:lnTo>
                    <a:pt x="288" y="100"/>
                  </a:lnTo>
                  <a:lnTo>
                    <a:pt x="285" y="101"/>
                  </a:lnTo>
                  <a:lnTo>
                    <a:pt x="271" y="106"/>
                  </a:lnTo>
                  <a:lnTo>
                    <a:pt x="257" y="111"/>
                  </a:lnTo>
                  <a:lnTo>
                    <a:pt x="243" y="116"/>
                  </a:lnTo>
                  <a:lnTo>
                    <a:pt x="228" y="122"/>
                  </a:lnTo>
                  <a:lnTo>
                    <a:pt x="213" y="128"/>
                  </a:lnTo>
                  <a:lnTo>
                    <a:pt x="200" y="133"/>
                  </a:lnTo>
                  <a:lnTo>
                    <a:pt x="186" y="139"/>
                  </a:lnTo>
                  <a:lnTo>
                    <a:pt x="172" y="147"/>
                  </a:lnTo>
                  <a:lnTo>
                    <a:pt x="165" y="148"/>
                  </a:lnTo>
                  <a:lnTo>
                    <a:pt x="158" y="150"/>
                  </a:lnTo>
                  <a:lnTo>
                    <a:pt x="149" y="151"/>
                  </a:lnTo>
                  <a:lnTo>
                    <a:pt x="142" y="151"/>
                  </a:lnTo>
                  <a:lnTo>
                    <a:pt x="134" y="148"/>
                  </a:lnTo>
                  <a:lnTo>
                    <a:pt x="127" y="145"/>
                  </a:lnTo>
                  <a:lnTo>
                    <a:pt x="120" y="141"/>
                  </a:lnTo>
                  <a:lnTo>
                    <a:pt x="114" y="135"/>
                  </a:lnTo>
                  <a:lnTo>
                    <a:pt x="105" y="126"/>
                  </a:lnTo>
                  <a:lnTo>
                    <a:pt x="96" y="116"/>
                  </a:lnTo>
                  <a:lnTo>
                    <a:pt x="89" y="104"/>
                  </a:lnTo>
                  <a:lnTo>
                    <a:pt x="83" y="92"/>
                  </a:lnTo>
                  <a:lnTo>
                    <a:pt x="82" y="91"/>
                  </a:lnTo>
                  <a:lnTo>
                    <a:pt x="82" y="89"/>
                  </a:lnTo>
                  <a:lnTo>
                    <a:pt x="80" y="88"/>
                  </a:lnTo>
                  <a:lnTo>
                    <a:pt x="79" y="87"/>
                  </a:lnTo>
                  <a:lnTo>
                    <a:pt x="79" y="85"/>
                  </a:lnTo>
                  <a:lnTo>
                    <a:pt x="79" y="84"/>
                  </a:lnTo>
                  <a:lnTo>
                    <a:pt x="79" y="84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7" y="82"/>
                  </a:lnTo>
                  <a:lnTo>
                    <a:pt x="76" y="82"/>
                  </a:lnTo>
                  <a:lnTo>
                    <a:pt x="76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2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1" y="87"/>
                  </a:lnTo>
                  <a:lnTo>
                    <a:pt x="73" y="92"/>
                  </a:lnTo>
                  <a:lnTo>
                    <a:pt x="74" y="98"/>
                  </a:lnTo>
                  <a:lnTo>
                    <a:pt x="77" y="104"/>
                  </a:lnTo>
                  <a:lnTo>
                    <a:pt x="82" y="113"/>
                  </a:lnTo>
                  <a:lnTo>
                    <a:pt x="86" y="122"/>
                  </a:lnTo>
                  <a:lnTo>
                    <a:pt x="92" y="129"/>
                  </a:lnTo>
                  <a:lnTo>
                    <a:pt x="99" y="136"/>
                  </a:lnTo>
                  <a:lnTo>
                    <a:pt x="107" y="142"/>
                  </a:lnTo>
                  <a:lnTo>
                    <a:pt x="114" y="148"/>
                  </a:lnTo>
                  <a:lnTo>
                    <a:pt x="123" y="152"/>
                  </a:lnTo>
                  <a:lnTo>
                    <a:pt x="131" y="157"/>
                  </a:lnTo>
                  <a:lnTo>
                    <a:pt x="131" y="160"/>
                  </a:lnTo>
                  <a:lnTo>
                    <a:pt x="130" y="161"/>
                  </a:lnTo>
                  <a:lnTo>
                    <a:pt x="130" y="163"/>
                  </a:lnTo>
                  <a:lnTo>
                    <a:pt x="129" y="164"/>
                  </a:lnTo>
                  <a:lnTo>
                    <a:pt x="121" y="164"/>
                  </a:lnTo>
                  <a:lnTo>
                    <a:pt x="115" y="164"/>
                  </a:lnTo>
                  <a:lnTo>
                    <a:pt x="108" y="163"/>
                  </a:lnTo>
                  <a:lnTo>
                    <a:pt x="102" y="163"/>
                  </a:lnTo>
                  <a:lnTo>
                    <a:pt x="95" y="163"/>
                  </a:lnTo>
                  <a:lnTo>
                    <a:pt x="88" y="161"/>
                  </a:lnTo>
                  <a:lnTo>
                    <a:pt x="82" y="160"/>
                  </a:lnTo>
                  <a:lnTo>
                    <a:pt x="74" y="158"/>
                  </a:lnTo>
                  <a:lnTo>
                    <a:pt x="74" y="158"/>
                  </a:lnTo>
                  <a:lnTo>
                    <a:pt x="73" y="158"/>
                  </a:lnTo>
                  <a:lnTo>
                    <a:pt x="73" y="158"/>
                  </a:lnTo>
                  <a:lnTo>
                    <a:pt x="71" y="158"/>
                  </a:lnTo>
                  <a:lnTo>
                    <a:pt x="63" y="164"/>
                  </a:lnTo>
                  <a:lnTo>
                    <a:pt x="54" y="169"/>
                  </a:lnTo>
                  <a:lnTo>
                    <a:pt x="45" y="173"/>
                  </a:lnTo>
                  <a:lnTo>
                    <a:pt x="36" y="177"/>
                  </a:lnTo>
                  <a:lnTo>
                    <a:pt x="29" y="183"/>
                  </a:lnTo>
                  <a:lnTo>
                    <a:pt x="20" y="188"/>
                  </a:lnTo>
                  <a:lnTo>
                    <a:pt x="13" y="193"/>
                  </a:lnTo>
                  <a:lnTo>
                    <a:pt x="6" y="199"/>
                  </a:lnTo>
                  <a:lnTo>
                    <a:pt x="1" y="211"/>
                  </a:lnTo>
                  <a:lnTo>
                    <a:pt x="0" y="224"/>
                  </a:lnTo>
                  <a:lnTo>
                    <a:pt x="0" y="237"/>
                  </a:lnTo>
                  <a:lnTo>
                    <a:pt x="1" y="249"/>
                  </a:lnTo>
                  <a:lnTo>
                    <a:pt x="3" y="251"/>
                  </a:lnTo>
                  <a:lnTo>
                    <a:pt x="4" y="253"/>
                  </a:lnTo>
                  <a:lnTo>
                    <a:pt x="6" y="255"/>
                  </a:lnTo>
                  <a:lnTo>
                    <a:pt x="7" y="255"/>
                  </a:lnTo>
                  <a:lnTo>
                    <a:pt x="8" y="255"/>
                  </a:lnTo>
                  <a:lnTo>
                    <a:pt x="10" y="255"/>
                  </a:lnTo>
                  <a:lnTo>
                    <a:pt x="11" y="255"/>
                  </a:lnTo>
                  <a:lnTo>
                    <a:pt x="13" y="255"/>
                  </a:lnTo>
                  <a:lnTo>
                    <a:pt x="23" y="262"/>
                  </a:lnTo>
                  <a:lnTo>
                    <a:pt x="32" y="270"/>
                  </a:lnTo>
                  <a:lnTo>
                    <a:pt x="42" y="277"/>
                  </a:lnTo>
                  <a:lnTo>
                    <a:pt x="52" y="284"/>
                  </a:lnTo>
                  <a:lnTo>
                    <a:pt x="54" y="286"/>
                  </a:lnTo>
                  <a:lnTo>
                    <a:pt x="55" y="286"/>
                  </a:lnTo>
                  <a:lnTo>
                    <a:pt x="55" y="286"/>
                  </a:lnTo>
                  <a:lnTo>
                    <a:pt x="57" y="284"/>
                  </a:lnTo>
                  <a:lnTo>
                    <a:pt x="57" y="283"/>
                  </a:lnTo>
                  <a:lnTo>
                    <a:pt x="58" y="281"/>
                  </a:lnTo>
                  <a:lnTo>
                    <a:pt x="58" y="280"/>
                  </a:lnTo>
                  <a:lnTo>
                    <a:pt x="60" y="280"/>
                  </a:lnTo>
                  <a:lnTo>
                    <a:pt x="67" y="277"/>
                  </a:lnTo>
                  <a:lnTo>
                    <a:pt x="74" y="273"/>
                  </a:lnTo>
                  <a:lnTo>
                    <a:pt x="82" y="268"/>
                  </a:lnTo>
                  <a:lnTo>
                    <a:pt x="89" y="264"/>
                  </a:lnTo>
                  <a:lnTo>
                    <a:pt x="92" y="264"/>
                  </a:lnTo>
                  <a:lnTo>
                    <a:pt x="95" y="265"/>
                  </a:lnTo>
                  <a:lnTo>
                    <a:pt x="98" y="267"/>
                  </a:lnTo>
                  <a:lnTo>
                    <a:pt x="101" y="268"/>
                  </a:lnTo>
                  <a:lnTo>
                    <a:pt x="102" y="270"/>
                  </a:lnTo>
                  <a:lnTo>
                    <a:pt x="105" y="270"/>
                  </a:lnTo>
                  <a:lnTo>
                    <a:pt x="107" y="270"/>
                  </a:lnTo>
                  <a:lnTo>
                    <a:pt x="108" y="270"/>
                  </a:lnTo>
                  <a:lnTo>
                    <a:pt x="117" y="268"/>
                  </a:lnTo>
                  <a:lnTo>
                    <a:pt x="126" y="267"/>
                  </a:lnTo>
                  <a:lnTo>
                    <a:pt x="133" y="265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42" y="258"/>
                  </a:lnTo>
                  <a:lnTo>
                    <a:pt x="143" y="258"/>
                  </a:lnTo>
                  <a:lnTo>
                    <a:pt x="143" y="258"/>
                  </a:lnTo>
                  <a:lnTo>
                    <a:pt x="143" y="256"/>
                  </a:lnTo>
                  <a:lnTo>
                    <a:pt x="143" y="255"/>
                  </a:lnTo>
                  <a:lnTo>
                    <a:pt x="143" y="255"/>
                  </a:lnTo>
                  <a:lnTo>
                    <a:pt x="143" y="253"/>
                  </a:lnTo>
                  <a:lnTo>
                    <a:pt x="143" y="25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1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45" y="248"/>
                  </a:lnTo>
                  <a:lnTo>
                    <a:pt x="145" y="246"/>
                  </a:lnTo>
                  <a:lnTo>
                    <a:pt x="146" y="246"/>
                  </a:lnTo>
                  <a:lnTo>
                    <a:pt x="146" y="246"/>
                  </a:lnTo>
                  <a:lnTo>
                    <a:pt x="146" y="246"/>
                  </a:lnTo>
                  <a:lnTo>
                    <a:pt x="146" y="245"/>
                  </a:lnTo>
                  <a:lnTo>
                    <a:pt x="146" y="243"/>
                  </a:lnTo>
                  <a:lnTo>
                    <a:pt x="145" y="242"/>
                  </a:lnTo>
                  <a:lnTo>
                    <a:pt x="143" y="242"/>
                  </a:lnTo>
                  <a:lnTo>
                    <a:pt x="142" y="243"/>
                  </a:lnTo>
                  <a:lnTo>
                    <a:pt x="140" y="245"/>
                  </a:lnTo>
                  <a:lnTo>
                    <a:pt x="139" y="246"/>
                  </a:lnTo>
                  <a:lnTo>
                    <a:pt x="137" y="246"/>
                  </a:lnTo>
                  <a:lnTo>
                    <a:pt x="130" y="249"/>
                  </a:lnTo>
                  <a:lnTo>
                    <a:pt x="123" y="252"/>
                  </a:lnTo>
                  <a:lnTo>
                    <a:pt x="115" y="253"/>
                  </a:lnTo>
                  <a:lnTo>
                    <a:pt x="108" y="253"/>
                  </a:lnTo>
                  <a:lnTo>
                    <a:pt x="104" y="253"/>
                  </a:lnTo>
                  <a:lnTo>
                    <a:pt x="99" y="253"/>
                  </a:lnTo>
                  <a:lnTo>
                    <a:pt x="95" y="253"/>
                  </a:lnTo>
                  <a:lnTo>
                    <a:pt x="92" y="255"/>
                  </a:lnTo>
                  <a:lnTo>
                    <a:pt x="82" y="256"/>
                  </a:lnTo>
                  <a:lnTo>
                    <a:pt x="71" y="259"/>
                  </a:lnTo>
                  <a:lnTo>
                    <a:pt x="63" y="265"/>
                  </a:lnTo>
                  <a:lnTo>
                    <a:pt x="52" y="270"/>
                  </a:lnTo>
                  <a:lnTo>
                    <a:pt x="42" y="261"/>
                  </a:lnTo>
                  <a:lnTo>
                    <a:pt x="32" y="253"/>
                  </a:lnTo>
                  <a:lnTo>
                    <a:pt x="20" y="246"/>
                  </a:lnTo>
                  <a:lnTo>
                    <a:pt x="10" y="239"/>
                  </a:lnTo>
                  <a:lnTo>
                    <a:pt x="10" y="230"/>
                  </a:lnTo>
                  <a:lnTo>
                    <a:pt x="10" y="220"/>
                  </a:lnTo>
                  <a:lnTo>
                    <a:pt x="10" y="211"/>
                  </a:lnTo>
                  <a:lnTo>
                    <a:pt x="10" y="202"/>
                  </a:lnTo>
                  <a:lnTo>
                    <a:pt x="10" y="204"/>
                  </a:lnTo>
                  <a:lnTo>
                    <a:pt x="11" y="204"/>
                  </a:lnTo>
                  <a:lnTo>
                    <a:pt x="11" y="204"/>
                  </a:lnTo>
                  <a:lnTo>
                    <a:pt x="11" y="204"/>
                  </a:lnTo>
                  <a:lnTo>
                    <a:pt x="13" y="202"/>
                  </a:lnTo>
                  <a:lnTo>
                    <a:pt x="16" y="201"/>
                  </a:lnTo>
                  <a:lnTo>
                    <a:pt x="17" y="201"/>
                  </a:lnTo>
                  <a:lnTo>
                    <a:pt x="19" y="199"/>
                  </a:lnTo>
                  <a:lnTo>
                    <a:pt x="25" y="195"/>
                  </a:lnTo>
                  <a:lnTo>
                    <a:pt x="30" y="192"/>
                  </a:lnTo>
                  <a:lnTo>
                    <a:pt x="38" y="189"/>
                  </a:lnTo>
                  <a:lnTo>
                    <a:pt x="44" y="188"/>
                  </a:lnTo>
                  <a:lnTo>
                    <a:pt x="45" y="188"/>
                  </a:lnTo>
                  <a:lnTo>
                    <a:pt x="47" y="186"/>
                  </a:lnTo>
                  <a:lnTo>
                    <a:pt x="48" y="186"/>
                  </a:lnTo>
                  <a:lnTo>
                    <a:pt x="49" y="186"/>
                  </a:lnTo>
                  <a:lnTo>
                    <a:pt x="57" y="185"/>
                  </a:lnTo>
                  <a:lnTo>
                    <a:pt x="64" y="182"/>
                  </a:lnTo>
                  <a:lnTo>
                    <a:pt x="70" y="177"/>
                  </a:lnTo>
                  <a:lnTo>
                    <a:pt x="77" y="173"/>
                  </a:lnTo>
                  <a:lnTo>
                    <a:pt x="79" y="171"/>
                  </a:lnTo>
                  <a:lnTo>
                    <a:pt x="79" y="170"/>
                  </a:lnTo>
                  <a:lnTo>
                    <a:pt x="79" y="167"/>
                  </a:lnTo>
                  <a:lnTo>
                    <a:pt x="79" y="167"/>
                  </a:lnTo>
                  <a:lnTo>
                    <a:pt x="89" y="170"/>
                  </a:lnTo>
                  <a:lnTo>
                    <a:pt x="101" y="173"/>
                  </a:lnTo>
                  <a:lnTo>
                    <a:pt x="111" y="176"/>
                  </a:lnTo>
                  <a:lnTo>
                    <a:pt x="121" y="176"/>
                  </a:lnTo>
                  <a:lnTo>
                    <a:pt x="123" y="174"/>
                  </a:lnTo>
                  <a:lnTo>
                    <a:pt x="126" y="174"/>
                  </a:lnTo>
                  <a:lnTo>
                    <a:pt x="127" y="174"/>
                  </a:lnTo>
                  <a:lnTo>
                    <a:pt x="129" y="176"/>
                  </a:lnTo>
                  <a:lnTo>
                    <a:pt x="130" y="177"/>
                  </a:lnTo>
                  <a:lnTo>
                    <a:pt x="130" y="180"/>
                  </a:lnTo>
                  <a:lnTo>
                    <a:pt x="131" y="185"/>
                  </a:lnTo>
                  <a:lnTo>
                    <a:pt x="131" y="188"/>
                  </a:lnTo>
                  <a:lnTo>
                    <a:pt x="131" y="189"/>
                  </a:lnTo>
                  <a:lnTo>
                    <a:pt x="133" y="192"/>
                  </a:lnTo>
                  <a:lnTo>
                    <a:pt x="134" y="193"/>
                  </a:lnTo>
                  <a:lnTo>
                    <a:pt x="134" y="196"/>
                  </a:lnTo>
                  <a:lnTo>
                    <a:pt x="133" y="201"/>
                  </a:lnTo>
                  <a:lnTo>
                    <a:pt x="131" y="205"/>
                  </a:lnTo>
                  <a:lnTo>
                    <a:pt x="131" y="210"/>
                  </a:lnTo>
                  <a:lnTo>
                    <a:pt x="131" y="214"/>
                  </a:lnTo>
                  <a:lnTo>
                    <a:pt x="133" y="221"/>
                  </a:lnTo>
                  <a:lnTo>
                    <a:pt x="136" y="229"/>
                  </a:lnTo>
                  <a:lnTo>
                    <a:pt x="140" y="234"/>
                  </a:lnTo>
                  <a:lnTo>
                    <a:pt x="146" y="240"/>
                  </a:lnTo>
                  <a:lnTo>
                    <a:pt x="149" y="242"/>
                  </a:lnTo>
                  <a:lnTo>
                    <a:pt x="153" y="242"/>
                  </a:lnTo>
                  <a:lnTo>
                    <a:pt x="156" y="243"/>
                  </a:lnTo>
                  <a:lnTo>
                    <a:pt x="159" y="245"/>
                  </a:lnTo>
                  <a:lnTo>
                    <a:pt x="156" y="246"/>
                  </a:lnTo>
                  <a:lnTo>
                    <a:pt x="153" y="246"/>
                  </a:lnTo>
                  <a:lnTo>
                    <a:pt x="152" y="246"/>
                  </a:lnTo>
                  <a:lnTo>
                    <a:pt x="149" y="246"/>
                  </a:lnTo>
                  <a:lnTo>
                    <a:pt x="148" y="246"/>
                  </a:lnTo>
                  <a:lnTo>
                    <a:pt x="148" y="249"/>
                  </a:lnTo>
                  <a:lnTo>
                    <a:pt x="149" y="251"/>
                  </a:lnTo>
                  <a:lnTo>
                    <a:pt x="149" y="252"/>
                  </a:lnTo>
                  <a:lnTo>
                    <a:pt x="150" y="252"/>
                  </a:lnTo>
                  <a:lnTo>
                    <a:pt x="153" y="252"/>
                  </a:lnTo>
                  <a:lnTo>
                    <a:pt x="155" y="253"/>
                  </a:lnTo>
                  <a:lnTo>
                    <a:pt x="156" y="255"/>
                  </a:lnTo>
                  <a:lnTo>
                    <a:pt x="158" y="255"/>
                  </a:lnTo>
                  <a:lnTo>
                    <a:pt x="161" y="255"/>
                  </a:lnTo>
                  <a:lnTo>
                    <a:pt x="162" y="255"/>
                  </a:lnTo>
                  <a:lnTo>
                    <a:pt x="164" y="255"/>
                  </a:lnTo>
                  <a:lnTo>
                    <a:pt x="167" y="255"/>
                  </a:lnTo>
                  <a:lnTo>
                    <a:pt x="168" y="255"/>
                  </a:lnTo>
                  <a:lnTo>
                    <a:pt x="171" y="255"/>
                  </a:lnTo>
                  <a:lnTo>
                    <a:pt x="172" y="253"/>
                  </a:lnTo>
                  <a:lnTo>
                    <a:pt x="175" y="252"/>
                  </a:lnTo>
                  <a:lnTo>
                    <a:pt x="177" y="248"/>
                  </a:lnTo>
                  <a:lnTo>
                    <a:pt x="178" y="245"/>
                  </a:lnTo>
                  <a:lnTo>
                    <a:pt x="177" y="242"/>
                  </a:lnTo>
                  <a:lnTo>
                    <a:pt x="175" y="242"/>
                  </a:lnTo>
                  <a:lnTo>
                    <a:pt x="172" y="242"/>
                  </a:lnTo>
                  <a:lnTo>
                    <a:pt x="171" y="243"/>
                  </a:lnTo>
                  <a:lnTo>
                    <a:pt x="168" y="242"/>
                  </a:lnTo>
                  <a:lnTo>
                    <a:pt x="170" y="240"/>
                  </a:lnTo>
                  <a:lnTo>
                    <a:pt x="172" y="239"/>
                  </a:lnTo>
                  <a:lnTo>
                    <a:pt x="174" y="237"/>
                  </a:lnTo>
                  <a:lnTo>
                    <a:pt x="175" y="236"/>
                  </a:lnTo>
                  <a:lnTo>
                    <a:pt x="175" y="236"/>
                  </a:lnTo>
                  <a:lnTo>
                    <a:pt x="175" y="236"/>
                  </a:lnTo>
                  <a:lnTo>
                    <a:pt x="175" y="236"/>
                  </a:lnTo>
                  <a:lnTo>
                    <a:pt x="175" y="237"/>
                  </a:lnTo>
                  <a:lnTo>
                    <a:pt x="177" y="236"/>
                  </a:lnTo>
                  <a:lnTo>
                    <a:pt x="177" y="234"/>
                  </a:lnTo>
                  <a:lnTo>
                    <a:pt x="178" y="234"/>
                  </a:lnTo>
                  <a:lnTo>
                    <a:pt x="178" y="234"/>
                  </a:lnTo>
                  <a:lnTo>
                    <a:pt x="180" y="234"/>
                  </a:lnTo>
                  <a:lnTo>
                    <a:pt x="183" y="236"/>
                  </a:lnTo>
                  <a:lnTo>
                    <a:pt x="184" y="239"/>
                  </a:lnTo>
                  <a:lnTo>
                    <a:pt x="186" y="240"/>
                  </a:lnTo>
                  <a:lnTo>
                    <a:pt x="187" y="240"/>
                  </a:lnTo>
                  <a:lnTo>
                    <a:pt x="189" y="237"/>
                  </a:lnTo>
                  <a:lnTo>
                    <a:pt x="189" y="236"/>
                  </a:lnTo>
                  <a:lnTo>
                    <a:pt x="190" y="236"/>
                  </a:lnTo>
                  <a:lnTo>
                    <a:pt x="199" y="236"/>
                  </a:lnTo>
                  <a:lnTo>
                    <a:pt x="208" y="236"/>
                  </a:lnTo>
                  <a:lnTo>
                    <a:pt x="216" y="236"/>
                  </a:lnTo>
                  <a:lnTo>
                    <a:pt x="225" y="234"/>
                  </a:lnTo>
                  <a:lnTo>
                    <a:pt x="243" y="232"/>
                  </a:lnTo>
                  <a:lnTo>
                    <a:pt x="260" y="230"/>
                  </a:lnTo>
                  <a:lnTo>
                    <a:pt x="278" y="227"/>
                  </a:lnTo>
                  <a:lnTo>
                    <a:pt x="295" y="224"/>
                  </a:lnTo>
                  <a:lnTo>
                    <a:pt x="313" y="220"/>
                  </a:lnTo>
                  <a:lnTo>
                    <a:pt x="331" y="215"/>
                  </a:lnTo>
                  <a:lnTo>
                    <a:pt x="347" y="211"/>
                  </a:lnTo>
                  <a:lnTo>
                    <a:pt x="364" y="205"/>
                  </a:lnTo>
                  <a:lnTo>
                    <a:pt x="366" y="205"/>
                  </a:lnTo>
                  <a:lnTo>
                    <a:pt x="369" y="204"/>
                  </a:lnTo>
                  <a:lnTo>
                    <a:pt x="370" y="204"/>
                  </a:lnTo>
                  <a:lnTo>
                    <a:pt x="372" y="202"/>
                  </a:lnTo>
                  <a:lnTo>
                    <a:pt x="374" y="201"/>
                  </a:lnTo>
                  <a:lnTo>
                    <a:pt x="377" y="199"/>
                  </a:lnTo>
                  <a:lnTo>
                    <a:pt x="379" y="196"/>
                  </a:lnTo>
                  <a:lnTo>
                    <a:pt x="382" y="195"/>
                  </a:lnTo>
                  <a:lnTo>
                    <a:pt x="383" y="195"/>
                  </a:lnTo>
                  <a:lnTo>
                    <a:pt x="385" y="195"/>
                  </a:lnTo>
                  <a:lnTo>
                    <a:pt x="386" y="195"/>
                  </a:lnTo>
                  <a:lnTo>
                    <a:pt x="388" y="195"/>
                  </a:lnTo>
                  <a:lnTo>
                    <a:pt x="388" y="195"/>
                  </a:lnTo>
                  <a:lnTo>
                    <a:pt x="388" y="195"/>
                  </a:lnTo>
                  <a:lnTo>
                    <a:pt x="388" y="195"/>
                  </a:lnTo>
                  <a:lnTo>
                    <a:pt x="388" y="196"/>
                  </a:lnTo>
                  <a:lnTo>
                    <a:pt x="388" y="196"/>
                  </a:lnTo>
                  <a:lnTo>
                    <a:pt x="389" y="195"/>
                  </a:lnTo>
                  <a:lnTo>
                    <a:pt x="389" y="195"/>
                  </a:lnTo>
                  <a:lnTo>
                    <a:pt x="391" y="196"/>
                  </a:lnTo>
                  <a:lnTo>
                    <a:pt x="393" y="195"/>
                  </a:lnTo>
                  <a:lnTo>
                    <a:pt x="396" y="192"/>
                  </a:lnTo>
                  <a:lnTo>
                    <a:pt x="399" y="191"/>
                  </a:lnTo>
                  <a:lnTo>
                    <a:pt x="402" y="191"/>
                  </a:lnTo>
                  <a:lnTo>
                    <a:pt x="404" y="191"/>
                  </a:lnTo>
                  <a:lnTo>
                    <a:pt x="405" y="191"/>
                  </a:lnTo>
                  <a:lnTo>
                    <a:pt x="405" y="189"/>
                  </a:lnTo>
                  <a:lnTo>
                    <a:pt x="407" y="189"/>
                  </a:lnTo>
                  <a:lnTo>
                    <a:pt x="411" y="188"/>
                  </a:lnTo>
                  <a:lnTo>
                    <a:pt x="415" y="185"/>
                  </a:lnTo>
                  <a:lnTo>
                    <a:pt x="420" y="183"/>
                  </a:lnTo>
                  <a:lnTo>
                    <a:pt x="424" y="182"/>
                  </a:lnTo>
                  <a:lnTo>
                    <a:pt x="429" y="179"/>
                  </a:lnTo>
                  <a:lnTo>
                    <a:pt x="432" y="176"/>
                  </a:lnTo>
                  <a:lnTo>
                    <a:pt x="436" y="173"/>
                  </a:lnTo>
                  <a:lnTo>
                    <a:pt x="439" y="170"/>
                  </a:lnTo>
                  <a:lnTo>
                    <a:pt x="440" y="167"/>
                  </a:lnTo>
                  <a:lnTo>
                    <a:pt x="443" y="163"/>
                  </a:lnTo>
                  <a:lnTo>
                    <a:pt x="445" y="160"/>
                  </a:lnTo>
                  <a:lnTo>
                    <a:pt x="448" y="157"/>
                  </a:lnTo>
                  <a:lnTo>
                    <a:pt x="449" y="157"/>
                  </a:lnTo>
                  <a:lnTo>
                    <a:pt x="449" y="157"/>
                  </a:lnTo>
                  <a:lnTo>
                    <a:pt x="451" y="157"/>
                  </a:lnTo>
                  <a:lnTo>
                    <a:pt x="451" y="157"/>
                  </a:lnTo>
                  <a:lnTo>
                    <a:pt x="451" y="166"/>
                  </a:lnTo>
                  <a:lnTo>
                    <a:pt x="449" y="173"/>
                  </a:lnTo>
                  <a:lnTo>
                    <a:pt x="446" y="182"/>
                  </a:lnTo>
                  <a:lnTo>
                    <a:pt x="445" y="189"/>
                  </a:lnTo>
                  <a:lnTo>
                    <a:pt x="439" y="204"/>
                  </a:lnTo>
                  <a:lnTo>
                    <a:pt x="432" y="218"/>
                  </a:lnTo>
                  <a:lnTo>
                    <a:pt x="423" y="233"/>
                  </a:lnTo>
                  <a:lnTo>
                    <a:pt x="411" y="245"/>
                  </a:lnTo>
                  <a:lnTo>
                    <a:pt x="398" y="245"/>
                  </a:lnTo>
                  <a:lnTo>
                    <a:pt x="385" y="246"/>
                  </a:lnTo>
                  <a:lnTo>
                    <a:pt x="372" y="246"/>
                  </a:lnTo>
                  <a:lnTo>
                    <a:pt x="360" y="248"/>
                  </a:lnTo>
                  <a:lnTo>
                    <a:pt x="347" y="248"/>
                  </a:lnTo>
                  <a:lnTo>
                    <a:pt x="333" y="248"/>
                  </a:lnTo>
                  <a:lnTo>
                    <a:pt x="322" y="248"/>
                  </a:lnTo>
                  <a:lnTo>
                    <a:pt x="309" y="246"/>
                  </a:lnTo>
                  <a:lnTo>
                    <a:pt x="301" y="246"/>
                  </a:lnTo>
                  <a:lnTo>
                    <a:pt x="294" y="245"/>
                  </a:lnTo>
                  <a:lnTo>
                    <a:pt x="287" y="245"/>
                  </a:lnTo>
                  <a:lnTo>
                    <a:pt x="279" y="243"/>
                  </a:lnTo>
                  <a:lnTo>
                    <a:pt x="272" y="242"/>
                  </a:lnTo>
                  <a:lnTo>
                    <a:pt x="265" y="242"/>
                  </a:lnTo>
                  <a:lnTo>
                    <a:pt x="257" y="240"/>
                  </a:lnTo>
                  <a:lnTo>
                    <a:pt x="250" y="240"/>
                  </a:lnTo>
                  <a:lnTo>
                    <a:pt x="247" y="240"/>
                  </a:lnTo>
                  <a:lnTo>
                    <a:pt x="244" y="240"/>
                  </a:lnTo>
                  <a:lnTo>
                    <a:pt x="240" y="240"/>
                  </a:lnTo>
                  <a:lnTo>
                    <a:pt x="238" y="243"/>
                  </a:lnTo>
                  <a:lnTo>
                    <a:pt x="247" y="249"/>
                  </a:lnTo>
                  <a:lnTo>
                    <a:pt x="257" y="253"/>
                  </a:lnTo>
                  <a:lnTo>
                    <a:pt x="269" y="256"/>
                  </a:lnTo>
                  <a:lnTo>
                    <a:pt x="279" y="259"/>
                  </a:lnTo>
                  <a:lnTo>
                    <a:pt x="290" y="262"/>
                  </a:lnTo>
                  <a:lnTo>
                    <a:pt x="300" y="264"/>
                  </a:lnTo>
                  <a:lnTo>
                    <a:pt x="310" y="265"/>
                  </a:lnTo>
                  <a:lnTo>
                    <a:pt x="319" y="265"/>
                  </a:lnTo>
                  <a:lnTo>
                    <a:pt x="329" y="265"/>
                  </a:lnTo>
                  <a:lnTo>
                    <a:pt x="339" y="264"/>
                  </a:lnTo>
                  <a:lnTo>
                    <a:pt x="348" y="264"/>
                  </a:lnTo>
                  <a:lnTo>
                    <a:pt x="358" y="264"/>
                  </a:lnTo>
                  <a:lnTo>
                    <a:pt x="358" y="262"/>
                  </a:lnTo>
                  <a:lnTo>
                    <a:pt x="358" y="262"/>
                  </a:lnTo>
                  <a:lnTo>
                    <a:pt x="358" y="262"/>
                  </a:lnTo>
                  <a:lnTo>
                    <a:pt x="358" y="262"/>
                  </a:lnTo>
                  <a:lnTo>
                    <a:pt x="369" y="261"/>
                  </a:lnTo>
                  <a:lnTo>
                    <a:pt x="377" y="259"/>
                  </a:lnTo>
                  <a:lnTo>
                    <a:pt x="386" y="256"/>
                  </a:lnTo>
                  <a:lnTo>
                    <a:pt x="396" y="255"/>
                  </a:lnTo>
                  <a:lnTo>
                    <a:pt x="398" y="255"/>
                  </a:lnTo>
                  <a:lnTo>
                    <a:pt x="398" y="253"/>
                  </a:lnTo>
                  <a:lnTo>
                    <a:pt x="398" y="253"/>
                  </a:lnTo>
                  <a:lnTo>
                    <a:pt x="399" y="253"/>
                  </a:lnTo>
                  <a:lnTo>
                    <a:pt x="401" y="253"/>
                  </a:lnTo>
                  <a:lnTo>
                    <a:pt x="401" y="253"/>
                  </a:lnTo>
                  <a:lnTo>
                    <a:pt x="402" y="253"/>
                  </a:lnTo>
                  <a:lnTo>
                    <a:pt x="402" y="255"/>
                  </a:lnTo>
                  <a:lnTo>
                    <a:pt x="396" y="261"/>
                  </a:lnTo>
                  <a:lnTo>
                    <a:pt x="391" y="267"/>
                  </a:lnTo>
                  <a:lnTo>
                    <a:pt x="385" y="271"/>
                  </a:lnTo>
                  <a:lnTo>
                    <a:pt x="379" y="275"/>
                  </a:lnTo>
                  <a:lnTo>
                    <a:pt x="380" y="277"/>
                  </a:lnTo>
                  <a:lnTo>
                    <a:pt x="380" y="277"/>
                  </a:lnTo>
                  <a:lnTo>
                    <a:pt x="380" y="277"/>
                  </a:lnTo>
                  <a:lnTo>
                    <a:pt x="382" y="278"/>
                  </a:lnTo>
                  <a:lnTo>
                    <a:pt x="382" y="277"/>
                  </a:lnTo>
                  <a:lnTo>
                    <a:pt x="383" y="277"/>
                  </a:lnTo>
                  <a:lnTo>
                    <a:pt x="383" y="277"/>
                  </a:lnTo>
                  <a:lnTo>
                    <a:pt x="385" y="277"/>
                  </a:lnTo>
                  <a:lnTo>
                    <a:pt x="386" y="275"/>
                  </a:lnTo>
                  <a:lnTo>
                    <a:pt x="388" y="274"/>
                  </a:lnTo>
                  <a:lnTo>
                    <a:pt x="389" y="274"/>
                  </a:lnTo>
                  <a:lnTo>
                    <a:pt x="391" y="273"/>
                  </a:lnTo>
                  <a:lnTo>
                    <a:pt x="392" y="273"/>
                  </a:lnTo>
                  <a:lnTo>
                    <a:pt x="392" y="273"/>
                  </a:lnTo>
                  <a:lnTo>
                    <a:pt x="392" y="274"/>
                  </a:lnTo>
                  <a:lnTo>
                    <a:pt x="392" y="274"/>
                  </a:lnTo>
                  <a:lnTo>
                    <a:pt x="393" y="274"/>
                  </a:lnTo>
                  <a:lnTo>
                    <a:pt x="393" y="273"/>
                  </a:lnTo>
                  <a:lnTo>
                    <a:pt x="393" y="273"/>
                  </a:lnTo>
                  <a:lnTo>
                    <a:pt x="395" y="271"/>
                  </a:lnTo>
                  <a:lnTo>
                    <a:pt x="398" y="271"/>
                  </a:lnTo>
                  <a:lnTo>
                    <a:pt x="401" y="271"/>
                  </a:lnTo>
                  <a:lnTo>
                    <a:pt x="402" y="271"/>
                  </a:lnTo>
                  <a:lnTo>
                    <a:pt x="405" y="270"/>
                  </a:lnTo>
                  <a:lnTo>
                    <a:pt x="410" y="268"/>
                  </a:lnTo>
                  <a:lnTo>
                    <a:pt x="413" y="265"/>
                  </a:lnTo>
                  <a:lnTo>
                    <a:pt x="417" y="262"/>
                  </a:lnTo>
                  <a:lnTo>
                    <a:pt x="420" y="259"/>
                  </a:lnTo>
                  <a:lnTo>
                    <a:pt x="427" y="252"/>
                  </a:lnTo>
                  <a:lnTo>
                    <a:pt x="433" y="245"/>
                  </a:lnTo>
                  <a:lnTo>
                    <a:pt x="439" y="237"/>
                  </a:lnTo>
                  <a:lnTo>
                    <a:pt x="445" y="229"/>
                  </a:lnTo>
                  <a:lnTo>
                    <a:pt x="452" y="214"/>
                  </a:lnTo>
                  <a:lnTo>
                    <a:pt x="458" y="198"/>
                  </a:lnTo>
                  <a:lnTo>
                    <a:pt x="459" y="182"/>
                  </a:lnTo>
                  <a:lnTo>
                    <a:pt x="456" y="166"/>
                  </a:lnTo>
                  <a:lnTo>
                    <a:pt x="455" y="163"/>
                  </a:lnTo>
                  <a:lnTo>
                    <a:pt x="455" y="161"/>
                  </a:lnTo>
                  <a:lnTo>
                    <a:pt x="455" y="158"/>
                  </a:lnTo>
                  <a:lnTo>
                    <a:pt x="455" y="157"/>
                  </a:lnTo>
                  <a:lnTo>
                    <a:pt x="458" y="155"/>
                  </a:lnTo>
                  <a:lnTo>
                    <a:pt x="462" y="157"/>
                  </a:lnTo>
                  <a:lnTo>
                    <a:pt x="467" y="157"/>
                  </a:lnTo>
                  <a:lnTo>
                    <a:pt x="471" y="157"/>
                  </a:lnTo>
                  <a:lnTo>
                    <a:pt x="473" y="157"/>
                  </a:lnTo>
                  <a:lnTo>
                    <a:pt x="474" y="157"/>
                  </a:lnTo>
                  <a:lnTo>
                    <a:pt x="474" y="157"/>
                  </a:lnTo>
                  <a:lnTo>
                    <a:pt x="475" y="157"/>
                  </a:lnTo>
                  <a:lnTo>
                    <a:pt x="478" y="155"/>
                  </a:lnTo>
                  <a:lnTo>
                    <a:pt x="481" y="154"/>
                  </a:lnTo>
                  <a:lnTo>
                    <a:pt x="483" y="154"/>
                  </a:lnTo>
                  <a:lnTo>
                    <a:pt x="486" y="152"/>
                  </a:lnTo>
                  <a:lnTo>
                    <a:pt x="486" y="152"/>
                  </a:lnTo>
                  <a:lnTo>
                    <a:pt x="487" y="151"/>
                  </a:lnTo>
                  <a:lnTo>
                    <a:pt x="487" y="151"/>
                  </a:lnTo>
                  <a:lnTo>
                    <a:pt x="487" y="151"/>
                  </a:lnTo>
                  <a:lnTo>
                    <a:pt x="475" y="148"/>
                  </a:lnTo>
                  <a:lnTo>
                    <a:pt x="464" y="145"/>
                  </a:lnTo>
                  <a:lnTo>
                    <a:pt x="452" y="142"/>
                  </a:lnTo>
                  <a:lnTo>
                    <a:pt x="440" y="139"/>
                  </a:lnTo>
                  <a:lnTo>
                    <a:pt x="429" y="136"/>
                  </a:lnTo>
                  <a:lnTo>
                    <a:pt x="418" y="133"/>
                  </a:lnTo>
                  <a:lnTo>
                    <a:pt x="407" y="130"/>
                  </a:lnTo>
                  <a:lnTo>
                    <a:pt x="395" y="128"/>
                  </a:lnTo>
                  <a:lnTo>
                    <a:pt x="389" y="126"/>
                  </a:lnTo>
                  <a:lnTo>
                    <a:pt x="385" y="125"/>
                  </a:lnTo>
                  <a:lnTo>
                    <a:pt x="379" y="123"/>
                  </a:lnTo>
                  <a:lnTo>
                    <a:pt x="373" y="122"/>
                  </a:lnTo>
                  <a:lnTo>
                    <a:pt x="363" y="116"/>
                  </a:lnTo>
                  <a:lnTo>
                    <a:pt x="352" y="110"/>
                  </a:lnTo>
                  <a:lnTo>
                    <a:pt x="344" y="103"/>
                  </a:lnTo>
                  <a:lnTo>
                    <a:pt x="335" y="95"/>
                  </a:lnTo>
                  <a:lnTo>
                    <a:pt x="336" y="94"/>
                  </a:lnTo>
                  <a:lnTo>
                    <a:pt x="336" y="92"/>
                  </a:lnTo>
                  <a:lnTo>
                    <a:pt x="336" y="91"/>
                  </a:lnTo>
                  <a:lnTo>
                    <a:pt x="336" y="89"/>
                  </a:lnTo>
                  <a:lnTo>
                    <a:pt x="338" y="88"/>
                  </a:lnTo>
                  <a:lnTo>
                    <a:pt x="338" y="87"/>
                  </a:lnTo>
                  <a:lnTo>
                    <a:pt x="339" y="85"/>
                  </a:lnTo>
                  <a:lnTo>
                    <a:pt x="339" y="84"/>
                  </a:lnTo>
                  <a:lnTo>
                    <a:pt x="336" y="84"/>
                  </a:lnTo>
                  <a:lnTo>
                    <a:pt x="333" y="84"/>
                  </a:lnTo>
                  <a:lnTo>
                    <a:pt x="332" y="82"/>
                  </a:lnTo>
                  <a:lnTo>
                    <a:pt x="331" y="79"/>
                  </a:lnTo>
                  <a:lnTo>
                    <a:pt x="329" y="65"/>
                  </a:lnTo>
                  <a:lnTo>
                    <a:pt x="331" y="48"/>
                  </a:lnTo>
                  <a:lnTo>
                    <a:pt x="336" y="37"/>
                  </a:lnTo>
                  <a:lnTo>
                    <a:pt x="348" y="28"/>
                  </a:lnTo>
                  <a:lnTo>
                    <a:pt x="350" y="26"/>
                  </a:lnTo>
                  <a:lnTo>
                    <a:pt x="351" y="25"/>
                  </a:lnTo>
                  <a:lnTo>
                    <a:pt x="351" y="24"/>
                  </a:lnTo>
                  <a:lnTo>
                    <a:pt x="352" y="24"/>
                  </a:lnTo>
                  <a:lnTo>
                    <a:pt x="357" y="28"/>
                  </a:lnTo>
                  <a:lnTo>
                    <a:pt x="361" y="32"/>
                  </a:lnTo>
                  <a:lnTo>
                    <a:pt x="366" y="37"/>
                  </a:lnTo>
                  <a:lnTo>
                    <a:pt x="372" y="40"/>
                  </a:lnTo>
                  <a:lnTo>
                    <a:pt x="383" y="47"/>
                  </a:lnTo>
                  <a:lnTo>
                    <a:pt x="395" y="53"/>
                  </a:lnTo>
                  <a:lnTo>
                    <a:pt x="407" y="60"/>
                  </a:lnTo>
                  <a:lnTo>
                    <a:pt x="418" y="66"/>
                  </a:lnTo>
                  <a:lnTo>
                    <a:pt x="430" y="72"/>
                  </a:lnTo>
                  <a:lnTo>
                    <a:pt x="443" y="76"/>
                  </a:lnTo>
                  <a:lnTo>
                    <a:pt x="455" y="81"/>
                  </a:lnTo>
                  <a:lnTo>
                    <a:pt x="468" y="85"/>
                  </a:lnTo>
                  <a:lnTo>
                    <a:pt x="475" y="87"/>
                  </a:lnTo>
                  <a:lnTo>
                    <a:pt x="483" y="89"/>
                  </a:lnTo>
                  <a:lnTo>
                    <a:pt x="490" y="91"/>
                  </a:lnTo>
                  <a:lnTo>
                    <a:pt x="499" y="92"/>
                  </a:lnTo>
                  <a:lnTo>
                    <a:pt x="499" y="92"/>
                  </a:lnTo>
                  <a:lnTo>
                    <a:pt x="500" y="92"/>
                  </a:lnTo>
                  <a:lnTo>
                    <a:pt x="502" y="92"/>
                  </a:lnTo>
                  <a:lnTo>
                    <a:pt x="502" y="94"/>
                  </a:lnTo>
                  <a:lnTo>
                    <a:pt x="500" y="103"/>
                  </a:lnTo>
                  <a:lnTo>
                    <a:pt x="500" y="111"/>
                  </a:lnTo>
                  <a:lnTo>
                    <a:pt x="500" y="120"/>
                  </a:lnTo>
                  <a:lnTo>
                    <a:pt x="499" y="128"/>
                  </a:lnTo>
                  <a:lnTo>
                    <a:pt x="499" y="130"/>
                  </a:lnTo>
                  <a:lnTo>
                    <a:pt x="499" y="133"/>
                  </a:lnTo>
                  <a:lnTo>
                    <a:pt x="497" y="136"/>
                  </a:lnTo>
                  <a:lnTo>
                    <a:pt x="497" y="139"/>
                  </a:lnTo>
                  <a:lnTo>
                    <a:pt x="496" y="144"/>
                  </a:lnTo>
                  <a:lnTo>
                    <a:pt x="494" y="147"/>
                  </a:lnTo>
                  <a:lnTo>
                    <a:pt x="492" y="151"/>
                  </a:lnTo>
                  <a:lnTo>
                    <a:pt x="492" y="155"/>
                  </a:lnTo>
                  <a:lnTo>
                    <a:pt x="493" y="155"/>
                  </a:lnTo>
                  <a:lnTo>
                    <a:pt x="494" y="155"/>
                  </a:lnTo>
                  <a:lnTo>
                    <a:pt x="497" y="155"/>
                  </a:lnTo>
                  <a:lnTo>
                    <a:pt x="499" y="154"/>
                  </a:lnTo>
                  <a:lnTo>
                    <a:pt x="500" y="152"/>
                  </a:lnTo>
                  <a:lnTo>
                    <a:pt x="502" y="152"/>
                  </a:lnTo>
                  <a:lnTo>
                    <a:pt x="503" y="152"/>
                  </a:lnTo>
                  <a:lnTo>
                    <a:pt x="505" y="151"/>
                  </a:lnTo>
                  <a:lnTo>
                    <a:pt x="506" y="151"/>
                  </a:lnTo>
                  <a:lnTo>
                    <a:pt x="506" y="151"/>
                  </a:lnTo>
                  <a:lnTo>
                    <a:pt x="506" y="151"/>
                  </a:lnTo>
                  <a:lnTo>
                    <a:pt x="508" y="152"/>
                  </a:lnTo>
                  <a:lnTo>
                    <a:pt x="509" y="150"/>
                  </a:lnTo>
                  <a:lnTo>
                    <a:pt x="512" y="147"/>
                  </a:lnTo>
                  <a:lnTo>
                    <a:pt x="515" y="145"/>
                  </a:lnTo>
                  <a:lnTo>
                    <a:pt x="516" y="142"/>
                  </a:lnTo>
                  <a:lnTo>
                    <a:pt x="518" y="130"/>
                  </a:lnTo>
                  <a:lnTo>
                    <a:pt x="518" y="120"/>
                  </a:lnTo>
                  <a:lnTo>
                    <a:pt x="518" y="109"/>
                  </a:lnTo>
                  <a:lnTo>
                    <a:pt x="516" y="98"/>
                  </a:lnTo>
                  <a:lnTo>
                    <a:pt x="521" y="89"/>
                  </a:lnTo>
                  <a:lnTo>
                    <a:pt x="524" y="79"/>
                  </a:lnTo>
                  <a:lnTo>
                    <a:pt x="527" y="69"/>
                  </a:lnTo>
                  <a:lnTo>
                    <a:pt x="530" y="60"/>
                  </a:lnTo>
                  <a:lnTo>
                    <a:pt x="533" y="51"/>
                  </a:lnTo>
                  <a:lnTo>
                    <a:pt x="534" y="43"/>
                  </a:lnTo>
                  <a:lnTo>
                    <a:pt x="535" y="34"/>
                  </a:lnTo>
                  <a:lnTo>
                    <a:pt x="534" y="25"/>
                  </a:lnTo>
                  <a:lnTo>
                    <a:pt x="534" y="22"/>
                  </a:lnTo>
                  <a:lnTo>
                    <a:pt x="534" y="19"/>
                  </a:lnTo>
                  <a:lnTo>
                    <a:pt x="534" y="16"/>
                  </a:lnTo>
                  <a:lnTo>
                    <a:pt x="534" y="13"/>
                  </a:lnTo>
                  <a:close/>
                  <a:moveTo>
                    <a:pt x="142" y="183"/>
                  </a:moveTo>
                  <a:lnTo>
                    <a:pt x="140" y="182"/>
                  </a:lnTo>
                  <a:lnTo>
                    <a:pt x="140" y="180"/>
                  </a:lnTo>
                  <a:lnTo>
                    <a:pt x="140" y="177"/>
                  </a:lnTo>
                  <a:lnTo>
                    <a:pt x="142" y="176"/>
                  </a:lnTo>
                  <a:lnTo>
                    <a:pt x="142" y="176"/>
                  </a:lnTo>
                  <a:lnTo>
                    <a:pt x="142" y="174"/>
                  </a:lnTo>
                  <a:lnTo>
                    <a:pt x="140" y="174"/>
                  </a:lnTo>
                  <a:lnTo>
                    <a:pt x="140" y="173"/>
                  </a:lnTo>
                  <a:lnTo>
                    <a:pt x="140" y="171"/>
                  </a:lnTo>
                  <a:lnTo>
                    <a:pt x="140" y="170"/>
                  </a:lnTo>
                  <a:lnTo>
                    <a:pt x="140" y="169"/>
                  </a:lnTo>
                  <a:lnTo>
                    <a:pt x="142" y="167"/>
                  </a:lnTo>
                  <a:lnTo>
                    <a:pt x="145" y="166"/>
                  </a:lnTo>
                  <a:lnTo>
                    <a:pt x="149" y="164"/>
                  </a:lnTo>
                  <a:lnTo>
                    <a:pt x="152" y="163"/>
                  </a:lnTo>
                  <a:lnTo>
                    <a:pt x="155" y="163"/>
                  </a:lnTo>
                  <a:lnTo>
                    <a:pt x="155" y="164"/>
                  </a:lnTo>
                  <a:lnTo>
                    <a:pt x="155" y="167"/>
                  </a:lnTo>
                  <a:lnTo>
                    <a:pt x="155" y="169"/>
                  </a:lnTo>
                  <a:lnTo>
                    <a:pt x="153" y="171"/>
                  </a:lnTo>
                  <a:lnTo>
                    <a:pt x="152" y="173"/>
                  </a:lnTo>
                  <a:lnTo>
                    <a:pt x="152" y="174"/>
                  </a:lnTo>
                  <a:lnTo>
                    <a:pt x="152" y="177"/>
                  </a:lnTo>
                  <a:lnTo>
                    <a:pt x="152" y="179"/>
                  </a:lnTo>
                  <a:lnTo>
                    <a:pt x="152" y="182"/>
                  </a:lnTo>
                  <a:lnTo>
                    <a:pt x="152" y="183"/>
                  </a:lnTo>
                  <a:lnTo>
                    <a:pt x="153" y="186"/>
                  </a:lnTo>
                  <a:lnTo>
                    <a:pt x="153" y="189"/>
                  </a:lnTo>
                  <a:lnTo>
                    <a:pt x="152" y="188"/>
                  </a:lnTo>
                  <a:lnTo>
                    <a:pt x="150" y="186"/>
                  </a:lnTo>
                  <a:lnTo>
                    <a:pt x="149" y="185"/>
                  </a:lnTo>
                  <a:lnTo>
                    <a:pt x="148" y="183"/>
                  </a:lnTo>
                  <a:lnTo>
                    <a:pt x="146" y="185"/>
                  </a:lnTo>
                  <a:lnTo>
                    <a:pt x="145" y="186"/>
                  </a:lnTo>
                  <a:lnTo>
                    <a:pt x="143" y="18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42" y="185"/>
                  </a:lnTo>
                  <a:lnTo>
                    <a:pt x="142" y="183"/>
                  </a:lnTo>
                  <a:lnTo>
                    <a:pt x="142" y="183"/>
                  </a:lnTo>
                  <a:close/>
                  <a:moveTo>
                    <a:pt x="161" y="227"/>
                  </a:moveTo>
                  <a:lnTo>
                    <a:pt x="159" y="229"/>
                  </a:lnTo>
                  <a:lnTo>
                    <a:pt x="156" y="229"/>
                  </a:lnTo>
                  <a:lnTo>
                    <a:pt x="155" y="229"/>
                  </a:lnTo>
                  <a:lnTo>
                    <a:pt x="152" y="229"/>
                  </a:lnTo>
                  <a:lnTo>
                    <a:pt x="149" y="226"/>
                  </a:lnTo>
                  <a:lnTo>
                    <a:pt x="146" y="221"/>
                  </a:lnTo>
                  <a:lnTo>
                    <a:pt x="145" y="217"/>
                  </a:lnTo>
                  <a:lnTo>
                    <a:pt x="143" y="212"/>
                  </a:lnTo>
                  <a:lnTo>
                    <a:pt x="143" y="208"/>
                  </a:lnTo>
                  <a:lnTo>
                    <a:pt x="146" y="204"/>
                  </a:lnTo>
                  <a:lnTo>
                    <a:pt x="148" y="199"/>
                  </a:lnTo>
                  <a:lnTo>
                    <a:pt x="149" y="195"/>
                  </a:lnTo>
                  <a:lnTo>
                    <a:pt x="149" y="193"/>
                  </a:lnTo>
                  <a:lnTo>
                    <a:pt x="152" y="193"/>
                  </a:lnTo>
                  <a:lnTo>
                    <a:pt x="153" y="193"/>
                  </a:lnTo>
                  <a:lnTo>
                    <a:pt x="155" y="193"/>
                  </a:lnTo>
                  <a:lnTo>
                    <a:pt x="155" y="193"/>
                  </a:lnTo>
                  <a:lnTo>
                    <a:pt x="155" y="192"/>
                  </a:lnTo>
                  <a:lnTo>
                    <a:pt x="155" y="192"/>
                  </a:lnTo>
                  <a:lnTo>
                    <a:pt x="155" y="192"/>
                  </a:lnTo>
                  <a:lnTo>
                    <a:pt x="156" y="193"/>
                  </a:lnTo>
                  <a:lnTo>
                    <a:pt x="158" y="195"/>
                  </a:lnTo>
                  <a:lnTo>
                    <a:pt x="159" y="198"/>
                  </a:lnTo>
                  <a:lnTo>
                    <a:pt x="161" y="199"/>
                  </a:lnTo>
                  <a:lnTo>
                    <a:pt x="164" y="204"/>
                  </a:lnTo>
                  <a:lnTo>
                    <a:pt x="168" y="207"/>
                  </a:lnTo>
                  <a:lnTo>
                    <a:pt x="170" y="210"/>
                  </a:lnTo>
                  <a:lnTo>
                    <a:pt x="171" y="214"/>
                  </a:lnTo>
                  <a:lnTo>
                    <a:pt x="170" y="218"/>
                  </a:lnTo>
                  <a:lnTo>
                    <a:pt x="168" y="221"/>
                  </a:lnTo>
                  <a:lnTo>
                    <a:pt x="164" y="224"/>
                  </a:lnTo>
                  <a:lnTo>
                    <a:pt x="161" y="227"/>
                  </a:lnTo>
                  <a:close/>
                  <a:moveTo>
                    <a:pt x="436" y="152"/>
                  </a:moveTo>
                  <a:lnTo>
                    <a:pt x="437" y="152"/>
                  </a:lnTo>
                  <a:lnTo>
                    <a:pt x="439" y="154"/>
                  </a:lnTo>
                  <a:lnTo>
                    <a:pt x="440" y="154"/>
                  </a:lnTo>
                  <a:lnTo>
                    <a:pt x="440" y="155"/>
                  </a:lnTo>
                  <a:lnTo>
                    <a:pt x="433" y="161"/>
                  </a:lnTo>
                  <a:lnTo>
                    <a:pt x="427" y="167"/>
                  </a:lnTo>
                  <a:lnTo>
                    <a:pt x="420" y="171"/>
                  </a:lnTo>
                  <a:lnTo>
                    <a:pt x="414" y="176"/>
                  </a:lnTo>
                  <a:lnTo>
                    <a:pt x="407" y="180"/>
                  </a:lnTo>
                  <a:lnTo>
                    <a:pt x="398" y="185"/>
                  </a:lnTo>
                  <a:lnTo>
                    <a:pt x="391" y="188"/>
                  </a:lnTo>
                  <a:lnTo>
                    <a:pt x="382" y="189"/>
                  </a:lnTo>
                  <a:lnTo>
                    <a:pt x="357" y="195"/>
                  </a:lnTo>
                  <a:lnTo>
                    <a:pt x="333" y="201"/>
                  </a:lnTo>
                  <a:lnTo>
                    <a:pt x="309" y="207"/>
                  </a:lnTo>
                  <a:lnTo>
                    <a:pt x="285" y="211"/>
                  </a:lnTo>
                  <a:lnTo>
                    <a:pt x="262" y="217"/>
                  </a:lnTo>
                  <a:lnTo>
                    <a:pt x="237" y="221"/>
                  </a:lnTo>
                  <a:lnTo>
                    <a:pt x="213" y="226"/>
                  </a:lnTo>
                  <a:lnTo>
                    <a:pt x="189" y="229"/>
                  </a:lnTo>
                  <a:lnTo>
                    <a:pt x="189" y="224"/>
                  </a:lnTo>
                  <a:lnTo>
                    <a:pt x="189" y="220"/>
                  </a:lnTo>
                  <a:lnTo>
                    <a:pt x="187" y="215"/>
                  </a:lnTo>
                  <a:lnTo>
                    <a:pt x="187" y="212"/>
                  </a:lnTo>
                  <a:lnTo>
                    <a:pt x="186" y="210"/>
                  </a:lnTo>
                  <a:lnTo>
                    <a:pt x="183" y="207"/>
                  </a:lnTo>
                  <a:lnTo>
                    <a:pt x="181" y="204"/>
                  </a:lnTo>
                  <a:lnTo>
                    <a:pt x="178" y="201"/>
                  </a:lnTo>
                  <a:lnTo>
                    <a:pt x="175" y="199"/>
                  </a:lnTo>
                  <a:lnTo>
                    <a:pt x="171" y="196"/>
                  </a:lnTo>
                  <a:lnTo>
                    <a:pt x="167" y="195"/>
                  </a:lnTo>
                  <a:lnTo>
                    <a:pt x="164" y="192"/>
                  </a:lnTo>
                  <a:lnTo>
                    <a:pt x="164" y="192"/>
                  </a:lnTo>
                  <a:lnTo>
                    <a:pt x="165" y="191"/>
                  </a:lnTo>
                  <a:lnTo>
                    <a:pt x="165" y="191"/>
                  </a:lnTo>
                  <a:lnTo>
                    <a:pt x="165" y="189"/>
                  </a:lnTo>
                  <a:lnTo>
                    <a:pt x="165" y="183"/>
                  </a:lnTo>
                  <a:lnTo>
                    <a:pt x="165" y="179"/>
                  </a:lnTo>
                  <a:lnTo>
                    <a:pt x="167" y="174"/>
                  </a:lnTo>
                  <a:lnTo>
                    <a:pt x="167" y="169"/>
                  </a:lnTo>
                  <a:lnTo>
                    <a:pt x="167" y="167"/>
                  </a:lnTo>
                  <a:lnTo>
                    <a:pt x="167" y="166"/>
                  </a:lnTo>
                  <a:lnTo>
                    <a:pt x="167" y="164"/>
                  </a:lnTo>
                  <a:lnTo>
                    <a:pt x="167" y="163"/>
                  </a:lnTo>
                  <a:lnTo>
                    <a:pt x="167" y="161"/>
                  </a:lnTo>
                  <a:lnTo>
                    <a:pt x="167" y="161"/>
                  </a:lnTo>
                  <a:lnTo>
                    <a:pt x="167" y="160"/>
                  </a:lnTo>
                  <a:lnTo>
                    <a:pt x="168" y="160"/>
                  </a:lnTo>
                  <a:lnTo>
                    <a:pt x="174" y="160"/>
                  </a:lnTo>
                  <a:lnTo>
                    <a:pt x="180" y="158"/>
                  </a:lnTo>
                  <a:lnTo>
                    <a:pt x="186" y="155"/>
                  </a:lnTo>
                  <a:lnTo>
                    <a:pt x="191" y="154"/>
                  </a:lnTo>
                  <a:lnTo>
                    <a:pt x="202" y="150"/>
                  </a:lnTo>
                  <a:lnTo>
                    <a:pt x="211" y="147"/>
                  </a:lnTo>
                  <a:lnTo>
                    <a:pt x="221" y="142"/>
                  </a:lnTo>
                  <a:lnTo>
                    <a:pt x="231" y="138"/>
                  </a:lnTo>
                  <a:lnTo>
                    <a:pt x="241" y="133"/>
                  </a:lnTo>
                  <a:lnTo>
                    <a:pt x="250" y="129"/>
                  </a:lnTo>
                  <a:lnTo>
                    <a:pt x="260" y="125"/>
                  </a:lnTo>
                  <a:lnTo>
                    <a:pt x="269" y="120"/>
                  </a:lnTo>
                  <a:lnTo>
                    <a:pt x="275" y="117"/>
                  </a:lnTo>
                  <a:lnTo>
                    <a:pt x="279" y="116"/>
                  </a:lnTo>
                  <a:lnTo>
                    <a:pt x="285" y="113"/>
                  </a:lnTo>
                  <a:lnTo>
                    <a:pt x="290" y="109"/>
                  </a:lnTo>
                  <a:lnTo>
                    <a:pt x="295" y="104"/>
                  </a:lnTo>
                  <a:lnTo>
                    <a:pt x="301" y="103"/>
                  </a:lnTo>
                  <a:lnTo>
                    <a:pt x="307" y="100"/>
                  </a:lnTo>
                  <a:lnTo>
                    <a:pt x="312" y="98"/>
                  </a:lnTo>
                  <a:lnTo>
                    <a:pt x="312" y="98"/>
                  </a:lnTo>
                  <a:lnTo>
                    <a:pt x="312" y="97"/>
                  </a:lnTo>
                  <a:lnTo>
                    <a:pt x="312" y="97"/>
                  </a:lnTo>
                  <a:lnTo>
                    <a:pt x="313" y="97"/>
                  </a:lnTo>
                  <a:lnTo>
                    <a:pt x="316" y="95"/>
                  </a:lnTo>
                  <a:lnTo>
                    <a:pt x="317" y="95"/>
                  </a:lnTo>
                  <a:lnTo>
                    <a:pt x="320" y="95"/>
                  </a:lnTo>
                  <a:lnTo>
                    <a:pt x="320" y="95"/>
                  </a:lnTo>
                  <a:lnTo>
                    <a:pt x="331" y="109"/>
                  </a:lnTo>
                  <a:lnTo>
                    <a:pt x="344" y="120"/>
                  </a:lnTo>
                  <a:lnTo>
                    <a:pt x="357" y="129"/>
                  </a:lnTo>
                  <a:lnTo>
                    <a:pt x="372" y="135"/>
                  </a:lnTo>
                  <a:lnTo>
                    <a:pt x="388" y="141"/>
                  </a:lnTo>
                  <a:lnTo>
                    <a:pt x="404" y="144"/>
                  </a:lnTo>
                  <a:lnTo>
                    <a:pt x="420" y="148"/>
                  </a:lnTo>
                  <a:lnTo>
                    <a:pt x="436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9" name="Freeform 157"/>
            <p:cNvSpPr>
              <a:spLocks/>
            </p:cNvSpPr>
            <p:nvPr/>
          </p:nvSpPr>
          <p:spPr bwMode="auto">
            <a:xfrm>
              <a:off x="7991475" y="5467350"/>
              <a:ext cx="225425" cy="3492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1" y="3"/>
                </a:cxn>
                <a:cxn ang="0">
                  <a:pos x="12" y="4"/>
                </a:cxn>
                <a:cxn ang="0">
                  <a:pos x="5" y="7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8" y="17"/>
                </a:cxn>
                <a:cxn ang="0">
                  <a:pos x="9" y="19"/>
                </a:cxn>
                <a:cxn ang="0">
                  <a:pos x="11" y="19"/>
                </a:cxn>
                <a:cxn ang="0">
                  <a:pos x="12" y="19"/>
                </a:cxn>
                <a:cxn ang="0">
                  <a:pos x="12" y="19"/>
                </a:cxn>
                <a:cxn ang="0">
                  <a:pos x="14" y="19"/>
                </a:cxn>
                <a:cxn ang="0">
                  <a:pos x="24" y="17"/>
                </a:cxn>
                <a:cxn ang="0">
                  <a:pos x="34" y="17"/>
                </a:cxn>
                <a:cxn ang="0">
                  <a:pos x="44" y="17"/>
                </a:cxn>
                <a:cxn ang="0">
                  <a:pos x="55" y="17"/>
                </a:cxn>
                <a:cxn ang="0">
                  <a:pos x="63" y="17"/>
                </a:cxn>
                <a:cxn ang="0">
                  <a:pos x="71" y="17"/>
                </a:cxn>
                <a:cxn ang="0">
                  <a:pos x="80" y="19"/>
                </a:cxn>
                <a:cxn ang="0">
                  <a:pos x="88" y="19"/>
                </a:cxn>
                <a:cxn ang="0">
                  <a:pos x="96" y="20"/>
                </a:cxn>
                <a:cxn ang="0">
                  <a:pos x="104" y="20"/>
                </a:cxn>
                <a:cxn ang="0">
                  <a:pos x="112" y="22"/>
                </a:cxn>
                <a:cxn ang="0">
                  <a:pos x="120" y="22"/>
                </a:cxn>
                <a:cxn ang="0">
                  <a:pos x="122" y="22"/>
                </a:cxn>
                <a:cxn ang="0">
                  <a:pos x="123" y="22"/>
                </a:cxn>
                <a:cxn ang="0">
                  <a:pos x="123" y="22"/>
                </a:cxn>
                <a:cxn ang="0">
                  <a:pos x="125" y="22"/>
                </a:cxn>
                <a:cxn ang="0">
                  <a:pos x="126" y="22"/>
                </a:cxn>
                <a:cxn ang="0">
                  <a:pos x="128" y="22"/>
                </a:cxn>
                <a:cxn ang="0">
                  <a:pos x="128" y="22"/>
                </a:cxn>
                <a:cxn ang="0">
                  <a:pos x="129" y="22"/>
                </a:cxn>
                <a:cxn ang="0">
                  <a:pos x="131" y="22"/>
                </a:cxn>
                <a:cxn ang="0">
                  <a:pos x="132" y="22"/>
                </a:cxn>
                <a:cxn ang="0">
                  <a:pos x="132" y="20"/>
                </a:cxn>
                <a:cxn ang="0">
                  <a:pos x="134" y="20"/>
                </a:cxn>
                <a:cxn ang="0">
                  <a:pos x="137" y="20"/>
                </a:cxn>
                <a:cxn ang="0">
                  <a:pos x="138" y="19"/>
                </a:cxn>
                <a:cxn ang="0">
                  <a:pos x="141" y="19"/>
                </a:cxn>
                <a:cxn ang="0">
                  <a:pos x="142" y="19"/>
                </a:cxn>
                <a:cxn ang="0">
                  <a:pos x="142" y="19"/>
                </a:cxn>
                <a:cxn ang="0">
                  <a:pos x="142" y="17"/>
                </a:cxn>
                <a:cxn ang="0">
                  <a:pos x="142" y="17"/>
                </a:cxn>
                <a:cxn ang="0">
                  <a:pos x="142" y="17"/>
                </a:cxn>
                <a:cxn ang="0">
                  <a:pos x="132" y="13"/>
                </a:cxn>
                <a:cxn ang="0">
                  <a:pos x="123" y="10"/>
                </a:cxn>
                <a:cxn ang="0">
                  <a:pos x="115" y="9"/>
                </a:cxn>
                <a:cxn ang="0">
                  <a:pos x="106" y="6"/>
                </a:cxn>
                <a:cxn ang="0">
                  <a:pos x="96" y="4"/>
                </a:cxn>
                <a:cxn ang="0">
                  <a:pos x="87" y="3"/>
                </a:cxn>
                <a:cxn ang="0">
                  <a:pos x="77" y="1"/>
                </a:cxn>
                <a:cxn ang="0">
                  <a:pos x="68" y="1"/>
                </a:cxn>
                <a:cxn ang="0">
                  <a:pos x="58" y="0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30" y="1"/>
                </a:cxn>
              </a:cxnLst>
              <a:rect l="0" t="0" r="r" b="b"/>
              <a:pathLst>
                <a:path w="142" h="22">
                  <a:moveTo>
                    <a:pt x="30" y="1"/>
                  </a:moveTo>
                  <a:lnTo>
                    <a:pt x="21" y="3"/>
                  </a:lnTo>
                  <a:lnTo>
                    <a:pt x="12" y="4"/>
                  </a:lnTo>
                  <a:lnTo>
                    <a:pt x="5" y="7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8" y="17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4" y="19"/>
                  </a:lnTo>
                  <a:lnTo>
                    <a:pt x="24" y="17"/>
                  </a:lnTo>
                  <a:lnTo>
                    <a:pt x="34" y="17"/>
                  </a:lnTo>
                  <a:lnTo>
                    <a:pt x="44" y="17"/>
                  </a:lnTo>
                  <a:lnTo>
                    <a:pt x="55" y="17"/>
                  </a:lnTo>
                  <a:lnTo>
                    <a:pt x="63" y="17"/>
                  </a:lnTo>
                  <a:lnTo>
                    <a:pt x="71" y="17"/>
                  </a:lnTo>
                  <a:lnTo>
                    <a:pt x="80" y="19"/>
                  </a:lnTo>
                  <a:lnTo>
                    <a:pt x="88" y="19"/>
                  </a:lnTo>
                  <a:lnTo>
                    <a:pt x="96" y="20"/>
                  </a:lnTo>
                  <a:lnTo>
                    <a:pt x="104" y="20"/>
                  </a:lnTo>
                  <a:lnTo>
                    <a:pt x="112" y="22"/>
                  </a:lnTo>
                  <a:lnTo>
                    <a:pt x="120" y="22"/>
                  </a:lnTo>
                  <a:lnTo>
                    <a:pt x="122" y="22"/>
                  </a:lnTo>
                  <a:lnTo>
                    <a:pt x="123" y="22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6" y="22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29" y="22"/>
                  </a:lnTo>
                  <a:lnTo>
                    <a:pt x="131" y="22"/>
                  </a:lnTo>
                  <a:lnTo>
                    <a:pt x="132" y="22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7" y="20"/>
                  </a:lnTo>
                  <a:lnTo>
                    <a:pt x="138" y="19"/>
                  </a:lnTo>
                  <a:lnTo>
                    <a:pt x="141" y="19"/>
                  </a:lnTo>
                  <a:lnTo>
                    <a:pt x="142" y="19"/>
                  </a:lnTo>
                  <a:lnTo>
                    <a:pt x="142" y="19"/>
                  </a:lnTo>
                  <a:lnTo>
                    <a:pt x="142" y="17"/>
                  </a:lnTo>
                  <a:lnTo>
                    <a:pt x="142" y="17"/>
                  </a:lnTo>
                  <a:lnTo>
                    <a:pt x="142" y="17"/>
                  </a:lnTo>
                  <a:lnTo>
                    <a:pt x="132" y="13"/>
                  </a:lnTo>
                  <a:lnTo>
                    <a:pt x="123" y="10"/>
                  </a:lnTo>
                  <a:lnTo>
                    <a:pt x="115" y="9"/>
                  </a:lnTo>
                  <a:lnTo>
                    <a:pt x="106" y="6"/>
                  </a:lnTo>
                  <a:lnTo>
                    <a:pt x="96" y="4"/>
                  </a:lnTo>
                  <a:lnTo>
                    <a:pt x="87" y="3"/>
                  </a:lnTo>
                  <a:lnTo>
                    <a:pt x="77" y="1"/>
                  </a:lnTo>
                  <a:lnTo>
                    <a:pt x="68" y="1"/>
                  </a:lnTo>
                  <a:lnTo>
                    <a:pt x="58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0" name="Freeform 158"/>
            <p:cNvSpPr>
              <a:spLocks/>
            </p:cNvSpPr>
            <p:nvPr/>
          </p:nvSpPr>
          <p:spPr bwMode="auto">
            <a:xfrm>
              <a:off x="7915275" y="5454650"/>
              <a:ext cx="58738" cy="6508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24" y="9"/>
                </a:cxn>
                <a:cxn ang="0">
                  <a:pos x="15" y="18"/>
                </a:cxn>
                <a:cxn ang="0">
                  <a:pos x="7" y="27"/>
                </a:cxn>
                <a:cxn ang="0">
                  <a:pos x="2" y="37"/>
                </a:cxn>
                <a:cxn ang="0">
                  <a:pos x="2" y="37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2" y="40"/>
                </a:cxn>
                <a:cxn ang="0">
                  <a:pos x="6" y="41"/>
                </a:cxn>
                <a:cxn ang="0">
                  <a:pos x="10" y="40"/>
                </a:cxn>
                <a:cxn ang="0">
                  <a:pos x="15" y="38"/>
                </a:cxn>
                <a:cxn ang="0">
                  <a:pos x="19" y="36"/>
                </a:cxn>
                <a:cxn ang="0">
                  <a:pos x="24" y="33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5" y="19"/>
                </a:cxn>
                <a:cxn ang="0">
                  <a:pos x="37" y="17"/>
                </a:cxn>
                <a:cxn ang="0">
                  <a:pos x="37" y="14"/>
                </a:cxn>
                <a:cxn ang="0">
                  <a:pos x="37" y="12"/>
                </a:cxn>
                <a:cxn ang="0">
                  <a:pos x="37" y="9"/>
                </a:cxn>
                <a:cxn ang="0">
                  <a:pos x="37" y="6"/>
                </a:cxn>
                <a:cxn ang="0">
                  <a:pos x="35" y="5"/>
                </a:cxn>
                <a:cxn ang="0">
                  <a:pos x="35" y="2"/>
                </a:cxn>
                <a:cxn ang="0">
                  <a:pos x="34" y="0"/>
                </a:cxn>
              </a:cxnLst>
              <a:rect l="0" t="0" r="r" b="b"/>
              <a:pathLst>
                <a:path w="37" h="41">
                  <a:moveTo>
                    <a:pt x="34" y="0"/>
                  </a:move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4" y="9"/>
                  </a:lnTo>
                  <a:lnTo>
                    <a:pt x="15" y="18"/>
                  </a:lnTo>
                  <a:lnTo>
                    <a:pt x="7" y="2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6" y="41"/>
                  </a:lnTo>
                  <a:lnTo>
                    <a:pt x="10" y="40"/>
                  </a:lnTo>
                  <a:lnTo>
                    <a:pt x="15" y="38"/>
                  </a:lnTo>
                  <a:lnTo>
                    <a:pt x="19" y="36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5" y="19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7" y="9"/>
                  </a:lnTo>
                  <a:lnTo>
                    <a:pt x="37" y="6"/>
                  </a:lnTo>
                  <a:lnTo>
                    <a:pt x="35" y="5"/>
                  </a:lnTo>
                  <a:lnTo>
                    <a:pt x="35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1" name="Freeform 159"/>
            <p:cNvSpPr>
              <a:spLocks/>
            </p:cNvSpPr>
            <p:nvPr/>
          </p:nvSpPr>
          <p:spPr bwMode="auto">
            <a:xfrm>
              <a:off x="7854950" y="5319713"/>
              <a:ext cx="25400" cy="249238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12" y="43"/>
                </a:cxn>
                <a:cxn ang="0">
                  <a:pos x="9" y="30"/>
                </a:cxn>
                <a:cxn ang="0">
                  <a:pos x="7" y="17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33"/>
                </a:cxn>
                <a:cxn ang="0">
                  <a:pos x="6" y="66"/>
                </a:cxn>
                <a:cxn ang="0">
                  <a:pos x="9" y="99"/>
                </a:cxn>
                <a:cxn ang="0">
                  <a:pos x="12" y="132"/>
                </a:cxn>
                <a:cxn ang="0">
                  <a:pos x="12" y="138"/>
                </a:cxn>
                <a:cxn ang="0">
                  <a:pos x="12" y="145"/>
                </a:cxn>
                <a:cxn ang="0">
                  <a:pos x="13" y="151"/>
                </a:cxn>
                <a:cxn ang="0">
                  <a:pos x="16" y="157"/>
                </a:cxn>
                <a:cxn ang="0">
                  <a:pos x="16" y="156"/>
                </a:cxn>
                <a:cxn ang="0">
                  <a:pos x="16" y="154"/>
                </a:cxn>
                <a:cxn ang="0">
                  <a:pos x="16" y="154"/>
                </a:cxn>
                <a:cxn ang="0">
                  <a:pos x="16" y="153"/>
                </a:cxn>
                <a:cxn ang="0">
                  <a:pos x="16" y="141"/>
                </a:cxn>
                <a:cxn ang="0">
                  <a:pos x="15" y="128"/>
                </a:cxn>
                <a:cxn ang="0">
                  <a:pos x="15" y="116"/>
                </a:cxn>
                <a:cxn ang="0">
                  <a:pos x="15" y="104"/>
                </a:cxn>
                <a:cxn ang="0">
                  <a:pos x="15" y="93"/>
                </a:cxn>
                <a:cxn ang="0">
                  <a:pos x="15" y="80"/>
                </a:cxn>
                <a:cxn ang="0">
                  <a:pos x="15" y="68"/>
                </a:cxn>
                <a:cxn ang="0">
                  <a:pos x="13" y="56"/>
                </a:cxn>
              </a:cxnLst>
              <a:rect l="0" t="0" r="r" b="b"/>
              <a:pathLst>
                <a:path w="16" h="157">
                  <a:moveTo>
                    <a:pt x="13" y="56"/>
                  </a:moveTo>
                  <a:lnTo>
                    <a:pt x="12" y="43"/>
                  </a:lnTo>
                  <a:lnTo>
                    <a:pt x="9" y="30"/>
                  </a:lnTo>
                  <a:lnTo>
                    <a:pt x="7" y="17"/>
                  </a:lnTo>
                  <a:lnTo>
                    <a:pt x="4" y="3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3"/>
                  </a:lnTo>
                  <a:lnTo>
                    <a:pt x="6" y="66"/>
                  </a:lnTo>
                  <a:lnTo>
                    <a:pt x="9" y="99"/>
                  </a:lnTo>
                  <a:lnTo>
                    <a:pt x="12" y="132"/>
                  </a:lnTo>
                  <a:lnTo>
                    <a:pt x="12" y="138"/>
                  </a:lnTo>
                  <a:lnTo>
                    <a:pt x="12" y="145"/>
                  </a:lnTo>
                  <a:lnTo>
                    <a:pt x="13" y="151"/>
                  </a:lnTo>
                  <a:lnTo>
                    <a:pt x="16" y="157"/>
                  </a:lnTo>
                  <a:lnTo>
                    <a:pt x="16" y="156"/>
                  </a:lnTo>
                  <a:lnTo>
                    <a:pt x="16" y="154"/>
                  </a:lnTo>
                  <a:lnTo>
                    <a:pt x="16" y="154"/>
                  </a:lnTo>
                  <a:lnTo>
                    <a:pt x="16" y="153"/>
                  </a:lnTo>
                  <a:lnTo>
                    <a:pt x="16" y="141"/>
                  </a:lnTo>
                  <a:lnTo>
                    <a:pt x="15" y="128"/>
                  </a:lnTo>
                  <a:lnTo>
                    <a:pt x="15" y="116"/>
                  </a:lnTo>
                  <a:lnTo>
                    <a:pt x="15" y="104"/>
                  </a:lnTo>
                  <a:lnTo>
                    <a:pt x="15" y="93"/>
                  </a:lnTo>
                  <a:lnTo>
                    <a:pt x="15" y="80"/>
                  </a:lnTo>
                  <a:lnTo>
                    <a:pt x="15" y="68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2" name="Freeform 160"/>
            <p:cNvSpPr>
              <a:spLocks/>
            </p:cNvSpPr>
            <p:nvPr/>
          </p:nvSpPr>
          <p:spPr bwMode="auto">
            <a:xfrm>
              <a:off x="7697788" y="5241925"/>
              <a:ext cx="198438" cy="241300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06" y="19"/>
                </a:cxn>
                <a:cxn ang="0">
                  <a:pos x="90" y="36"/>
                </a:cxn>
                <a:cxn ang="0">
                  <a:pos x="74" y="55"/>
                </a:cxn>
                <a:cxn ang="0">
                  <a:pos x="60" y="74"/>
                </a:cxn>
                <a:cxn ang="0">
                  <a:pos x="45" y="93"/>
                </a:cxn>
                <a:cxn ang="0">
                  <a:pos x="29" y="111"/>
                </a:cxn>
                <a:cxn ang="0">
                  <a:pos x="14" y="131"/>
                </a:cxn>
                <a:cxn ang="0">
                  <a:pos x="0" y="151"/>
                </a:cxn>
                <a:cxn ang="0">
                  <a:pos x="1" y="149"/>
                </a:cxn>
                <a:cxn ang="0">
                  <a:pos x="2" y="148"/>
                </a:cxn>
                <a:cxn ang="0">
                  <a:pos x="2" y="146"/>
                </a:cxn>
                <a:cxn ang="0">
                  <a:pos x="4" y="148"/>
                </a:cxn>
                <a:cxn ang="0">
                  <a:pos x="4" y="149"/>
                </a:cxn>
                <a:cxn ang="0">
                  <a:pos x="4" y="149"/>
                </a:cxn>
                <a:cxn ang="0">
                  <a:pos x="2" y="151"/>
                </a:cxn>
                <a:cxn ang="0">
                  <a:pos x="2" y="152"/>
                </a:cxn>
                <a:cxn ang="0">
                  <a:pos x="8" y="145"/>
                </a:cxn>
                <a:cxn ang="0">
                  <a:pos x="16" y="136"/>
                </a:cxn>
                <a:cxn ang="0">
                  <a:pos x="22" y="129"/>
                </a:cxn>
                <a:cxn ang="0">
                  <a:pos x="29" y="121"/>
                </a:cxn>
                <a:cxn ang="0">
                  <a:pos x="32" y="118"/>
                </a:cxn>
                <a:cxn ang="0">
                  <a:pos x="35" y="115"/>
                </a:cxn>
                <a:cxn ang="0">
                  <a:pos x="36" y="114"/>
                </a:cxn>
                <a:cxn ang="0">
                  <a:pos x="39" y="111"/>
                </a:cxn>
                <a:cxn ang="0">
                  <a:pos x="48" y="104"/>
                </a:cxn>
                <a:cxn ang="0">
                  <a:pos x="55" y="95"/>
                </a:cxn>
                <a:cxn ang="0">
                  <a:pos x="62" y="86"/>
                </a:cxn>
                <a:cxn ang="0">
                  <a:pos x="70" y="77"/>
                </a:cxn>
                <a:cxn ang="0">
                  <a:pos x="80" y="66"/>
                </a:cxn>
                <a:cxn ang="0">
                  <a:pos x="89" y="55"/>
                </a:cxn>
                <a:cxn ang="0">
                  <a:pos x="98" y="44"/>
                </a:cxn>
                <a:cxn ang="0">
                  <a:pos x="106" y="32"/>
                </a:cxn>
                <a:cxn ang="0">
                  <a:pos x="106" y="30"/>
                </a:cxn>
                <a:cxn ang="0">
                  <a:pos x="108" y="29"/>
                </a:cxn>
                <a:cxn ang="0">
                  <a:pos x="108" y="29"/>
                </a:cxn>
                <a:cxn ang="0">
                  <a:pos x="108" y="28"/>
                </a:cxn>
                <a:cxn ang="0">
                  <a:pos x="112" y="22"/>
                </a:cxn>
                <a:cxn ang="0">
                  <a:pos x="117" y="14"/>
                </a:cxn>
                <a:cxn ang="0">
                  <a:pos x="121" y="8"/>
                </a:cxn>
                <a:cxn ang="0">
                  <a:pos x="125" y="3"/>
                </a:cxn>
                <a:cxn ang="0">
                  <a:pos x="125" y="1"/>
                </a:cxn>
                <a:cxn ang="0">
                  <a:pos x="124" y="0"/>
                </a:cxn>
                <a:cxn ang="0">
                  <a:pos x="124" y="0"/>
                </a:cxn>
                <a:cxn ang="0">
                  <a:pos x="123" y="0"/>
                </a:cxn>
              </a:cxnLst>
              <a:rect l="0" t="0" r="r" b="b"/>
              <a:pathLst>
                <a:path w="125" h="152">
                  <a:moveTo>
                    <a:pt x="123" y="0"/>
                  </a:moveTo>
                  <a:lnTo>
                    <a:pt x="106" y="19"/>
                  </a:lnTo>
                  <a:lnTo>
                    <a:pt x="90" y="36"/>
                  </a:lnTo>
                  <a:lnTo>
                    <a:pt x="74" y="55"/>
                  </a:lnTo>
                  <a:lnTo>
                    <a:pt x="60" y="74"/>
                  </a:lnTo>
                  <a:lnTo>
                    <a:pt x="45" y="93"/>
                  </a:lnTo>
                  <a:lnTo>
                    <a:pt x="29" y="111"/>
                  </a:lnTo>
                  <a:lnTo>
                    <a:pt x="14" y="131"/>
                  </a:lnTo>
                  <a:lnTo>
                    <a:pt x="0" y="151"/>
                  </a:lnTo>
                  <a:lnTo>
                    <a:pt x="1" y="149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4" y="148"/>
                  </a:lnTo>
                  <a:lnTo>
                    <a:pt x="4" y="149"/>
                  </a:lnTo>
                  <a:lnTo>
                    <a:pt x="4" y="149"/>
                  </a:lnTo>
                  <a:lnTo>
                    <a:pt x="2" y="151"/>
                  </a:lnTo>
                  <a:lnTo>
                    <a:pt x="2" y="152"/>
                  </a:lnTo>
                  <a:lnTo>
                    <a:pt x="8" y="145"/>
                  </a:lnTo>
                  <a:lnTo>
                    <a:pt x="16" y="136"/>
                  </a:lnTo>
                  <a:lnTo>
                    <a:pt x="22" y="129"/>
                  </a:lnTo>
                  <a:lnTo>
                    <a:pt x="29" y="121"/>
                  </a:lnTo>
                  <a:lnTo>
                    <a:pt x="32" y="118"/>
                  </a:lnTo>
                  <a:lnTo>
                    <a:pt x="35" y="115"/>
                  </a:lnTo>
                  <a:lnTo>
                    <a:pt x="36" y="114"/>
                  </a:lnTo>
                  <a:lnTo>
                    <a:pt x="39" y="111"/>
                  </a:lnTo>
                  <a:lnTo>
                    <a:pt x="48" y="104"/>
                  </a:lnTo>
                  <a:lnTo>
                    <a:pt x="55" y="95"/>
                  </a:lnTo>
                  <a:lnTo>
                    <a:pt x="62" y="86"/>
                  </a:lnTo>
                  <a:lnTo>
                    <a:pt x="70" y="77"/>
                  </a:lnTo>
                  <a:lnTo>
                    <a:pt x="80" y="66"/>
                  </a:lnTo>
                  <a:lnTo>
                    <a:pt x="89" y="55"/>
                  </a:lnTo>
                  <a:lnTo>
                    <a:pt x="98" y="44"/>
                  </a:lnTo>
                  <a:lnTo>
                    <a:pt x="106" y="32"/>
                  </a:lnTo>
                  <a:lnTo>
                    <a:pt x="106" y="30"/>
                  </a:lnTo>
                  <a:lnTo>
                    <a:pt x="108" y="29"/>
                  </a:lnTo>
                  <a:lnTo>
                    <a:pt x="108" y="29"/>
                  </a:lnTo>
                  <a:lnTo>
                    <a:pt x="108" y="28"/>
                  </a:lnTo>
                  <a:lnTo>
                    <a:pt x="112" y="22"/>
                  </a:lnTo>
                  <a:lnTo>
                    <a:pt x="117" y="14"/>
                  </a:lnTo>
                  <a:lnTo>
                    <a:pt x="121" y="8"/>
                  </a:lnTo>
                  <a:lnTo>
                    <a:pt x="125" y="3"/>
                  </a:lnTo>
                  <a:lnTo>
                    <a:pt x="125" y="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3" name="Freeform 161"/>
            <p:cNvSpPr>
              <a:spLocks/>
            </p:cNvSpPr>
            <p:nvPr/>
          </p:nvSpPr>
          <p:spPr bwMode="auto">
            <a:xfrm>
              <a:off x="7805738" y="5211763"/>
              <a:ext cx="93663" cy="1587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2" y="6"/>
                </a:cxn>
                <a:cxn ang="0">
                  <a:pos x="21" y="7"/>
                </a:cxn>
                <a:cxn ang="0">
                  <a:pos x="28" y="8"/>
                </a:cxn>
                <a:cxn ang="0">
                  <a:pos x="35" y="10"/>
                </a:cxn>
                <a:cxn ang="0">
                  <a:pos x="41" y="10"/>
                </a:cxn>
                <a:cxn ang="0">
                  <a:pos x="47" y="10"/>
                </a:cxn>
                <a:cxn ang="0">
                  <a:pos x="53" y="10"/>
                </a:cxn>
                <a:cxn ang="0">
                  <a:pos x="59" y="8"/>
                </a:cxn>
                <a:cxn ang="0">
                  <a:pos x="59" y="8"/>
                </a:cxn>
                <a:cxn ang="0">
                  <a:pos x="59" y="7"/>
                </a:cxn>
                <a:cxn ang="0">
                  <a:pos x="59" y="7"/>
                </a:cxn>
                <a:cxn ang="0">
                  <a:pos x="59" y="6"/>
                </a:cxn>
                <a:cxn ang="0">
                  <a:pos x="56" y="4"/>
                </a:cxn>
                <a:cxn ang="0">
                  <a:pos x="53" y="4"/>
                </a:cxn>
                <a:cxn ang="0">
                  <a:pos x="49" y="3"/>
                </a:cxn>
                <a:cxn ang="0">
                  <a:pos x="46" y="3"/>
                </a:cxn>
                <a:cxn ang="0">
                  <a:pos x="41" y="1"/>
                </a:cxn>
                <a:cxn ang="0">
                  <a:pos x="37" y="1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3" y="4"/>
                </a:cxn>
                <a:cxn ang="0">
                  <a:pos x="5" y="4"/>
                </a:cxn>
              </a:cxnLst>
              <a:rect l="0" t="0" r="r" b="b"/>
              <a:pathLst>
                <a:path w="59" h="10">
                  <a:moveTo>
                    <a:pt x="5" y="4"/>
                  </a:moveTo>
                  <a:lnTo>
                    <a:pt x="12" y="6"/>
                  </a:lnTo>
                  <a:lnTo>
                    <a:pt x="21" y="7"/>
                  </a:lnTo>
                  <a:lnTo>
                    <a:pt x="28" y="8"/>
                  </a:lnTo>
                  <a:lnTo>
                    <a:pt x="35" y="10"/>
                  </a:lnTo>
                  <a:lnTo>
                    <a:pt x="41" y="10"/>
                  </a:lnTo>
                  <a:lnTo>
                    <a:pt x="47" y="10"/>
                  </a:lnTo>
                  <a:lnTo>
                    <a:pt x="53" y="10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59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1" y="1"/>
                  </a:lnTo>
                  <a:lnTo>
                    <a:pt x="37" y="1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3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4" name="Freeform 162"/>
            <p:cNvSpPr>
              <a:spLocks/>
            </p:cNvSpPr>
            <p:nvPr/>
          </p:nvSpPr>
          <p:spPr bwMode="auto">
            <a:xfrm>
              <a:off x="7216775" y="5218113"/>
              <a:ext cx="582613" cy="190500"/>
            </a:xfrm>
            <a:custGeom>
              <a:avLst/>
              <a:gdLst/>
              <a:ahLst/>
              <a:cxnLst>
                <a:cxn ang="0">
                  <a:pos x="259" y="107"/>
                </a:cxn>
                <a:cxn ang="0">
                  <a:pos x="276" y="105"/>
                </a:cxn>
                <a:cxn ang="0">
                  <a:pos x="298" y="104"/>
                </a:cxn>
                <a:cxn ang="0">
                  <a:pos x="305" y="103"/>
                </a:cxn>
                <a:cxn ang="0">
                  <a:pos x="317" y="100"/>
                </a:cxn>
                <a:cxn ang="0">
                  <a:pos x="327" y="94"/>
                </a:cxn>
                <a:cxn ang="0">
                  <a:pos x="327" y="91"/>
                </a:cxn>
                <a:cxn ang="0">
                  <a:pos x="332" y="88"/>
                </a:cxn>
                <a:cxn ang="0">
                  <a:pos x="338" y="85"/>
                </a:cxn>
                <a:cxn ang="0">
                  <a:pos x="341" y="84"/>
                </a:cxn>
                <a:cxn ang="0">
                  <a:pos x="363" y="69"/>
                </a:cxn>
                <a:cxn ang="0">
                  <a:pos x="367" y="57"/>
                </a:cxn>
                <a:cxn ang="0">
                  <a:pos x="360" y="35"/>
                </a:cxn>
                <a:cxn ang="0">
                  <a:pos x="336" y="22"/>
                </a:cxn>
                <a:cxn ang="0">
                  <a:pos x="313" y="15"/>
                </a:cxn>
                <a:cxn ang="0">
                  <a:pos x="291" y="9"/>
                </a:cxn>
                <a:cxn ang="0">
                  <a:pos x="285" y="12"/>
                </a:cxn>
                <a:cxn ang="0">
                  <a:pos x="289" y="13"/>
                </a:cxn>
                <a:cxn ang="0">
                  <a:pos x="313" y="25"/>
                </a:cxn>
                <a:cxn ang="0">
                  <a:pos x="349" y="43"/>
                </a:cxn>
                <a:cxn ang="0">
                  <a:pos x="355" y="56"/>
                </a:cxn>
                <a:cxn ang="0">
                  <a:pos x="322" y="82"/>
                </a:cxn>
                <a:cxn ang="0">
                  <a:pos x="308" y="94"/>
                </a:cxn>
                <a:cxn ang="0">
                  <a:pos x="234" y="97"/>
                </a:cxn>
                <a:cxn ang="0">
                  <a:pos x="134" y="97"/>
                </a:cxn>
                <a:cxn ang="0">
                  <a:pos x="80" y="92"/>
                </a:cxn>
                <a:cxn ang="0">
                  <a:pos x="67" y="85"/>
                </a:cxn>
                <a:cxn ang="0">
                  <a:pos x="54" y="81"/>
                </a:cxn>
                <a:cxn ang="0">
                  <a:pos x="42" y="73"/>
                </a:cxn>
                <a:cxn ang="0">
                  <a:pos x="38" y="75"/>
                </a:cxn>
                <a:cxn ang="0">
                  <a:pos x="19" y="69"/>
                </a:cxn>
                <a:cxn ang="0">
                  <a:pos x="8" y="64"/>
                </a:cxn>
                <a:cxn ang="0">
                  <a:pos x="27" y="50"/>
                </a:cxn>
                <a:cxn ang="0">
                  <a:pos x="43" y="40"/>
                </a:cxn>
                <a:cxn ang="0">
                  <a:pos x="48" y="37"/>
                </a:cxn>
                <a:cxn ang="0">
                  <a:pos x="77" y="25"/>
                </a:cxn>
                <a:cxn ang="0">
                  <a:pos x="117" y="18"/>
                </a:cxn>
                <a:cxn ang="0">
                  <a:pos x="131" y="16"/>
                </a:cxn>
                <a:cxn ang="0">
                  <a:pos x="150" y="12"/>
                </a:cxn>
                <a:cxn ang="0">
                  <a:pos x="177" y="9"/>
                </a:cxn>
                <a:cxn ang="0">
                  <a:pos x="197" y="7"/>
                </a:cxn>
                <a:cxn ang="0">
                  <a:pos x="203" y="6"/>
                </a:cxn>
                <a:cxn ang="0">
                  <a:pos x="184" y="0"/>
                </a:cxn>
                <a:cxn ang="0">
                  <a:pos x="155" y="2"/>
                </a:cxn>
                <a:cxn ang="0">
                  <a:pos x="125" y="4"/>
                </a:cxn>
                <a:cxn ang="0">
                  <a:pos x="114" y="7"/>
                </a:cxn>
                <a:cxn ang="0">
                  <a:pos x="84" y="13"/>
                </a:cxn>
                <a:cxn ang="0">
                  <a:pos x="51" y="25"/>
                </a:cxn>
                <a:cxn ang="0">
                  <a:pos x="20" y="40"/>
                </a:cxn>
                <a:cxn ang="0">
                  <a:pos x="0" y="60"/>
                </a:cxn>
                <a:cxn ang="0">
                  <a:pos x="24" y="86"/>
                </a:cxn>
                <a:cxn ang="0">
                  <a:pos x="62" y="110"/>
                </a:cxn>
                <a:cxn ang="0">
                  <a:pos x="92" y="117"/>
                </a:cxn>
                <a:cxn ang="0">
                  <a:pos x="115" y="120"/>
                </a:cxn>
                <a:cxn ang="0">
                  <a:pos x="143" y="120"/>
                </a:cxn>
                <a:cxn ang="0">
                  <a:pos x="174" y="119"/>
                </a:cxn>
                <a:cxn ang="0">
                  <a:pos x="203" y="119"/>
                </a:cxn>
                <a:cxn ang="0">
                  <a:pos x="221" y="116"/>
                </a:cxn>
                <a:cxn ang="0">
                  <a:pos x="225" y="113"/>
                </a:cxn>
                <a:cxn ang="0">
                  <a:pos x="237" y="111"/>
                </a:cxn>
                <a:cxn ang="0">
                  <a:pos x="248" y="108"/>
                </a:cxn>
              </a:cxnLst>
              <a:rect l="0" t="0" r="r" b="b"/>
              <a:pathLst>
                <a:path w="367" h="120">
                  <a:moveTo>
                    <a:pt x="251" y="108"/>
                  </a:moveTo>
                  <a:lnTo>
                    <a:pt x="254" y="108"/>
                  </a:lnTo>
                  <a:lnTo>
                    <a:pt x="256" y="107"/>
                  </a:lnTo>
                  <a:lnTo>
                    <a:pt x="259" y="107"/>
                  </a:lnTo>
                  <a:lnTo>
                    <a:pt x="260" y="105"/>
                  </a:lnTo>
                  <a:lnTo>
                    <a:pt x="266" y="105"/>
                  </a:lnTo>
                  <a:lnTo>
                    <a:pt x="272" y="105"/>
                  </a:lnTo>
                  <a:lnTo>
                    <a:pt x="276" y="105"/>
                  </a:lnTo>
                  <a:lnTo>
                    <a:pt x="282" y="105"/>
                  </a:lnTo>
                  <a:lnTo>
                    <a:pt x="288" y="105"/>
                  </a:lnTo>
                  <a:lnTo>
                    <a:pt x="294" y="105"/>
                  </a:lnTo>
                  <a:lnTo>
                    <a:pt x="298" y="104"/>
                  </a:lnTo>
                  <a:lnTo>
                    <a:pt x="304" y="104"/>
                  </a:lnTo>
                  <a:lnTo>
                    <a:pt x="304" y="104"/>
                  </a:lnTo>
                  <a:lnTo>
                    <a:pt x="305" y="103"/>
                  </a:lnTo>
                  <a:lnTo>
                    <a:pt x="305" y="103"/>
                  </a:lnTo>
                  <a:lnTo>
                    <a:pt x="307" y="103"/>
                  </a:lnTo>
                  <a:lnTo>
                    <a:pt x="310" y="101"/>
                  </a:lnTo>
                  <a:lnTo>
                    <a:pt x="314" y="101"/>
                  </a:lnTo>
                  <a:lnTo>
                    <a:pt x="317" y="100"/>
                  </a:lnTo>
                  <a:lnTo>
                    <a:pt x="320" y="98"/>
                  </a:lnTo>
                  <a:lnTo>
                    <a:pt x="323" y="97"/>
                  </a:lnTo>
                  <a:lnTo>
                    <a:pt x="326" y="95"/>
                  </a:lnTo>
                  <a:lnTo>
                    <a:pt x="327" y="94"/>
                  </a:lnTo>
                  <a:lnTo>
                    <a:pt x="330" y="92"/>
                  </a:lnTo>
                  <a:lnTo>
                    <a:pt x="329" y="91"/>
                  </a:lnTo>
                  <a:lnTo>
                    <a:pt x="329" y="91"/>
                  </a:lnTo>
                  <a:lnTo>
                    <a:pt x="327" y="91"/>
                  </a:lnTo>
                  <a:lnTo>
                    <a:pt x="327" y="91"/>
                  </a:lnTo>
                  <a:lnTo>
                    <a:pt x="327" y="89"/>
                  </a:lnTo>
                  <a:lnTo>
                    <a:pt x="330" y="89"/>
                  </a:lnTo>
                  <a:lnTo>
                    <a:pt x="332" y="88"/>
                  </a:lnTo>
                  <a:lnTo>
                    <a:pt x="333" y="88"/>
                  </a:lnTo>
                  <a:lnTo>
                    <a:pt x="335" y="86"/>
                  </a:lnTo>
                  <a:lnTo>
                    <a:pt x="336" y="85"/>
                  </a:lnTo>
                  <a:lnTo>
                    <a:pt x="338" y="85"/>
                  </a:lnTo>
                  <a:lnTo>
                    <a:pt x="339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2" y="84"/>
                  </a:lnTo>
                  <a:lnTo>
                    <a:pt x="349" y="79"/>
                  </a:lnTo>
                  <a:lnTo>
                    <a:pt x="357" y="75"/>
                  </a:lnTo>
                  <a:lnTo>
                    <a:pt x="363" y="69"/>
                  </a:lnTo>
                  <a:lnTo>
                    <a:pt x="367" y="62"/>
                  </a:lnTo>
                  <a:lnTo>
                    <a:pt x="367" y="60"/>
                  </a:lnTo>
                  <a:lnTo>
                    <a:pt x="367" y="59"/>
                  </a:lnTo>
                  <a:lnTo>
                    <a:pt x="367" y="57"/>
                  </a:lnTo>
                  <a:lnTo>
                    <a:pt x="367" y="56"/>
                  </a:lnTo>
                  <a:lnTo>
                    <a:pt x="365" y="48"/>
                  </a:lnTo>
                  <a:lnTo>
                    <a:pt x="363" y="41"/>
                  </a:lnTo>
                  <a:lnTo>
                    <a:pt x="360" y="35"/>
                  </a:lnTo>
                  <a:lnTo>
                    <a:pt x="354" y="31"/>
                  </a:lnTo>
                  <a:lnTo>
                    <a:pt x="348" y="26"/>
                  </a:lnTo>
                  <a:lnTo>
                    <a:pt x="342" y="23"/>
                  </a:lnTo>
                  <a:lnTo>
                    <a:pt x="336" y="22"/>
                  </a:lnTo>
                  <a:lnTo>
                    <a:pt x="330" y="19"/>
                  </a:lnTo>
                  <a:lnTo>
                    <a:pt x="325" y="18"/>
                  </a:lnTo>
                  <a:lnTo>
                    <a:pt x="319" y="16"/>
                  </a:lnTo>
                  <a:lnTo>
                    <a:pt x="313" y="15"/>
                  </a:lnTo>
                  <a:lnTo>
                    <a:pt x="308" y="13"/>
                  </a:lnTo>
                  <a:lnTo>
                    <a:pt x="303" y="10"/>
                  </a:lnTo>
                  <a:lnTo>
                    <a:pt x="297" y="9"/>
                  </a:lnTo>
                  <a:lnTo>
                    <a:pt x="291" y="9"/>
                  </a:lnTo>
                  <a:lnTo>
                    <a:pt x="285" y="7"/>
                  </a:lnTo>
                  <a:lnTo>
                    <a:pt x="285" y="9"/>
                  </a:lnTo>
                  <a:lnTo>
                    <a:pt x="285" y="10"/>
                  </a:lnTo>
                  <a:lnTo>
                    <a:pt x="285" y="12"/>
                  </a:lnTo>
                  <a:lnTo>
                    <a:pt x="286" y="13"/>
                  </a:lnTo>
                  <a:lnTo>
                    <a:pt x="288" y="13"/>
                  </a:lnTo>
                  <a:lnTo>
                    <a:pt x="289" y="13"/>
                  </a:lnTo>
                  <a:lnTo>
                    <a:pt x="289" y="13"/>
                  </a:lnTo>
                  <a:lnTo>
                    <a:pt x="291" y="13"/>
                  </a:lnTo>
                  <a:lnTo>
                    <a:pt x="298" y="18"/>
                  </a:lnTo>
                  <a:lnTo>
                    <a:pt x="305" y="21"/>
                  </a:lnTo>
                  <a:lnTo>
                    <a:pt x="313" y="25"/>
                  </a:lnTo>
                  <a:lnTo>
                    <a:pt x="320" y="29"/>
                  </a:lnTo>
                  <a:lnTo>
                    <a:pt x="329" y="35"/>
                  </a:lnTo>
                  <a:lnTo>
                    <a:pt x="339" y="38"/>
                  </a:lnTo>
                  <a:lnTo>
                    <a:pt x="349" y="43"/>
                  </a:lnTo>
                  <a:lnTo>
                    <a:pt x="357" y="48"/>
                  </a:lnTo>
                  <a:lnTo>
                    <a:pt x="358" y="51"/>
                  </a:lnTo>
                  <a:lnTo>
                    <a:pt x="357" y="53"/>
                  </a:lnTo>
                  <a:lnTo>
                    <a:pt x="355" y="56"/>
                  </a:lnTo>
                  <a:lnTo>
                    <a:pt x="352" y="59"/>
                  </a:lnTo>
                  <a:lnTo>
                    <a:pt x="344" y="67"/>
                  </a:lnTo>
                  <a:lnTo>
                    <a:pt x="332" y="75"/>
                  </a:lnTo>
                  <a:lnTo>
                    <a:pt x="322" y="82"/>
                  </a:lnTo>
                  <a:lnTo>
                    <a:pt x="310" y="91"/>
                  </a:lnTo>
                  <a:lnTo>
                    <a:pt x="310" y="91"/>
                  </a:lnTo>
                  <a:lnTo>
                    <a:pt x="310" y="92"/>
                  </a:lnTo>
                  <a:lnTo>
                    <a:pt x="308" y="94"/>
                  </a:lnTo>
                  <a:lnTo>
                    <a:pt x="308" y="94"/>
                  </a:lnTo>
                  <a:lnTo>
                    <a:pt x="284" y="94"/>
                  </a:lnTo>
                  <a:lnTo>
                    <a:pt x="259" y="95"/>
                  </a:lnTo>
                  <a:lnTo>
                    <a:pt x="234" y="97"/>
                  </a:lnTo>
                  <a:lnTo>
                    <a:pt x="209" y="97"/>
                  </a:lnTo>
                  <a:lnTo>
                    <a:pt x="184" y="97"/>
                  </a:lnTo>
                  <a:lnTo>
                    <a:pt x="159" y="97"/>
                  </a:lnTo>
                  <a:lnTo>
                    <a:pt x="134" y="97"/>
                  </a:lnTo>
                  <a:lnTo>
                    <a:pt x="109" y="95"/>
                  </a:lnTo>
                  <a:lnTo>
                    <a:pt x="99" y="95"/>
                  </a:lnTo>
                  <a:lnTo>
                    <a:pt x="90" y="94"/>
                  </a:lnTo>
                  <a:lnTo>
                    <a:pt x="80" y="92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8" y="86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2" y="84"/>
                  </a:lnTo>
                  <a:lnTo>
                    <a:pt x="58" y="82"/>
                  </a:lnTo>
                  <a:lnTo>
                    <a:pt x="54" y="81"/>
                  </a:lnTo>
                  <a:lnTo>
                    <a:pt x="49" y="79"/>
                  </a:lnTo>
                  <a:lnTo>
                    <a:pt x="46" y="78"/>
                  </a:lnTo>
                  <a:lnTo>
                    <a:pt x="45" y="76"/>
                  </a:lnTo>
                  <a:lnTo>
                    <a:pt x="42" y="73"/>
                  </a:lnTo>
                  <a:lnTo>
                    <a:pt x="39" y="73"/>
                  </a:lnTo>
                  <a:lnTo>
                    <a:pt x="39" y="73"/>
                  </a:lnTo>
                  <a:lnTo>
                    <a:pt x="39" y="73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2" y="73"/>
                  </a:lnTo>
                  <a:lnTo>
                    <a:pt x="24" y="72"/>
                  </a:lnTo>
                  <a:lnTo>
                    <a:pt x="19" y="69"/>
                  </a:lnTo>
                  <a:lnTo>
                    <a:pt x="11" y="66"/>
                  </a:lnTo>
                  <a:lnTo>
                    <a:pt x="10" y="66"/>
                  </a:lnTo>
                  <a:lnTo>
                    <a:pt x="10" y="64"/>
                  </a:lnTo>
                  <a:lnTo>
                    <a:pt x="8" y="64"/>
                  </a:lnTo>
                  <a:lnTo>
                    <a:pt x="8" y="63"/>
                  </a:lnTo>
                  <a:lnTo>
                    <a:pt x="14" y="57"/>
                  </a:lnTo>
                  <a:lnTo>
                    <a:pt x="21" y="54"/>
                  </a:lnTo>
                  <a:lnTo>
                    <a:pt x="27" y="50"/>
                  </a:lnTo>
                  <a:lnTo>
                    <a:pt x="33" y="45"/>
                  </a:lnTo>
                  <a:lnTo>
                    <a:pt x="36" y="44"/>
                  </a:lnTo>
                  <a:lnTo>
                    <a:pt x="41" y="41"/>
                  </a:lnTo>
                  <a:lnTo>
                    <a:pt x="43" y="40"/>
                  </a:lnTo>
                  <a:lnTo>
                    <a:pt x="46" y="38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9" y="35"/>
                  </a:lnTo>
                  <a:lnTo>
                    <a:pt x="58" y="32"/>
                  </a:lnTo>
                  <a:lnTo>
                    <a:pt x="68" y="28"/>
                  </a:lnTo>
                  <a:lnTo>
                    <a:pt x="77" y="25"/>
                  </a:lnTo>
                  <a:lnTo>
                    <a:pt x="87" y="23"/>
                  </a:lnTo>
                  <a:lnTo>
                    <a:pt x="98" y="21"/>
                  </a:lnTo>
                  <a:lnTo>
                    <a:pt x="108" y="19"/>
                  </a:lnTo>
                  <a:lnTo>
                    <a:pt x="117" y="18"/>
                  </a:lnTo>
                  <a:lnTo>
                    <a:pt x="127" y="16"/>
                  </a:lnTo>
                  <a:lnTo>
                    <a:pt x="128" y="16"/>
                  </a:lnTo>
                  <a:lnTo>
                    <a:pt x="130" y="16"/>
                  </a:lnTo>
                  <a:lnTo>
                    <a:pt x="131" y="16"/>
                  </a:lnTo>
                  <a:lnTo>
                    <a:pt x="133" y="15"/>
                  </a:lnTo>
                  <a:lnTo>
                    <a:pt x="139" y="13"/>
                  </a:lnTo>
                  <a:lnTo>
                    <a:pt x="144" y="13"/>
                  </a:lnTo>
                  <a:lnTo>
                    <a:pt x="150" y="12"/>
                  </a:lnTo>
                  <a:lnTo>
                    <a:pt x="158" y="10"/>
                  </a:lnTo>
                  <a:lnTo>
                    <a:pt x="163" y="10"/>
                  </a:lnTo>
                  <a:lnTo>
                    <a:pt x="169" y="9"/>
                  </a:lnTo>
                  <a:lnTo>
                    <a:pt x="177" y="9"/>
                  </a:lnTo>
                  <a:lnTo>
                    <a:pt x="183" y="7"/>
                  </a:lnTo>
                  <a:lnTo>
                    <a:pt x="188" y="7"/>
                  </a:lnTo>
                  <a:lnTo>
                    <a:pt x="193" y="7"/>
                  </a:lnTo>
                  <a:lnTo>
                    <a:pt x="197" y="7"/>
                  </a:lnTo>
                  <a:lnTo>
                    <a:pt x="203" y="7"/>
                  </a:lnTo>
                  <a:lnTo>
                    <a:pt x="203" y="7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3"/>
                  </a:lnTo>
                  <a:lnTo>
                    <a:pt x="190" y="0"/>
                  </a:lnTo>
                  <a:lnTo>
                    <a:pt x="184" y="0"/>
                  </a:lnTo>
                  <a:lnTo>
                    <a:pt x="177" y="0"/>
                  </a:lnTo>
                  <a:lnTo>
                    <a:pt x="169" y="0"/>
                  </a:lnTo>
                  <a:lnTo>
                    <a:pt x="162" y="2"/>
                  </a:lnTo>
                  <a:lnTo>
                    <a:pt x="155" y="2"/>
                  </a:lnTo>
                  <a:lnTo>
                    <a:pt x="147" y="2"/>
                  </a:lnTo>
                  <a:lnTo>
                    <a:pt x="140" y="3"/>
                  </a:lnTo>
                  <a:lnTo>
                    <a:pt x="133" y="3"/>
                  </a:lnTo>
                  <a:lnTo>
                    <a:pt x="125" y="4"/>
                  </a:lnTo>
                  <a:lnTo>
                    <a:pt x="118" y="6"/>
                  </a:lnTo>
                  <a:lnTo>
                    <a:pt x="117" y="7"/>
                  </a:lnTo>
                  <a:lnTo>
                    <a:pt x="115" y="7"/>
                  </a:lnTo>
                  <a:lnTo>
                    <a:pt x="114" y="7"/>
                  </a:lnTo>
                  <a:lnTo>
                    <a:pt x="112" y="7"/>
                  </a:lnTo>
                  <a:lnTo>
                    <a:pt x="103" y="9"/>
                  </a:lnTo>
                  <a:lnTo>
                    <a:pt x="93" y="10"/>
                  </a:lnTo>
                  <a:lnTo>
                    <a:pt x="84" y="13"/>
                  </a:lnTo>
                  <a:lnTo>
                    <a:pt x="76" y="15"/>
                  </a:lnTo>
                  <a:lnTo>
                    <a:pt x="67" y="18"/>
                  </a:lnTo>
                  <a:lnTo>
                    <a:pt x="58" y="21"/>
                  </a:lnTo>
                  <a:lnTo>
                    <a:pt x="51" y="25"/>
                  </a:lnTo>
                  <a:lnTo>
                    <a:pt x="42" y="28"/>
                  </a:lnTo>
                  <a:lnTo>
                    <a:pt x="35" y="31"/>
                  </a:lnTo>
                  <a:lnTo>
                    <a:pt x="27" y="35"/>
                  </a:lnTo>
                  <a:lnTo>
                    <a:pt x="20" y="40"/>
                  </a:lnTo>
                  <a:lnTo>
                    <a:pt x="13" y="44"/>
                  </a:lnTo>
                  <a:lnTo>
                    <a:pt x="7" y="48"/>
                  </a:lnTo>
                  <a:lnTo>
                    <a:pt x="2" y="53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5" y="75"/>
                  </a:lnTo>
                  <a:lnTo>
                    <a:pt x="14" y="82"/>
                  </a:lnTo>
                  <a:lnTo>
                    <a:pt x="24" y="86"/>
                  </a:lnTo>
                  <a:lnTo>
                    <a:pt x="35" y="89"/>
                  </a:lnTo>
                  <a:lnTo>
                    <a:pt x="42" y="100"/>
                  </a:lnTo>
                  <a:lnTo>
                    <a:pt x="51" y="105"/>
                  </a:lnTo>
                  <a:lnTo>
                    <a:pt x="62" y="110"/>
                  </a:lnTo>
                  <a:lnTo>
                    <a:pt x="74" y="113"/>
                  </a:lnTo>
                  <a:lnTo>
                    <a:pt x="80" y="114"/>
                  </a:lnTo>
                  <a:lnTo>
                    <a:pt x="86" y="116"/>
                  </a:lnTo>
                  <a:lnTo>
                    <a:pt x="92" y="117"/>
                  </a:lnTo>
                  <a:lnTo>
                    <a:pt x="98" y="117"/>
                  </a:lnTo>
                  <a:lnTo>
                    <a:pt x="103" y="119"/>
                  </a:lnTo>
                  <a:lnTo>
                    <a:pt x="109" y="119"/>
                  </a:lnTo>
                  <a:lnTo>
                    <a:pt x="115" y="120"/>
                  </a:lnTo>
                  <a:lnTo>
                    <a:pt x="121" y="120"/>
                  </a:lnTo>
                  <a:lnTo>
                    <a:pt x="128" y="120"/>
                  </a:lnTo>
                  <a:lnTo>
                    <a:pt x="136" y="120"/>
                  </a:lnTo>
                  <a:lnTo>
                    <a:pt x="143" y="120"/>
                  </a:lnTo>
                  <a:lnTo>
                    <a:pt x="152" y="120"/>
                  </a:lnTo>
                  <a:lnTo>
                    <a:pt x="159" y="120"/>
                  </a:lnTo>
                  <a:lnTo>
                    <a:pt x="166" y="120"/>
                  </a:lnTo>
                  <a:lnTo>
                    <a:pt x="174" y="119"/>
                  </a:lnTo>
                  <a:lnTo>
                    <a:pt x="181" y="119"/>
                  </a:lnTo>
                  <a:lnTo>
                    <a:pt x="188" y="119"/>
                  </a:lnTo>
                  <a:lnTo>
                    <a:pt x="196" y="119"/>
                  </a:lnTo>
                  <a:lnTo>
                    <a:pt x="203" y="119"/>
                  </a:lnTo>
                  <a:lnTo>
                    <a:pt x="210" y="117"/>
                  </a:lnTo>
                  <a:lnTo>
                    <a:pt x="213" y="117"/>
                  </a:lnTo>
                  <a:lnTo>
                    <a:pt x="218" y="116"/>
                  </a:lnTo>
                  <a:lnTo>
                    <a:pt x="221" y="116"/>
                  </a:lnTo>
                  <a:lnTo>
                    <a:pt x="225" y="114"/>
                  </a:lnTo>
                  <a:lnTo>
                    <a:pt x="225" y="114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8" y="111"/>
                  </a:lnTo>
                  <a:lnTo>
                    <a:pt x="232" y="111"/>
                  </a:lnTo>
                  <a:lnTo>
                    <a:pt x="237" y="111"/>
                  </a:lnTo>
                  <a:lnTo>
                    <a:pt x="240" y="110"/>
                  </a:lnTo>
                  <a:lnTo>
                    <a:pt x="243" y="108"/>
                  </a:lnTo>
                  <a:lnTo>
                    <a:pt x="245" y="108"/>
                  </a:lnTo>
                  <a:lnTo>
                    <a:pt x="248" y="108"/>
                  </a:lnTo>
                  <a:lnTo>
                    <a:pt x="251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5" name="Freeform 163"/>
            <p:cNvSpPr>
              <a:spLocks/>
            </p:cNvSpPr>
            <p:nvPr/>
          </p:nvSpPr>
          <p:spPr bwMode="auto">
            <a:xfrm>
              <a:off x="7624763" y="5267325"/>
              <a:ext cx="73025" cy="61913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0" y="39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6" y="36"/>
                </a:cxn>
                <a:cxn ang="0">
                  <a:pos x="21" y="35"/>
                </a:cxn>
                <a:cxn ang="0">
                  <a:pos x="22" y="35"/>
                </a:cxn>
                <a:cxn ang="0">
                  <a:pos x="22" y="35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9" y="35"/>
                </a:cxn>
                <a:cxn ang="0">
                  <a:pos x="34" y="33"/>
                </a:cxn>
                <a:cxn ang="0">
                  <a:pos x="38" y="32"/>
                </a:cxn>
                <a:cxn ang="0">
                  <a:pos x="43" y="29"/>
                </a:cxn>
                <a:cxn ang="0">
                  <a:pos x="46" y="25"/>
                </a:cxn>
                <a:cxn ang="0">
                  <a:pos x="46" y="17"/>
                </a:cxn>
                <a:cxn ang="0">
                  <a:pos x="41" y="12"/>
                </a:cxn>
                <a:cxn ang="0">
                  <a:pos x="38" y="7"/>
                </a:cxn>
                <a:cxn ang="0">
                  <a:pos x="31" y="3"/>
                </a:cxn>
                <a:cxn ang="0">
                  <a:pos x="22" y="1"/>
                </a:cxn>
                <a:cxn ang="0">
                  <a:pos x="15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6" y="6"/>
                </a:cxn>
                <a:cxn ang="0">
                  <a:pos x="9" y="6"/>
                </a:cxn>
                <a:cxn ang="0">
                  <a:pos x="12" y="7"/>
                </a:cxn>
                <a:cxn ang="0">
                  <a:pos x="15" y="9"/>
                </a:cxn>
                <a:cxn ang="0">
                  <a:pos x="21" y="10"/>
                </a:cxn>
                <a:cxn ang="0">
                  <a:pos x="27" y="12"/>
                </a:cxn>
                <a:cxn ang="0">
                  <a:pos x="32" y="13"/>
                </a:cxn>
                <a:cxn ang="0">
                  <a:pos x="37" y="16"/>
                </a:cxn>
                <a:cxn ang="0">
                  <a:pos x="37" y="17"/>
                </a:cxn>
                <a:cxn ang="0">
                  <a:pos x="37" y="19"/>
                </a:cxn>
                <a:cxn ang="0">
                  <a:pos x="37" y="20"/>
                </a:cxn>
                <a:cxn ang="0">
                  <a:pos x="35" y="22"/>
                </a:cxn>
                <a:cxn ang="0">
                  <a:pos x="27" y="26"/>
                </a:cxn>
                <a:cxn ang="0">
                  <a:pos x="18" y="29"/>
                </a:cxn>
                <a:cxn ang="0">
                  <a:pos x="9" y="32"/>
                </a:cxn>
                <a:cxn ang="0">
                  <a:pos x="0" y="35"/>
                </a:cxn>
              </a:cxnLst>
              <a:rect l="0" t="0" r="r" b="b"/>
              <a:pathLst>
                <a:path w="46" h="39">
                  <a:moveTo>
                    <a:pt x="0" y="35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1" y="35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9" y="35"/>
                  </a:lnTo>
                  <a:lnTo>
                    <a:pt x="34" y="33"/>
                  </a:lnTo>
                  <a:lnTo>
                    <a:pt x="38" y="32"/>
                  </a:lnTo>
                  <a:lnTo>
                    <a:pt x="43" y="29"/>
                  </a:lnTo>
                  <a:lnTo>
                    <a:pt x="46" y="25"/>
                  </a:lnTo>
                  <a:lnTo>
                    <a:pt x="46" y="17"/>
                  </a:lnTo>
                  <a:lnTo>
                    <a:pt x="41" y="12"/>
                  </a:lnTo>
                  <a:lnTo>
                    <a:pt x="38" y="7"/>
                  </a:lnTo>
                  <a:lnTo>
                    <a:pt x="31" y="3"/>
                  </a:lnTo>
                  <a:lnTo>
                    <a:pt x="22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3" y="4"/>
                  </a:lnTo>
                  <a:lnTo>
                    <a:pt x="6" y="6"/>
                  </a:lnTo>
                  <a:lnTo>
                    <a:pt x="9" y="6"/>
                  </a:lnTo>
                  <a:lnTo>
                    <a:pt x="12" y="7"/>
                  </a:lnTo>
                  <a:lnTo>
                    <a:pt x="15" y="9"/>
                  </a:lnTo>
                  <a:lnTo>
                    <a:pt x="21" y="10"/>
                  </a:lnTo>
                  <a:lnTo>
                    <a:pt x="27" y="12"/>
                  </a:lnTo>
                  <a:lnTo>
                    <a:pt x="32" y="13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7" y="19"/>
                  </a:lnTo>
                  <a:lnTo>
                    <a:pt x="37" y="20"/>
                  </a:lnTo>
                  <a:lnTo>
                    <a:pt x="35" y="22"/>
                  </a:lnTo>
                  <a:lnTo>
                    <a:pt x="27" y="26"/>
                  </a:lnTo>
                  <a:lnTo>
                    <a:pt x="18" y="29"/>
                  </a:lnTo>
                  <a:lnTo>
                    <a:pt x="9" y="32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6" name="Freeform 164"/>
            <p:cNvSpPr>
              <a:spLocks/>
            </p:cNvSpPr>
            <p:nvPr/>
          </p:nvSpPr>
          <p:spPr bwMode="auto">
            <a:xfrm>
              <a:off x="7678738" y="5502275"/>
              <a:ext cx="50800" cy="106363"/>
            </a:xfrm>
            <a:custGeom>
              <a:avLst/>
              <a:gdLst/>
              <a:ahLst/>
              <a:cxnLst>
                <a:cxn ang="0">
                  <a:pos x="29" y="57"/>
                </a:cxn>
                <a:cxn ang="0">
                  <a:pos x="31" y="54"/>
                </a:cxn>
                <a:cxn ang="0">
                  <a:pos x="31" y="52"/>
                </a:cxn>
                <a:cxn ang="0">
                  <a:pos x="31" y="50"/>
                </a:cxn>
                <a:cxn ang="0">
                  <a:pos x="32" y="47"/>
                </a:cxn>
                <a:cxn ang="0">
                  <a:pos x="32" y="47"/>
                </a:cxn>
                <a:cxn ang="0">
                  <a:pos x="32" y="45"/>
                </a:cxn>
                <a:cxn ang="0">
                  <a:pos x="32" y="45"/>
                </a:cxn>
                <a:cxn ang="0">
                  <a:pos x="32" y="45"/>
                </a:cxn>
                <a:cxn ang="0">
                  <a:pos x="32" y="44"/>
                </a:cxn>
                <a:cxn ang="0">
                  <a:pos x="32" y="42"/>
                </a:cxn>
                <a:cxn ang="0">
                  <a:pos x="32" y="41"/>
                </a:cxn>
                <a:cxn ang="0">
                  <a:pos x="32" y="39"/>
                </a:cxn>
                <a:cxn ang="0">
                  <a:pos x="32" y="36"/>
                </a:cxn>
                <a:cxn ang="0">
                  <a:pos x="32" y="33"/>
                </a:cxn>
                <a:cxn ang="0">
                  <a:pos x="31" y="30"/>
                </a:cxn>
                <a:cxn ang="0">
                  <a:pos x="31" y="28"/>
                </a:cxn>
                <a:cxn ang="0">
                  <a:pos x="28" y="20"/>
                </a:cxn>
                <a:cxn ang="0">
                  <a:pos x="23" y="14"/>
                </a:cxn>
                <a:cxn ang="0">
                  <a:pos x="17" y="10"/>
                </a:cxn>
                <a:cxn ang="0">
                  <a:pos x="12" y="4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7" y="11"/>
                </a:cxn>
                <a:cxn ang="0">
                  <a:pos x="10" y="14"/>
                </a:cxn>
                <a:cxn ang="0">
                  <a:pos x="12" y="17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3"/>
                </a:cxn>
                <a:cxn ang="0">
                  <a:pos x="16" y="25"/>
                </a:cxn>
                <a:cxn ang="0">
                  <a:pos x="17" y="26"/>
                </a:cxn>
                <a:cxn ang="0">
                  <a:pos x="19" y="33"/>
                </a:cxn>
                <a:cxn ang="0">
                  <a:pos x="20" y="41"/>
                </a:cxn>
                <a:cxn ang="0">
                  <a:pos x="20" y="48"/>
                </a:cxn>
                <a:cxn ang="0">
                  <a:pos x="22" y="55"/>
                </a:cxn>
                <a:cxn ang="0">
                  <a:pos x="23" y="55"/>
                </a:cxn>
                <a:cxn ang="0">
                  <a:pos x="23" y="58"/>
                </a:cxn>
                <a:cxn ang="0">
                  <a:pos x="23" y="61"/>
                </a:cxn>
                <a:cxn ang="0">
                  <a:pos x="23" y="64"/>
                </a:cxn>
                <a:cxn ang="0">
                  <a:pos x="23" y="67"/>
                </a:cxn>
                <a:cxn ang="0">
                  <a:pos x="25" y="67"/>
                </a:cxn>
                <a:cxn ang="0">
                  <a:pos x="26" y="67"/>
                </a:cxn>
                <a:cxn ang="0">
                  <a:pos x="26" y="67"/>
                </a:cxn>
                <a:cxn ang="0">
                  <a:pos x="28" y="66"/>
                </a:cxn>
                <a:cxn ang="0">
                  <a:pos x="28" y="63"/>
                </a:cxn>
                <a:cxn ang="0">
                  <a:pos x="28" y="61"/>
                </a:cxn>
                <a:cxn ang="0">
                  <a:pos x="28" y="58"/>
                </a:cxn>
                <a:cxn ang="0">
                  <a:pos x="29" y="57"/>
                </a:cxn>
              </a:cxnLst>
              <a:rect l="0" t="0" r="r" b="b"/>
              <a:pathLst>
                <a:path w="32" h="67">
                  <a:moveTo>
                    <a:pt x="29" y="57"/>
                  </a:moveTo>
                  <a:lnTo>
                    <a:pt x="31" y="54"/>
                  </a:lnTo>
                  <a:lnTo>
                    <a:pt x="31" y="52"/>
                  </a:lnTo>
                  <a:lnTo>
                    <a:pt x="31" y="50"/>
                  </a:lnTo>
                  <a:lnTo>
                    <a:pt x="32" y="47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2" y="42"/>
                  </a:lnTo>
                  <a:lnTo>
                    <a:pt x="32" y="41"/>
                  </a:lnTo>
                  <a:lnTo>
                    <a:pt x="32" y="39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1" y="30"/>
                  </a:lnTo>
                  <a:lnTo>
                    <a:pt x="31" y="28"/>
                  </a:lnTo>
                  <a:lnTo>
                    <a:pt x="28" y="20"/>
                  </a:lnTo>
                  <a:lnTo>
                    <a:pt x="23" y="14"/>
                  </a:lnTo>
                  <a:lnTo>
                    <a:pt x="17" y="10"/>
                  </a:lnTo>
                  <a:lnTo>
                    <a:pt x="12" y="4"/>
                  </a:lnTo>
                  <a:lnTo>
                    <a:pt x="9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11"/>
                  </a:lnTo>
                  <a:lnTo>
                    <a:pt x="10" y="14"/>
                  </a:lnTo>
                  <a:lnTo>
                    <a:pt x="12" y="17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7" y="26"/>
                  </a:lnTo>
                  <a:lnTo>
                    <a:pt x="19" y="33"/>
                  </a:lnTo>
                  <a:lnTo>
                    <a:pt x="20" y="41"/>
                  </a:lnTo>
                  <a:lnTo>
                    <a:pt x="20" y="48"/>
                  </a:lnTo>
                  <a:lnTo>
                    <a:pt x="22" y="55"/>
                  </a:lnTo>
                  <a:lnTo>
                    <a:pt x="23" y="55"/>
                  </a:lnTo>
                  <a:lnTo>
                    <a:pt x="23" y="58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3" y="67"/>
                  </a:lnTo>
                  <a:lnTo>
                    <a:pt x="25" y="67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28" y="66"/>
                  </a:lnTo>
                  <a:lnTo>
                    <a:pt x="28" y="63"/>
                  </a:lnTo>
                  <a:lnTo>
                    <a:pt x="28" y="61"/>
                  </a:lnTo>
                  <a:lnTo>
                    <a:pt x="28" y="58"/>
                  </a:lnTo>
                  <a:lnTo>
                    <a:pt x="29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7" name="Freeform 165"/>
            <p:cNvSpPr>
              <a:spLocks/>
            </p:cNvSpPr>
            <p:nvPr/>
          </p:nvSpPr>
          <p:spPr bwMode="auto">
            <a:xfrm>
              <a:off x="6962775" y="5518150"/>
              <a:ext cx="701675" cy="376238"/>
            </a:xfrm>
            <a:custGeom>
              <a:avLst/>
              <a:gdLst/>
              <a:ahLst/>
              <a:cxnLst>
                <a:cxn ang="0">
                  <a:pos x="441" y="0"/>
                </a:cxn>
                <a:cxn ang="0">
                  <a:pos x="395" y="54"/>
                </a:cxn>
                <a:cxn ang="0">
                  <a:pos x="369" y="89"/>
                </a:cxn>
                <a:cxn ang="0">
                  <a:pos x="362" y="107"/>
                </a:cxn>
                <a:cxn ang="0">
                  <a:pos x="356" y="130"/>
                </a:cxn>
                <a:cxn ang="0">
                  <a:pos x="337" y="101"/>
                </a:cxn>
                <a:cxn ang="0">
                  <a:pos x="343" y="100"/>
                </a:cxn>
                <a:cxn ang="0">
                  <a:pos x="347" y="97"/>
                </a:cxn>
                <a:cxn ang="0">
                  <a:pos x="294" y="85"/>
                </a:cxn>
                <a:cxn ang="0">
                  <a:pos x="227" y="76"/>
                </a:cxn>
                <a:cxn ang="0">
                  <a:pos x="164" y="70"/>
                </a:cxn>
                <a:cxn ang="0">
                  <a:pos x="86" y="67"/>
                </a:cxn>
                <a:cxn ang="0">
                  <a:pos x="1" y="64"/>
                </a:cxn>
                <a:cxn ang="0">
                  <a:pos x="1" y="66"/>
                </a:cxn>
                <a:cxn ang="0">
                  <a:pos x="1" y="67"/>
                </a:cxn>
                <a:cxn ang="0">
                  <a:pos x="4" y="69"/>
                </a:cxn>
                <a:cxn ang="0">
                  <a:pos x="45" y="72"/>
                </a:cxn>
                <a:cxn ang="0">
                  <a:pos x="69" y="75"/>
                </a:cxn>
                <a:cxn ang="0">
                  <a:pos x="94" y="78"/>
                </a:cxn>
                <a:cxn ang="0">
                  <a:pos x="136" y="81"/>
                </a:cxn>
                <a:cxn ang="0">
                  <a:pos x="201" y="83"/>
                </a:cxn>
                <a:cxn ang="0">
                  <a:pos x="211" y="83"/>
                </a:cxn>
                <a:cxn ang="0">
                  <a:pos x="253" y="88"/>
                </a:cxn>
                <a:cxn ang="0">
                  <a:pos x="293" y="97"/>
                </a:cxn>
                <a:cxn ang="0">
                  <a:pos x="328" y="101"/>
                </a:cxn>
                <a:cxn ang="0">
                  <a:pos x="332" y="108"/>
                </a:cxn>
                <a:cxn ang="0">
                  <a:pos x="335" y="114"/>
                </a:cxn>
                <a:cxn ang="0">
                  <a:pos x="337" y="122"/>
                </a:cxn>
                <a:cxn ang="0">
                  <a:pos x="343" y="130"/>
                </a:cxn>
                <a:cxn ang="0">
                  <a:pos x="341" y="139"/>
                </a:cxn>
                <a:cxn ang="0">
                  <a:pos x="343" y="139"/>
                </a:cxn>
                <a:cxn ang="0">
                  <a:pos x="344" y="142"/>
                </a:cxn>
                <a:cxn ang="0">
                  <a:pos x="351" y="149"/>
                </a:cxn>
                <a:cxn ang="0">
                  <a:pos x="351" y="151"/>
                </a:cxn>
                <a:cxn ang="0">
                  <a:pos x="354" y="151"/>
                </a:cxn>
                <a:cxn ang="0">
                  <a:pos x="354" y="154"/>
                </a:cxn>
                <a:cxn ang="0">
                  <a:pos x="354" y="155"/>
                </a:cxn>
                <a:cxn ang="0">
                  <a:pos x="356" y="160"/>
                </a:cxn>
                <a:cxn ang="0">
                  <a:pos x="359" y="158"/>
                </a:cxn>
                <a:cxn ang="0">
                  <a:pos x="360" y="163"/>
                </a:cxn>
                <a:cxn ang="0">
                  <a:pos x="360" y="165"/>
                </a:cxn>
                <a:cxn ang="0">
                  <a:pos x="362" y="165"/>
                </a:cxn>
                <a:cxn ang="0">
                  <a:pos x="362" y="167"/>
                </a:cxn>
                <a:cxn ang="0">
                  <a:pos x="362" y="168"/>
                </a:cxn>
                <a:cxn ang="0">
                  <a:pos x="363" y="171"/>
                </a:cxn>
                <a:cxn ang="0">
                  <a:pos x="363" y="170"/>
                </a:cxn>
                <a:cxn ang="0">
                  <a:pos x="367" y="164"/>
                </a:cxn>
                <a:cxn ang="0">
                  <a:pos x="367" y="165"/>
                </a:cxn>
                <a:cxn ang="0">
                  <a:pos x="369" y="165"/>
                </a:cxn>
                <a:cxn ang="0">
                  <a:pos x="369" y="151"/>
                </a:cxn>
                <a:cxn ang="0">
                  <a:pos x="369" y="148"/>
                </a:cxn>
                <a:cxn ang="0">
                  <a:pos x="366" y="141"/>
                </a:cxn>
                <a:cxn ang="0">
                  <a:pos x="366" y="116"/>
                </a:cxn>
                <a:cxn ang="0">
                  <a:pos x="372" y="130"/>
                </a:cxn>
                <a:cxn ang="0">
                  <a:pos x="382" y="230"/>
                </a:cxn>
                <a:cxn ang="0">
                  <a:pos x="389" y="236"/>
                </a:cxn>
                <a:cxn ang="0">
                  <a:pos x="389" y="209"/>
                </a:cxn>
                <a:cxn ang="0">
                  <a:pos x="386" y="163"/>
                </a:cxn>
                <a:cxn ang="0">
                  <a:pos x="372" y="95"/>
                </a:cxn>
                <a:cxn ang="0">
                  <a:pos x="397" y="69"/>
                </a:cxn>
                <a:cxn ang="0">
                  <a:pos x="427" y="25"/>
                </a:cxn>
                <a:cxn ang="0">
                  <a:pos x="442" y="4"/>
                </a:cxn>
              </a:cxnLst>
              <a:rect l="0" t="0" r="r" b="b"/>
              <a:pathLst>
                <a:path w="442" h="237">
                  <a:moveTo>
                    <a:pt x="439" y="1"/>
                  </a:moveTo>
                  <a:lnTo>
                    <a:pt x="441" y="1"/>
                  </a:lnTo>
                  <a:lnTo>
                    <a:pt x="441" y="1"/>
                  </a:lnTo>
                  <a:lnTo>
                    <a:pt x="441" y="1"/>
                  </a:lnTo>
                  <a:lnTo>
                    <a:pt x="441" y="0"/>
                  </a:lnTo>
                  <a:lnTo>
                    <a:pt x="430" y="10"/>
                  </a:lnTo>
                  <a:lnTo>
                    <a:pt x="422" y="20"/>
                  </a:lnTo>
                  <a:lnTo>
                    <a:pt x="413" y="32"/>
                  </a:lnTo>
                  <a:lnTo>
                    <a:pt x="404" y="42"/>
                  </a:lnTo>
                  <a:lnTo>
                    <a:pt x="395" y="54"/>
                  </a:lnTo>
                  <a:lnTo>
                    <a:pt x="386" y="66"/>
                  </a:lnTo>
                  <a:lnTo>
                    <a:pt x="378" y="78"/>
                  </a:lnTo>
                  <a:lnTo>
                    <a:pt x="369" y="89"/>
                  </a:lnTo>
                  <a:lnTo>
                    <a:pt x="369" y="89"/>
                  </a:lnTo>
                  <a:lnTo>
                    <a:pt x="369" y="89"/>
                  </a:lnTo>
                  <a:lnTo>
                    <a:pt x="367" y="89"/>
                  </a:lnTo>
                  <a:lnTo>
                    <a:pt x="367" y="89"/>
                  </a:lnTo>
                  <a:lnTo>
                    <a:pt x="364" y="94"/>
                  </a:lnTo>
                  <a:lnTo>
                    <a:pt x="362" y="101"/>
                  </a:lnTo>
                  <a:lnTo>
                    <a:pt x="362" y="107"/>
                  </a:lnTo>
                  <a:lnTo>
                    <a:pt x="360" y="114"/>
                  </a:lnTo>
                  <a:lnTo>
                    <a:pt x="359" y="117"/>
                  </a:lnTo>
                  <a:lnTo>
                    <a:pt x="359" y="122"/>
                  </a:lnTo>
                  <a:lnTo>
                    <a:pt x="357" y="126"/>
                  </a:lnTo>
                  <a:lnTo>
                    <a:pt x="356" y="130"/>
                  </a:lnTo>
                  <a:lnTo>
                    <a:pt x="351" y="123"/>
                  </a:lnTo>
                  <a:lnTo>
                    <a:pt x="347" y="116"/>
                  </a:lnTo>
                  <a:lnTo>
                    <a:pt x="343" y="110"/>
                  </a:lnTo>
                  <a:lnTo>
                    <a:pt x="337" y="102"/>
                  </a:lnTo>
                  <a:lnTo>
                    <a:pt x="337" y="101"/>
                  </a:lnTo>
                  <a:lnTo>
                    <a:pt x="337" y="100"/>
                  </a:lnTo>
                  <a:lnTo>
                    <a:pt x="337" y="100"/>
                  </a:lnTo>
                  <a:lnTo>
                    <a:pt x="338" y="98"/>
                  </a:lnTo>
                  <a:lnTo>
                    <a:pt x="341" y="98"/>
                  </a:lnTo>
                  <a:lnTo>
                    <a:pt x="343" y="100"/>
                  </a:lnTo>
                  <a:lnTo>
                    <a:pt x="345" y="100"/>
                  </a:lnTo>
                  <a:lnTo>
                    <a:pt x="347" y="98"/>
                  </a:lnTo>
                  <a:lnTo>
                    <a:pt x="347" y="98"/>
                  </a:lnTo>
                  <a:lnTo>
                    <a:pt x="347" y="97"/>
                  </a:lnTo>
                  <a:lnTo>
                    <a:pt x="347" y="97"/>
                  </a:lnTo>
                  <a:lnTo>
                    <a:pt x="347" y="95"/>
                  </a:lnTo>
                  <a:lnTo>
                    <a:pt x="334" y="92"/>
                  </a:lnTo>
                  <a:lnTo>
                    <a:pt x="321" y="89"/>
                  </a:lnTo>
                  <a:lnTo>
                    <a:pt x="307" y="88"/>
                  </a:lnTo>
                  <a:lnTo>
                    <a:pt x="294" y="85"/>
                  </a:lnTo>
                  <a:lnTo>
                    <a:pt x="280" y="83"/>
                  </a:lnTo>
                  <a:lnTo>
                    <a:pt x="266" y="82"/>
                  </a:lnTo>
                  <a:lnTo>
                    <a:pt x="253" y="79"/>
                  </a:lnTo>
                  <a:lnTo>
                    <a:pt x="240" y="78"/>
                  </a:lnTo>
                  <a:lnTo>
                    <a:pt x="227" y="76"/>
                  </a:lnTo>
                  <a:lnTo>
                    <a:pt x="214" y="75"/>
                  </a:lnTo>
                  <a:lnTo>
                    <a:pt x="202" y="73"/>
                  </a:lnTo>
                  <a:lnTo>
                    <a:pt x="189" y="72"/>
                  </a:lnTo>
                  <a:lnTo>
                    <a:pt x="176" y="70"/>
                  </a:lnTo>
                  <a:lnTo>
                    <a:pt x="164" y="70"/>
                  </a:lnTo>
                  <a:lnTo>
                    <a:pt x="151" y="69"/>
                  </a:lnTo>
                  <a:lnTo>
                    <a:pt x="138" y="69"/>
                  </a:lnTo>
                  <a:lnTo>
                    <a:pt x="120" y="69"/>
                  </a:lnTo>
                  <a:lnTo>
                    <a:pt x="104" y="67"/>
                  </a:lnTo>
                  <a:lnTo>
                    <a:pt x="86" y="67"/>
                  </a:lnTo>
                  <a:lnTo>
                    <a:pt x="70" y="66"/>
                  </a:lnTo>
                  <a:lnTo>
                    <a:pt x="53" y="66"/>
                  </a:lnTo>
                  <a:lnTo>
                    <a:pt x="35" y="64"/>
                  </a:lnTo>
                  <a:lnTo>
                    <a:pt x="19" y="64"/>
                  </a:lnTo>
                  <a:lnTo>
                    <a:pt x="1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69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15" y="70"/>
                  </a:lnTo>
                  <a:lnTo>
                    <a:pt x="25" y="70"/>
                  </a:lnTo>
                  <a:lnTo>
                    <a:pt x="35" y="70"/>
                  </a:lnTo>
                  <a:lnTo>
                    <a:pt x="45" y="72"/>
                  </a:lnTo>
                  <a:lnTo>
                    <a:pt x="50" y="72"/>
                  </a:lnTo>
                  <a:lnTo>
                    <a:pt x="54" y="73"/>
                  </a:lnTo>
                  <a:lnTo>
                    <a:pt x="59" y="75"/>
                  </a:lnTo>
                  <a:lnTo>
                    <a:pt x="63" y="75"/>
                  </a:lnTo>
                  <a:lnTo>
                    <a:pt x="69" y="75"/>
                  </a:lnTo>
                  <a:lnTo>
                    <a:pt x="76" y="76"/>
                  </a:lnTo>
                  <a:lnTo>
                    <a:pt x="82" y="76"/>
                  </a:lnTo>
                  <a:lnTo>
                    <a:pt x="88" y="78"/>
                  </a:lnTo>
                  <a:lnTo>
                    <a:pt x="91" y="78"/>
                  </a:lnTo>
                  <a:lnTo>
                    <a:pt x="94" y="78"/>
                  </a:lnTo>
                  <a:lnTo>
                    <a:pt x="95" y="78"/>
                  </a:lnTo>
                  <a:lnTo>
                    <a:pt x="98" y="78"/>
                  </a:lnTo>
                  <a:lnTo>
                    <a:pt x="111" y="79"/>
                  </a:lnTo>
                  <a:lnTo>
                    <a:pt x="124" y="81"/>
                  </a:lnTo>
                  <a:lnTo>
                    <a:pt x="136" y="81"/>
                  </a:lnTo>
                  <a:lnTo>
                    <a:pt x="149" y="82"/>
                  </a:lnTo>
                  <a:lnTo>
                    <a:pt x="162" y="82"/>
                  </a:lnTo>
                  <a:lnTo>
                    <a:pt x="174" y="82"/>
                  </a:lnTo>
                  <a:lnTo>
                    <a:pt x="187" y="83"/>
                  </a:lnTo>
                  <a:lnTo>
                    <a:pt x="201" y="83"/>
                  </a:lnTo>
                  <a:lnTo>
                    <a:pt x="201" y="83"/>
                  </a:lnTo>
                  <a:lnTo>
                    <a:pt x="201" y="83"/>
                  </a:lnTo>
                  <a:lnTo>
                    <a:pt x="201" y="83"/>
                  </a:lnTo>
                  <a:lnTo>
                    <a:pt x="202" y="83"/>
                  </a:lnTo>
                  <a:lnTo>
                    <a:pt x="211" y="83"/>
                  </a:lnTo>
                  <a:lnTo>
                    <a:pt x="220" y="83"/>
                  </a:lnTo>
                  <a:lnTo>
                    <a:pt x="228" y="85"/>
                  </a:lnTo>
                  <a:lnTo>
                    <a:pt x="237" y="85"/>
                  </a:lnTo>
                  <a:lnTo>
                    <a:pt x="244" y="86"/>
                  </a:lnTo>
                  <a:lnTo>
                    <a:pt x="253" y="88"/>
                  </a:lnTo>
                  <a:lnTo>
                    <a:pt x="262" y="91"/>
                  </a:lnTo>
                  <a:lnTo>
                    <a:pt x="271" y="92"/>
                  </a:lnTo>
                  <a:lnTo>
                    <a:pt x="278" y="94"/>
                  </a:lnTo>
                  <a:lnTo>
                    <a:pt x="285" y="95"/>
                  </a:lnTo>
                  <a:lnTo>
                    <a:pt x="293" y="97"/>
                  </a:lnTo>
                  <a:lnTo>
                    <a:pt x="300" y="98"/>
                  </a:lnTo>
                  <a:lnTo>
                    <a:pt x="306" y="98"/>
                  </a:lnTo>
                  <a:lnTo>
                    <a:pt x="313" y="100"/>
                  </a:lnTo>
                  <a:lnTo>
                    <a:pt x="321" y="101"/>
                  </a:lnTo>
                  <a:lnTo>
                    <a:pt x="328" y="101"/>
                  </a:lnTo>
                  <a:lnTo>
                    <a:pt x="329" y="102"/>
                  </a:lnTo>
                  <a:lnTo>
                    <a:pt x="331" y="104"/>
                  </a:lnTo>
                  <a:lnTo>
                    <a:pt x="332" y="105"/>
                  </a:lnTo>
                  <a:lnTo>
                    <a:pt x="334" y="107"/>
                  </a:lnTo>
                  <a:lnTo>
                    <a:pt x="332" y="108"/>
                  </a:lnTo>
                  <a:lnTo>
                    <a:pt x="332" y="108"/>
                  </a:lnTo>
                  <a:lnTo>
                    <a:pt x="332" y="108"/>
                  </a:lnTo>
                  <a:lnTo>
                    <a:pt x="332" y="110"/>
                  </a:lnTo>
                  <a:lnTo>
                    <a:pt x="334" y="113"/>
                  </a:lnTo>
                  <a:lnTo>
                    <a:pt x="335" y="114"/>
                  </a:lnTo>
                  <a:lnTo>
                    <a:pt x="337" y="117"/>
                  </a:lnTo>
                  <a:lnTo>
                    <a:pt x="338" y="120"/>
                  </a:lnTo>
                  <a:lnTo>
                    <a:pt x="338" y="120"/>
                  </a:lnTo>
                  <a:lnTo>
                    <a:pt x="337" y="120"/>
                  </a:lnTo>
                  <a:lnTo>
                    <a:pt x="337" y="122"/>
                  </a:lnTo>
                  <a:lnTo>
                    <a:pt x="335" y="122"/>
                  </a:lnTo>
                  <a:lnTo>
                    <a:pt x="338" y="123"/>
                  </a:lnTo>
                  <a:lnTo>
                    <a:pt x="341" y="124"/>
                  </a:lnTo>
                  <a:lnTo>
                    <a:pt x="343" y="127"/>
                  </a:lnTo>
                  <a:lnTo>
                    <a:pt x="343" y="130"/>
                  </a:lnTo>
                  <a:lnTo>
                    <a:pt x="341" y="132"/>
                  </a:lnTo>
                  <a:lnTo>
                    <a:pt x="341" y="135"/>
                  </a:lnTo>
                  <a:lnTo>
                    <a:pt x="341" y="136"/>
                  </a:lnTo>
                  <a:lnTo>
                    <a:pt x="340" y="139"/>
                  </a:lnTo>
                  <a:lnTo>
                    <a:pt x="341" y="139"/>
                  </a:lnTo>
                  <a:lnTo>
                    <a:pt x="341" y="139"/>
                  </a:lnTo>
                  <a:lnTo>
                    <a:pt x="341" y="139"/>
                  </a:lnTo>
                  <a:lnTo>
                    <a:pt x="341" y="141"/>
                  </a:lnTo>
                  <a:lnTo>
                    <a:pt x="341" y="139"/>
                  </a:lnTo>
                  <a:lnTo>
                    <a:pt x="343" y="139"/>
                  </a:lnTo>
                  <a:lnTo>
                    <a:pt x="343" y="139"/>
                  </a:lnTo>
                  <a:lnTo>
                    <a:pt x="343" y="139"/>
                  </a:lnTo>
                  <a:lnTo>
                    <a:pt x="344" y="141"/>
                  </a:lnTo>
                  <a:lnTo>
                    <a:pt x="344" y="141"/>
                  </a:lnTo>
                  <a:lnTo>
                    <a:pt x="344" y="142"/>
                  </a:lnTo>
                  <a:lnTo>
                    <a:pt x="344" y="143"/>
                  </a:lnTo>
                  <a:lnTo>
                    <a:pt x="345" y="145"/>
                  </a:lnTo>
                  <a:lnTo>
                    <a:pt x="348" y="146"/>
                  </a:lnTo>
                  <a:lnTo>
                    <a:pt x="350" y="148"/>
                  </a:lnTo>
                  <a:lnTo>
                    <a:pt x="351" y="149"/>
                  </a:lnTo>
                  <a:lnTo>
                    <a:pt x="351" y="149"/>
                  </a:lnTo>
                  <a:lnTo>
                    <a:pt x="351" y="149"/>
                  </a:lnTo>
                  <a:lnTo>
                    <a:pt x="351" y="151"/>
                  </a:lnTo>
                  <a:lnTo>
                    <a:pt x="351" y="151"/>
                  </a:lnTo>
                  <a:lnTo>
                    <a:pt x="351" y="151"/>
                  </a:lnTo>
                  <a:lnTo>
                    <a:pt x="351" y="149"/>
                  </a:lnTo>
                  <a:lnTo>
                    <a:pt x="351" y="149"/>
                  </a:lnTo>
                  <a:lnTo>
                    <a:pt x="353" y="149"/>
                  </a:lnTo>
                  <a:lnTo>
                    <a:pt x="354" y="149"/>
                  </a:lnTo>
                  <a:lnTo>
                    <a:pt x="354" y="151"/>
                  </a:lnTo>
                  <a:lnTo>
                    <a:pt x="354" y="152"/>
                  </a:lnTo>
                  <a:lnTo>
                    <a:pt x="356" y="154"/>
                  </a:lnTo>
                  <a:lnTo>
                    <a:pt x="356" y="154"/>
                  </a:lnTo>
                  <a:lnTo>
                    <a:pt x="356" y="154"/>
                  </a:lnTo>
                  <a:lnTo>
                    <a:pt x="354" y="154"/>
                  </a:lnTo>
                  <a:lnTo>
                    <a:pt x="354" y="154"/>
                  </a:lnTo>
                  <a:lnTo>
                    <a:pt x="354" y="154"/>
                  </a:lnTo>
                  <a:lnTo>
                    <a:pt x="354" y="154"/>
                  </a:lnTo>
                  <a:lnTo>
                    <a:pt x="354" y="155"/>
                  </a:lnTo>
                  <a:lnTo>
                    <a:pt x="354" y="155"/>
                  </a:lnTo>
                  <a:lnTo>
                    <a:pt x="356" y="157"/>
                  </a:lnTo>
                  <a:lnTo>
                    <a:pt x="356" y="157"/>
                  </a:lnTo>
                  <a:lnTo>
                    <a:pt x="356" y="158"/>
                  </a:lnTo>
                  <a:lnTo>
                    <a:pt x="356" y="160"/>
                  </a:lnTo>
                  <a:lnTo>
                    <a:pt x="356" y="160"/>
                  </a:lnTo>
                  <a:lnTo>
                    <a:pt x="357" y="158"/>
                  </a:lnTo>
                  <a:lnTo>
                    <a:pt x="357" y="158"/>
                  </a:lnTo>
                  <a:lnTo>
                    <a:pt x="357" y="158"/>
                  </a:lnTo>
                  <a:lnTo>
                    <a:pt x="357" y="160"/>
                  </a:lnTo>
                  <a:lnTo>
                    <a:pt x="359" y="158"/>
                  </a:lnTo>
                  <a:lnTo>
                    <a:pt x="360" y="160"/>
                  </a:lnTo>
                  <a:lnTo>
                    <a:pt x="360" y="160"/>
                  </a:lnTo>
                  <a:lnTo>
                    <a:pt x="360" y="160"/>
                  </a:lnTo>
                  <a:lnTo>
                    <a:pt x="360" y="161"/>
                  </a:lnTo>
                  <a:lnTo>
                    <a:pt x="360" y="163"/>
                  </a:lnTo>
                  <a:lnTo>
                    <a:pt x="360" y="163"/>
                  </a:lnTo>
                  <a:lnTo>
                    <a:pt x="360" y="164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0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5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7"/>
                  </a:lnTo>
                  <a:lnTo>
                    <a:pt x="362" y="168"/>
                  </a:lnTo>
                  <a:lnTo>
                    <a:pt x="362" y="168"/>
                  </a:lnTo>
                  <a:lnTo>
                    <a:pt x="362" y="170"/>
                  </a:lnTo>
                  <a:lnTo>
                    <a:pt x="362" y="171"/>
                  </a:lnTo>
                  <a:lnTo>
                    <a:pt x="362" y="171"/>
                  </a:lnTo>
                  <a:lnTo>
                    <a:pt x="363" y="171"/>
                  </a:lnTo>
                  <a:lnTo>
                    <a:pt x="363" y="171"/>
                  </a:lnTo>
                  <a:lnTo>
                    <a:pt x="363" y="171"/>
                  </a:lnTo>
                  <a:lnTo>
                    <a:pt x="362" y="171"/>
                  </a:lnTo>
                  <a:lnTo>
                    <a:pt x="363" y="173"/>
                  </a:lnTo>
                  <a:lnTo>
                    <a:pt x="363" y="170"/>
                  </a:lnTo>
                  <a:lnTo>
                    <a:pt x="364" y="168"/>
                  </a:lnTo>
                  <a:lnTo>
                    <a:pt x="364" y="165"/>
                  </a:lnTo>
                  <a:lnTo>
                    <a:pt x="366" y="164"/>
                  </a:lnTo>
                  <a:lnTo>
                    <a:pt x="367" y="164"/>
                  </a:lnTo>
                  <a:lnTo>
                    <a:pt x="367" y="164"/>
                  </a:lnTo>
                  <a:lnTo>
                    <a:pt x="367" y="164"/>
                  </a:lnTo>
                  <a:lnTo>
                    <a:pt x="367" y="164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7" y="165"/>
                  </a:lnTo>
                  <a:lnTo>
                    <a:pt x="369" y="165"/>
                  </a:lnTo>
                  <a:lnTo>
                    <a:pt x="369" y="163"/>
                  </a:lnTo>
                  <a:lnTo>
                    <a:pt x="369" y="158"/>
                  </a:lnTo>
                  <a:lnTo>
                    <a:pt x="369" y="155"/>
                  </a:lnTo>
                  <a:lnTo>
                    <a:pt x="369" y="152"/>
                  </a:lnTo>
                  <a:lnTo>
                    <a:pt x="369" y="151"/>
                  </a:lnTo>
                  <a:lnTo>
                    <a:pt x="369" y="151"/>
                  </a:lnTo>
                  <a:lnTo>
                    <a:pt x="367" y="151"/>
                  </a:lnTo>
                  <a:lnTo>
                    <a:pt x="367" y="151"/>
                  </a:lnTo>
                  <a:lnTo>
                    <a:pt x="367" y="149"/>
                  </a:lnTo>
                  <a:lnTo>
                    <a:pt x="369" y="148"/>
                  </a:lnTo>
                  <a:lnTo>
                    <a:pt x="369" y="148"/>
                  </a:lnTo>
                  <a:lnTo>
                    <a:pt x="369" y="146"/>
                  </a:lnTo>
                  <a:lnTo>
                    <a:pt x="367" y="145"/>
                  </a:lnTo>
                  <a:lnTo>
                    <a:pt x="367" y="142"/>
                  </a:lnTo>
                  <a:lnTo>
                    <a:pt x="366" y="141"/>
                  </a:lnTo>
                  <a:lnTo>
                    <a:pt x="366" y="138"/>
                  </a:lnTo>
                  <a:lnTo>
                    <a:pt x="366" y="132"/>
                  </a:lnTo>
                  <a:lnTo>
                    <a:pt x="366" y="126"/>
                  </a:lnTo>
                  <a:lnTo>
                    <a:pt x="366" y="122"/>
                  </a:lnTo>
                  <a:lnTo>
                    <a:pt x="366" y="116"/>
                  </a:lnTo>
                  <a:lnTo>
                    <a:pt x="366" y="111"/>
                  </a:lnTo>
                  <a:lnTo>
                    <a:pt x="367" y="107"/>
                  </a:lnTo>
                  <a:lnTo>
                    <a:pt x="367" y="104"/>
                  </a:lnTo>
                  <a:lnTo>
                    <a:pt x="367" y="100"/>
                  </a:lnTo>
                  <a:lnTo>
                    <a:pt x="372" y="130"/>
                  </a:lnTo>
                  <a:lnTo>
                    <a:pt x="375" y="161"/>
                  </a:lnTo>
                  <a:lnTo>
                    <a:pt x="379" y="192"/>
                  </a:lnTo>
                  <a:lnTo>
                    <a:pt x="382" y="223"/>
                  </a:lnTo>
                  <a:lnTo>
                    <a:pt x="382" y="225"/>
                  </a:lnTo>
                  <a:lnTo>
                    <a:pt x="382" y="230"/>
                  </a:lnTo>
                  <a:lnTo>
                    <a:pt x="383" y="234"/>
                  </a:lnTo>
                  <a:lnTo>
                    <a:pt x="386" y="237"/>
                  </a:lnTo>
                  <a:lnTo>
                    <a:pt x="388" y="237"/>
                  </a:lnTo>
                  <a:lnTo>
                    <a:pt x="388" y="236"/>
                  </a:lnTo>
                  <a:lnTo>
                    <a:pt x="389" y="236"/>
                  </a:lnTo>
                  <a:lnTo>
                    <a:pt x="389" y="236"/>
                  </a:lnTo>
                  <a:lnTo>
                    <a:pt x="389" y="228"/>
                  </a:lnTo>
                  <a:lnTo>
                    <a:pt x="389" y="223"/>
                  </a:lnTo>
                  <a:lnTo>
                    <a:pt x="389" y="215"/>
                  </a:lnTo>
                  <a:lnTo>
                    <a:pt x="389" y="209"/>
                  </a:lnTo>
                  <a:lnTo>
                    <a:pt x="389" y="208"/>
                  </a:lnTo>
                  <a:lnTo>
                    <a:pt x="389" y="196"/>
                  </a:lnTo>
                  <a:lnTo>
                    <a:pt x="389" y="184"/>
                  </a:lnTo>
                  <a:lnTo>
                    <a:pt x="388" y="174"/>
                  </a:lnTo>
                  <a:lnTo>
                    <a:pt x="386" y="163"/>
                  </a:lnTo>
                  <a:lnTo>
                    <a:pt x="383" y="146"/>
                  </a:lnTo>
                  <a:lnTo>
                    <a:pt x="381" y="132"/>
                  </a:lnTo>
                  <a:lnTo>
                    <a:pt x="376" y="116"/>
                  </a:lnTo>
                  <a:lnTo>
                    <a:pt x="373" y="101"/>
                  </a:lnTo>
                  <a:lnTo>
                    <a:pt x="372" y="95"/>
                  </a:lnTo>
                  <a:lnTo>
                    <a:pt x="373" y="91"/>
                  </a:lnTo>
                  <a:lnTo>
                    <a:pt x="376" y="86"/>
                  </a:lnTo>
                  <a:lnTo>
                    <a:pt x="381" y="83"/>
                  </a:lnTo>
                  <a:lnTo>
                    <a:pt x="389" y="76"/>
                  </a:lnTo>
                  <a:lnTo>
                    <a:pt x="397" y="69"/>
                  </a:lnTo>
                  <a:lnTo>
                    <a:pt x="404" y="60"/>
                  </a:lnTo>
                  <a:lnTo>
                    <a:pt x="410" y="51"/>
                  </a:lnTo>
                  <a:lnTo>
                    <a:pt x="416" y="42"/>
                  </a:lnTo>
                  <a:lnTo>
                    <a:pt x="422" y="34"/>
                  </a:lnTo>
                  <a:lnTo>
                    <a:pt x="427" y="25"/>
                  </a:lnTo>
                  <a:lnTo>
                    <a:pt x="433" y="15"/>
                  </a:lnTo>
                  <a:lnTo>
                    <a:pt x="435" y="12"/>
                  </a:lnTo>
                  <a:lnTo>
                    <a:pt x="438" y="9"/>
                  </a:lnTo>
                  <a:lnTo>
                    <a:pt x="439" y="7"/>
                  </a:lnTo>
                  <a:lnTo>
                    <a:pt x="442" y="4"/>
                  </a:lnTo>
                  <a:lnTo>
                    <a:pt x="442" y="3"/>
                  </a:lnTo>
                  <a:lnTo>
                    <a:pt x="441" y="3"/>
                  </a:lnTo>
                  <a:lnTo>
                    <a:pt x="441" y="3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8" name="Freeform 166"/>
            <p:cNvSpPr>
              <a:spLocks/>
            </p:cNvSpPr>
            <p:nvPr/>
          </p:nvSpPr>
          <p:spPr bwMode="auto">
            <a:xfrm>
              <a:off x="7519988" y="5757863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9" name="Freeform 167"/>
            <p:cNvSpPr>
              <a:spLocks/>
            </p:cNvSpPr>
            <p:nvPr/>
          </p:nvSpPr>
          <p:spPr bwMode="auto">
            <a:xfrm>
              <a:off x="7534275" y="5780088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0" name="Freeform 168"/>
            <p:cNvSpPr>
              <a:spLocks/>
            </p:cNvSpPr>
            <p:nvPr/>
          </p:nvSpPr>
          <p:spPr bwMode="auto">
            <a:xfrm>
              <a:off x="7519988" y="57626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1" name="Freeform 169"/>
            <p:cNvSpPr>
              <a:spLocks/>
            </p:cNvSpPr>
            <p:nvPr/>
          </p:nvSpPr>
          <p:spPr bwMode="auto">
            <a:xfrm>
              <a:off x="6557963" y="5529263"/>
              <a:ext cx="1065213" cy="284163"/>
            </a:xfrm>
            <a:custGeom>
              <a:avLst/>
              <a:gdLst/>
              <a:ahLst/>
              <a:cxnLst>
                <a:cxn ang="0">
                  <a:pos x="428" y="31"/>
                </a:cxn>
                <a:cxn ang="0">
                  <a:pos x="476" y="25"/>
                </a:cxn>
                <a:cxn ang="0">
                  <a:pos x="539" y="19"/>
                </a:cxn>
                <a:cxn ang="0">
                  <a:pos x="605" y="15"/>
                </a:cxn>
                <a:cxn ang="0">
                  <a:pos x="630" y="11"/>
                </a:cxn>
                <a:cxn ang="0">
                  <a:pos x="641" y="9"/>
                </a:cxn>
                <a:cxn ang="0">
                  <a:pos x="650" y="5"/>
                </a:cxn>
                <a:cxn ang="0">
                  <a:pos x="653" y="3"/>
                </a:cxn>
                <a:cxn ang="0">
                  <a:pos x="665" y="2"/>
                </a:cxn>
                <a:cxn ang="0">
                  <a:pos x="671" y="0"/>
                </a:cxn>
                <a:cxn ang="0">
                  <a:pos x="640" y="0"/>
                </a:cxn>
                <a:cxn ang="0">
                  <a:pos x="599" y="5"/>
                </a:cxn>
                <a:cxn ang="0">
                  <a:pos x="524" y="9"/>
                </a:cxn>
                <a:cxn ang="0">
                  <a:pos x="439" y="18"/>
                </a:cxn>
                <a:cxn ang="0">
                  <a:pos x="353" y="30"/>
                </a:cxn>
                <a:cxn ang="0">
                  <a:pos x="268" y="43"/>
                </a:cxn>
                <a:cxn ang="0">
                  <a:pos x="236" y="41"/>
                </a:cxn>
                <a:cxn ang="0">
                  <a:pos x="211" y="41"/>
                </a:cxn>
                <a:cxn ang="0">
                  <a:pos x="198" y="44"/>
                </a:cxn>
                <a:cxn ang="0">
                  <a:pos x="195" y="53"/>
                </a:cxn>
                <a:cxn ang="0">
                  <a:pos x="139" y="40"/>
                </a:cxn>
                <a:cxn ang="0">
                  <a:pos x="62" y="33"/>
                </a:cxn>
                <a:cxn ang="0">
                  <a:pos x="43" y="31"/>
                </a:cxn>
                <a:cxn ang="0">
                  <a:pos x="28" y="30"/>
                </a:cxn>
                <a:cxn ang="0">
                  <a:pos x="12" y="28"/>
                </a:cxn>
                <a:cxn ang="0">
                  <a:pos x="2" y="22"/>
                </a:cxn>
                <a:cxn ang="0">
                  <a:pos x="15" y="37"/>
                </a:cxn>
                <a:cxn ang="0">
                  <a:pos x="24" y="41"/>
                </a:cxn>
                <a:cxn ang="0">
                  <a:pos x="38" y="44"/>
                </a:cxn>
                <a:cxn ang="0">
                  <a:pos x="82" y="50"/>
                </a:cxn>
                <a:cxn ang="0">
                  <a:pos x="136" y="53"/>
                </a:cxn>
                <a:cxn ang="0">
                  <a:pos x="151" y="52"/>
                </a:cxn>
                <a:cxn ang="0">
                  <a:pos x="164" y="53"/>
                </a:cxn>
                <a:cxn ang="0">
                  <a:pos x="170" y="52"/>
                </a:cxn>
                <a:cxn ang="0">
                  <a:pos x="188" y="56"/>
                </a:cxn>
                <a:cxn ang="0">
                  <a:pos x="195" y="62"/>
                </a:cxn>
                <a:cxn ang="0">
                  <a:pos x="189" y="68"/>
                </a:cxn>
                <a:cxn ang="0">
                  <a:pos x="151" y="104"/>
                </a:cxn>
                <a:cxn ang="0">
                  <a:pos x="106" y="160"/>
                </a:cxn>
                <a:cxn ang="0">
                  <a:pos x="97" y="177"/>
                </a:cxn>
                <a:cxn ang="0">
                  <a:pos x="110" y="166"/>
                </a:cxn>
                <a:cxn ang="0">
                  <a:pos x="122" y="154"/>
                </a:cxn>
                <a:cxn ang="0">
                  <a:pos x="147" y="129"/>
                </a:cxn>
                <a:cxn ang="0">
                  <a:pos x="174" y="95"/>
                </a:cxn>
                <a:cxn ang="0">
                  <a:pos x="186" y="78"/>
                </a:cxn>
                <a:cxn ang="0">
                  <a:pos x="195" y="71"/>
                </a:cxn>
                <a:cxn ang="0">
                  <a:pos x="201" y="71"/>
                </a:cxn>
                <a:cxn ang="0">
                  <a:pos x="202" y="71"/>
                </a:cxn>
                <a:cxn ang="0">
                  <a:pos x="205" y="71"/>
                </a:cxn>
                <a:cxn ang="0">
                  <a:pos x="207" y="63"/>
                </a:cxn>
                <a:cxn ang="0">
                  <a:pos x="201" y="54"/>
                </a:cxn>
                <a:cxn ang="0">
                  <a:pos x="205" y="52"/>
                </a:cxn>
                <a:cxn ang="0">
                  <a:pos x="224" y="52"/>
                </a:cxn>
                <a:cxn ang="0">
                  <a:pos x="232" y="56"/>
                </a:cxn>
                <a:cxn ang="0">
                  <a:pos x="256" y="52"/>
                </a:cxn>
                <a:cxn ang="0">
                  <a:pos x="289" y="46"/>
                </a:cxn>
                <a:cxn ang="0">
                  <a:pos x="333" y="41"/>
                </a:cxn>
                <a:cxn ang="0">
                  <a:pos x="379" y="37"/>
                </a:cxn>
              </a:cxnLst>
              <a:rect l="0" t="0" r="r" b="b"/>
              <a:pathLst>
                <a:path w="671" h="179">
                  <a:moveTo>
                    <a:pt x="391" y="35"/>
                  </a:moveTo>
                  <a:lnTo>
                    <a:pt x="403" y="34"/>
                  </a:lnTo>
                  <a:lnTo>
                    <a:pt x="416" y="33"/>
                  </a:lnTo>
                  <a:lnTo>
                    <a:pt x="428" y="31"/>
                  </a:lnTo>
                  <a:lnTo>
                    <a:pt x="439" y="30"/>
                  </a:lnTo>
                  <a:lnTo>
                    <a:pt x="451" y="28"/>
                  </a:lnTo>
                  <a:lnTo>
                    <a:pt x="464" y="27"/>
                  </a:lnTo>
                  <a:lnTo>
                    <a:pt x="476" y="25"/>
                  </a:lnTo>
                  <a:lnTo>
                    <a:pt x="488" y="24"/>
                  </a:lnTo>
                  <a:lnTo>
                    <a:pt x="505" y="22"/>
                  </a:lnTo>
                  <a:lnTo>
                    <a:pt x="521" y="21"/>
                  </a:lnTo>
                  <a:lnTo>
                    <a:pt x="539" y="19"/>
                  </a:lnTo>
                  <a:lnTo>
                    <a:pt x="555" y="18"/>
                  </a:lnTo>
                  <a:lnTo>
                    <a:pt x="571" y="18"/>
                  </a:lnTo>
                  <a:lnTo>
                    <a:pt x="589" y="16"/>
                  </a:lnTo>
                  <a:lnTo>
                    <a:pt x="605" y="15"/>
                  </a:lnTo>
                  <a:lnTo>
                    <a:pt x="622" y="12"/>
                  </a:lnTo>
                  <a:lnTo>
                    <a:pt x="625" y="12"/>
                  </a:lnTo>
                  <a:lnTo>
                    <a:pt x="628" y="11"/>
                  </a:lnTo>
                  <a:lnTo>
                    <a:pt x="630" y="11"/>
                  </a:lnTo>
                  <a:lnTo>
                    <a:pt x="633" y="11"/>
                  </a:lnTo>
                  <a:lnTo>
                    <a:pt x="636" y="9"/>
                  </a:lnTo>
                  <a:lnTo>
                    <a:pt x="638" y="9"/>
                  </a:lnTo>
                  <a:lnTo>
                    <a:pt x="641" y="9"/>
                  </a:lnTo>
                  <a:lnTo>
                    <a:pt x="644" y="8"/>
                  </a:lnTo>
                  <a:lnTo>
                    <a:pt x="646" y="6"/>
                  </a:lnTo>
                  <a:lnTo>
                    <a:pt x="647" y="6"/>
                  </a:lnTo>
                  <a:lnTo>
                    <a:pt x="650" y="5"/>
                  </a:lnTo>
                  <a:lnTo>
                    <a:pt x="652" y="3"/>
                  </a:lnTo>
                  <a:lnTo>
                    <a:pt x="652" y="3"/>
                  </a:lnTo>
                  <a:lnTo>
                    <a:pt x="653" y="3"/>
                  </a:lnTo>
                  <a:lnTo>
                    <a:pt x="653" y="3"/>
                  </a:lnTo>
                  <a:lnTo>
                    <a:pt x="655" y="3"/>
                  </a:lnTo>
                  <a:lnTo>
                    <a:pt x="658" y="3"/>
                  </a:lnTo>
                  <a:lnTo>
                    <a:pt x="662" y="2"/>
                  </a:lnTo>
                  <a:lnTo>
                    <a:pt x="665" y="2"/>
                  </a:lnTo>
                  <a:lnTo>
                    <a:pt x="669" y="2"/>
                  </a:lnTo>
                  <a:lnTo>
                    <a:pt x="671" y="2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60" y="0"/>
                  </a:lnTo>
                  <a:lnTo>
                    <a:pt x="650" y="0"/>
                  </a:lnTo>
                  <a:lnTo>
                    <a:pt x="640" y="0"/>
                  </a:lnTo>
                  <a:lnTo>
                    <a:pt x="630" y="2"/>
                  </a:lnTo>
                  <a:lnTo>
                    <a:pt x="619" y="2"/>
                  </a:lnTo>
                  <a:lnTo>
                    <a:pt x="609" y="3"/>
                  </a:lnTo>
                  <a:lnTo>
                    <a:pt x="599" y="5"/>
                  </a:lnTo>
                  <a:lnTo>
                    <a:pt x="589" y="5"/>
                  </a:lnTo>
                  <a:lnTo>
                    <a:pt x="567" y="6"/>
                  </a:lnTo>
                  <a:lnTo>
                    <a:pt x="546" y="8"/>
                  </a:lnTo>
                  <a:lnTo>
                    <a:pt x="524" y="9"/>
                  </a:lnTo>
                  <a:lnTo>
                    <a:pt x="504" y="11"/>
                  </a:lnTo>
                  <a:lnTo>
                    <a:pt x="482" y="13"/>
                  </a:lnTo>
                  <a:lnTo>
                    <a:pt x="460" y="15"/>
                  </a:lnTo>
                  <a:lnTo>
                    <a:pt x="439" y="18"/>
                  </a:lnTo>
                  <a:lnTo>
                    <a:pt x="417" y="21"/>
                  </a:lnTo>
                  <a:lnTo>
                    <a:pt x="397" y="24"/>
                  </a:lnTo>
                  <a:lnTo>
                    <a:pt x="375" y="27"/>
                  </a:lnTo>
                  <a:lnTo>
                    <a:pt x="353" y="30"/>
                  </a:lnTo>
                  <a:lnTo>
                    <a:pt x="333" y="33"/>
                  </a:lnTo>
                  <a:lnTo>
                    <a:pt x="311" y="35"/>
                  </a:lnTo>
                  <a:lnTo>
                    <a:pt x="290" y="40"/>
                  </a:lnTo>
                  <a:lnTo>
                    <a:pt x="268" y="43"/>
                  </a:lnTo>
                  <a:lnTo>
                    <a:pt x="248" y="47"/>
                  </a:lnTo>
                  <a:lnTo>
                    <a:pt x="245" y="44"/>
                  </a:lnTo>
                  <a:lnTo>
                    <a:pt x="240" y="41"/>
                  </a:lnTo>
                  <a:lnTo>
                    <a:pt x="236" y="41"/>
                  </a:lnTo>
                  <a:lnTo>
                    <a:pt x="232" y="40"/>
                  </a:lnTo>
                  <a:lnTo>
                    <a:pt x="224" y="40"/>
                  </a:lnTo>
                  <a:lnTo>
                    <a:pt x="218" y="40"/>
                  </a:lnTo>
                  <a:lnTo>
                    <a:pt x="211" y="41"/>
                  </a:lnTo>
                  <a:lnTo>
                    <a:pt x="204" y="43"/>
                  </a:lnTo>
                  <a:lnTo>
                    <a:pt x="202" y="44"/>
                  </a:lnTo>
                  <a:lnTo>
                    <a:pt x="199" y="44"/>
                  </a:lnTo>
                  <a:lnTo>
                    <a:pt x="198" y="44"/>
                  </a:lnTo>
                  <a:lnTo>
                    <a:pt x="196" y="46"/>
                  </a:lnTo>
                  <a:lnTo>
                    <a:pt x="195" y="49"/>
                  </a:lnTo>
                  <a:lnTo>
                    <a:pt x="195" y="50"/>
                  </a:lnTo>
                  <a:lnTo>
                    <a:pt x="195" y="53"/>
                  </a:lnTo>
                  <a:lnTo>
                    <a:pt x="193" y="56"/>
                  </a:lnTo>
                  <a:lnTo>
                    <a:pt x="176" y="49"/>
                  </a:lnTo>
                  <a:lnTo>
                    <a:pt x="157" y="44"/>
                  </a:lnTo>
                  <a:lnTo>
                    <a:pt x="139" y="40"/>
                  </a:lnTo>
                  <a:lnTo>
                    <a:pt x="120" y="38"/>
                  </a:lnTo>
                  <a:lnTo>
                    <a:pt x="101" y="35"/>
                  </a:lnTo>
                  <a:lnTo>
                    <a:pt x="81" y="34"/>
                  </a:lnTo>
                  <a:lnTo>
                    <a:pt x="62" y="33"/>
                  </a:lnTo>
                  <a:lnTo>
                    <a:pt x="43" y="30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38" y="31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5" y="28"/>
                  </a:lnTo>
                  <a:lnTo>
                    <a:pt x="12" y="28"/>
                  </a:lnTo>
                  <a:lnTo>
                    <a:pt x="8" y="27"/>
                  </a:lnTo>
                  <a:lnTo>
                    <a:pt x="6" y="25"/>
                  </a:lnTo>
                  <a:lnTo>
                    <a:pt x="5" y="24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3" y="30"/>
                  </a:lnTo>
                  <a:lnTo>
                    <a:pt x="9" y="34"/>
                  </a:lnTo>
                  <a:lnTo>
                    <a:pt x="15" y="37"/>
                  </a:lnTo>
                  <a:lnTo>
                    <a:pt x="21" y="40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30" y="43"/>
                  </a:lnTo>
                  <a:lnTo>
                    <a:pt x="34" y="43"/>
                  </a:lnTo>
                  <a:lnTo>
                    <a:pt x="38" y="44"/>
                  </a:lnTo>
                  <a:lnTo>
                    <a:pt x="43" y="46"/>
                  </a:lnTo>
                  <a:lnTo>
                    <a:pt x="56" y="47"/>
                  </a:lnTo>
                  <a:lnTo>
                    <a:pt x="69" y="49"/>
                  </a:lnTo>
                  <a:lnTo>
                    <a:pt x="82" y="50"/>
                  </a:lnTo>
                  <a:lnTo>
                    <a:pt x="95" y="50"/>
                  </a:lnTo>
                  <a:lnTo>
                    <a:pt x="109" y="52"/>
                  </a:lnTo>
                  <a:lnTo>
                    <a:pt x="122" y="53"/>
                  </a:lnTo>
                  <a:lnTo>
                    <a:pt x="136" y="53"/>
                  </a:lnTo>
                  <a:lnTo>
                    <a:pt x="150" y="54"/>
                  </a:lnTo>
                  <a:lnTo>
                    <a:pt x="150" y="54"/>
                  </a:lnTo>
                  <a:lnTo>
                    <a:pt x="151" y="53"/>
                  </a:lnTo>
                  <a:lnTo>
                    <a:pt x="151" y="52"/>
                  </a:lnTo>
                  <a:lnTo>
                    <a:pt x="151" y="52"/>
                  </a:lnTo>
                  <a:lnTo>
                    <a:pt x="155" y="52"/>
                  </a:lnTo>
                  <a:lnTo>
                    <a:pt x="160" y="53"/>
                  </a:lnTo>
                  <a:lnTo>
                    <a:pt x="164" y="53"/>
                  </a:lnTo>
                  <a:lnTo>
                    <a:pt x="167" y="54"/>
                  </a:lnTo>
                  <a:lnTo>
                    <a:pt x="167" y="53"/>
                  </a:lnTo>
                  <a:lnTo>
                    <a:pt x="169" y="53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76" y="53"/>
                  </a:lnTo>
                  <a:lnTo>
                    <a:pt x="182" y="54"/>
                  </a:lnTo>
                  <a:lnTo>
                    <a:pt x="188" y="56"/>
                  </a:lnTo>
                  <a:lnTo>
                    <a:pt x="193" y="57"/>
                  </a:lnTo>
                  <a:lnTo>
                    <a:pt x="195" y="57"/>
                  </a:lnTo>
                  <a:lnTo>
                    <a:pt x="195" y="60"/>
                  </a:lnTo>
                  <a:lnTo>
                    <a:pt x="195" y="62"/>
                  </a:lnTo>
                  <a:lnTo>
                    <a:pt x="195" y="65"/>
                  </a:lnTo>
                  <a:lnTo>
                    <a:pt x="193" y="66"/>
                  </a:lnTo>
                  <a:lnTo>
                    <a:pt x="192" y="68"/>
                  </a:lnTo>
                  <a:lnTo>
                    <a:pt x="189" y="68"/>
                  </a:lnTo>
                  <a:lnTo>
                    <a:pt x="188" y="66"/>
                  </a:lnTo>
                  <a:lnTo>
                    <a:pt x="174" y="78"/>
                  </a:lnTo>
                  <a:lnTo>
                    <a:pt x="163" y="91"/>
                  </a:lnTo>
                  <a:lnTo>
                    <a:pt x="151" y="104"/>
                  </a:lnTo>
                  <a:lnTo>
                    <a:pt x="139" y="117"/>
                  </a:lnTo>
                  <a:lnTo>
                    <a:pt x="128" y="131"/>
                  </a:lnTo>
                  <a:lnTo>
                    <a:pt x="116" y="145"/>
                  </a:lnTo>
                  <a:lnTo>
                    <a:pt x="106" y="160"/>
                  </a:lnTo>
                  <a:lnTo>
                    <a:pt x="95" y="175"/>
                  </a:lnTo>
                  <a:lnTo>
                    <a:pt x="95" y="176"/>
                  </a:lnTo>
                  <a:lnTo>
                    <a:pt x="97" y="176"/>
                  </a:lnTo>
                  <a:lnTo>
                    <a:pt x="97" y="177"/>
                  </a:lnTo>
                  <a:lnTo>
                    <a:pt x="97" y="179"/>
                  </a:lnTo>
                  <a:lnTo>
                    <a:pt x="101" y="175"/>
                  </a:lnTo>
                  <a:lnTo>
                    <a:pt x="106" y="170"/>
                  </a:lnTo>
                  <a:lnTo>
                    <a:pt x="110" y="166"/>
                  </a:lnTo>
                  <a:lnTo>
                    <a:pt x="114" y="161"/>
                  </a:lnTo>
                  <a:lnTo>
                    <a:pt x="117" y="158"/>
                  </a:lnTo>
                  <a:lnTo>
                    <a:pt x="119" y="157"/>
                  </a:lnTo>
                  <a:lnTo>
                    <a:pt x="122" y="154"/>
                  </a:lnTo>
                  <a:lnTo>
                    <a:pt x="123" y="153"/>
                  </a:lnTo>
                  <a:lnTo>
                    <a:pt x="131" y="145"/>
                  </a:lnTo>
                  <a:lnTo>
                    <a:pt x="139" y="136"/>
                  </a:lnTo>
                  <a:lnTo>
                    <a:pt x="147" y="129"/>
                  </a:lnTo>
                  <a:lnTo>
                    <a:pt x="154" y="120"/>
                  </a:lnTo>
                  <a:lnTo>
                    <a:pt x="161" y="113"/>
                  </a:lnTo>
                  <a:lnTo>
                    <a:pt x="167" y="104"/>
                  </a:lnTo>
                  <a:lnTo>
                    <a:pt x="174" y="95"/>
                  </a:lnTo>
                  <a:lnTo>
                    <a:pt x="182" y="87"/>
                  </a:lnTo>
                  <a:lnTo>
                    <a:pt x="183" y="84"/>
                  </a:lnTo>
                  <a:lnTo>
                    <a:pt x="185" y="81"/>
                  </a:lnTo>
                  <a:lnTo>
                    <a:pt x="186" y="78"/>
                  </a:lnTo>
                  <a:lnTo>
                    <a:pt x="188" y="75"/>
                  </a:lnTo>
                  <a:lnTo>
                    <a:pt x="189" y="72"/>
                  </a:lnTo>
                  <a:lnTo>
                    <a:pt x="192" y="71"/>
                  </a:lnTo>
                  <a:lnTo>
                    <a:pt x="195" y="71"/>
                  </a:lnTo>
                  <a:lnTo>
                    <a:pt x="198" y="69"/>
                  </a:lnTo>
                  <a:lnTo>
                    <a:pt x="199" y="69"/>
                  </a:lnTo>
                  <a:lnTo>
                    <a:pt x="201" y="69"/>
                  </a:lnTo>
                  <a:lnTo>
                    <a:pt x="201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5" y="71"/>
                  </a:lnTo>
                  <a:lnTo>
                    <a:pt x="205" y="71"/>
                  </a:lnTo>
                  <a:lnTo>
                    <a:pt x="205" y="71"/>
                  </a:lnTo>
                  <a:lnTo>
                    <a:pt x="207" y="68"/>
                  </a:lnTo>
                  <a:lnTo>
                    <a:pt x="207" y="65"/>
                  </a:lnTo>
                  <a:lnTo>
                    <a:pt x="207" y="63"/>
                  </a:lnTo>
                  <a:lnTo>
                    <a:pt x="205" y="60"/>
                  </a:lnTo>
                  <a:lnTo>
                    <a:pt x="204" y="59"/>
                  </a:lnTo>
                  <a:lnTo>
                    <a:pt x="202" y="56"/>
                  </a:lnTo>
                  <a:lnTo>
                    <a:pt x="201" y="54"/>
                  </a:lnTo>
                  <a:lnTo>
                    <a:pt x="201" y="53"/>
                  </a:lnTo>
                  <a:lnTo>
                    <a:pt x="201" y="52"/>
                  </a:lnTo>
                  <a:lnTo>
                    <a:pt x="204" y="52"/>
                  </a:lnTo>
                  <a:lnTo>
                    <a:pt x="205" y="52"/>
                  </a:lnTo>
                  <a:lnTo>
                    <a:pt x="207" y="52"/>
                  </a:lnTo>
                  <a:lnTo>
                    <a:pt x="213" y="52"/>
                  </a:lnTo>
                  <a:lnTo>
                    <a:pt x="218" y="52"/>
                  </a:lnTo>
                  <a:lnTo>
                    <a:pt x="224" y="52"/>
                  </a:lnTo>
                  <a:lnTo>
                    <a:pt x="230" y="53"/>
                  </a:lnTo>
                  <a:lnTo>
                    <a:pt x="230" y="53"/>
                  </a:lnTo>
                  <a:lnTo>
                    <a:pt x="232" y="5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40" y="54"/>
                  </a:lnTo>
                  <a:lnTo>
                    <a:pt x="248" y="53"/>
                  </a:lnTo>
                  <a:lnTo>
                    <a:pt x="256" y="52"/>
                  </a:lnTo>
                  <a:lnTo>
                    <a:pt x="265" y="50"/>
                  </a:lnTo>
                  <a:lnTo>
                    <a:pt x="273" y="49"/>
                  </a:lnTo>
                  <a:lnTo>
                    <a:pt x="281" y="47"/>
                  </a:lnTo>
                  <a:lnTo>
                    <a:pt x="289" y="46"/>
                  </a:lnTo>
                  <a:lnTo>
                    <a:pt x="297" y="44"/>
                  </a:lnTo>
                  <a:lnTo>
                    <a:pt x="309" y="43"/>
                  </a:lnTo>
                  <a:lnTo>
                    <a:pt x="321" y="41"/>
                  </a:lnTo>
                  <a:lnTo>
                    <a:pt x="333" y="41"/>
                  </a:lnTo>
                  <a:lnTo>
                    <a:pt x="344" y="40"/>
                  </a:lnTo>
                  <a:lnTo>
                    <a:pt x="356" y="38"/>
                  </a:lnTo>
                  <a:lnTo>
                    <a:pt x="368" y="37"/>
                  </a:lnTo>
                  <a:lnTo>
                    <a:pt x="379" y="37"/>
                  </a:lnTo>
                  <a:lnTo>
                    <a:pt x="39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2" name="Freeform 170"/>
            <p:cNvSpPr>
              <a:spLocks/>
            </p:cNvSpPr>
            <p:nvPr/>
          </p:nvSpPr>
          <p:spPr bwMode="auto">
            <a:xfrm>
              <a:off x="7283450" y="5397500"/>
              <a:ext cx="322263" cy="79375"/>
            </a:xfrm>
            <a:custGeom>
              <a:avLst/>
              <a:gdLst/>
              <a:ahLst/>
              <a:cxnLst>
                <a:cxn ang="0">
                  <a:pos x="187" y="33"/>
                </a:cxn>
                <a:cxn ang="0">
                  <a:pos x="196" y="35"/>
                </a:cxn>
                <a:cxn ang="0">
                  <a:pos x="202" y="38"/>
                </a:cxn>
                <a:cxn ang="0">
                  <a:pos x="203" y="36"/>
                </a:cxn>
                <a:cxn ang="0">
                  <a:pos x="202" y="32"/>
                </a:cxn>
                <a:cxn ang="0">
                  <a:pos x="198" y="29"/>
                </a:cxn>
                <a:cxn ang="0">
                  <a:pos x="187" y="26"/>
                </a:cxn>
                <a:cxn ang="0">
                  <a:pos x="171" y="25"/>
                </a:cxn>
                <a:cxn ang="0">
                  <a:pos x="157" y="23"/>
                </a:cxn>
                <a:cxn ang="0">
                  <a:pos x="141" y="22"/>
                </a:cxn>
                <a:cxn ang="0">
                  <a:pos x="127" y="19"/>
                </a:cxn>
                <a:cxn ang="0">
                  <a:pos x="119" y="17"/>
                </a:cxn>
                <a:cxn ang="0">
                  <a:pos x="104" y="17"/>
                </a:cxn>
                <a:cxn ang="0">
                  <a:pos x="86" y="16"/>
                </a:cxn>
                <a:cxn ang="0">
                  <a:pos x="72" y="16"/>
                </a:cxn>
                <a:cxn ang="0">
                  <a:pos x="63" y="16"/>
                </a:cxn>
                <a:cxn ang="0">
                  <a:pos x="54" y="14"/>
                </a:cxn>
                <a:cxn ang="0">
                  <a:pos x="50" y="16"/>
                </a:cxn>
                <a:cxn ang="0">
                  <a:pos x="48" y="19"/>
                </a:cxn>
                <a:cxn ang="0">
                  <a:pos x="47" y="22"/>
                </a:cxn>
                <a:cxn ang="0">
                  <a:pos x="44" y="23"/>
                </a:cxn>
                <a:cxn ang="0">
                  <a:pos x="42" y="23"/>
                </a:cxn>
                <a:cxn ang="0">
                  <a:pos x="35" y="20"/>
                </a:cxn>
                <a:cxn ang="0">
                  <a:pos x="25" y="14"/>
                </a:cxn>
                <a:cxn ang="0">
                  <a:pos x="15" y="9"/>
                </a:cxn>
                <a:cxn ang="0">
                  <a:pos x="7" y="3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6" y="12"/>
                </a:cxn>
                <a:cxn ang="0">
                  <a:pos x="22" y="28"/>
                </a:cxn>
                <a:cxn ang="0">
                  <a:pos x="34" y="31"/>
                </a:cxn>
                <a:cxn ang="0">
                  <a:pos x="37" y="32"/>
                </a:cxn>
                <a:cxn ang="0">
                  <a:pos x="39" y="31"/>
                </a:cxn>
                <a:cxn ang="0">
                  <a:pos x="41" y="31"/>
                </a:cxn>
                <a:cxn ang="0">
                  <a:pos x="42" y="31"/>
                </a:cxn>
                <a:cxn ang="0">
                  <a:pos x="44" y="29"/>
                </a:cxn>
                <a:cxn ang="0">
                  <a:pos x="53" y="31"/>
                </a:cxn>
                <a:cxn ang="0">
                  <a:pos x="72" y="32"/>
                </a:cxn>
                <a:cxn ang="0">
                  <a:pos x="88" y="33"/>
                </a:cxn>
                <a:cxn ang="0">
                  <a:pos x="102" y="33"/>
                </a:cxn>
                <a:cxn ang="0">
                  <a:pos x="111" y="31"/>
                </a:cxn>
                <a:cxn ang="0">
                  <a:pos x="113" y="31"/>
                </a:cxn>
                <a:cxn ang="0">
                  <a:pos x="119" y="29"/>
                </a:cxn>
                <a:cxn ang="0">
                  <a:pos x="130" y="29"/>
                </a:cxn>
                <a:cxn ang="0">
                  <a:pos x="141" y="32"/>
                </a:cxn>
                <a:cxn ang="0">
                  <a:pos x="146" y="38"/>
                </a:cxn>
                <a:cxn ang="0">
                  <a:pos x="151" y="42"/>
                </a:cxn>
                <a:cxn ang="0">
                  <a:pos x="152" y="44"/>
                </a:cxn>
                <a:cxn ang="0">
                  <a:pos x="160" y="48"/>
                </a:cxn>
                <a:cxn ang="0">
                  <a:pos x="171" y="48"/>
                </a:cxn>
                <a:cxn ang="0">
                  <a:pos x="180" y="44"/>
                </a:cxn>
                <a:cxn ang="0">
                  <a:pos x="180" y="42"/>
                </a:cxn>
                <a:cxn ang="0">
                  <a:pos x="180" y="39"/>
                </a:cxn>
                <a:cxn ang="0">
                  <a:pos x="181" y="35"/>
                </a:cxn>
              </a:cxnLst>
              <a:rect l="0" t="0" r="r" b="b"/>
              <a:pathLst>
                <a:path w="203" h="50">
                  <a:moveTo>
                    <a:pt x="183" y="35"/>
                  </a:moveTo>
                  <a:lnTo>
                    <a:pt x="187" y="33"/>
                  </a:lnTo>
                  <a:lnTo>
                    <a:pt x="192" y="33"/>
                  </a:lnTo>
                  <a:lnTo>
                    <a:pt x="196" y="35"/>
                  </a:lnTo>
                  <a:lnTo>
                    <a:pt x="201" y="38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3" y="36"/>
                  </a:lnTo>
                  <a:lnTo>
                    <a:pt x="203" y="35"/>
                  </a:lnTo>
                  <a:lnTo>
                    <a:pt x="202" y="32"/>
                  </a:lnTo>
                  <a:lnTo>
                    <a:pt x="201" y="31"/>
                  </a:lnTo>
                  <a:lnTo>
                    <a:pt x="198" y="29"/>
                  </a:lnTo>
                  <a:lnTo>
                    <a:pt x="195" y="28"/>
                  </a:lnTo>
                  <a:lnTo>
                    <a:pt x="187" y="26"/>
                  </a:lnTo>
                  <a:lnTo>
                    <a:pt x="180" y="25"/>
                  </a:lnTo>
                  <a:lnTo>
                    <a:pt x="171" y="25"/>
                  </a:lnTo>
                  <a:lnTo>
                    <a:pt x="164" y="23"/>
                  </a:lnTo>
                  <a:lnTo>
                    <a:pt x="157" y="23"/>
                  </a:lnTo>
                  <a:lnTo>
                    <a:pt x="149" y="23"/>
                  </a:lnTo>
                  <a:lnTo>
                    <a:pt x="141" y="22"/>
                  </a:lnTo>
                  <a:lnTo>
                    <a:pt x="133" y="20"/>
                  </a:lnTo>
                  <a:lnTo>
                    <a:pt x="127" y="19"/>
                  </a:lnTo>
                  <a:lnTo>
                    <a:pt x="123" y="19"/>
                  </a:lnTo>
                  <a:lnTo>
                    <a:pt x="119" y="17"/>
                  </a:lnTo>
                  <a:lnTo>
                    <a:pt x="114" y="17"/>
                  </a:lnTo>
                  <a:lnTo>
                    <a:pt x="104" y="17"/>
                  </a:lnTo>
                  <a:lnTo>
                    <a:pt x="95" y="16"/>
                  </a:lnTo>
                  <a:lnTo>
                    <a:pt x="86" y="16"/>
                  </a:lnTo>
                  <a:lnTo>
                    <a:pt x="76" y="16"/>
                  </a:lnTo>
                  <a:lnTo>
                    <a:pt x="72" y="16"/>
                  </a:lnTo>
                  <a:lnTo>
                    <a:pt x="67" y="16"/>
                  </a:lnTo>
                  <a:lnTo>
                    <a:pt x="63" y="16"/>
                  </a:lnTo>
                  <a:lnTo>
                    <a:pt x="57" y="16"/>
                  </a:lnTo>
                  <a:lnTo>
                    <a:pt x="54" y="14"/>
                  </a:lnTo>
                  <a:lnTo>
                    <a:pt x="51" y="14"/>
                  </a:lnTo>
                  <a:lnTo>
                    <a:pt x="50" y="16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47" y="20"/>
                  </a:lnTo>
                  <a:lnTo>
                    <a:pt x="47" y="22"/>
                  </a:lnTo>
                  <a:lnTo>
                    <a:pt x="45" y="23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35" y="20"/>
                  </a:lnTo>
                  <a:lnTo>
                    <a:pt x="31" y="17"/>
                  </a:lnTo>
                  <a:lnTo>
                    <a:pt x="25" y="14"/>
                  </a:lnTo>
                  <a:lnTo>
                    <a:pt x="19" y="12"/>
                  </a:lnTo>
                  <a:lnTo>
                    <a:pt x="15" y="9"/>
                  </a:lnTo>
                  <a:lnTo>
                    <a:pt x="12" y="6"/>
                  </a:lnTo>
                  <a:lnTo>
                    <a:pt x="7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6" y="12"/>
                  </a:lnTo>
                  <a:lnTo>
                    <a:pt x="13" y="20"/>
                  </a:lnTo>
                  <a:lnTo>
                    <a:pt x="22" y="28"/>
                  </a:lnTo>
                  <a:lnTo>
                    <a:pt x="32" y="31"/>
                  </a:lnTo>
                  <a:lnTo>
                    <a:pt x="34" y="31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9" y="31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2" y="31"/>
                  </a:lnTo>
                  <a:lnTo>
                    <a:pt x="42" y="31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53" y="31"/>
                  </a:lnTo>
                  <a:lnTo>
                    <a:pt x="63" y="31"/>
                  </a:lnTo>
                  <a:lnTo>
                    <a:pt x="72" y="32"/>
                  </a:lnTo>
                  <a:lnTo>
                    <a:pt x="80" y="33"/>
                  </a:lnTo>
                  <a:lnTo>
                    <a:pt x="88" y="33"/>
                  </a:lnTo>
                  <a:lnTo>
                    <a:pt x="95" y="33"/>
                  </a:lnTo>
                  <a:lnTo>
                    <a:pt x="102" y="33"/>
                  </a:lnTo>
                  <a:lnTo>
                    <a:pt x="110" y="32"/>
                  </a:lnTo>
                  <a:lnTo>
                    <a:pt x="111" y="31"/>
                  </a:lnTo>
                  <a:lnTo>
                    <a:pt x="111" y="31"/>
                  </a:lnTo>
                  <a:lnTo>
                    <a:pt x="113" y="31"/>
                  </a:lnTo>
                  <a:lnTo>
                    <a:pt x="113" y="31"/>
                  </a:lnTo>
                  <a:lnTo>
                    <a:pt x="119" y="29"/>
                  </a:lnTo>
                  <a:lnTo>
                    <a:pt x="124" y="28"/>
                  </a:lnTo>
                  <a:lnTo>
                    <a:pt x="130" y="29"/>
                  </a:lnTo>
                  <a:lnTo>
                    <a:pt x="136" y="31"/>
                  </a:lnTo>
                  <a:lnTo>
                    <a:pt x="141" y="32"/>
                  </a:lnTo>
                  <a:lnTo>
                    <a:pt x="143" y="35"/>
                  </a:lnTo>
                  <a:lnTo>
                    <a:pt x="146" y="38"/>
                  </a:lnTo>
                  <a:lnTo>
                    <a:pt x="149" y="41"/>
                  </a:lnTo>
                  <a:lnTo>
                    <a:pt x="151" y="42"/>
                  </a:lnTo>
                  <a:lnTo>
                    <a:pt x="152" y="42"/>
                  </a:lnTo>
                  <a:lnTo>
                    <a:pt x="152" y="44"/>
                  </a:lnTo>
                  <a:lnTo>
                    <a:pt x="154" y="45"/>
                  </a:lnTo>
                  <a:lnTo>
                    <a:pt x="160" y="48"/>
                  </a:lnTo>
                  <a:lnTo>
                    <a:pt x="165" y="50"/>
                  </a:lnTo>
                  <a:lnTo>
                    <a:pt x="171" y="48"/>
                  </a:lnTo>
                  <a:lnTo>
                    <a:pt x="179" y="45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80" y="39"/>
                  </a:lnTo>
                  <a:lnTo>
                    <a:pt x="181" y="38"/>
                  </a:lnTo>
                  <a:lnTo>
                    <a:pt x="181" y="35"/>
                  </a:lnTo>
                  <a:lnTo>
                    <a:pt x="183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3" name="Freeform 171"/>
            <p:cNvSpPr>
              <a:spLocks/>
            </p:cNvSpPr>
            <p:nvPr/>
          </p:nvSpPr>
          <p:spPr bwMode="auto">
            <a:xfrm>
              <a:off x="7715250" y="5567363"/>
              <a:ext cx="185738" cy="222250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9" y="76"/>
                </a:cxn>
                <a:cxn ang="0">
                  <a:pos x="66" y="67"/>
                </a:cxn>
                <a:cxn ang="0">
                  <a:pos x="73" y="57"/>
                </a:cxn>
                <a:cxn ang="0">
                  <a:pos x="81" y="48"/>
                </a:cxn>
                <a:cxn ang="0">
                  <a:pos x="88" y="39"/>
                </a:cxn>
                <a:cxn ang="0">
                  <a:pos x="95" y="30"/>
                </a:cxn>
                <a:cxn ang="0">
                  <a:pos x="103" y="20"/>
                </a:cxn>
                <a:cxn ang="0">
                  <a:pos x="110" y="11"/>
                </a:cxn>
                <a:cxn ang="0">
                  <a:pos x="110" y="10"/>
                </a:cxn>
                <a:cxn ang="0">
                  <a:pos x="112" y="9"/>
                </a:cxn>
                <a:cxn ang="0">
                  <a:pos x="112" y="7"/>
                </a:cxn>
                <a:cxn ang="0">
                  <a:pos x="112" y="6"/>
                </a:cxn>
                <a:cxn ang="0">
                  <a:pos x="113" y="6"/>
                </a:cxn>
                <a:cxn ang="0">
                  <a:pos x="114" y="6"/>
                </a:cxn>
                <a:cxn ang="0">
                  <a:pos x="114" y="6"/>
                </a:cxn>
                <a:cxn ang="0">
                  <a:pos x="116" y="6"/>
                </a:cxn>
                <a:cxn ang="0">
                  <a:pos x="117" y="4"/>
                </a:cxn>
                <a:cxn ang="0">
                  <a:pos x="117" y="3"/>
                </a:cxn>
                <a:cxn ang="0">
                  <a:pos x="117" y="1"/>
                </a:cxn>
                <a:cxn ang="0">
                  <a:pos x="116" y="0"/>
                </a:cxn>
                <a:cxn ang="0">
                  <a:pos x="113" y="0"/>
                </a:cxn>
                <a:cxn ang="0">
                  <a:pos x="110" y="1"/>
                </a:cxn>
                <a:cxn ang="0">
                  <a:pos x="107" y="3"/>
                </a:cxn>
                <a:cxn ang="0">
                  <a:pos x="104" y="6"/>
                </a:cxn>
                <a:cxn ang="0">
                  <a:pos x="90" y="20"/>
                </a:cxn>
                <a:cxn ang="0">
                  <a:pos x="76" y="35"/>
                </a:cxn>
                <a:cxn ang="0">
                  <a:pos x="63" y="51"/>
                </a:cxn>
                <a:cxn ang="0">
                  <a:pos x="51" y="66"/>
                </a:cxn>
                <a:cxn ang="0">
                  <a:pos x="40" y="82"/>
                </a:cxn>
                <a:cxn ang="0">
                  <a:pos x="28" y="98"/>
                </a:cxn>
                <a:cxn ang="0">
                  <a:pos x="16" y="115"/>
                </a:cxn>
                <a:cxn ang="0">
                  <a:pos x="5" y="132"/>
                </a:cxn>
                <a:cxn ang="0">
                  <a:pos x="3" y="133"/>
                </a:cxn>
                <a:cxn ang="0">
                  <a:pos x="2" y="136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5" y="137"/>
                </a:cxn>
                <a:cxn ang="0">
                  <a:pos x="6" y="134"/>
                </a:cxn>
                <a:cxn ang="0">
                  <a:pos x="9" y="133"/>
                </a:cxn>
                <a:cxn ang="0">
                  <a:pos x="11" y="130"/>
                </a:cxn>
                <a:cxn ang="0">
                  <a:pos x="19" y="121"/>
                </a:cxn>
                <a:cxn ang="0">
                  <a:pos x="27" y="112"/>
                </a:cxn>
                <a:cxn ang="0">
                  <a:pos x="34" y="104"/>
                </a:cxn>
                <a:cxn ang="0">
                  <a:pos x="43" y="96"/>
                </a:cxn>
                <a:cxn ang="0">
                  <a:pos x="46" y="93"/>
                </a:cxn>
                <a:cxn ang="0">
                  <a:pos x="47" y="91"/>
                </a:cxn>
                <a:cxn ang="0">
                  <a:pos x="50" y="89"/>
                </a:cxn>
                <a:cxn ang="0">
                  <a:pos x="51" y="86"/>
                </a:cxn>
              </a:cxnLst>
              <a:rect l="0" t="0" r="r" b="b"/>
              <a:pathLst>
                <a:path w="117" h="140">
                  <a:moveTo>
                    <a:pt x="51" y="86"/>
                  </a:moveTo>
                  <a:lnTo>
                    <a:pt x="59" y="76"/>
                  </a:lnTo>
                  <a:lnTo>
                    <a:pt x="66" y="67"/>
                  </a:lnTo>
                  <a:lnTo>
                    <a:pt x="73" y="57"/>
                  </a:lnTo>
                  <a:lnTo>
                    <a:pt x="81" y="48"/>
                  </a:lnTo>
                  <a:lnTo>
                    <a:pt x="88" y="39"/>
                  </a:lnTo>
                  <a:lnTo>
                    <a:pt x="95" y="30"/>
                  </a:lnTo>
                  <a:lnTo>
                    <a:pt x="103" y="20"/>
                  </a:lnTo>
                  <a:lnTo>
                    <a:pt x="110" y="11"/>
                  </a:lnTo>
                  <a:lnTo>
                    <a:pt x="110" y="10"/>
                  </a:lnTo>
                  <a:lnTo>
                    <a:pt x="112" y="9"/>
                  </a:lnTo>
                  <a:lnTo>
                    <a:pt x="112" y="7"/>
                  </a:lnTo>
                  <a:lnTo>
                    <a:pt x="112" y="6"/>
                  </a:lnTo>
                  <a:lnTo>
                    <a:pt x="113" y="6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6" y="6"/>
                  </a:lnTo>
                  <a:lnTo>
                    <a:pt x="117" y="4"/>
                  </a:lnTo>
                  <a:lnTo>
                    <a:pt x="117" y="3"/>
                  </a:lnTo>
                  <a:lnTo>
                    <a:pt x="117" y="1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0" y="1"/>
                  </a:lnTo>
                  <a:lnTo>
                    <a:pt x="107" y="3"/>
                  </a:lnTo>
                  <a:lnTo>
                    <a:pt x="104" y="6"/>
                  </a:lnTo>
                  <a:lnTo>
                    <a:pt x="90" y="20"/>
                  </a:lnTo>
                  <a:lnTo>
                    <a:pt x="76" y="35"/>
                  </a:lnTo>
                  <a:lnTo>
                    <a:pt x="63" y="51"/>
                  </a:lnTo>
                  <a:lnTo>
                    <a:pt x="51" y="66"/>
                  </a:lnTo>
                  <a:lnTo>
                    <a:pt x="40" y="82"/>
                  </a:lnTo>
                  <a:lnTo>
                    <a:pt x="28" y="98"/>
                  </a:lnTo>
                  <a:lnTo>
                    <a:pt x="16" y="115"/>
                  </a:lnTo>
                  <a:lnTo>
                    <a:pt x="5" y="132"/>
                  </a:lnTo>
                  <a:lnTo>
                    <a:pt x="3" y="133"/>
                  </a:lnTo>
                  <a:lnTo>
                    <a:pt x="2" y="136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5" y="137"/>
                  </a:lnTo>
                  <a:lnTo>
                    <a:pt x="6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9" y="121"/>
                  </a:lnTo>
                  <a:lnTo>
                    <a:pt x="27" y="112"/>
                  </a:lnTo>
                  <a:lnTo>
                    <a:pt x="34" y="104"/>
                  </a:lnTo>
                  <a:lnTo>
                    <a:pt x="43" y="96"/>
                  </a:lnTo>
                  <a:lnTo>
                    <a:pt x="46" y="93"/>
                  </a:lnTo>
                  <a:lnTo>
                    <a:pt x="47" y="91"/>
                  </a:lnTo>
                  <a:lnTo>
                    <a:pt x="50" y="89"/>
                  </a:lnTo>
                  <a:lnTo>
                    <a:pt x="51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4" name="Freeform 172"/>
            <p:cNvSpPr>
              <a:spLocks/>
            </p:cNvSpPr>
            <p:nvPr/>
          </p:nvSpPr>
          <p:spPr bwMode="auto">
            <a:xfrm>
              <a:off x="7527925" y="5264150"/>
              <a:ext cx="100013" cy="4445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3" y="9"/>
                </a:cxn>
                <a:cxn ang="0">
                  <a:pos x="4" y="12"/>
                </a:cxn>
                <a:cxn ang="0">
                  <a:pos x="4" y="14"/>
                </a:cxn>
                <a:cxn ang="0">
                  <a:pos x="3" y="15"/>
                </a:cxn>
                <a:cxn ang="0">
                  <a:pos x="1" y="18"/>
                </a:cxn>
                <a:cxn ang="0">
                  <a:pos x="4" y="16"/>
                </a:cxn>
                <a:cxn ang="0">
                  <a:pos x="6" y="15"/>
                </a:cxn>
                <a:cxn ang="0">
                  <a:pos x="7" y="12"/>
                </a:cxn>
                <a:cxn ang="0">
                  <a:pos x="7" y="9"/>
                </a:cxn>
                <a:cxn ang="0">
                  <a:pos x="13" y="9"/>
                </a:cxn>
                <a:cxn ang="0">
                  <a:pos x="19" y="9"/>
                </a:cxn>
                <a:cxn ang="0">
                  <a:pos x="25" y="9"/>
                </a:cxn>
                <a:cxn ang="0">
                  <a:pos x="29" y="11"/>
                </a:cxn>
                <a:cxn ang="0">
                  <a:pos x="35" y="12"/>
                </a:cxn>
                <a:cxn ang="0">
                  <a:pos x="41" y="15"/>
                </a:cxn>
                <a:cxn ang="0">
                  <a:pos x="47" y="16"/>
                </a:cxn>
                <a:cxn ang="0">
                  <a:pos x="51" y="19"/>
                </a:cxn>
                <a:cxn ang="0">
                  <a:pos x="47" y="22"/>
                </a:cxn>
                <a:cxn ang="0">
                  <a:pos x="41" y="24"/>
                </a:cxn>
                <a:cxn ang="0">
                  <a:pos x="35" y="25"/>
                </a:cxn>
                <a:cxn ang="0">
                  <a:pos x="29" y="27"/>
                </a:cxn>
                <a:cxn ang="0">
                  <a:pos x="30" y="27"/>
                </a:cxn>
                <a:cxn ang="0">
                  <a:pos x="30" y="27"/>
                </a:cxn>
                <a:cxn ang="0">
                  <a:pos x="30" y="28"/>
                </a:cxn>
                <a:cxn ang="0">
                  <a:pos x="32" y="28"/>
                </a:cxn>
                <a:cxn ang="0">
                  <a:pos x="35" y="28"/>
                </a:cxn>
                <a:cxn ang="0">
                  <a:pos x="38" y="28"/>
                </a:cxn>
                <a:cxn ang="0">
                  <a:pos x="41" y="27"/>
                </a:cxn>
                <a:cxn ang="0">
                  <a:pos x="44" y="27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51" y="25"/>
                </a:cxn>
                <a:cxn ang="0">
                  <a:pos x="52" y="25"/>
                </a:cxn>
                <a:cxn ang="0">
                  <a:pos x="54" y="25"/>
                </a:cxn>
                <a:cxn ang="0">
                  <a:pos x="55" y="25"/>
                </a:cxn>
                <a:cxn ang="0">
                  <a:pos x="57" y="25"/>
                </a:cxn>
                <a:cxn ang="0">
                  <a:pos x="58" y="27"/>
                </a:cxn>
                <a:cxn ang="0">
                  <a:pos x="60" y="25"/>
                </a:cxn>
                <a:cxn ang="0">
                  <a:pos x="61" y="25"/>
                </a:cxn>
                <a:cxn ang="0">
                  <a:pos x="61" y="25"/>
                </a:cxn>
                <a:cxn ang="0">
                  <a:pos x="63" y="25"/>
                </a:cxn>
                <a:cxn ang="0">
                  <a:pos x="63" y="22"/>
                </a:cxn>
                <a:cxn ang="0">
                  <a:pos x="63" y="21"/>
                </a:cxn>
                <a:cxn ang="0">
                  <a:pos x="61" y="18"/>
                </a:cxn>
                <a:cxn ang="0">
                  <a:pos x="60" y="16"/>
                </a:cxn>
                <a:cxn ang="0">
                  <a:pos x="55" y="11"/>
                </a:cxn>
                <a:cxn ang="0">
                  <a:pos x="49" y="6"/>
                </a:cxn>
                <a:cxn ang="0">
                  <a:pos x="42" y="3"/>
                </a:cxn>
                <a:cxn ang="0">
                  <a:pos x="35" y="2"/>
                </a:cxn>
              </a:cxnLst>
              <a:rect l="0" t="0" r="r" b="b"/>
              <a:pathLst>
                <a:path w="63" h="28">
                  <a:moveTo>
                    <a:pt x="35" y="2"/>
                  </a:moveTo>
                  <a:lnTo>
                    <a:pt x="29" y="0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3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7" y="12"/>
                  </a:lnTo>
                  <a:lnTo>
                    <a:pt x="7" y="9"/>
                  </a:lnTo>
                  <a:lnTo>
                    <a:pt x="13" y="9"/>
                  </a:lnTo>
                  <a:lnTo>
                    <a:pt x="19" y="9"/>
                  </a:lnTo>
                  <a:lnTo>
                    <a:pt x="25" y="9"/>
                  </a:lnTo>
                  <a:lnTo>
                    <a:pt x="29" y="11"/>
                  </a:lnTo>
                  <a:lnTo>
                    <a:pt x="35" y="12"/>
                  </a:lnTo>
                  <a:lnTo>
                    <a:pt x="41" y="15"/>
                  </a:lnTo>
                  <a:lnTo>
                    <a:pt x="47" y="16"/>
                  </a:lnTo>
                  <a:lnTo>
                    <a:pt x="51" y="19"/>
                  </a:lnTo>
                  <a:lnTo>
                    <a:pt x="47" y="22"/>
                  </a:lnTo>
                  <a:lnTo>
                    <a:pt x="41" y="24"/>
                  </a:lnTo>
                  <a:lnTo>
                    <a:pt x="35" y="25"/>
                  </a:lnTo>
                  <a:lnTo>
                    <a:pt x="29" y="2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32" y="28"/>
                  </a:lnTo>
                  <a:lnTo>
                    <a:pt x="35" y="28"/>
                  </a:lnTo>
                  <a:lnTo>
                    <a:pt x="38" y="28"/>
                  </a:lnTo>
                  <a:lnTo>
                    <a:pt x="41" y="27"/>
                  </a:lnTo>
                  <a:lnTo>
                    <a:pt x="44" y="27"/>
                  </a:lnTo>
                  <a:lnTo>
                    <a:pt x="47" y="27"/>
                  </a:lnTo>
                  <a:lnTo>
                    <a:pt x="48" y="25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5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8" y="27"/>
                  </a:lnTo>
                  <a:lnTo>
                    <a:pt x="60" y="25"/>
                  </a:lnTo>
                  <a:lnTo>
                    <a:pt x="61" y="25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2"/>
                  </a:lnTo>
                  <a:lnTo>
                    <a:pt x="63" y="21"/>
                  </a:lnTo>
                  <a:lnTo>
                    <a:pt x="61" y="18"/>
                  </a:lnTo>
                  <a:lnTo>
                    <a:pt x="60" y="16"/>
                  </a:lnTo>
                  <a:lnTo>
                    <a:pt x="55" y="11"/>
                  </a:lnTo>
                  <a:lnTo>
                    <a:pt x="49" y="6"/>
                  </a:lnTo>
                  <a:lnTo>
                    <a:pt x="42" y="3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5" name="Freeform 173"/>
            <p:cNvSpPr>
              <a:spLocks/>
            </p:cNvSpPr>
            <p:nvPr/>
          </p:nvSpPr>
          <p:spPr bwMode="auto">
            <a:xfrm>
              <a:off x="7364413" y="5248275"/>
              <a:ext cx="163513" cy="98425"/>
            </a:xfrm>
            <a:custGeom>
              <a:avLst/>
              <a:gdLst/>
              <a:ahLst/>
              <a:cxnLst>
                <a:cxn ang="0">
                  <a:pos x="24" y="54"/>
                </a:cxn>
                <a:cxn ang="0">
                  <a:pos x="29" y="60"/>
                </a:cxn>
                <a:cxn ang="0">
                  <a:pos x="40" y="59"/>
                </a:cxn>
                <a:cxn ang="0">
                  <a:pos x="41" y="57"/>
                </a:cxn>
                <a:cxn ang="0">
                  <a:pos x="51" y="57"/>
                </a:cxn>
                <a:cxn ang="0">
                  <a:pos x="63" y="53"/>
                </a:cxn>
                <a:cxn ang="0">
                  <a:pos x="78" y="45"/>
                </a:cxn>
                <a:cxn ang="0">
                  <a:pos x="79" y="47"/>
                </a:cxn>
                <a:cxn ang="0">
                  <a:pos x="81" y="47"/>
                </a:cxn>
                <a:cxn ang="0">
                  <a:pos x="82" y="51"/>
                </a:cxn>
                <a:cxn ang="0">
                  <a:pos x="90" y="60"/>
                </a:cxn>
                <a:cxn ang="0">
                  <a:pos x="92" y="62"/>
                </a:cxn>
                <a:cxn ang="0">
                  <a:pos x="98" y="57"/>
                </a:cxn>
                <a:cxn ang="0">
                  <a:pos x="100" y="51"/>
                </a:cxn>
                <a:cxn ang="0">
                  <a:pos x="90" y="47"/>
                </a:cxn>
                <a:cxn ang="0">
                  <a:pos x="88" y="45"/>
                </a:cxn>
                <a:cxn ang="0">
                  <a:pos x="88" y="40"/>
                </a:cxn>
                <a:cxn ang="0">
                  <a:pos x="90" y="31"/>
                </a:cxn>
                <a:cxn ang="0">
                  <a:pos x="88" y="15"/>
                </a:cxn>
                <a:cxn ang="0">
                  <a:pos x="85" y="16"/>
                </a:cxn>
                <a:cxn ang="0">
                  <a:pos x="81" y="29"/>
                </a:cxn>
                <a:cxn ang="0">
                  <a:pos x="69" y="44"/>
                </a:cxn>
                <a:cxn ang="0">
                  <a:pos x="38" y="44"/>
                </a:cxn>
                <a:cxn ang="0">
                  <a:pos x="25" y="43"/>
                </a:cxn>
                <a:cxn ang="0">
                  <a:pos x="22" y="40"/>
                </a:cxn>
                <a:cxn ang="0">
                  <a:pos x="18" y="37"/>
                </a:cxn>
                <a:cxn ang="0">
                  <a:pos x="9" y="31"/>
                </a:cxn>
                <a:cxn ang="0">
                  <a:pos x="12" y="21"/>
                </a:cxn>
                <a:cxn ang="0">
                  <a:pos x="19" y="18"/>
                </a:cxn>
                <a:cxn ang="0">
                  <a:pos x="32" y="22"/>
                </a:cxn>
                <a:cxn ang="0">
                  <a:pos x="62" y="22"/>
                </a:cxn>
                <a:cxn ang="0">
                  <a:pos x="72" y="19"/>
                </a:cxn>
                <a:cxn ang="0">
                  <a:pos x="78" y="16"/>
                </a:cxn>
                <a:cxn ang="0">
                  <a:pos x="72" y="13"/>
                </a:cxn>
                <a:cxn ang="0">
                  <a:pos x="51" y="13"/>
                </a:cxn>
                <a:cxn ang="0">
                  <a:pos x="31" y="12"/>
                </a:cxn>
                <a:cxn ang="0">
                  <a:pos x="38" y="6"/>
                </a:cxn>
                <a:cxn ang="0">
                  <a:pos x="57" y="6"/>
                </a:cxn>
                <a:cxn ang="0">
                  <a:pos x="78" y="6"/>
                </a:cxn>
                <a:cxn ang="0">
                  <a:pos x="88" y="7"/>
                </a:cxn>
                <a:cxn ang="0">
                  <a:pos x="92" y="10"/>
                </a:cxn>
                <a:cxn ang="0">
                  <a:pos x="94" y="7"/>
                </a:cxn>
                <a:cxn ang="0">
                  <a:pos x="90" y="2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41" y="0"/>
                </a:cxn>
                <a:cxn ang="0">
                  <a:pos x="18" y="4"/>
                </a:cxn>
                <a:cxn ang="0">
                  <a:pos x="0" y="29"/>
                </a:cxn>
                <a:cxn ang="0">
                  <a:pos x="5" y="41"/>
                </a:cxn>
                <a:cxn ang="0">
                  <a:pos x="9" y="44"/>
                </a:cxn>
                <a:cxn ang="0">
                  <a:pos x="21" y="51"/>
                </a:cxn>
              </a:cxnLst>
              <a:rect l="0" t="0" r="r" b="b"/>
              <a:pathLst>
                <a:path w="103" h="62">
                  <a:moveTo>
                    <a:pt x="21" y="51"/>
                  </a:moveTo>
                  <a:lnTo>
                    <a:pt x="22" y="53"/>
                  </a:lnTo>
                  <a:lnTo>
                    <a:pt x="24" y="54"/>
                  </a:lnTo>
                  <a:lnTo>
                    <a:pt x="25" y="57"/>
                  </a:lnTo>
                  <a:lnTo>
                    <a:pt x="27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37" y="60"/>
                  </a:lnTo>
                  <a:lnTo>
                    <a:pt x="40" y="59"/>
                  </a:lnTo>
                  <a:lnTo>
                    <a:pt x="40" y="59"/>
                  </a:lnTo>
                  <a:lnTo>
                    <a:pt x="41" y="57"/>
                  </a:lnTo>
                  <a:lnTo>
                    <a:pt x="41" y="57"/>
                  </a:lnTo>
                  <a:lnTo>
                    <a:pt x="43" y="57"/>
                  </a:lnTo>
                  <a:lnTo>
                    <a:pt x="47" y="57"/>
                  </a:lnTo>
                  <a:lnTo>
                    <a:pt x="51" y="57"/>
                  </a:lnTo>
                  <a:lnTo>
                    <a:pt x="56" y="57"/>
                  </a:lnTo>
                  <a:lnTo>
                    <a:pt x="59" y="56"/>
                  </a:lnTo>
                  <a:lnTo>
                    <a:pt x="63" y="53"/>
                  </a:lnTo>
                  <a:lnTo>
                    <a:pt x="69" y="50"/>
                  </a:lnTo>
                  <a:lnTo>
                    <a:pt x="73" y="47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9" y="48"/>
                  </a:lnTo>
                  <a:lnTo>
                    <a:pt x="79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2" y="51"/>
                  </a:lnTo>
                  <a:lnTo>
                    <a:pt x="85" y="54"/>
                  </a:lnTo>
                  <a:lnTo>
                    <a:pt x="87" y="57"/>
                  </a:lnTo>
                  <a:lnTo>
                    <a:pt x="90" y="60"/>
                  </a:lnTo>
                  <a:lnTo>
                    <a:pt x="91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0"/>
                  </a:lnTo>
                  <a:lnTo>
                    <a:pt x="95" y="59"/>
                  </a:lnTo>
                  <a:lnTo>
                    <a:pt x="98" y="57"/>
                  </a:lnTo>
                  <a:lnTo>
                    <a:pt x="101" y="56"/>
                  </a:lnTo>
                  <a:lnTo>
                    <a:pt x="103" y="53"/>
                  </a:lnTo>
                  <a:lnTo>
                    <a:pt x="100" y="51"/>
                  </a:lnTo>
                  <a:lnTo>
                    <a:pt x="97" y="51"/>
                  </a:lnTo>
                  <a:lnTo>
                    <a:pt x="92" y="50"/>
                  </a:lnTo>
                  <a:lnTo>
                    <a:pt x="90" y="47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8" y="44"/>
                  </a:lnTo>
                  <a:lnTo>
                    <a:pt x="88" y="41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0" y="31"/>
                  </a:lnTo>
                  <a:lnTo>
                    <a:pt x="90" y="25"/>
                  </a:lnTo>
                  <a:lnTo>
                    <a:pt x="90" y="21"/>
                  </a:lnTo>
                  <a:lnTo>
                    <a:pt x="88" y="15"/>
                  </a:lnTo>
                  <a:lnTo>
                    <a:pt x="88" y="15"/>
                  </a:lnTo>
                  <a:lnTo>
                    <a:pt x="87" y="15"/>
                  </a:lnTo>
                  <a:lnTo>
                    <a:pt x="85" y="16"/>
                  </a:lnTo>
                  <a:lnTo>
                    <a:pt x="85" y="18"/>
                  </a:lnTo>
                  <a:lnTo>
                    <a:pt x="84" y="24"/>
                  </a:lnTo>
                  <a:lnTo>
                    <a:pt x="81" y="29"/>
                  </a:lnTo>
                  <a:lnTo>
                    <a:pt x="79" y="35"/>
                  </a:lnTo>
                  <a:lnTo>
                    <a:pt x="79" y="41"/>
                  </a:lnTo>
                  <a:lnTo>
                    <a:pt x="69" y="44"/>
                  </a:lnTo>
                  <a:lnTo>
                    <a:pt x="59" y="45"/>
                  </a:lnTo>
                  <a:lnTo>
                    <a:pt x="49" y="45"/>
                  </a:lnTo>
                  <a:lnTo>
                    <a:pt x="38" y="44"/>
                  </a:lnTo>
                  <a:lnTo>
                    <a:pt x="34" y="44"/>
                  </a:lnTo>
                  <a:lnTo>
                    <a:pt x="29" y="44"/>
                  </a:lnTo>
                  <a:lnTo>
                    <a:pt x="25" y="43"/>
                  </a:lnTo>
                  <a:lnTo>
                    <a:pt x="21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18" y="37"/>
                  </a:lnTo>
                  <a:lnTo>
                    <a:pt x="15" y="35"/>
                  </a:lnTo>
                  <a:lnTo>
                    <a:pt x="10" y="34"/>
                  </a:lnTo>
                  <a:lnTo>
                    <a:pt x="9" y="31"/>
                  </a:lnTo>
                  <a:lnTo>
                    <a:pt x="9" y="28"/>
                  </a:lnTo>
                  <a:lnTo>
                    <a:pt x="10" y="24"/>
                  </a:lnTo>
                  <a:lnTo>
                    <a:pt x="12" y="21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9" y="18"/>
                  </a:lnTo>
                  <a:lnTo>
                    <a:pt x="21" y="19"/>
                  </a:lnTo>
                  <a:lnTo>
                    <a:pt x="22" y="21"/>
                  </a:lnTo>
                  <a:lnTo>
                    <a:pt x="32" y="22"/>
                  </a:lnTo>
                  <a:lnTo>
                    <a:pt x="43" y="24"/>
                  </a:lnTo>
                  <a:lnTo>
                    <a:pt x="51" y="24"/>
                  </a:lnTo>
                  <a:lnTo>
                    <a:pt x="62" y="22"/>
                  </a:lnTo>
                  <a:lnTo>
                    <a:pt x="65" y="21"/>
                  </a:lnTo>
                  <a:lnTo>
                    <a:pt x="69" y="19"/>
                  </a:lnTo>
                  <a:lnTo>
                    <a:pt x="72" y="19"/>
                  </a:lnTo>
                  <a:lnTo>
                    <a:pt x="75" y="18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8" y="15"/>
                  </a:lnTo>
                  <a:lnTo>
                    <a:pt x="79" y="13"/>
                  </a:lnTo>
                  <a:lnTo>
                    <a:pt x="72" y="13"/>
                  </a:lnTo>
                  <a:lnTo>
                    <a:pt x="66" y="13"/>
                  </a:lnTo>
                  <a:lnTo>
                    <a:pt x="59" y="13"/>
                  </a:lnTo>
                  <a:lnTo>
                    <a:pt x="51" y="13"/>
                  </a:lnTo>
                  <a:lnTo>
                    <a:pt x="44" y="13"/>
                  </a:lnTo>
                  <a:lnTo>
                    <a:pt x="38" y="13"/>
                  </a:lnTo>
                  <a:lnTo>
                    <a:pt x="31" y="12"/>
                  </a:lnTo>
                  <a:lnTo>
                    <a:pt x="25" y="9"/>
                  </a:lnTo>
                  <a:lnTo>
                    <a:pt x="31" y="7"/>
                  </a:lnTo>
                  <a:lnTo>
                    <a:pt x="38" y="6"/>
                  </a:lnTo>
                  <a:lnTo>
                    <a:pt x="44" y="6"/>
                  </a:lnTo>
                  <a:lnTo>
                    <a:pt x="51" y="6"/>
                  </a:lnTo>
                  <a:lnTo>
                    <a:pt x="57" y="6"/>
                  </a:lnTo>
                  <a:lnTo>
                    <a:pt x="65" y="6"/>
                  </a:lnTo>
                  <a:lnTo>
                    <a:pt x="70" y="6"/>
                  </a:lnTo>
                  <a:lnTo>
                    <a:pt x="78" y="6"/>
                  </a:lnTo>
                  <a:lnTo>
                    <a:pt x="81" y="6"/>
                  </a:lnTo>
                  <a:lnTo>
                    <a:pt x="85" y="6"/>
                  </a:lnTo>
                  <a:lnTo>
                    <a:pt x="88" y="7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7"/>
                  </a:lnTo>
                  <a:lnTo>
                    <a:pt x="94" y="6"/>
                  </a:lnTo>
                  <a:lnTo>
                    <a:pt x="91" y="3"/>
                  </a:lnTo>
                  <a:lnTo>
                    <a:pt x="90" y="2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3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9" y="9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9" y="44"/>
                  </a:lnTo>
                  <a:lnTo>
                    <a:pt x="13" y="47"/>
                  </a:lnTo>
                  <a:lnTo>
                    <a:pt x="18" y="48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6" name="Freeform 174"/>
            <p:cNvSpPr>
              <a:spLocks/>
            </p:cNvSpPr>
            <p:nvPr/>
          </p:nvSpPr>
          <p:spPr bwMode="auto">
            <a:xfrm>
              <a:off x="6942138" y="5367338"/>
              <a:ext cx="277813" cy="196850"/>
            </a:xfrm>
            <a:custGeom>
              <a:avLst/>
              <a:gdLst/>
              <a:ahLst/>
              <a:cxnLst>
                <a:cxn ang="0">
                  <a:pos x="76" y="101"/>
                </a:cxn>
                <a:cxn ang="0">
                  <a:pos x="108" y="99"/>
                </a:cxn>
                <a:cxn ang="0">
                  <a:pos x="121" y="96"/>
                </a:cxn>
                <a:cxn ang="0">
                  <a:pos x="127" y="95"/>
                </a:cxn>
                <a:cxn ang="0">
                  <a:pos x="146" y="91"/>
                </a:cxn>
                <a:cxn ang="0">
                  <a:pos x="170" y="89"/>
                </a:cxn>
                <a:cxn ang="0">
                  <a:pos x="173" y="88"/>
                </a:cxn>
                <a:cxn ang="0">
                  <a:pos x="130" y="85"/>
                </a:cxn>
                <a:cxn ang="0">
                  <a:pos x="74" y="83"/>
                </a:cxn>
                <a:cxn ang="0">
                  <a:pos x="35" y="77"/>
                </a:cxn>
                <a:cxn ang="0">
                  <a:pos x="11" y="51"/>
                </a:cxn>
                <a:cxn ang="0">
                  <a:pos x="26" y="26"/>
                </a:cxn>
                <a:cxn ang="0">
                  <a:pos x="51" y="23"/>
                </a:cxn>
                <a:cxn ang="0">
                  <a:pos x="76" y="22"/>
                </a:cxn>
                <a:cxn ang="0">
                  <a:pos x="83" y="23"/>
                </a:cxn>
                <a:cxn ang="0">
                  <a:pos x="79" y="41"/>
                </a:cxn>
                <a:cxn ang="0">
                  <a:pos x="80" y="48"/>
                </a:cxn>
                <a:cxn ang="0">
                  <a:pos x="88" y="61"/>
                </a:cxn>
                <a:cxn ang="0">
                  <a:pos x="124" y="72"/>
                </a:cxn>
                <a:cxn ang="0">
                  <a:pos x="136" y="69"/>
                </a:cxn>
                <a:cxn ang="0">
                  <a:pos x="145" y="66"/>
                </a:cxn>
                <a:cxn ang="0">
                  <a:pos x="149" y="64"/>
                </a:cxn>
                <a:cxn ang="0">
                  <a:pos x="159" y="61"/>
                </a:cxn>
                <a:cxn ang="0">
                  <a:pos x="159" y="57"/>
                </a:cxn>
                <a:cxn ang="0">
                  <a:pos x="133" y="58"/>
                </a:cxn>
                <a:cxn ang="0">
                  <a:pos x="102" y="52"/>
                </a:cxn>
                <a:cxn ang="0">
                  <a:pos x="89" y="44"/>
                </a:cxn>
                <a:cxn ang="0">
                  <a:pos x="101" y="20"/>
                </a:cxn>
                <a:cxn ang="0">
                  <a:pos x="111" y="16"/>
                </a:cxn>
                <a:cxn ang="0">
                  <a:pos x="143" y="11"/>
                </a:cxn>
                <a:cxn ang="0">
                  <a:pos x="152" y="14"/>
                </a:cxn>
                <a:cxn ang="0">
                  <a:pos x="152" y="16"/>
                </a:cxn>
                <a:cxn ang="0">
                  <a:pos x="156" y="16"/>
                </a:cxn>
                <a:cxn ang="0">
                  <a:pos x="158" y="7"/>
                </a:cxn>
                <a:cxn ang="0">
                  <a:pos x="149" y="3"/>
                </a:cxn>
                <a:cxn ang="0">
                  <a:pos x="130" y="0"/>
                </a:cxn>
                <a:cxn ang="0">
                  <a:pos x="108" y="6"/>
                </a:cxn>
                <a:cxn ang="0">
                  <a:pos x="91" y="14"/>
                </a:cxn>
                <a:cxn ang="0">
                  <a:pos x="74" y="14"/>
                </a:cxn>
                <a:cxn ang="0">
                  <a:pos x="51" y="14"/>
                </a:cxn>
                <a:cxn ang="0">
                  <a:pos x="25" y="20"/>
                </a:cxn>
                <a:cxn ang="0">
                  <a:pos x="9" y="29"/>
                </a:cxn>
                <a:cxn ang="0">
                  <a:pos x="3" y="33"/>
                </a:cxn>
                <a:cxn ang="0">
                  <a:pos x="0" y="44"/>
                </a:cxn>
                <a:cxn ang="0">
                  <a:pos x="0" y="60"/>
                </a:cxn>
                <a:cxn ang="0">
                  <a:pos x="3" y="72"/>
                </a:cxn>
                <a:cxn ang="0">
                  <a:pos x="31" y="93"/>
                </a:cxn>
                <a:cxn ang="0">
                  <a:pos x="48" y="105"/>
                </a:cxn>
                <a:cxn ang="0">
                  <a:pos x="52" y="111"/>
                </a:cxn>
                <a:cxn ang="0">
                  <a:pos x="79" y="124"/>
                </a:cxn>
                <a:cxn ang="0">
                  <a:pos x="117" y="120"/>
                </a:cxn>
                <a:cxn ang="0">
                  <a:pos x="148" y="111"/>
                </a:cxn>
                <a:cxn ang="0">
                  <a:pos x="168" y="105"/>
                </a:cxn>
                <a:cxn ang="0">
                  <a:pos x="173" y="101"/>
                </a:cxn>
                <a:cxn ang="0">
                  <a:pos x="132" y="104"/>
                </a:cxn>
                <a:cxn ang="0">
                  <a:pos x="76" y="107"/>
                </a:cxn>
                <a:cxn ang="0">
                  <a:pos x="52" y="102"/>
                </a:cxn>
                <a:cxn ang="0">
                  <a:pos x="50" y="98"/>
                </a:cxn>
              </a:cxnLst>
              <a:rect l="0" t="0" r="r" b="b"/>
              <a:pathLst>
                <a:path w="175" h="124">
                  <a:moveTo>
                    <a:pt x="51" y="98"/>
                  </a:moveTo>
                  <a:lnTo>
                    <a:pt x="60" y="99"/>
                  </a:lnTo>
                  <a:lnTo>
                    <a:pt x="67" y="101"/>
                  </a:lnTo>
                  <a:lnTo>
                    <a:pt x="76" y="101"/>
                  </a:lnTo>
                  <a:lnTo>
                    <a:pt x="85" y="101"/>
                  </a:lnTo>
                  <a:lnTo>
                    <a:pt x="92" y="101"/>
                  </a:lnTo>
                  <a:lnTo>
                    <a:pt x="101" y="99"/>
                  </a:lnTo>
                  <a:lnTo>
                    <a:pt x="108" y="99"/>
                  </a:lnTo>
                  <a:lnTo>
                    <a:pt x="117" y="98"/>
                  </a:lnTo>
                  <a:lnTo>
                    <a:pt x="118" y="98"/>
                  </a:lnTo>
                  <a:lnTo>
                    <a:pt x="120" y="96"/>
                  </a:lnTo>
                  <a:lnTo>
                    <a:pt x="121" y="96"/>
                  </a:lnTo>
                  <a:lnTo>
                    <a:pt x="123" y="95"/>
                  </a:lnTo>
                  <a:lnTo>
                    <a:pt x="124" y="95"/>
                  </a:lnTo>
                  <a:lnTo>
                    <a:pt x="126" y="95"/>
                  </a:lnTo>
                  <a:lnTo>
                    <a:pt x="127" y="95"/>
                  </a:lnTo>
                  <a:lnTo>
                    <a:pt x="129" y="95"/>
                  </a:lnTo>
                  <a:lnTo>
                    <a:pt x="134" y="93"/>
                  </a:lnTo>
                  <a:lnTo>
                    <a:pt x="140" y="92"/>
                  </a:lnTo>
                  <a:lnTo>
                    <a:pt x="146" y="91"/>
                  </a:lnTo>
                  <a:lnTo>
                    <a:pt x="152" y="91"/>
                  </a:lnTo>
                  <a:lnTo>
                    <a:pt x="158" y="91"/>
                  </a:lnTo>
                  <a:lnTo>
                    <a:pt x="164" y="89"/>
                  </a:lnTo>
                  <a:lnTo>
                    <a:pt x="170" y="89"/>
                  </a:lnTo>
                  <a:lnTo>
                    <a:pt x="175" y="89"/>
                  </a:lnTo>
                  <a:lnTo>
                    <a:pt x="174" y="89"/>
                  </a:lnTo>
                  <a:lnTo>
                    <a:pt x="174" y="88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58" y="86"/>
                  </a:lnTo>
                  <a:lnTo>
                    <a:pt x="143" y="86"/>
                  </a:lnTo>
                  <a:lnTo>
                    <a:pt x="130" y="85"/>
                  </a:lnTo>
                  <a:lnTo>
                    <a:pt x="115" y="85"/>
                  </a:lnTo>
                  <a:lnTo>
                    <a:pt x="102" y="83"/>
                  </a:lnTo>
                  <a:lnTo>
                    <a:pt x="88" y="83"/>
                  </a:lnTo>
                  <a:lnTo>
                    <a:pt x="74" y="83"/>
                  </a:lnTo>
                  <a:lnTo>
                    <a:pt x="60" y="83"/>
                  </a:lnTo>
                  <a:lnTo>
                    <a:pt x="51" y="83"/>
                  </a:lnTo>
                  <a:lnTo>
                    <a:pt x="42" y="80"/>
                  </a:lnTo>
                  <a:lnTo>
                    <a:pt x="35" y="77"/>
                  </a:lnTo>
                  <a:lnTo>
                    <a:pt x="26" y="73"/>
                  </a:lnTo>
                  <a:lnTo>
                    <a:pt x="20" y="67"/>
                  </a:lnTo>
                  <a:lnTo>
                    <a:pt x="14" y="60"/>
                  </a:lnTo>
                  <a:lnTo>
                    <a:pt x="11" y="51"/>
                  </a:lnTo>
                  <a:lnTo>
                    <a:pt x="10" y="42"/>
                  </a:lnTo>
                  <a:lnTo>
                    <a:pt x="13" y="35"/>
                  </a:lnTo>
                  <a:lnTo>
                    <a:pt x="17" y="29"/>
                  </a:lnTo>
                  <a:lnTo>
                    <a:pt x="26" y="26"/>
                  </a:lnTo>
                  <a:lnTo>
                    <a:pt x="33" y="25"/>
                  </a:lnTo>
                  <a:lnTo>
                    <a:pt x="39" y="25"/>
                  </a:lnTo>
                  <a:lnTo>
                    <a:pt x="45" y="23"/>
                  </a:lnTo>
                  <a:lnTo>
                    <a:pt x="51" y="23"/>
                  </a:lnTo>
                  <a:lnTo>
                    <a:pt x="58" y="23"/>
                  </a:lnTo>
                  <a:lnTo>
                    <a:pt x="64" y="22"/>
                  </a:lnTo>
                  <a:lnTo>
                    <a:pt x="70" y="22"/>
                  </a:lnTo>
                  <a:lnTo>
                    <a:pt x="76" y="22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3" y="23"/>
                  </a:lnTo>
                  <a:lnTo>
                    <a:pt x="82" y="29"/>
                  </a:lnTo>
                  <a:lnTo>
                    <a:pt x="80" y="35"/>
                  </a:lnTo>
                  <a:lnTo>
                    <a:pt x="79" y="41"/>
                  </a:lnTo>
                  <a:lnTo>
                    <a:pt x="80" y="47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79" y="48"/>
                  </a:lnTo>
                  <a:lnTo>
                    <a:pt x="80" y="52"/>
                  </a:lnTo>
                  <a:lnTo>
                    <a:pt x="83" y="57"/>
                  </a:lnTo>
                  <a:lnTo>
                    <a:pt x="88" y="61"/>
                  </a:lnTo>
                  <a:lnTo>
                    <a:pt x="92" y="64"/>
                  </a:lnTo>
                  <a:lnTo>
                    <a:pt x="102" y="69"/>
                  </a:lnTo>
                  <a:lnTo>
                    <a:pt x="113" y="70"/>
                  </a:lnTo>
                  <a:lnTo>
                    <a:pt x="124" y="72"/>
                  </a:lnTo>
                  <a:lnTo>
                    <a:pt x="134" y="72"/>
                  </a:lnTo>
                  <a:lnTo>
                    <a:pt x="134" y="72"/>
                  </a:lnTo>
                  <a:lnTo>
                    <a:pt x="136" y="70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40" y="69"/>
                  </a:lnTo>
                  <a:lnTo>
                    <a:pt x="142" y="67"/>
                  </a:lnTo>
                  <a:lnTo>
                    <a:pt x="145" y="66"/>
                  </a:lnTo>
                  <a:lnTo>
                    <a:pt x="146" y="66"/>
                  </a:lnTo>
                  <a:lnTo>
                    <a:pt x="148" y="66"/>
                  </a:lnTo>
                  <a:lnTo>
                    <a:pt x="149" y="64"/>
                  </a:lnTo>
                  <a:lnTo>
                    <a:pt x="149" y="64"/>
                  </a:lnTo>
                  <a:lnTo>
                    <a:pt x="151" y="63"/>
                  </a:lnTo>
                  <a:lnTo>
                    <a:pt x="153" y="63"/>
                  </a:lnTo>
                  <a:lnTo>
                    <a:pt x="156" y="61"/>
                  </a:lnTo>
                  <a:lnTo>
                    <a:pt x="159" y="61"/>
                  </a:lnTo>
                  <a:lnTo>
                    <a:pt x="161" y="60"/>
                  </a:lnTo>
                  <a:lnTo>
                    <a:pt x="162" y="57"/>
                  </a:lnTo>
                  <a:lnTo>
                    <a:pt x="161" y="57"/>
                  </a:lnTo>
                  <a:lnTo>
                    <a:pt x="159" y="57"/>
                  </a:lnTo>
                  <a:lnTo>
                    <a:pt x="158" y="57"/>
                  </a:lnTo>
                  <a:lnTo>
                    <a:pt x="149" y="58"/>
                  </a:lnTo>
                  <a:lnTo>
                    <a:pt x="142" y="58"/>
                  </a:lnTo>
                  <a:lnTo>
                    <a:pt x="133" y="58"/>
                  </a:lnTo>
                  <a:lnTo>
                    <a:pt x="126" y="57"/>
                  </a:lnTo>
                  <a:lnTo>
                    <a:pt x="117" y="57"/>
                  </a:lnTo>
                  <a:lnTo>
                    <a:pt x="110" y="55"/>
                  </a:lnTo>
                  <a:lnTo>
                    <a:pt x="102" y="52"/>
                  </a:lnTo>
                  <a:lnTo>
                    <a:pt x="95" y="50"/>
                  </a:lnTo>
                  <a:lnTo>
                    <a:pt x="93" y="48"/>
                  </a:lnTo>
                  <a:lnTo>
                    <a:pt x="91" y="45"/>
                  </a:lnTo>
                  <a:lnTo>
                    <a:pt x="89" y="44"/>
                  </a:lnTo>
                  <a:lnTo>
                    <a:pt x="89" y="42"/>
                  </a:lnTo>
                  <a:lnTo>
                    <a:pt x="89" y="33"/>
                  </a:lnTo>
                  <a:lnTo>
                    <a:pt x="93" y="25"/>
                  </a:lnTo>
                  <a:lnTo>
                    <a:pt x="101" y="20"/>
                  </a:lnTo>
                  <a:lnTo>
                    <a:pt x="110" y="17"/>
                  </a:lnTo>
                  <a:lnTo>
                    <a:pt x="111" y="16"/>
                  </a:lnTo>
                  <a:lnTo>
                    <a:pt x="111" y="16"/>
                  </a:lnTo>
                  <a:lnTo>
                    <a:pt x="111" y="16"/>
                  </a:lnTo>
                  <a:lnTo>
                    <a:pt x="113" y="14"/>
                  </a:lnTo>
                  <a:lnTo>
                    <a:pt x="123" y="13"/>
                  </a:lnTo>
                  <a:lnTo>
                    <a:pt x="133" y="11"/>
                  </a:lnTo>
                  <a:lnTo>
                    <a:pt x="143" y="11"/>
                  </a:lnTo>
                  <a:lnTo>
                    <a:pt x="153" y="13"/>
                  </a:lnTo>
                  <a:lnTo>
                    <a:pt x="153" y="13"/>
                  </a:lnTo>
                  <a:lnTo>
                    <a:pt x="153" y="13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3" y="16"/>
                  </a:lnTo>
                  <a:lnTo>
                    <a:pt x="155" y="16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8" y="16"/>
                  </a:lnTo>
                  <a:lnTo>
                    <a:pt x="159" y="13"/>
                  </a:lnTo>
                  <a:lnTo>
                    <a:pt x="159" y="10"/>
                  </a:lnTo>
                  <a:lnTo>
                    <a:pt x="158" y="7"/>
                  </a:lnTo>
                  <a:lnTo>
                    <a:pt x="156" y="6"/>
                  </a:lnTo>
                  <a:lnTo>
                    <a:pt x="153" y="4"/>
                  </a:lnTo>
                  <a:lnTo>
                    <a:pt x="152" y="3"/>
                  </a:lnTo>
                  <a:lnTo>
                    <a:pt x="149" y="3"/>
                  </a:lnTo>
                  <a:lnTo>
                    <a:pt x="146" y="1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30" y="0"/>
                  </a:lnTo>
                  <a:lnTo>
                    <a:pt x="124" y="1"/>
                  </a:lnTo>
                  <a:lnTo>
                    <a:pt x="118" y="1"/>
                  </a:lnTo>
                  <a:lnTo>
                    <a:pt x="114" y="3"/>
                  </a:lnTo>
                  <a:lnTo>
                    <a:pt x="108" y="6"/>
                  </a:lnTo>
                  <a:lnTo>
                    <a:pt x="102" y="7"/>
                  </a:lnTo>
                  <a:lnTo>
                    <a:pt x="98" y="9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6" y="19"/>
                  </a:lnTo>
                  <a:lnTo>
                    <a:pt x="83" y="16"/>
                  </a:lnTo>
                  <a:lnTo>
                    <a:pt x="79" y="16"/>
                  </a:lnTo>
                  <a:lnTo>
                    <a:pt x="74" y="14"/>
                  </a:lnTo>
                  <a:lnTo>
                    <a:pt x="70" y="14"/>
                  </a:lnTo>
                  <a:lnTo>
                    <a:pt x="64" y="14"/>
                  </a:lnTo>
                  <a:lnTo>
                    <a:pt x="57" y="14"/>
                  </a:lnTo>
                  <a:lnTo>
                    <a:pt x="51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1" y="17"/>
                  </a:lnTo>
                  <a:lnTo>
                    <a:pt x="25" y="20"/>
                  </a:lnTo>
                  <a:lnTo>
                    <a:pt x="19" y="22"/>
                  </a:lnTo>
                  <a:lnTo>
                    <a:pt x="14" y="23"/>
                  </a:lnTo>
                  <a:lnTo>
                    <a:pt x="11" y="26"/>
                  </a:lnTo>
                  <a:lnTo>
                    <a:pt x="9" y="29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5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11" y="83"/>
                  </a:lnTo>
                  <a:lnTo>
                    <a:pt x="20" y="89"/>
                  </a:lnTo>
                  <a:lnTo>
                    <a:pt x="31" y="93"/>
                  </a:lnTo>
                  <a:lnTo>
                    <a:pt x="41" y="96"/>
                  </a:lnTo>
                  <a:lnTo>
                    <a:pt x="42" y="101"/>
                  </a:lnTo>
                  <a:lnTo>
                    <a:pt x="45" y="102"/>
                  </a:lnTo>
                  <a:lnTo>
                    <a:pt x="48" y="105"/>
                  </a:lnTo>
                  <a:lnTo>
                    <a:pt x="51" y="108"/>
                  </a:lnTo>
                  <a:lnTo>
                    <a:pt x="51" y="110"/>
                  </a:lnTo>
                  <a:lnTo>
                    <a:pt x="52" y="110"/>
                  </a:lnTo>
                  <a:lnTo>
                    <a:pt x="52" y="111"/>
                  </a:lnTo>
                  <a:lnTo>
                    <a:pt x="54" y="113"/>
                  </a:lnTo>
                  <a:lnTo>
                    <a:pt x="61" y="118"/>
                  </a:lnTo>
                  <a:lnTo>
                    <a:pt x="70" y="121"/>
                  </a:lnTo>
                  <a:lnTo>
                    <a:pt x="79" y="124"/>
                  </a:lnTo>
                  <a:lnTo>
                    <a:pt x="88" y="124"/>
                  </a:lnTo>
                  <a:lnTo>
                    <a:pt x="96" y="124"/>
                  </a:lnTo>
                  <a:lnTo>
                    <a:pt x="107" y="123"/>
                  </a:lnTo>
                  <a:lnTo>
                    <a:pt x="117" y="120"/>
                  </a:lnTo>
                  <a:lnTo>
                    <a:pt x="126" y="118"/>
                  </a:lnTo>
                  <a:lnTo>
                    <a:pt x="133" y="115"/>
                  </a:lnTo>
                  <a:lnTo>
                    <a:pt x="140" y="113"/>
                  </a:lnTo>
                  <a:lnTo>
                    <a:pt x="148" y="111"/>
                  </a:lnTo>
                  <a:lnTo>
                    <a:pt x="155" y="108"/>
                  </a:lnTo>
                  <a:lnTo>
                    <a:pt x="159" y="107"/>
                  </a:lnTo>
                  <a:lnTo>
                    <a:pt x="164" y="105"/>
                  </a:lnTo>
                  <a:lnTo>
                    <a:pt x="168" y="105"/>
                  </a:lnTo>
                  <a:lnTo>
                    <a:pt x="173" y="102"/>
                  </a:lnTo>
                  <a:lnTo>
                    <a:pt x="173" y="102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59" y="102"/>
                  </a:lnTo>
                  <a:lnTo>
                    <a:pt x="145" y="104"/>
                  </a:lnTo>
                  <a:lnTo>
                    <a:pt x="132" y="104"/>
                  </a:lnTo>
                  <a:lnTo>
                    <a:pt x="118" y="105"/>
                  </a:lnTo>
                  <a:lnTo>
                    <a:pt x="104" y="105"/>
                  </a:lnTo>
                  <a:lnTo>
                    <a:pt x="91" y="107"/>
                  </a:lnTo>
                  <a:lnTo>
                    <a:pt x="76" y="107"/>
                  </a:lnTo>
                  <a:lnTo>
                    <a:pt x="63" y="105"/>
                  </a:lnTo>
                  <a:lnTo>
                    <a:pt x="60" y="105"/>
                  </a:lnTo>
                  <a:lnTo>
                    <a:pt x="55" y="104"/>
                  </a:lnTo>
                  <a:lnTo>
                    <a:pt x="52" y="102"/>
                  </a:lnTo>
                  <a:lnTo>
                    <a:pt x="50" y="99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51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7" name="Freeform 175"/>
            <p:cNvSpPr>
              <a:spLocks/>
            </p:cNvSpPr>
            <p:nvPr/>
          </p:nvSpPr>
          <p:spPr bwMode="auto">
            <a:xfrm>
              <a:off x="7208838" y="5411788"/>
              <a:ext cx="74613" cy="85725"/>
            </a:xfrm>
            <a:custGeom>
              <a:avLst/>
              <a:gdLst/>
              <a:ahLst/>
              <a:cxnLst>
                <a:cxn ang="0">
                  <a:pos x="18" y="51"/>
                </a:cxn>
                <a:cxn ang="0">
                  <a:pos x="18" y="51"/>
                </a:cxn>
                <a:cxn ang="0">
                  <a:pos x="18" y="52"/>
                </a:cxn>
                <a:cxn ang="0">
                  <a:pos x="18" y="54"/>
                </a:cxn>
                <a:cxn ang="0">
                  <a:pos x="18" y="54"/>
                </a:cxn>
                <a:cxn ang="0">
                  <a:pos x="19" y="54"/>
                </a:cxn>
                <a:cxn ang="0">
                  <a:pos x="22" y="54"/>
                </a:cxn>
                <a:cxn ang="0">
                  <a:pos x="24" y="54"/>
                </a:cxn>
                <a:cxn ang="0">
                  <a:pos x="25" y="52"/>
                </a:cxn>
                <a:cxn ang="0">
                  <a:pos x="26" y="52"/>
                </a:cxn>
                <a:cxn ang="0">
                  <a:pos x="28" y="51"/>
                </a:cxn>
                <a:cxn ang="0">
                  <a:pos x="31" y="51"/>
                </a:cxn>
                <a:cxn ang="0">
                  <a:pos x="32" y="49"/>
                </a:cxn>
                <a:cxn ang="0">
                  <a:pos x="32" y="49"/>
                </a:cxn>
                <a:cxn ang="0">
                  <a:pos x="34" y="49"/>
                </a:cxn>
                <a:cxn ang="0">
                  <a:pos x="34" y="51"/>
                </a:cxn>
                <a:cxn ang="0">
                  <a:pos x="35" y="51"/>
                </a:cxn>
                <a:cxn ang="0">
                  <a:pos x="37" y="49"/>
                </a:cxn>
                <a:cxn ang="0">
                  <a:pos x="38" y="48"/>
                </a:cxn>
                <a:cxn ang="0">
                  <a:pos x="40" y="48"/>
                </a:cxn>
                <a:cxn ang="0">
                  <a:pos x="41" y="46"/>
                </a:cxn>
                <a:cxn ang="0">
                  <a:pos x="44" y="45"/>
                </a:cxn>
                <a:cxn ang="0">
                  <a:pos x="46" y="44"/>
                </a:cxn>
                <a:cxn ang="0">
                  <a:pos x="47" y="39"/>
                </a:cxn>
                <a:cxn ang="0">
                  <a:pos x="47" y="36"/>
                </a:cxn>
                <a:cxn ang="0">
                  <a:pos x="46" y="32"/>
                </a:cxn>
                <a:cxn ang="0">
                  <a:pos x="43" y="29"/>
                </a:cxn>
                <a:cxn ang="0">
                  <a:pos x="38" y="24"/>
                </a:cxn>
                <a:cxn ang="0">
                  <a:pos x="35" y="22"/>
                </a:cxn>
                <a:cxn ang="0">
                  <a:pos x="28" y="14"/>
                </a:cxn>
                <a:cxn ang="0">
                  <a:pos x="21" y="8"/>
                </a:cxn>
                <a:cxn ang="0">
                  <a:pos x="12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4"/>
                </a:cxn>
                <a:cxn ang="0">
                  <a:pos x="3" y="5"/>
                </a:cxn>
                <a:cxn ang="0">
                  <a:pos x="6" y="7"/>
                </a:cxn>
                <a:cxn ang="0">
                  <a:pos x="9" y="8"/>
                </a:cxn>
                <a:cxn ang="0">
                  <a:pos x="12" y="11"/>
                </a:cxn>
                <a:cxn ang="0">
                  <a:pos x="13" y="14"/>
                </a:cxn>
                <a:cxn ang="0">
                  <a:pos x="16" y="17"/>
                </a:cxn>
                <a:cxn ang="0">
                  <a:pos x="18" y="20"/>
                </a:cxn>
                <a:cxn ang="0">
                  <a:pos x="21" y="23"/>
                </a:cxn>
                <a:cxn ang="0">
                  <a:pos x="25" y="26"/>
                </a:cxn>
                <a:cxn ang="0">
                  <a:pos x="28" y="29"/>
                </a:cxn>
                <a:cxn ang="0">
                  <a:pos x="31" y="32"/>
                </a:cxn>
                <a:cxn ang="0">
                  <a:pos x="32" y="35"/>
                </a:cxn>
                <a:cxn ang="0">
                  <a:pos x="32" y="36"/>
                </a:cxn>
                <a:cxn ang="0">
                  <a:pos x="31" y="39"/>
                </a:cxn>
                <a:cxn ang="0">
                  <a:pos x="29" y="41"/>
                </a:cxn>
                <a:cxn ang="0">
                  <a:pos x="28" y="44"/>
                </a:cxn>
                <a:cxn ang="0">
                  <a:pos x="25" y="46"/>
                </a:cxn>
                <a:cxn ang="0">
                  <a:pos x="21" y="48"/>
                </a:cxn>
                <a:cxn ang="0">
                  <a:pos x="18" y="51"/>
                </a:cxn>
              </a:cxnLst>
              <a:rect l="0" t="0" r="r" b="b"/>
              <a:pathLst>
                <a:path w="47" h="54">
                  <a:moveTo>
                    <a:pt x="18" y="51"/>
                  </a:moveTo>
                  <a:lnTo>
                    <a:pt x="18" y="51"/>
                  </a:lnTo>
                  <a:lnTo>
                    <a:pt x="18" y="52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9" y="54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5" y="52"/>
                  </a:lnTo>
                  <a:lnTo>
                    <a:pt x="26" y="52"/>
                  </a:lnTo>
                  <a:lnTo>
                    <a:pt x="28" y="51"/>
                  </a:lnTo>
                  <a:lnTo>
                    <a:pt x="31" y="51"/>
                  </a:lnTo>
                  <a:lnTo>
                    <a:pt x="32" y="49"/>
                  </a:lnTo>
                  <a:lnTo>
                    <a:pt x="32" y="49"/>
                  </a:lnTo>
                  <a:lnTo>
                    <a:pt x="34" y="49"/>
                  </a:lnTo>
                  <a:lnTo>
                    <a:pt x="34" y="51"/>
                  </a:lnTo>
                  <a:lnTo>
                    <a:pt x="35" y="51"/>
                  </a:lnTo>
                  <a:lnTo>
                    <a:pt x="37" y="49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1" y="46"/>
                  </a:lnTo>
                  <a:lnTo>
                    <a:pt x="44" y="45"/>
                  </a:lnTo>
                  <a:lnTo>
                    <a:pt x="46" y="44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6" y="32"/>
                  </a:lnTo>
                  <a:lnTo>
                    <a:pt x="43" y="29"/>
                  </a:lnTo>
                  <a:lnTo>
                    <a:pt x="38" y="24"/>
                  </a:lnTo>
                  <a:lnTo>
                    <a:pt x="35" y="22"/>
                  </a:lnTo>
                  <a:lnTo>
                    <a:pt x="28" y="14"/>
                  </a:lnTo>
                  <a:lnTo>
                    <a:pt x="21" y="8"/>
                  </a:lnTo>
                  <a:lnTo>
                    <a:pt x="12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4"/>
                  </a:lnTo>
                  <a:lnTo>
                    <a:pt x="3" y="5"/>
                  </a:lnTo>
                  <a:lnTo>
                    <a:pt x="6" y="7"/>
                  </a:lnTo>
                  <a:lnTo>
                    <a:pt x="9" y="8"/>
                  </a:lnTo>
                  <a:lnTo>
                    <a:pt x="12" y="11"/>
                  </a:lnTo>
                  <a:lnTo>
                    <a:pt x="13" y="14"/>
                  </a:lnTo>
                  <a:lnTo>
                    <a:pt x="16" y="17"/>
                  </a:lnTo>
                  <a:lnTo>
                    <a:pt x="18" y="20"/>
                  </a:lnTo>
                  <a:lnTo>
                    <a:pt x="21" y="23"/>
                  </a:lnTo>
                  <a:lnTo>
                    <a:pt x="25" y="26"/>
                  </a:lnTo>
                  <a:lnTo>
                    <a:pt x="28" y="29"/>
                  </a:lnTo>
                  <a:lnTo>
                    <a:pt x="31" y="32"/>
                  </a:lnTo>
                  <a:lnTo>
                    <a:pt x="32" y="35"/>
                  </a:lnTo>
                  <a:lnTo>
                    <a:pt x="32" y="36"/>
                  </a:lnTo>
                  <a:lnTo>
                    <a:pt x="31" y="39"/>
                  </a:lnTo>
                  <a:lnTo>
                    <a:pt x="29" y="41"/>
                  </a:lnTo>
                  <a:lnTo>
                    <a:pt x="28" y="44"/>
                  </a:lnTo>
                  <a:lnTo>
                    <a:pt x="25" y="46"/>
                  </a:lnTo>
                  <a:lnTo>
                    <a:pt x="21" y="48"/>
                  </a:lnTo>
                  <a:lnTo>
                    <a:pt x="18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8" name="Freeform 176"/>
            <p:cNvSpPr>
              <a:spLocks/>
            </p:cNvSpPr>
            <p:nvPr/>
          </p:nvSpPr>
          <p:spPr bwMode="auto">
            <a:xfrm>
              <a:off x="7021513" y="5432425"/>
              <a:ext cx="52388" cy="39688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1" y="19"/>
                </a:cxn>
                <a:cxn ang="0">
                  <a:pos x="5" y="22"/>
                </a:cxn>
                <a:cxn ang="0">
                  <a:pos x="13" y="23"/>
                </a:cxn>
                <a:cxn ang="0">
                  <a:pos x="19" y="23"/>
                </a:cxn>
                <a:cxn ang="0">
                  <a:pos x="26" y="25"/>
                </a:cxn>
                <a:cxn ang="0">
                  <a:pos x="32" y="25"/>
                </a:cxn>
                <a:cxn ang="0">
                  <a:pos x="32" y="25"/>
                </a:cxn>
                <a:cxn ang="0">
                  <a:pos x="33" y="23"/>
                </a:cxn>
                <a:cxn ang="0">
                  <a:pos x="33" y="23"/>
                </a:cxn>
                <a:cxn ang="0">
                  <a:pos x="33" y="23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3" y="22"/>
                </a:cxn>
                <a:cxn ang="0">
                  <a:pos x="32" y="20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6" y="20"/>
                </a:cxn>
                <a:cxn ang="0">
                  <a:pos x="20" y="19"/>
                </a:cxn>
                <a:cxn ang="0">
                  <a:pos x="14" y="19"/>
                </a:cxn>
                <a:cxn ang="0">
                  <a:pos x="8" y="16"/>
                </a:cxn>
                <a:cxn ang="0">
                  <a:pos x="4" y="13"/>
                </a:cxn>
                <a:cxn ang="0">
                  <a:pos x="5" y="10"/>
                </a:cxn>
                <a:cxn ang="0">
                  <a:pos x="8" y="7"/>
                </a:cxn>
                <a:cxn ang="0">
                  <a:pos x="11" y="6"/>
                </a:cxn>
                <a:cxn ang="0">
                  <a:pos x="14" y="3"/>
                </a:cxn>
              </a:cxnLst>
              <a:rect l="0" t="0" r="r" b="b"/>
              <a:pathLst>
                <a:path w="33" h="25">
                  <a:moveTo>
                    <a:pt x="14" y="3"/>
                  </a:moveTo>
                  <a:lnTo>
                    <a:pt x="14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5" y="22"/>
                  </a:lnTo>
                  <a:lnTo>
                    <a:pt x="13" y="23"/>
                  </a:lnTo>
                  <a:lnTo>
                    <a:pt x="19" y="23"/>
                  </a:lnTo>
                  <a:lnTo>
                    <a:pt x="26" y="25"/>
                  </a:lnTo>
                  <a:lnTo>
                    <a:pt x="32" y="25"/>
                  </a:lnTo>
                  <a:lnTo>
                    <a:pt x="32" y="25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2" y="20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6" y="20"/>
                  </a:lnTo>
                  <a:lnTo>
                    <a:pt x="20" y="19"/>
                  </a:lnTo>
                  <a:lnTo>
                    <a:pt x="14" y="19"/>
                  </a:lnTo>
                  <a:lnTo>
                    <a:pt x="8" y="16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8" y="7"/>
                  </a:lnTo>
                  <a:lnTo>
                    <a:pt x="11" y="6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9" name="Freeform 177"/>
            <p:cNvSpPr>
              <a:spLocks/>
            </p:cNvSpPr>
            <p:nvPr/>
          </p:nvSpPr>
          <p:spPr bwMode="auto">
            <a:xfrm>
              <a:off x="7232650" y="5108575"/>
              <a:ext cx="71438" cy="63500"/>
            </a:xfrm>
            <a:custGeom>
              <a:avLst/>
              <a:gdLst/>
              <a:ahLst/>
              <a:cxnLst>
                <a:cxn ang="0">
                  <a:pos x="23" y="37"/>
                </a:cxn>
                <a:cxn ang="0">
                  <a:pos x="25" y="38"/>
                </a:cxn>
                <a:cxn ang="0">
                  <a:pos x="26" y="38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9" y="38"/>
                </a:cxn>
                <a:cxn ang="0">
                  <a:pos x="31" y="37"/>
                </a:cxn>
                <a:cxn ang="0">
                  <a:pos x="31" y="35"/>
                </a:cxn>
                <a:cxn ang="0">
                  <a:pos x="32" y="35"/>
                </a:cxn>
                <a:cxn ang="0">
                  <a:pos x="35" y="35"/>
                </a:cxn>
                <a:cxn ang="0">
                  <a:pos x="36" y="34"/>
                </a:cxn>
                <a:cxn ang="0">
                  <a:pos x="39" y="34"/>
                </a:cxn>
                <a:cxn ang="0">
                  <a:pos x="41" y="34"/>
                </a:cxn>
                <a:cxn ang="0">
                  <a:pos x="44" y="32"/>
                </a:cxn>
                <a:cxn ang="0">
                  <a:pos x="45" y="30"/>
                </a:cxn>
                <a:cxn ang="0">
                  <a:pos x="45" y="25"/>
                </a:cxn>
                <a:cxn ang="0">
                  <a:pos x="45" y="22"/>
                </a:cxn>
                <a:cxn ang="0">
                  <a:pos x="42" y="16"/>
                </a:cxn>
                <a:cxn ang="0">
                  <a:pos x="39" y="12"/>
                </a:cxn>
                <a:cxn ang="0">
                  <a:pos x="35" y="8"/>
                </a:cxn>
                <a:cxn ang="0">
                  <a:pos x="29" y="5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9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7" y="8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3" y="10"/>
                </a:cxn>
                <a:cxn ang="0">
                  <a:pos x="17" y="13"/>
                </a:cxn>
                <a:cxn ang="0">
                  <a:pos x="22" y="15"/>
                </a:cxn>
                <a:cxn ang="0">
                  <a:pos x="25" y="18"/>
                </a:cxn>
                <a:cxn ang="0">
                  <a:pos x="28" y="21"/>
                </a:cxn>
                <a:cxn ang="0">
                  <a:pos x="28" y="22"/>
                </a:cxn>
                <a:cxn ang="0">
                  <a:pos x="25" y="24"/>
                </a:cxn>
                <a:cxn ang="0">
                  <a:pos x="23" y="24"/>
                </a:cxn>
                <a:cxn ang="0">
                  <a:pos x="22" y="24"/>
                </a:cxn>
                <a:cxn ang="0">
                  <a:pos x="19" y="25"/>
                </a:cxn>
                <a:cxn ang="0">
                  <a:pos x="16" y="25"/>
                </a:cxn>
                <a:cxn ang="0">
                  <a:pos x="13" y="27"/>
                </a:cxn>
                <a:cxn ang="0">
                  <a:pos x="10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4" y="31"/>
                </a:cxn>
                <a:cxn ang="0">
                  <a:pos x="17" y="32"/>
                </a:cxn>
                <a:cxn ang="0">
                  <a:pos x="20" y="35"/>
                </a:cxn>
                <a:cxn ang="0">
                  <a:pos x="23" y="37"/>
                </a:cxn>
              </a:cxnLst>
              <a:rect l="0" t="0" r="r" b="b"/>
              <a:pathLst>
                <a:path w="45" h="40">
                  <a:moveTo>
                    <a:pt x="23" y="37"/>
                  </a:moveTo>
                  <a:lnTo>
                    <a:pt x="25" y="38"/>
                  </a:lnTo>
                  <a:lnTo>
                    <a:pt x="26" y="38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9" y="38"/>
                  </a:lnTo>
                  <a:lnTo>
                    <a:pt x="31" y="37"/>
                  </a:lnTo>
                  <a:lnTo>
                    <a:pt x="31" y="35"/>
                  </a:lnTo>
                  <a:lnTo>
                    <a:pt x="32" y="35"/>
                  </a:lnTo>
                  <a:lnTo>
                    <a:pt x="35" y="35"/>
                  </a:lnTo>
                  <a:lnTo>
                    <a:pt x="36" y="34"/>
                  </a:lnTo>
                  <a:lnTo>
                    <a:pt x="39" y="34"/>
                  </a:lnTo>
                  <a:lnTo>
                    <a:pt x="41" y="34"/>
                  </a:lnTo>
                  <a:lnTo>
                    <a:pt x="44" y="32"/>
                  </a:lnTo>
                  <a:lnTo>
                    <a:pt x="45" y="30"/>
                  </a:lnTo>
                  <a:lnTo>
                    <a:pt x="45" y="25"/>
                  </a:lnTo>
                  <a:lnTo>
                    <a:pt x="45" y="22"/>
                  </a:lnTo>
                  <a:lnTo>
                    <a:pt x="42" y="16"/>
                  </a:lnTo>
                  <a:lnTo>
                    <a:pt x="39" y="12"/>
                  </a:lnTo>
                  <a:lnTo>
                    <a:pt x="35" y="8"/>
                  </a:lnTo>
                  <a:lnTo>
                    <a:pt x="29" y="5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9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7" y="8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3" y="10"/>
                  </a:lnTo>
                  <a:lnTo>
                    <a:pt x="17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8" y="21"/>
                  </a:lnTo>
                  <a:lnTo>
                    <a:pt x="28" y="22"/>
                  </a:lnTo>
                  <a:lnTo>
                    <a:pt x="25" y="24"/>
                  </a:lnTo>
                  <a:lnTo>
                    <a:pt x="23" y="24"/>
                  </a:lnTo>
                  <a:lnTo>
                    <a:pt x="22" y="24"/>
                  </a:lnTo>
                  <a:lnTo>
                    <a:pt x="19" y="25"/>
                  </a:lnTo>
                  <a:lnTo>
                    <a:pt x="16" y="25"/>
                  </a:lnTo>
                  <a:lnTo>
                    <a:pt x="13" y="27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4" y="31"/>
                  </a:lnTo>
                  <a:lnTo>
                    <a:pt x="17" y="32"/>
                  </a:lnTo>
                  <a:lnTo>
                    <a:pt x="20" y="35"/>
                  </a:lnTo>
                  <a:lnTo>
                    <a:pt x="23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0" name="Freeform 178"/>
            <p:cNvSpPr>
              <a:spLocks/>
            </p:cNvSpPr>
            <p:nvPr/>
          </p:nvSpPr>
          <p:spPr bwMode="auto">
            <a:xfrm>
              <a:off x="6457950" y="5083175"/>
              <a:ext cx="223838" cy="115888"/>
            </a:xfrm>
            <a:custGeom>
              <a:avLst/>
              <a:gdLst/>
              <a:ahLst/>
              <a:cxnLst>
                <a:cxn ang="0">
                  <a:pos x="81" y="47"/>
                </a:cxn>
                <a:cxn ang="0">
                  <a:pos x="94" y="47"/>
                </a:cxn>
                <a:cxn ang="0">
                  <a:pos x="103" y="46"/>
                </a:cxn>
                <a:cxn ang="0">
                  <a:pos x="104" y="46"/>
                </a:cxn>
                <a:cxn ang="0">
                  <a:pos x="109" y="44"/>
                </a:cxn>
                <a:cxn ang="0">
                  <a:pos x="117" y="43"/>
                </a:cxn>
                <a:cxn ang="0">
                  <a:pos x="122" y="43"/>
                </a:cxn>
                <a:cxn ang="0">
                  <a:pos x="123" y="41"/>
                </a:cxn>
                <a:cxn ang="0">
                  <a:pos x="126" y="41"/>
                </a:cxn>
                <a:cxn ang="0">
                  <a:pos x="131" y="40"/>
                </a:cxn>
                <a:cxn ang="0">
                  <a:pos x="135" y="40"/>
                </a:cxn>
                <a:cxn ang="0">
                  <a:pos x="138" y="38"/>
                </a:cxn>
                <a:cxn ang="0">
                  <a:pos x="139" y="37"/>
                </a:cxn>
                <a:cxn ang="0">
                  <a:pos x="141" y="35"/>
                </a:cxn>
                <a:cxn ang="0">
                  <a:pos x="135" y="34"/>
                </a:cxn>
                <a:cxn ang="0">
                  <a:pos x="122" y="34"/>
                </a:cxn>
                <a:cxn ang="0">
                  <a:pos x="109" y="34"/>
                </a:cxn>
                <a:cxn ang="0">
                  <a:pos x="95" y="34"/>
                </a:cxn>
                <a:cxn ang="0">
                  <a:pos x="91" y="31"/>
                </a:cxn>
                <a:cxn ang="0">
                  <a:pos x="98" y="26"/>
                </a:cxn>
                <a:cxn ang="0">
                  <a:pos x="106" y="22"/>
                </a:cxn>
                <a:cxn ang="0">
                  <a:pos x="116" y="18"/>
                </a:cxn>
                <a:cxn ang="0">
                  <a:pos x="122" y="16"/>
                </a:cxn>
                <a:cxn ang="0">
                  <a:pos x="123" y="16"/>
                </a:cxn>
                <a:cxn ang="0">
                  <a:pos x="126" y="12"/>
                </a:cxn>
                <a:cxn ang="0">
                  <a:pos x="134" y="7"/>
                </a:cxn>
                <a:cxn ang="0">
                  <a:pos x="138" y="5"/>
                </a:cxn>
                <a:cxn ang="0">
                  <a:pos x="138" y="2"/>
                </a:cxn>
                <a:cxn ang="0">
                  <a:pos x="131" y="3"/>
                </a:cxn>
                <a:cxn ang="0">
                  <a:pos x="112" y="10"/>
                </a:cxn>
                <a:cxn ang="0">
                  <a:pos x="94" y="19"/>
                </a:cxn>
                <a:cxn ang="0">
                  <a:pos x="76" y="26"/>
                </a:cxn>
                <a:cxn ang="0">
                  <a:pos x="65" y="32"/>
                </a:cxn>
                <a:cxn ang="0">
                  <a:pos x="56" y="37"/>
                </a:cxn>
                <a:cxn ang="0">
                  <a:pos x="47" y="41"/>
                </a:cxn>
                <a:cxn ang="0">
                  <a:pos x="34" y="48"/>
                </a:cxn>
                <a:cxn ang="0">
                  <a:pos x="21" y="56"/>
                </a:cxn>
                <a:cxn ang="0">
                  <a:pos x="8" y="63"/>
                </a:cxn>
                <a:cxn ang="0">
                  <a:pos x="0" y="69"/>
                </a:cxn>
                <a:cxn ang="0">
                  <a:pos x="0" y="72"/>
                </a:cxn>
                <a:cxn ang="0">
                  <a:pos x="3" y="73"/>
                </a:cxn>
                <a:cxn ang="0">
                  <a:pos x="8" y="73"/>
                </a:cxn>
                <a:cxn ang="0">
                  <a:pos x="16" y="69"/>
                </a:cxn>
                <a:cxn ang="0">
                  <a:pos x="30" y="62"/>
                </a:cxn>
                <a:cxn ang="0">
                  <a:pos x="41" y="56"/>
                </a:cxn>
                <a:cxn ang="0">
                  <a:pos x="54" y="50"/>
                </a:cxn>
                <a:cxn ang="0">
                  <a:pos x="65" y="47"/>
                </a:cxn>
                <a:cxn ang="0">
                  <a:pos x="71" y="47"/>
                </a:cxn>
              </a:cxnLst>
              <a:rect l="0" t="0" r="r" b="b"/>
              <a:pathLst>
                <a:path w="141" h="73">
                  <a:moveTo>
                    <a:pt x="73" y="47"/>
                  </a:moveTo>
                  <a:lnTo>
                    <a:pt x="81" y="47"/>
                  </a:lnTo>
                  <a:lnTo>
                    <a:pt x="88" y="47"/>
                  </a:lnTo>
                  <a:lnTo>
                    <a:pt x="94" y="47"/>
                  </a:lnTo>
                  <a:lnTo>
                    <a:pt x="101" y="46"/>
                  </a:lnTo>
                  <a:lnTo>
                    <a:pt x="103" y="46"/>
                  </a:lnTo>
                  <a:lnTo>
                    <a:pt x="103" y="46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9" y="44"/>
                  </a:lnTo>
                  <a:lnTo>
                    <a:pt x="113" y="43"/>
                  </a:lnTo>
                  <a:lnTo>
                    <a:pt x="117" y="43"/>
                  </a:lnTo>
                  <a:lnTo>
                    <a:pt x="122" y="43"/>
                  </a:lnTo>
                  <a:lnTo>
                    <a:pt x="122" y="43"/>
                  </a:lnTo>
                  <a:lnTo>
                    <a:pt x="123" y="41"/>
                  </a:lnTo>
                  <a:lnTo>
                    <a:pt x="123" y="41"/>
                  </a:lnTo>
                  <a:lnTo>
                    <a:pt x="123" y="41"/>
                  </a:lnTo>
                  <a:lnTo>
                    <a:pt x="126" y="41"/>
                  </a:lnTo>
                  <a:lnTo>
                    <a:pt x="129" y="40"/>
                  </a:lnTo>
                  <a:lnTo>
                    <a:pt x="131" y="40"/>
                  </a:lnTo>
                  <a:lnTo>
                    <a:pt x="134" y="40"/>
                  </a:lnTo>
                  <a:lnTo>
                    <a:pt x="135" y="40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9" y="38"/>
                  </a:lnTo>
                  <a:lnTo>
                    <a:pt x="139" y="37"/>
                  </a:lnTo>
                  <a:lnTo>
                    <a:pt x="141" y="37"/>
                  </a:lnTo>
                  <a:lnTo>
                    <a:pt x="141" y="35"/>
                  </a:lnTo>
                  <a:lnTo>
                    <a:pt x="141" y="35"/>
                  </a:lnTo>
                  <a:lnTo>
                    <a:pt x="135" y="34"/>
                  </a:lnTo>
                  <a:lnTo>
                    <a:pt x="128" y="34"/>
                  </a:lnTo>
                  <a:lnTo>
                    <a:pt x="122" y="34"/>
                  </a:lnTo>
                  <a:lnTo>
                    <a:pt x="114" y="34"/>
                  </a:lnTo>
                  <a:lnTo>
                    <a:pt x="109" y="34"/>
                  </a:lnTo>
                  <a:lnTo>
                    <a:pt x="101" y="35"/>
                  </a:lnTo>
                  <a:lnTo>
                    <a:pt x="95" y="34"/>
                  </a:lnTo>
                  <a:lnTo>
                    <a:pt x="88" y="34"/>
                  </a:lnTo>
                  <a:lnTo>
                    <a:pt x="91" y="31"/>
                  </a:lnTo>
                  <a:lnTo>
                    <a:pt x="95" y="29"/>
                  </a:lnTo>
                  <a:lnTo>
                    <a:pt x="98" y="26"/>
                  </a:lnTo>
                  <a:lnTo>
                    <a:pt x="101" y="25"/>
                  </a:lnTo>
                  <a:lnTo>
                    <a:pt x="106" y="22"/>
                  </a:lnTo>
                  <a:lnTo>
                    <a:pt x="112" y="21"/>
                  </a:lnTo>
                  <a:lnTo>
                    <a:pt x="116" y="18"/>
                  </a:lnTo>
                  <a:lnTo>
                    <a:pt x="120" y="16"/>
                  </a:lnTo>
                  <a:lnTo>
                    <a:pt x="122" y="16"/>
                  </a:lnTo>
                  <a:lnTo>
                    <a:pt x="122" y="16"/>
                  </a:lnTo>
                  <a:lnTo>
                    <a:pt x="123" y="16"/>
                  </a:lnTo>
                  <a:lnTo>
                    <a:pt x="123" y="15"/>
                  </a:lnTo>
                  <a:lnTo>
                    <a:pt x="126" y="12"/>
                  </a:lnTo>
                  <a:lnTo>
                    <a:pt x="131" y="10"/>
                  </a:lnTo>
                  <a:lnTo>
                    <a:pt x="134" y="7"/>
                  </a:lnTo>
                  <a:lnTo>
                    <a:pt x="136" y="6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38" y="2"/>
                  </a:lnTo>
                  <a:lnTo>
                    <a:pt x="139" y="0"/>
                  </a:lnTo>
                  <a:lnTo>
                    <a:pt x="131" y="3"/>
                  </a:lnTo>
                  <a:lnTo>
                    <a:pt x="120" y="7"/>
                  </a:lnTo>
                  <a:lnTo>
                    <a:pt x="112" y="10"/>
                  </a:lnTo>
                  <a:lnTo>
                    <a:pt x="103" y="15"/>
                  </a:lnTo>
                  <a:lnTo>
                    <a:pt x="94" y="19"/>
                  </a:lnTo>
                  <a:lnTo>
                    <a:pt x="85" y="24"/>
                  </a:lnTo>
                  <a:lnTo>
                    <a:pt x="76" y="26"/>
                  </a:lnTo>
                  <a:lnTo>
                    <a:pt x="68" y="31"/>
                  </a:lnTo>
                  <a:lnTo>
                    <a:pt x="65" y="32"/>
                  </a:lnTo>
                  <a:lnTo>
                    <a:pt x="60" y="34"/>
                  </a:lnTo>
                  <a:lnTo>
                    <a:pt x="56" y="37"/>
                  </a:lnTo>
                  <a:lnTo>
                    <a:pt x="53" y="38"/>
                  </a:lnTo>
                  <a:lnTo>
                    <a:pt x="47" y="41"/>
                  </a:lnTo>
                  <a:lnTo>
                    <a:pt x="40" y="46"/>
                  </a:lnTo>
                  <a:lnTo>
                    <a:pt x="34" y="48"/>
                  </a:lnTo>
                  <a:lnTo>
                    <a:pt x="28" y="51"/>
                  </a:lnTo>
                  <a:lnTo>
                    <a:pt x="21" y="56"/>
                  </a:lnTo>
                  <a:lnTo>
                    <a:pt x="15" y="59"/>
                  </a:lnTo>
                  <a:lnTo>
                    <a:pt x="8" y="63"/>
                  </a:lnTo>
                  <a:lnTo>
                    <a:pt x="2" y="67"/>
                  </a:lnTo>
                  <a:lnTo>
                    <a:pt x="0" y="69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6" y="73"/>
                  </a:lnTo>
                  <a:lnTo>
                    <a:pt x="8" y="73"/>
                  </a:lnTo>
                  <a:lnTo>
                    <a:pt x="9" y="72"/>
                  </a:lnTo>
                  <a:lnTo>
                    <a:pt x="16" y="69"/>
                  </a:lnTo>
                  <a:lnTo>
                    <a:pt x="22" y="66"/>
                  </a:lnTo>
                  <a:lnTo>
                    <a:pt x="30" y="62"/>
                  </a:lnTo>
                  <a:lnTo>
                    <a:pt x="35" y="59"/>
                  </a:lnTo>
                  <a:lnTo>
                    <a:pt x="41" y="56"/>
                  </a:lnTo>
                  <a:lnTo>
                    <a:pt x="49" y="53"/>
                  </a:lnTo>
                  <a:lnTo>
                    <a:pt x="54" y="50"/>
                  </a:lnTo>
                  <a:lnTo>
                    <a:pt x="62" y="47"/>
                  </a:lnTo>
                  <a:lnTo>
                    <a:pt x="65" y="47"/>
                  </a:lnTo>
                  <a:lnTo>
                    <a:pt x="68" y="47"/>
                  </a:lnTo>
                  <a:lnTo>
                    <a:pt x="71" y="47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1" name="Freeform 179"/>
            <p:cNvSpPr>
              <a:spLocks/>
            </p:cNvSpPr>
            <p:nvPr/>
          </p:nvSpPr>
          <p:spPr bwMode="auto">
            <a:xfrm>
              <a:off x="6702425" y="5318125"/>
              <a:ext cx="63500" cy="34925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5" y="19"/>
                </a:cxn>
                <a:cxn ang="0">
                  <a:pos x="37" y="16"/>
                </a:cxn>
                <a:cxn ang="0">
                  <a:pos x="38" y="15"/>
                </a:cxn>
                <a:cxn ang="0">
                  <a:pos x="38" y="12"/>
                </a:cxn>
                <a:cxn ang="0">
                  <a:pos x="40" y="10"/>
                </a:cxn>
                <a:cxn ang="0">
                  <a:pos x="40" y="7"/>
                </a:cxn>
                <a:cxn ang="0">
                  <a:pos x="38" y="6"/>
                </a:cxn>
                <a:cxn ang="0">
                  <a:pos x="37" y="4"/>
                </a:cxn>
                <a:cxn ang="0">
                  <a:pos x="34" y="3"/>
                </a:cxn>
                <a:cxn ang="0">
                  <a:pos x="31" y="4"/>
                </a:cxn>
                <a:cxn ang="0">
                  <a:pos x="26" y="6"/>
                </a:cxn>
                <a:cxn ang="0">
                  <a:pos x="23" y="9"/>
                </a:cxn>
                <a:cxn ang="0">
                  <a:pos x="22" y="9"/>
                </a:cxn>
                <a:cxn ang="0">
                  <a:pos x="22" y="9"/>
                </a:cxn>
                <a:cxn ang="0">
                  <a:pos x="22" y="10"/>
                </a:cxn>
                <a:cxn ang="0">
                  <a:pos x="21" y="10"/>
                </a:cxn>
                <a:cxn ang="0">
                  <a:pos x="18" y="10"/>
                </a:cxn>
                <a:cxn ang="0">
                  <a:pos x="15" y="9"/>
                </a:cxn>
                <a:cxn ang="0">
                  <a:pos x="13" y="7"/>
                </a:cxn>
                <a:cxn ang="0">
                  <a:pos x="10" y="6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9"/>
                </a:cxn>
                <a:cxn ang="0">
                  <a:pos x="7" y="16"/>
                </a:cxn>
                <a:cxn ang="0">
                  <a:pos x="16" y="21"/>
                </a:cxn>
                <a:cxn ang="0">
                  <a:pos x="25" y="22"/>
                </a:cxn>
                <a:cxn ang="0">
                  <a:pos x="34" y="21"/>
                </a:cxn>
              </a:cxnLst>
              <a:rect l="0" t="0" r="r" b="b"/>
              <a:pathLst>
                <a:path w="40" h="22">
                  <a:moveTo>
                    <a:pt x="34" y="21"/>
                  </a:moveTo>
                  <a:lnTo>
                    <a:pt x="35" y="19"/>
                  </a:lnTo>
                  <a:lnTo>
                    <a:pt x="37" y="16"/>
                  </a:lnTo>
                  <a:lnTo>
                    <a:pt x="38" y="15"/>
                  </a:lnTo>
                  <a:lnTo>
                    <a:pt x="38" y="12"/>
                  </a:lnTo>
                  <a:lnTo>
                    <a:pt x="40" y="10"/>
                  </a:lnTo>
                  <a:lnTo>
                    <a:pt x="40" y="7"/>
                  </a:lnTo>
                  <a:lnTo>
                    <a:pt x="38" y="6"/>
                  </a:lnTo>
                  <a:lnTo>
                    <a:pt x="37" y="4"/>
                  </a:lnTo>
                  <a:lnTo>
                    <a:pt x="34" y="3"/>
                  </a:lnTo>
                  <a:lnTo>
                    <a:pt x="31" y="4"/>
                  </a:lnTo>
                  <a:lnTo>
                    <a:pt x="26" y="6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9"/>
                  </a:lnTo>
                  <a:lnTo>
                    <a:pt x="7" y="16"/>
                  </a:lnTo>
                  <a:lnTo>
                    <a:pt x="16" y="21"/>
                  </a:lnTo>
                  <a:lnTo>
                    <a:pt x="25" y="22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2" name="Freeform 180"/>
            <p:cNvSpPr>
              <a:spLocks/>
            </p:cNvSpPr>
            <p:nvPr/>
          </p:nvSpPr>
          <p:spPr bwMode="auto">
            <a:xfrm>
              <a:off x="6588125" y="5303838"/>
              <a:ext cx="144463" cy="123825"/>
            </a:xfrm>
            <a:custGeom>
              <a:avLst/>
              <a:gdLst/>
              <a:ahLst/>
              <a:cxnLst>
                <a:cxn ang="0">
                  <a:pos x="19" y="53"/>
                </a:cxn>
                <a:cxn ang="0">
                  <a:pos x="34" y="54"/>
                </a:cxn>
                <a:cxn ang="0">
                  <a:pos x="49" y="56"/>
                </a:cxn>
                <a:cxn ang="0">
                  <a:pos x="63" y="56"/>
                </a:cxn>
                <a:cxn ang="0">
                  <a:pos x="76" y="56"/>
                </a:cxn>
                <a:cxn ang="0">
                  <a:pos x="87" y="54"/>
                </a:cxn>
                <a:cxn ang="0">
                  <a:pos x="91" y="50"/>
                </a:cxn>
                <a:cxn ang="0">
                  <a:pos x="90" y="49"/>
                </a:cxn>
                <a:cxn ang="0">
                  <a:pos x="79" y="47"/>
                </a:cxn>
                <a:cxn ang="0">
                  <a:pos x="60" y="46"/>
                </a:cxn>
                <a:cxn ang="0">
                  <a:pos x="41" y="46"/>
                </a:cxn>
                <a:cxn ang="0">
                  <a:pos x="22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6" y="43"/>
                </a:cxn>
                <a:cxn ang="0">
                  <a:pos x="25" y="37"/>
                </a:cxn>
                <a:cxn ang="0">
                  <a:pos x="30" y="32"/>
                </a:cxn>
                <a:cxn ang="0">
                  <a:pos x="34" y="30"/>
                </a:cxn>
                <a:cxn ang="0">
                  <a:pos x="40" y="25"/>
                </a:cxn>
                <a:cxn ang="0">
                  <a:pos x="49" y="21"/>
                </a:cxn>
                <a:cxn ang="0">
                  <a:pos x="57" y="13"/>
                </a:cxn>
                <a:cxn ang="0">
                  <a:pos x="66" y="8"/>
                </a:cxn>
                <a:cxn ang="0">
                  <a:pos x="72" y="5"/>
                </a:cxn>
                <a:cxn ang="0">
                  <a:pos x="75" y="3"/>
                </a:cxn>
                <a:cxn ang="0">
                  <a:pos x="76" y="3"/>
                </a:cxn>
                <a:cxn ang="0">
                  <a:pos x="76" y="0"/>
                </a:cxn>
                <a:cxn ang="0">
                  <a:pos x="69" y="0"/>
                </a:cxn>
                <a:cxn ang="0">
                  <a:pos x="56" y="6"/>
                </a:cxn>
                <a:cxn ang="0">
                  <a:pos x="41" y="13"/>
                </a:cxn>
                <a:cxn ang="0">
                  <a:pos x="30" y="21"/>
                </a:cxn>
                <a:cxn ang="0">
                  <a:pos x="18" y="30"/>
                </a:cxn>
                <a:cxn ang="0">
                  <a:pos x="8" y="40"/>
                </a:cxn>
                <a:cxn ang="0">
                  <a:pos x="3" y="47"/>
                </a:cxn>
                <a:cxn ang="0">
                  <a:pos x="3" y="47"/>
                </a:cxn>
                <a:cxn ang="0">
                  <a:pos x="2" y="49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6"/>
                </a:cxn>
                <a:cxn ang="0">
                  <a:pos x="8" y="71"/>
                </a:cxn>
                <a:cxn ang="0">
                  <a:pos x="12" y="71"/>
                </a:cxn>
                <a:cxn ang="0">
                  <a:pos x="16" y="71"/>
                </a:cxn>
                <a:cxn ang="0">
                  <a:pos x="24" y="71"/>
                </a:cxn>
                <a:cxn ang="0">
                  <a:pos x="35" y="73"/>
                </a:cxn>
                <a:cxn ang="0">
                  <a:pos x="52" y="76"/>
                </a:cxn>
                <a:cxn ang="0">
                  <a:pos x="65" y="78"/>
                </a:cxn>
                <a:cxn ang="0">
                  <a:pos x="78" y="76"/>
                </a:cxn>
                <a:cxn ang="0">
                  <a:pos x="84" y="73"/>
                </a:cxn>
                <a:cxn ang="0">
                  <a:pos x="85" y="71"/>
                </a:cxn>
                <a:cxn ang="0">
                  <a:pos x="81" y="69"/>
                </a:cxn>
                <a:cxn ang="0">
                  <a:pos x="69" y="68"/>
                </a:cxn>
                <a:cxn ang="0">
                  <a:pos x="56" y="66"/>
                </a:cxn>
                <a:cxn ang="0">
                  <a:pos x="43" y="65"/>
                </a:cxn>
                <a:cxn ang="0">
                  <a:pos x="31" y="62"/>
                </a:cxn>
                <a:cxn ang="0">
                  <a:pos x="18" y="60"/>
                </a:cxn>
                <a:cxn ang="0">
                  <a:pos x="11" y="59"/>
                </a:cxn>
                <a:cxn ang="0">
                  <a:pos x="11" y="54"/>
                </a:cxn>
              </a:cxnLst>
              <a:rect l="0" t="0" r="r" b="b"/>
              <a:pathLst>
                <a:path w="91" h="78">
                  <a:moveTo>
                    <a:pt x="12" y="53"/>
                  </a:moveTo>
                  <a:lnTo>
                    <a:pt x="19" y="53"/>
                  </a:lnTo>
                  <a:lnTo>
                    <a:pt x="27" y="54"/>
                  </a:lnTo>
                  <a:lnTo>
                    <a:pt x="34" y="54"/>
                  </a:lnTo>
                  <a:lnTo>
                    <a:pt x="41" y="56"/>
                  </a:lnTo>
                  <a:lnTo>
                    <a:pt x="49" y="56"/>
                  </a:lnTo>
                  <a:lnTo>
                    <a:pt x="56" y="57"/>
                  </a:lnTo>
                  <a:lnTo>
                    <a:pt x="63" y="56"/>
                  </a:lnTo>
                  <a:lnTo>
                    <a:pt x="71" y="56"/>
                  </a:lnTo>
                  <a:lnTo>
                    <a:pt x="76" y="56"/>
                  </a:lnTo>
                  <a:lnTo>
                    <a:pt x="82" y="54"/>
                  </a:lnTo>
                  <a:lnTo>
                    <a:pt x="87" y="54"/>
                  </a:lnTo>
                  <a:lnTo>
                    <a:pt x="91" y="50"/>
                  </a:lnTo>
                  <a:lnTo>
                    <a:pt x="91" y="50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88" y="49"/>
                  </a:lnTo>
                  <a:lnTo>
                    <a:pt x="79" y="47"/>
                  </a:lnTo>
                  <a:lnTo>
                    <a:pt x="69" y="46"/>
                  </a:lnTo>
                  <a:lnTo>
                    <a:pt x="60" y="46"/>
                  </a:lnTo>
                  <a:lnTo>
                    <a:pt x="52" y="46"/>
                  </a:lnTo>
                  <a:lnTo>
                    <a:pt x="41" y="46"/>
                  </a:lnTo>
                  <a:lnTo>
                    <a:pt x="32" y="47"/>
                  </a:lnTo>
                  <a:lnTo>
                    <a:pt x="22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6" y="43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2" y="31"/>
                  </a:lnTo>
                  <a:lnTo>
                    <a:pt x="34" y="30"/>
                  </a:lnTo>
                  <a:lnTo>
                    <a:pt x="35" y="30"/>
                  </a:lnTo>
                  <a:lnTo>
                    <a:pt x="40" y="25"/>
                  </a:lnTo>
                  <a:lnTo>
                    <a:pt x="44" y="24"/>
                  </a:lnTo>
                  <a:lnTo>
                    <a:pt x="49" y="21"/>
                  </a:lnTo>
                  <a:lnTo>
                    <a:pt x="53" y="18"/>
                  </a:lnTo>
                  <a:lnTo>
                    <a:pt x="57" y="13"/>
                  </a:lnTo>
                  <a:lnTo>
                    <a:pt x="62" y="10"/>
                  </a:lnTo>
                  <a:lnTo>
                    <a:pt x="66" y="8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3" y="5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9" y="0"/>
                  </a:lnTo>
                  <a:lnTo>
                    <a:pt x="62" y="2"/>
                  </a:lnTo>
                  <a:lnTo>
                    <a:pt x="56" y="6"/>
                  </a:lnTo>
                  <a:lnTo>
                    <a:pt x="49" y="10"/>
                  </a:lnTo>
                  <a:lnTo>
                    <a:pt x="41" y="13"/>
                  </a:lnTo>
                  <a:lnTo>
                    <a:pt x="35" y="18"/>
                  </a:lnTo>
                  <a:lnTo>
                    <a:pt x="30" y="21"/>
                  </a:lnTo>
                  <a:lnTo>
                    <a:pt x="22" y="25"/>
                  </a:lnTo>
                  <a:lnTo>
                    <a:pt x="18" y="30"/>
                  </a:lnTo>
                  <a:lnTo>
                    <a:pt x="12" y="34"/>
                  </a:lnTo>
                  <a:lnTo>
                    <a:pt x="8" y="40"/>
                  </a:lnTo>
                  <a:lnTo>
                    <a:pt x="5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6" y="71"/>
                  </a:lnTo>
                  <a:lnTo>
                    <a:pt x="8" y="71"/>
                  </a:lnTo>
                  <a:lnTo>
                    <a:pt x="11" y="71"/>
                  </a:lnTo>
                  <a:lnTo>
                    <a:pt x="12" y="71"/>
                  </a:lnTo>
                  <a:lnTo>
                    <a:pt x="13" y="71"/>
                  </a:lnTo>
                  <a:lnTo>
                    <a:pt x="16" y="71"/>
                  </a:lnTo>
                  <a:lnTo>
                    <a:pt x="21" y="71"/>
                  </a:lnTo>
                  <a:lnTo>
                    <a:pt x="24" y="71"/>
                  </a:lnTo>
                  <a:lnTo>
                    <a:pt x="27" y="72"/>
                  </a:lnTo>
                  <a:lnTo>
                    <a:pt x="35" y="73"/>
                  </a:lnTo>
                  <a:lnTo>
                    <a:pt x="43" y="75"/>
                  </a:lnTo>
                  <a:lnTo>
                    <a:pt x="52" y="76"/>
                  </a:lnTo>
                  <a:lnTo>
                    <a:pt x="59" y="78"/>
                  </a:lnTo>
                  <a:lnTo>
                    <a:pt x="65" y="78"/>
                  </a:lnTo>
                  <a:lnTo>
                    <a:pt x="72" y="78"/>
                  </a:lnTo>
                  <a:lnTo>
                    <a:pt x="78" y="76"/>
                  </a:lnTo>
                  <a:lnTo>
                    <a:pt x="82" y="73"/>
                  </a:lnTo>
                  <a:lnTo>
                    <a:pt x="84" y="73"/>
                  </a:lnTo>
                  <a:lnTo>
                    <a:pt x="85" y="72"/>
                  </a:lnTo>
                  <a:lnTo>
                    <a:pt x="85" y="71"/>
                  </a:lnTo>
                  <a:lnTo>
                    <a:pt x="87" y="71"/>
                  </a:lnTo>
                  <a:lnTo>
                    <a:pt x="81" y="69"/>
                  </a:lnTo>
                  <a:lnTo>
                    <a:pt x="75" y="68"/>
                  </a:lnTo>
                  <a:lnTo>
                    <a:pt x="69" y="68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0" y="65"/>
                  </a:lnTo>
                  <a:lnTo>
                    <a:pt x="43" y="65"/>
                  </a:lnTo>
                  <a:lnTo>
                    <a:pt x="37" y="63"/>
                  </a:lnTo>
                  <a:lnTo>
                    <a:pt x="31" y="62"/>
                  </a:lnTo>
                  <a:lnTo>
                    <a:pt x="25" y="62"/>
                  </a:lnTo>
                  <a:lnTo>
                    <a:pt x="18" y="60"/>
                  </a:lnTo>
                  <a:lnTo>
                    <a:pt x="12" y="60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3" name="Freeform 181"/>
            <p:cNvSpPr>
              <a:spLocks/>
            </p:cNvSpPr>
            <p:nvPr/>
          </p:nvSpPr>
          <p:spPr bwMode="auto">
            <a:xfrm>
              <a:off x="6607175" y="4662488"/>
              <a:ext cx="9525" cy="153988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0" y="72"/>
                </a:cxn>
                <a:cxn ang="0">
                  <a:pos x="0" y="78"/>
                </a:cxn>
                <a:cxn ang="0">
                  <a:pos x="0" y="85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4" y="97"/>
                </a:cxn>
                <a:cxn ang="0">
                  <a:pos x="4" y="95"/>
                </a:cxn>
                <a:cxn ang="0">
                  <a:pos x="6" y="95"/>
                </a:cxn>
                <a:cxn ang="0">
                  <a:pos x="6" y="95"/>
                </a:cxn>
                <a:cxn ang="0">
                  <a:pos x="6" y="94"/>
                </a:cxn>
                <a:cxn ang="0">
                  <a:pos x="6" y="70"/>
                </a:cxn>
                <a:cxn ang="0">
                  <a:pos x="6" y="47"/>
                </a:cxn>
                <a:cxn ang="0">
                  <a:pos x="6" y="25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7"/>
                </a:cxn>
                <a:cxn ang="0">
                  <a:pos x="0" y="15"/>
                </a:cxn>
                <a:cxn ang="0">
                  <a:pos x="0" y="22"/>
                </a:cxn>
                <a:cxn ang="0">
                  <a:pos x="0" y="29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0" y="56"/>
                </a:cxn>
                <a:cxn ang="0">
                  <a:pos x="0" y="64"/>
                </a:cxn>
              </a:cxnLst>
              <a:rect l="0" t="0" r="r" b="b"/>
              <a:pathLst>
                <a:path w="6" h="97">
                  <a:moveTo>
                    <a:pt x="0" y="64"/>
                  </a:moveTo>
                  <a:lnTo>
                    <a:pt x="0" y="72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4" y="97"/>
                  </a:lnTo>
                  <a:lnTo>
                    <a:pt x="4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4"/>
                  </a:lnTo>
                  <a:lnTo>
                    <a:pt x="6" y="70"/>
                  </a:lnTo>
                  <a:lnTo>
                    <a:pt x="6" y="47"/>
                  </a:lnTo>
                  <a:lnTo>
                    <a:pt x="6" y="25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7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9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4" name="Freeform 182"/>
            <p:cNvSpPr>
              <a:spLocks/>
            </p:cNvSpPr>
            <p:nvPr/>
          </p:nvSpPr>
          <p:spPr bwMode="auto">
            <a:xfrm>
              <a:off x="6577013" y="4518025"/>
              <a:ext cx="39688" cy="150813"/>
            </a:xfrm>
            <a:custGeom>
              <a:avLst/>
              <a:gdLst/>
              <a:ahLst/>
              <a:cxnLst>
                <a:cxn ang="0">
                  <a:pos x="6" y="79"/>
                </a:cxn>
                <a:cxn ang="0">
                  <a:pos x="9" y="82"/>
                </a:cxn>
                <a:cxn ang="0">
                  <a:pos x="9" y="85"/>
                </a:cxn>
                <a:cxn ang="0">
                  <a:pos x="7" y="85"/>
                </a:cxn>
                <a:cxn ang="0">
                  <a:pos x="6" y="85"/>
                </a:cxn>
                <a:cxn ang="0">
                  <a:pos x="4" y="85"/>
                </a:cxn>
                <a:cxn ang="0">
                  <a:pos x="1" y="88"/>
                </a:cxn>
                <a:cxn ang="0">
                  <a:pos x="3" y="91"/>
                </a:cxn>
                <a:cxn ang="0">
                  <a:pos x="6" y="91"/>
                </a:cxn>
                <a:cxn ang="0">
                  <a:pos x="9" y="91"/>
                </a:cxn>
                <a:cxn ang="0">
                  <a:pos x="12" y="91"/>
                </a:cxn>
                <a:cxn ang="0">
                  <a:pos x="12" y="95"/>
                </a:cxn>
                <a:cxn ang="0">
                  <a:pos x="16" y="94"/>
                </a:cxn>
                <a:cxn ang="0">
                  <a:pos x="19" y="88"/>
                </a:cxn>
                <a:cxn ang="0">
                  <a:pos x="20" y="85"/>
                </a:cxn>
                <a:cxn ang="0">
                  <a:pos x="20" y="84"/>
                </a:cxn>
                <a:cxn ang="0">
                  <a:pos x="19" y="82"/>
                </a:cxn>
                <a:cxn ang="0">
                  <a:pos x="18" y="82"/>
                </a:cxn>
                <a:cxn ang="0">
                  <a:pos x="13" y="81"/>
                </a:cxn>
                <a:cxn ang="0">
                  <a:pos x="9" y="76"/>
                </a:cxn>
                <a:cxn ang="0">
                  <a:pos x="6" y="62"/>
                </a:cxn>
                <a:cxn ang="0">
                  <a:pos x="6" y="40"/>
                </a:cxn>
                <a:cxn ang="0">
                  <a:pos x="10" y="24"/>
                </a:cxn>
                <a:cxn ang="0">
                  <a:pos x="12" y="16"/>
                </a:cxn>
                <a:cxn ang="0">
                  <a:pos x="15" y="13"/>
                </a:cxn>
                <a:cxn ang="0">
                  <a:pos x="16" y="12"/>
                </a:cxn>
                <a:cxn ang="0">
                  <a:pos x="18" y="28"/>
                </a:cxn>
                <a:cxn ang="0">
                  <a:pos x="18" y="59"/>
                </a:cxn>
                <a:cxn ang="0">
                  <a:pos x="16" y="76"/>
                </a:cxn>
                <a:cxn ang="0">
                  <a:pos x="16" y="79"/>
                </a:cxn>
                <a:cxn ang="0">
                  <a:pos x="19" y="78"/>
                </a:cxn>
                <a:cxn ang="0">
                  <a:pos x="20" y="73"/>
                </a:cxn>
                <a:cxn ang="0">
                  <a:pos x="23" y="71"/>
                </a:cxn>
                <a:cxn ang="0">
                  <a:pos x="25" y="38"/>
                </a:cxn>
                <a:cxn ang="0">
                  <a:pos x="19" y="6"/>
                </a:cxn>
                <a:cxn ang="0">
                  <a:pos x="20" y="5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3" y="5"/>
                </a:cxn>
                <a:cxn ang="0">
                  <a:pos x="3" y="32"/>
                </a:cxn>
                <a:cxn ang="0">
                  <a:pos x="0" y="63"/>
                </a:cxn>
                <a:cxn ang="0">
                  <a:pos x="1" y="71"/>
                </a:cxn>
                <a:cxn ang="0">
                  <a:pos x="4" y="78"/>
                </a:cxn>
              </a:cxnLst>
              <a:rect l="0" t="0" r="r" b="b"/>
              <a:pathLst>
                <a:path w="25" h="95">
                  <a:moveTo>
                    <a:pt x="4" y="78"/>
                  </a:moveTo>
                  <a:lnTo>
                    <a:pt x="6" y="79"/>
                  </a:lnTo>
                  <a:lnTo>
                    <a:pt x="7" y="81"/>
                  </a:lnTo>
                  <a:lnTo>
                    <a:pt x="9" y="82"/>
                  </a:lnTo>
                  <a:lnTo>
                    <a:pt x="9" y="84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6" y="85"/>
                  </a:lnTo>
                  <a:lnTo>
                    <a:pt x="4" y="85"/>
                  </a:lnTo>
                  <a:lnTo>
                    <a:pt x="3" y="87"/>
                  </a:lnTo>
                  <a:lnTo>
                    <a:pt x="1" y="88"/>
                  </a:lnTo>
                  <a:lnTo>
                    <a:pt x="1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7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12" y="93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6" y="94"/>
                  </a:lnTo>
                  <a:lnTo>
                    <a:pt x="18" y="93"/>
                  </a:lnTo>
                  <a:lnTo>
                    <a:pt x="19" y="88"/>
                  </a:lnTo>
                  <a:lnTo>
                    <a:pt x="20" y="85"/>
                  </a:lnTo>
                  <a:lnTo>
                    <a:pt x="20" y="85"/>
                  </a:lnTo>
                  <a:lnTo>
                    <a:pt x="20" y="84"/>
                  </a:lnTo>
                  <a:lnTo>
                    <a:pt x="20" y="84"/>
                  </a:lnTo>
                  <a:lnTo>
                    <a:pt x="20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18" y="82"/>
                  </a:lnTo>
                  <a:lnTo>
                    <a:pt x="16" y="82"/>
                  </a:lnTo>
                  <a:lnTo>
                    <a:pt x="13" y="81"/>
                  </a:lnTo>
                  <a:lnTo>
                    <a:pt x="10" y="78"/>
                  </a:lnTo>
                  <a:lnTo>
                    <a:pt x="9" y="76"/>
                  </a:lnTo>
                  <a:lnTo>
                    <a:pt x="7" y="73"/>
                  </a:lnTo>
                  <a:lnTo>
                    <a:pt x="6" y="62"/>
                  </a:lnTo>
                  <a:lnTo>
                    <a:pt x="6" y="50"/>
                  </a:lnTo>
                  <a:lnTo>
                    <a:pt x="6" y="40"/>
                  </a:lnTo>
                  <a:lnTo>
                    <a:pt x="9" y="28"/>
                  </a:lnTo>
                  <a:lnTo>
                    <a:pt x="10" y="24"/>
                  </a:lnTo>
                  <a:lnTo>
                    <a:pt x="12" y="21"/>
                  </a:lnTo>
                  <a:lnTo>
                    <a:pt x="12" y="16"/>
                  </a:lnTo>
                  <a:lnTo>
                    <a:pt x="13" y="13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8" y="28"/>
                  </a:lnTo>
                  <a:lnTo>
                    <a:pt x="19" y="44"/>
                  </a:lnTo>
                  <a:lnTo>
                    <a:pt x="18" y="59"/>
                  </a:lnTo>
                  <a:lnTo>
                    <a:pt x="16" y="75"/>
                  </a:lnTo>
                  <a:lnTo>
                    <a:pt x="16" y="76"/>
                  </a:lnTo>
                  <a:lnTo>
                    <a:pt x="16" y="78"/>
                  </a:lnTo>
                  <a:lnTo>
                    <a:pt x="16" y="79"/>
                  </a:lnTo>
                  <a:lnTo>
                    <a:pt x="18" y="79"/>
                  </a:lnTo>
                  <a:lnTo>
                    <a:pt x="19" y="78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22" y="71"/>
                  </a:lnTo>
                  <a:lnTo>
                    <a:pt x="23" y="71"/>
                  </a:lnTo>
                  <a:lnTo>
                    <a:pt x="25" y="54"/>
                  </a:lnTo>
                  <a:lnTo>
                    <a:pt x="25" y="38"/>
                  </a:lnTo>
                  <a:lnTo>
                    <a:pt x="23" y="22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13" y="5"/>
                  </a:lnTo>
                  <a:lnTo>
                    <a:pt x="7" y="18"/>
                  </a:lnTo>
                  <a:lnTo>
                    <a:pt x="3" y="32"/>
                  </a:lnTo>
                  <a:lnTo>
                    <a:pt x="0" y="49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4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5" name="Freeform 183"/>
            <p:cNvSpPr>
              <a:spLocks noEditPoints="1"/>
            </p:cNvSpPr>
            <p:nvPr/>
          </p:nvSpPr>
          <p:spPr bwMode="auto">
            <a:xfrm>
              <a:off x="6869113" y="4513263"/>
              <a:ext cx="82550" cy="293688"/>
            </a:xfrm>
            <a:custGeom>
              <a:avLst/>
              <a:gdLst/>
              <a:ahLst/>
              <a:cxnLst>
                <a:cxn ang="0">
                  <a:pos x="8" y="183"/>
                </a:cxn>
                <a:cxn ang="0">
                  <a:pos x="37" y="182"/>
                </a:cxn>
                <a:cxn ang="0">
                  <a:pos x="50" y="179"/>
                </a:cxn>
                <a:cxn ang="0">
                  <a:pos x="49" y="176"/>
                </a:cxn>
                <a:cxn ang="0">
                  <a:pos x="24" y="175"/>
                </a:cxn>
                <a:cxn ang="0">
                  <a:pos x="15" y="175"/>
                </a:cxn>
                <a:cxn ang="0">
                  <a:pos x="19" y="142"/>
                </a:cxn>
                <a:cxn ang="0">
                  <a:pos x="18" y="100"/>
                </a:cxn>
                <a:cxn ang="0">
                  <a:pos x="17" y="88"/>
                </a:cxn>
                <a:cxn ang="0">
                  <a:pos x="18" y="84"/>
                </a:cxn>
                <a:cxn ang="0">
                  <a:pos x="22" y="84"/>
                </a:cxn>
                <a:cxn ang="0">
                  <a:pos x="31" y="84"/>
                </a:cxn>
                <a:cxn ang="0">
                  <a:pos x="34" y="126"/>
                </a:cxn>
                <a:cxn ang="0">
                  <a:pos x="33" y="161"/>
                </a:cxn>
                <a:cxn ang="0">
                  <a:pos x="36" y="170"/>
                </a:cxn>
                <a:cxn ang="0">
                  <a:pos x="40" y="166"/>
                </a:cxn>
                <a:cxn ang="0">
                  <a:pos x="40" y="153"/>
                </a:cxn>
                <a:cxn ang="0">
                  <a:pos x="40" y="122"/>
                </a:cxn>
                <a:cxn ang="0">
                  <a:pos x="38" y="112"/>
                </a:cxn>
                <a:cxn ang="0">
                  <a:pos x="38" y="88"/>
                </a:cxn>
                <a:cxn ang="0">
                  <a:pos x="43" y="75"/>
                </a:cxn>
                <a:cxn ang="0">
                  <a:pos x="43" y="71"/>
                </a:cxn>
                <a:cxn ang="0">
                  <a:pos x="33" y="76"/>
                </a:cxn>
                <a:cxn ang="0">
                  <a:pos x="28" y="72"/>
                </a:cxn>
                <a:cxn ang="0">
                  <a:pos x="28" y="68"/>
                </a:cxn>
                <a:cxn ang="0">
                  <a:pos x="31" y="56"/>
                </a:cxn>
                <a:cxn ang="0">
                  <a:pos x="37" y="47"/>
                </a:cxn>
                <a:cxn ang="0">
                  <a:pos x="41" y="28"/>
                </a:cxn>
                <a:cxn ang="0">
                  <a:pos x="34" y="8"/>
                </a:cxn>
                <a:cxn ang="0">
                  <a:pos x="25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2" y="6"/>
                </a:cxn>
                <a:cxn ang="0">
                  <a:pos x="11" y="35"/>
                </a:cxn>
                <a:cxn ang="0">
                  <a:pos x="15" y="65"/>
                </a:cxn>
                <a:cxn ang="0">
                  <a:pos x="19" y="66"/>
                </a:cxn>
                <a:cxn ang="0">
                  <a:pos x="22" y="72"/>
                </a:cxn>
                <a:cxn ang="0">
                  <a:pos x="21" y="78"/>
                </a:cxn>
                <a:cxn ang="0">
                  <a:pos x="17" y="76"/>
                </a:cxn>
                <a:cxn ang="0">
                  <a:pos x="11" y="82"/>
                </a:cxn>
                <a:cxn ang="0">
                  <a:pos x="9" y="115"/>
                </a:cxn>
                <a:cxn ang="0">
                  <a:pos x="6" y="158"/>
                </a:cxn>
                <a:cxn ang="0">
                  <a:pos x="3" y="178"/>
                </a:cxn>
                <a:cxn ang="0">
                  <a:pos x="2" y="183"/>
                </a:cxn>
                <a:cxn ang="0">
                  <a:pos x="21" y="56"/>
                </a:cxn>
                <a:cxn ang="0">
                  <a:pos x="19" y="41"/>
                </a:cxn>
                <a:cxn ang="0">
                  <a:pos x="22" y="13"/>
                </a:cxn>
                <a:cxn ang="0">
                  <a:pos x="27" y="11"/>
                </a:cxn>
                <a:cxn ang="0">
                  <a:pos x="31" y="25"/>
                </a:cxn>
                <a:cxn ang="0">
                  <a:pos x="28" y="53"/>
                </a:cxn>
                <a:cxn ang="0">
                  <a:pos x="24" y="55"/>
                </a:cxn>
                <a:cxn ang="0">
                  <a:pos x="22" y="59"/>
                </a:cxn>
              </a:cxnLst>
              <a:rect l="0" t="0" r="r" b="b"/>
              <a:pathLst>
                <a:path w="52" h="185">
                  <a:moveTo>
                    <a:pt x="8" y="185"/>
                  </a:move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9" y="183"/>
                  </a:lnTo>
                  <a:lnTo>
                    <a:pt x="19" y="183"/>
                  </a:lnTo>
                  <a:lnTo>
                    <a:pt x="28" y="182"/>
                  </a:lnTo>
                  <a:lnTo>
                    <a:pt x="37" y="182"/>
                  </a:lnTo>
                  <a:lnTo>
                    <a:pt x="47" y="180"/>
                  </a:lnTo>
                  <a:lnTo>
                    <a:pt x="49" y="180"/>
                  </a:lnTo>
                  <a:lnTo>
                    <a:pt x="50" y="179"/>
                  </a:lnTo>
                  <a:lnTo>
                    <a:pt x="50" y="179"/>
                  </a:lnTo>
                  <a:lnTo>
                    <a:pt x="52" y="179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6"/>
                  </a:lnTo>
                  <a:lnTo>
                    <a:pt x="47" y="176"/>
                  </a:lnTo>
                  <a:lnTo>
                    <a:pt x="40" y="175"/>
                  </a:lnTo>
                  <a:lnTo>
                    <a:pt x="33" y="175"/>
                  </a:lnTo>
                  <a:lnTo>
                    <a:pt x="24" y="175"/>
                  </a:lnTo>
                  <a:lnTo>
                    <a:pt x="17" y="176"/>
                  </a:lnTo>
                  <a:lnTo>
                    <a:pt x="17" y="176"/>
                  </a:lnTo>
                  <a:lnTo>
                    <a:pt x="15" y="175"/>
                  </a:lnTo>
                  <a:lnTo>
                    <a:pt x="15" y="175"/>
                  </a:lnTo>
                  <a:lnTo>
                    <a:pt x="15" y="173"/>
                  </a:lnTo>
                  <a:lnTo>
                    <a:pt x="18" y="163"/>
                  </a:lnTo>
                  <a:lnTo>
                    <a:pt x="19" y="153"/>
                  </a:lnTo>
                  <a:lnTo>
                    <a:pt x="19" y="142"/>
                  </a:lnTo>
                  <a:lnTo>
                    <a:pt x="19" y="132"/>
                  </a:lnTo>
                  <a:lnTo>
                    <a:pt x="19" y="122"/>
                  </a:lnTo>
                  <a:lnTo>
                    <a:pt x="19" y="110"/>
                  </a:lnTo>
                  <a:lnTo>
                    <a:pt x="18" y="100"/>
                  </a:lnTo>
                  <a:lnTo>
                    <a:pt x="18" y="90"/>
                  </a:lnTo>
                  <a:lnTo>
                    <a:pt x="17" y="90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7" y="87"/>
                  </a:lnTo>
                  <a:lnTo>
                    <a:pt x="18" y="85"/>
                  </a:lnTo>
                  <a:lnTo>
                    <a:pt x="18" y="84"/>
                  </a:lnTo>
                  <a:lnTo>
                    <a:pt x="18" y="82"/>
                  </a:lnTo>
                  <a:lnTo>
                    <a:pt x="19" y="82"/>
                  </a:lnTo>
                  <a:lnTo>
                    <a:pt x="21" y="84"/>
                  </a:lnTo>
                  <a:lnTo>
                    <a:pt x="22" y="84"/>
                  </a:lnTo>
                  <a:lnTo>
                    <a:pt x="22" y="85"/>
                  </a:lnTo>
                  <a:lnTo>
                    <a:pt x="25" y="85"/>
                  </a:lnTo>
                  <a:lnTo>
                    <a:pt x="28" y="84"/>
                  </a:lnTo>
                  <a:lnTo>
                    <a:pt x="31" y="84"/>
                  </a:lnTo>
                  <a:lnTo>
                    <a:pt x="34" y="84"/>
                  </a:lnTo>
                  <a:lnTo>
                    <a:pt x="34" y="98"/>
                  </a:lnTo>
                  <a:lnTo>
                    <a:pt x="34" y="112"/>
                  </a:lnTo>
                  <a:lnTo>
                    <a:pt x="34" y="126"/>
                  </a:lnTo>
                  <a:lnTo>
                    <a:pt x="33" y="141"/>
                  </a:lnTo>
                  <a:lnTo>
                    <a:pt x="33" y="148"/>
                  </a:lnTo>
                  <a:lnTo>
                    <a:pt x="33" y="154"/>
                  </a:lnTo>
                  <a:lnTo>
                    <a:pt x="33" y="161"/>
                  </a:lnTo>
                  <a:lnTo>
                    <a:pt x="34" y="169"/>
                  </a:lnTo>
                  <a:lnTo>
                    <a:pt x="34" y="170"/>
                  </a:lnTo>
                  <a:lnTo>
                    <a:pt x="36" y="170"/>
                  </a:lnTo>
                  <a:lnTo>
                    <a:pt x="36" y="170"/>
                  </a:lnTo>
                  <a:lnTo>
                    <a:pt x="37" y="170"/>
                  </a:lnTo>
                  <a:lnTo>
                    <a:pt x="38" y="170"/>
                  </a:lnTo>
                  <a:lnTo>
                    <a:pt x="40" y="167"/>
                  </a:lnTo>
                  <a:lnTo>
                    <a:pt x="40" y="166"/>
                  </a:lnTo>
                  <a:lnTo>
                    <a:pt x="40" y="164"/>
                  </a:lnTo>
                  <a:lnTo>
                    <a:pt x="40" y="161"/>
                  </a:lnTo>
                  <a:lnTo>
                    <a:pt x="40" y="157"/>
                  </a:lnTo>
                  <a:lnTo>
                    <a:pt x="40" y="153"/>
                  </a:lnTo>
                  <a:lnTo>
                    <a:pt x="40" y="148"/>
                  </a:lnTo>
                  <a:lnTo>
                    <a:pt x="40" y="139"/>
                  </a:lnTo>
                  <a:lnTo>
                    <a:pt x="40" y="131"/>
                  </a:lnTo>
                  <a:lnTo>
                    <a:pt x="40" y="122"/>
                  </a:lnTo>
                  <a:lnTo>
                    <a:pt x="40" y="113"/>
                  </a:lnTo>
                  <a:lnTo>
                    <a:pt x="40" y="113"/>
                  </a:lnTo>
                  <a:lnTo>
                    <a:pt x="40" y="112"/>
                  </a:lnTo>
                  <a:lnTo>
                    <a:pt x="38" y="112"/>
                  </a:lnTo>
                  <a:lnTo>
                    <a:pt x="38" y="112"/>
                  </a:lnTo>
                  <a:lnTo>
                    <a:pt x="38" y="104"/>
                  </a:lnTo>
                  <a:lnTo>
                    <a:pt x="38" y="96"/>
                  </a:lnTo>
                  <a:lnTo>
                    <a:pt x="38" y="88"/>
                  </a:lnTo>
                  <a:lnTo>
                    <a:pt x="40" y="81"/>
                  </a:lnTo>
                  <a:lnTo>
                    <a:pt x="40" y="79"/>
                  </a:lnTo>
                  <a:lnTo>
                    <a:pt x="41" y="76"/>
                  </a:lnTo>
                  <a:lnTo>
                    <a:pt x="43" y="75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3" y="72"/>
                  </a:lnTo>
                  <a:lnTo>
                    <a:pt x="43" y="71"/>
                  </a:lnTo>
                  <a:lnTo>
                    <a:pt x="41" y="71"/>
                  </a:lnTo>
                  <a:lnTo>
                    <a:pt x="38" y="72"/>
                  </a:lnTo>
                  <a:lnTo>
                    <a:pt x="36" y="74"/>
                  </a:lnTo>
                  <a:lnTo>
                    <a:pt x="33" y="76"/>
                  </a:lnTo>
                  <a:lnTo>
                    <a:pt x="30" y="76"/>
                  </a:lnTo>
                  <a:lnTo>
                    <a:pt x="28" y="75"/>
                  </a:lnTo>
                  <a:lnTo>
                    <a:pt x="28" y="74"/>
                  </a:lnTo>
                  <a:lnTo>
                    <a:pt x="28" y="72"/>
                  </a:lnTo>
                  <a:lnTo>
                    <a:pt x="28" y="69"/>
                  </a:lnTo>
                  <a:lnTo>
                    <a:pt x="28" y="69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0" y="65"/>
                  </a:lnTo>
                  <a:lnTo>
                    <a:pt x="30" y="60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4" y="55"/>
                  </a:lnTo>
                  <a:lnTo>
                    <a:pt x="36" y="52"/>
                  </a:lnTo>
                  <a:lnTo>
                    <a:pt x="37" y="47"/>
                  </a:lnTo>
                  <a:lnTo>
                    <a:pt x="37" y="44"/>
                  </a:lnTo>
                  <a:lnTo>
                    <a:pt x="38" y="41"/>
                  </a:lnTo>
                  <a:lnTo>
                    <a:pt x="40" y="35"/>
                  </a:lnTo>
                  <a:lnTo>
                    <a:pt x="41" y="28"/>
                  </a:lnTo>
                  <a:lnTo>
                    <a:pt x="41" y="22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34" y="8"/>
                  </a:lnTo>
                  <a:lnTo>
                    <a:pt x="31" y="3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5" y="21"/>
                  </a:lnTo>
                  <a:lnTo>
                    <a:pt x="11" y="35"/>
                  </a:lnTo>
                  <a:lnTo>
                    <a:pt x="11" y="50"/>
                  </a:lnTo>
                  <a:lnTo>
                    <a:pt x="14" y="65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17" y="65"/>
                  </a:lnTo>
                  <a:lnTo>
                    <a:pt x="18" y="65"/>
                  </a:lnTo>
                  <a:lnTo>
                    <a:pt x="19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2" y="72"/>
                  </a:lnTo>
                  <a:lnTo>
                    <a:pt x="22" y="75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19" y="78"/>
                  </a:lnTo>
                  <a:lnTo>
                    <a:pt x="18" y="76"/>
                  </a:lnTo>
                  <a:lnTo>
                    <a:pt x="17" y="76"/>
                  </a:lnTo>
                  <a:lnTo>
                    <a:pt x="15" y="76"/>
                  </a:lnTo>
                  <a:lnTo>
                    <a:pt x="14" y="78"/>
                  </a:lnTo>
                  <a:lnTo>
                    <a:pt x="12" y="81"/>
                  </a:lnTo>
                  <a:lnTo>
                    <a:pt x="11" y="82"/>
                  </a:lnTo>
                  <a:lnTo>
                    <a:pt x="11" y="85"/>
                  </a:lnTo>
                  <a:lnTo>
                    <a:pt x="11" y="88"/>
                  </a:lnTo>
                  <a:lnTo>
                    <a:pt x="11" y="101"/>
                  </a:lnTo>
                  <a:lnTo>
                    <a:pt x="9" y="115"/>
                  </a:lnTo>
                  <a:lnTo>
                    <a:pt x="6" y="128"/>
                  </a:lnTo>
                  <a:lnTo>
                    <a:pt x="6" y="139"/>
                  </a:lnTo>
                  <a:lnTo>
                    <a:pt x="6" y="150"/>
                  </a:lnTo>
                  <a:lnTo>
                    <a:pt x="6" y="158"/>
                  </a:lnTo>
                  <a:lnTo>
                    <a:pt x="6" y="167"/>
                  </a:lnTo>
                  <a:lnTo>
                    <a:pt x="6" y="178"/>
                  </a:lnTo>
                  <a:lnTo>
                    <a:pt x="5" y="178"/>
                  </a:lnTo>
                  <a:lnTo>
                    <a:pt x="3" y="178"/>
                  </a:lnTo>
                  <a:lnTo>
                    <a:pt x="2" y="179"/>
                  </a:lnTo>
                  <a:lnTo>
                    <a:pt x="0" y="179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5" y="185"/>
                  </a:lnTo>
                  <a:lnTo>
                    <a:pt x="8" y="185"/>
                  </a:lnTo>
                  <a:close/>
                  <a:moveTo>
                    <a:pt x="22" y="59"/>
                  </a:moveTo>
                  <a:lnTo>
                    <a:pt x="21" y="56"/>
                  </a:lnTo>
                  <a:lnTo>
                    <a:pt x="19" y="55"/>
                  </a:lnTo>
                  <a:lnTo>
                    <a:pt x="19" y="52"/>
                  </a:lnTo>
                  <a:lnTo>
                    <a:pt x="19" y="50"/>
                  </a:lnTo>
                  <a:lnTo>
                    <a:pt x="19" y="41"/>
                  </a:lnTo>
                  <a:lnTo>
                    <a:pt x="21" y="33"/>
                  </a:lnTo>
                  <a:lnTo>
                    <a:pt x="22" y="24"/>
                  </a:lnTo>
                  <a:lnTo>
                    <a:pt x="22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4" y="12"/>
                  </a:lnTo>
                  <a:lnTo>
                    <a:pt x="25" y="11"/>
                  </a:lnTo>
                  <a:lnTo>
                    <a:pt x="27" y="11"/>
                  </a:lnTo>
                  <a:lnTo>
                    <a:pt x="28" y="12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31" y="25"/>
                  </a:lnTo>
                  <a:lnTo>
                    <a:pt x="31" y="34"/>
                  </a:lnTo>
                  <a:lnTo>
                    <a:pt x="30" y="44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7" y="53"/>
                  </a:lnTo>
                  <a:lnTo>
                    <a:pt x="27" y="53"/>
                  </a:lnTo>
                  <a:lnTo>
                    <a:pt x="25" y="53"/>
                  </a:lnTo>
                  <a:lnTo>
                    <a:pt x="24" y="55"/>
                  </a:lnTo>
                  <a:lnTo>
                    <a:pt x="24" y="56"/>
                  </a:lnTo>
                  <a:lnTo>
                    <a:pt x="24" y="57"/>
                  </a:lnTo>
                  <a:lnTo>
                    <a:pt x="24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pic>
        <p:nvPicPr>
          <p:cNvPr id="106" name="Picture 11" descr="C:\Users\luiguiok\AppData\Local\Microsoft\Windows\Temporary Internet Files\Content.IE5\F4WJ9UG4\MC90023310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1300663" cy="1101525"/>
          </a:xfrm>
          <a:prstGeom prst="rect">
            <a:avLst/>
          </a:prstGeom>
          <a:noFill/>
        </p:spPr>
      </p:pic>
      <p:pic>
        <p:nvPicPr>
          <p:cNvPr id="107" name="Picture 184" descr="C:\Users\luiguiok\AppData\Local\Microsoft\Windows\Temporary Internet Files\Content.IE5\F4WJ9UG4\MC90044038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772816"/>
            <a:ext cx="864096" cy="864096"/>
          </a:xfrm>
          <a:prstGeom prst="rect">
            <a:avLst/>
          </a:prstGeom>
          <a:noFill/>
        </p:spPr>
      </p:pic>
      <p:sp>
        <p:nvSpPr>
          <p:cNvPr id="108" name="107 Rectángulo"/>
          <p:cNvSpPr/>
          <p:nvPr/>
        </p:nvSpPr>
        <p:spPr>
          <a:xfrm>
            <a:off x="0" y="2748984"/>
            <a:ext cx="2736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MX" sz="1400" b="1" dirty="0" smtClean="0"/>
              <a:t>Productos</a:t>
            </a:r>
            <a:r>
              <a:rPr lang="es-MX" sz="1400" dirty="0" smtClean="0"/>
              <a:t>:</a:t>
            </a:r>
          </a:p>
          <a:p>
            <a:pPr lvl="1">
              <a:buFontTx/>
              <a:buChar char="-"/>
            </a:pPr>
            <a:r>
              <a:rPr lang="es-MX" sz="1400" dirty="0" smtClean="0"/>
              <a:t>Administración de Materia Prima</a:t>
            </a:r>
          </a:p>
          <a:p>
            <a:pPr lvl="1">
              <a:buFontTx/>
              <a:buChar char="-"/>
            </a:pPr>
            <a:r>
              <a:rPr lang="es-MX" sz="1400" dirty="0" smtClean="0"/>
              <a:t>Productos configurables.</a:t>
            </a:r>
          </a:p>
          <a:p>
            <a:pPr lvl="1">
              <a:buFontTx/>
              <a:buChar char="-"/>
            </a:pPr>
            <a:r>
              <a:rPr lang="es-MX" sz="1400" dirty="0" smtClean="0"/>
              <a:t>Paquetes configurables.</a:t>
            </a:r>
          </a:p>
          <a:p>
            <a:pPr lvl="1">
              <a:buFontTx/>
              <a:buChar char="-"/>
            </a:pPr>
            <a:r>
              <a:rPr lang="es-MX" sz="1400" dirty="0" smtClean="0"/>
              <a:t>Productos armables de acuerdo a especificaciones cliente.</a:t>
            </a:r>
          </a:p>
          <a:p>
            <a:pPr lvl="1">
              <a:buFontTx/>
              <a:buChar char="-"/>
            </a:pPr>
            <a:r>
              <a:rPr lang="es-MX" sz="1400" dirty="0" smtClean="0"/>
              <a:t>Precios Especiales y promociones por tiempo  y fecha.</a:t>
            </a:r>
          </a:p>
          <a:p>
            <a:pPr lvl="1">
              <a:buFontTx/>
              <a:buChar char="-"/>
            </a:pPr>
            <a:r>
              <a:rPr lang="es-MX" sz="1400" dirty="0" smtClean="0"/>
              <a:t>Inventarios y stocks  controlados por medio de máximos y mínimos y proyección de ventas.</a:t>
            </a:r>
          </a:p>
          <a:p>
            <a:pPr lvl="1">
              <a:buFontTx/>
              <a:buChar char="-"/>
            </a:pPr>
            <a:endParaRPr lang="es-MX" sz="1400" dirty="0" smtClean="0"/>
          </a:p>
          <a:p>
            <a:pPr lvl="1">
              <a:buFontTx/>
              <a:buChar char="-"/>
            </a:pPr>
            <a:endParaRPr lang="es-MX" sz="1400" dirty="0" smtClean="0"/>
          </a:p>
          <a:p>
            <a:endParaRPr lang="es-MX" sz="1400" dirty="0"/>
          </a:p>
        </p:txBody>
      </p:sp>
      <p:sp>
        <p:nvSpPr>
          <p:cNvPr id="111" name="110 Rectángulo"/>
          <p:cNvSpPr/>
          <p:nvPr/>
        </p:nvSpPr>
        <p:spPr>
          <a:xfrm>
            <a:off x="2843808" y="2780928"/>
            <a:ext cx="27363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MX" sz="1400" b="1" dirty="0" smtClean="0"/>
              <a:t>Clientes</a:t>
            </a:r>
            <a:r>
              <a:rPr lang="es-MX" sz="1400" dirty="0" smtClean="0"/>
              <a:t>:</a:t>
            </a:r>
          </a:p>
          <a:p>
            <a:pPr lvl="1">
              <a:buFontTx/>
              <a:buChar char="-"/>
            </a:pPr>
            <a:r>
              <a:rPr lang="es-MX" sz="1400" dirty="0" smtClean="0"/>
              <a:t>Manejo de Cuentas por cobrar</a:t>
            </a:r>
          </a:p>
          <a:p>
            <a:pPr lvl="1">
              <a:buFontTx/>
              <a:buChar char="-"/>
            </a:pPr>
            <a:r>
              <a:rPr lang="es-MX" sz="1400" dirty="0" smtClean="0"/>
              <a:t>Estados de Cuenta</a:t>
            </a:r>
          </a:p>
          <a:p>
            <a:pPr lvl="1">
              <a:buFontTx/>
              <a:buChar char="-"/>
            </a:pPr>
            <a:r>
              <a:rPr lang="es-MX" sz="1400" dirty="0" smtClean="0"/>
              <a:t>Antigüedad de Saldos.</a:t>
            </a:r>
          </a:p>
          <a:p>
            <a:pPr lvl="1">
              <a:buFontTx/>
              <a:buChar char="-"/>
            </a:pPr>
            <a:r>
              <a:rPr lang="es-MX" sz="1400" dirty="0" smtClean="0"/>
              <a:t>Administración de  tarjeta cliente distinguido que puede utilizarse en cualquier restaurante de la cadena. Para promociones, acumulado de puntos, descuentos, etc.</a:t>
            </a:r>
          </a:p>
          <a:p>
            <a:pPr lvl="1">
              <a:buFontTx/>
              <a:buChar char="-"/>
            </a:pPr>
            <a:r>
              <a:rPr lang="es-MX" sz="1400" dirty="0" smtClean="0"/>
              <a:t>Calendario de cumpleaños o eventos importantes  de los clientes.</a:t>
            </a:r>
          </a:p>
          <a:p>
            <a:pPr lvl="1">
              <a:buFontTx/>
              <a:buChar char="-"/>
            </a:pPr>
            <a:r>
              <a:rPr lang="es-MX" sz="1400" dirty="0" smtClean="0"/>
              <a:t>Buzón de quejas y sugerencias.</a:t>
            </a:r>
          </a:p>
        </p:txBody>
      </p:sp>
      <p:sp>
        <p:nvSpPr>
          <p:cNvPr id="109" name="108 CuadroTexto"/>
          <p:cNvSpPr txBox="1"/>
          <p:nvPr/>
        </p:nvSpPr>
        <p:spPr>
          <a:xfrm>
            <a:off x="179512" y="18864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 smtClean="0">
                <a:latin typeface="Neuropol" pitchFamily="34" charset="0"/>
              </a:rPr>
              <a:t>Fast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b="1" dirty="0" err="1" smtClean="0">
                <a:latin typeface="Neuropol" pitchFamily="34" charset="0"/>
              </a:rPr>
              <a:t>Order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dirty="0" smtClean="0">
                <a:latin typeface="+mj-lt"/>
              </a:rPr>
              <a:t>Software</a:t>
            </a:r>
            <a:r>
              <a:rPr lang="es-MX" sz="2800" baseline="30000" dirty="0" smtClean="0">
                <a:latin typeface="+mj-lt"/>
              </a:rPr>
              <a:t>©</a:t>
            </a:r>
            <a:endParaRPr lang="es-MX" sz="2800" baseline="30000" dirty="0">
              <a:latin typeface="+mj-lt"/>
            </a:endParaRPr>
          </a:p>
        </p:txBody>
      </p:sp>
      <p:sp>
        <p:nvSpPr>
          <p:cNvPr id="110" name="109 CuadroTexto"/>
          <p:cNvSpPr txBox="1"/>
          <p:nvPr/>
        </p:nvSpPr>
        <p:spPr>
          <a:xfrm>
            <a:off x="6084168" y="332656"/>
            <a:ext cx="305983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aseline="30000" dirty="0" smtClean="0">
                <a:latin typeface="Neuropol" pitchFamily="34" charset="0"/>
              </a:rPr>
              <a:t>Ok </a:t>
            </a:r>
            <a:r>
              <a:rPr lang="es-MX" sz="4400" baseline="30000" dirty="0" err="1" smtClean="0">
                <a:latin typeface="Neuropol" pitchFamily="34" charset="0"/>
              </a:rPr>
              <a:t>Computer</a:t>
            </a:r>
            <a:endParaRPr lang="es-MX" sz="4400" baseline="30000" dirty="0">
              <a:latin typeface="Neuropol" pitchFamily="34" charset="0"/>
            </a:endParaRPr>
          </a:p>
        </p:txBody>
      </p:sp>
      <p:grpSp>
        <p:nvGrpSpPr>
          <p:cNvPr id="387" name="386 Grupo"/>
          <p:cNvGrpSpPr/>
          <p:nvPr/>
        </p:nvGrpSpPr>
        <p:grpSpPr>
          <a:xfrm>
            <a:off x="6372200" y="1052736"/>
            <a:ext cx="2232248" cy="1800398"/>
            <a:chOff x="6372200" y="1052736"/>
            <a:chExt cx="2232248" cy="1800398"/>
          </a:xfrm>
        </p:grpSpPr>
        <p:pic>
          <p:nvPicPr>
            <p:cNvPr id="3074" name="Picture 2" descr="C:\Users\luiguiok\AppData\Local\Microsoft\Windows\Temporary Internet Files\Content.IE5\F4WJ9UG4\MC900441376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1052736"/>
              <a:ext cx="1512168" cy="1512168"/>
            </a:xfrm>
            <a:prstGeom prst="rect">
              <a:avLst/>
            </a:prstGeom>
            <a:noFill/>
          </p:spPr>
        </p:pic>
        <p:grpSp>
          <p:nvGrpSpPr>
            <p:cNvPr id="163" name="162 Grupo"/>
            <p:cNvGrpSpPr/>
            <p:nvPr/>
          </p:nvGrpSpPr>
          <p:grpSpPr>
            <a:xfrm>
              <a:off x="7092281" y="1556792"/>
              <a:ext cx="504056" cy="1098873"/>
              <a:chOff x="6326188" y="3570288"/>
              <a:chExt cx="506413" cy="1458913"/>
            </a:xfrm>
          </p:grpSpPr>
          <p:sp>
            <p:nvSpPr>
              <p:cNvPr id="3094" name="Freeform 22"/>
              <p:cNvSpPr>
                <a:spLocks/>
              </p:cNvSpPr>
              <p:nvPr/>
            </p:nvSpPr>
            <p:spPr bwMode="auto">
              <a:xfrm>
                <a:off x="6515100" y="3892550"/>
                <a:ext cx="150813" cy="5016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6" y="631"/>
                  </a:cxn>
                  <a:cxn ang="0">
                    <a:pos x="192" y="620"/>
                  </a:cxn>
                  <a:cxn ang="0">
                    <a:pos x="2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2" h="631">
                    <a:moveTo>
                      <a:pt x="0" y="0"/>
                    </a:moveTo>
                    <a:lnTo>
                      <a:pt x="176" y="631"/>
                    </a:lnTo>
                    <a:lnTo>
                      <a:pt x="192" y="62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98" name="Freeform 26"/>
              <p:cNvSpPr>
                <a:spLocks/>
              </p:cNvSpPr>
              <p:nvPr/>
            </p:nvSpPr>
            <p:spPr bwMode="auto">
              <a:xfrm>
                <a:off x="6499225" y="4013200"/>
                <a:ext cx="166688" cy="3921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12" y="485"/>
                  </a:cxn>
                  <a:cxn ang="0">
                    <a:pos x="196" y="494"/>
                  </a:cxn>
                  <a:cxn ang="0">
                    <a:pos x="0" y="22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212" h="494">
                    <a:moveTo>
                      <a:pt x="16" y="0"/>
                    </a:moveTo>
                    <a:lnTo>
                      <a:pt x="212" y="485"/>
                    </a:lnTo>
                    <a:lnTo>
                      <a:pt x="196" y="494"/>
                    </a:lnTo>
                    <a:lnTo>
                      <a:pt x="0" y="2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99" name="Freeform 27"/>
              <p:cNvSpPr>
                <a:spLocks/>
              </p:cNvSpPr>
              <p:nvPr/>
            </p:nvSpPr>
            <p:spPr bwMode="auto">
              <a:xfrm>
                <a:off x="6672263" y="3827463"/>
                <a:ext cx="139700" cy="601663"/>
              </a:xfrm>
              <a:custGeom>
                <a:avLst/>
                <a:gdLst/>
                <a:ahLst/>
                <a:cxnLst>
                  <a:cxn ang="0">
                    <a:pos x="153" y="1"/>
                  </a:cxn>
                  <a:cxn ang="0">
                    <a:pos x="0" y="758"/>
                  </a:cxn>
                  <a:cxn ang="0">
                    <a:pos x="17" y="752"/>
                  </a:cxn>
                  <a:cxn ang="0">
                    <a:pos x="176" y="0"/>
                  </a:cxn>
                  <a:cxn ang="0">
                    <a:pos x="153" y="1"/>
                  </a:cxn>
                  <a:cxn ang="0">
                    <a:pos x="153" y="1"/>
                  </a:cxn>
                </a:cxnLst>
                <a:rect l="0" t="0" r="r" b="b"/>
                <a:pathLst>
                  <a:path w="176" h="758">
                    <a:moveTo>
                      <a:pt x="153" y="1"/>
                    </a:moveTo>
                    <a:lnTo>
                      <a:pt x="0" y="758"/>
                    </a:lnTo>
                    <a:lnTo>
                      <a:pt x="17" y="752"/>
                    </a:lnTo>
                    <a:lnTo>
                      <a:pt x="176" y="0"/>
                    </a:lnTo>
                    <a:lnTo>
                      <a:pt x="153" y="1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01" name="Freeform 29"/>
              <p:cNvSpPr>
                <a:spLocks/>
              </p:cNvSpPr>
              <p:nvPr/>
            </p:nvSpPr>
            <p:spPr bwMode="auto">
              <a:xfrm>
                <a:off x="6669088" y="3922713"/>
                <a:ext cx="163513" cy="511175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0" y="639"/>
                  </a:cxn>
                  <a:cxn ang="0">
                    <a:pos x="22" y="644"/>
                  </a:cxn>
                  <a:cxn ang="0">
                    <a:pos x="205" y="15"/>
                  </a:cxn>
                  <a:cxn ang="0">
                    <a:pos x="191" y="0"/>
                  </a:cxn>
                  <a:cxn ang="0">
                    <a:pos x="191" y="0"/>
                  </a:cxn>
                </a:cxnLst>
                <a:rect l="0" t="0" r="r" b="b"/>
                <a:pathLst>
                  <a:path w="205" h="644">
                    <a:moveTo>
                      <a:pt x="191" y="0"/>
                    </a:moveTo>
                    <a:lnTo>
                      <a:pt x="0" y="639"/>
                    </a:lnTo>
                    <a:lnTo>
                      <a:pt x="22" y="644"/>
                    </a:lnTo>
                    <a:lnTo>
                      <a:pt x="205" y="15"/>
                    </a:lnTo>
                    <a:lnTo>
                      <a:pt x="191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02" name="Freeform 30"/>
              <p:cNvSpPr>
                <a:spLocks/>
              </p:cNvSpPr>
              <p:nvPr/>
            </p:nvSpPr>
            <p:spPr bwMode="auto">
              <a:xfrm>
                <a:off x="6578600" y="3760788"/>
                <a:ext cx="107950" cy="63023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21" y="792"/>
                  </a:cxn>
                  <a:cxn ang="0">
                    <a:pos x="135" y="794"/>
                  </a:cxn>
                  <a:cxn ang="0">
                    <a:pos x="18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135" h="794">
                    <a:moveTo>
                      <a:pt x="0" y="3"/>
                    </a:moveTo>
                    <a:lnTo>
                      <a:pt x="121" y="792"/>
                    </a:lnTo>
                    <a:lnTo>
                      <a:pt x="135" y="794"/>
                    </a:lnTo>
                    <a:lnTo>
                      <a:pt x="18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03" name="Freeform 31"/>
              <p:cNvSpPr>
                <a:spLocks/>
              </p:cNvSpPr>
              <p:nvPr/>
            </p:nvSpPr>
            <p:spPr bwMode="auto">
              <a:xfrm>
                <a:off x="6529388" y="3673475"/>
                <a:ext cx="144463" cy="7127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58" y="868"/>
                  </a:cxn>
                  <a:cxn ang="0">
                    <a:pos x="184" y="899"/>
                  </a:cxn>
                  <a:cxn ang="0">
                    <a:pos x="20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84" h="899">
                    <a:moveTo>
                      <a:pt x="0" y="8"/>
                    </a:moveTo>
                    <a:lnTo>
                      <a:pt x="158" y="868"/>
                    </a:lnTo>
                    <a:lnTo>
                      <a:pt x="184" y="899"/>
                    </a:lnTo>
                    <a:lnTo>
                      <a:pt x="20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0F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04" name="Freeform 32"/>
              <p:cNvSpPr>
                <a:spLocks/>
              </p:cNvSpPr>
              <p:nvPr/>
            </p:nvSpPr>
            <p:spPr bwMode="auto">
              <a:xfrm>
                <a:off x="6624638" y="3581400"/>
                <a:ext cx="52388" cy="77470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8" y="978"/>
                  </a:cxn>
                  <a:cxn ang="0">
                    <a:pos x="66" y="972"/>
                  </a:cxn>
                  <a:cxn ang="0">
                    <a:pos x="18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66" h="978">
                    <a:moveTo>
                      <a:pt x="0" y="1"/>
                    </a:moveTo>
                    <a:lnTo>
                      <a:pt x="48" y="978"/>
                    </a:lnTo>
                    <a:lnTo>
                      <a:pt x="66" y="972"/>
                    </a:lnTo>
                    <a:lnTo>
                      <a:pt x="18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0F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05" name="Freeform 33"/>
              <p:cNvSpPr>
                <a:spLocks/>
              </p:cNvSpPr>
              <p:nvPr/>
            </p:nvSpPr>
            <p:spPr bwMode="auto">
              <a:xfrm>
                <a:off x="6672263" y="3570288"/>
                <a:ext cx="109538" cy="830263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0" y="1046"/>
                  </a:cxn>
                  <a:cxn ang="0">
                    <a:pos x="21" y="1043"/>
                  </a:cxn>
                  <a:cxn ang="0">
                    <a:pos x="138" y="0"/>
                  </a:cxn>
                  <a:cxn ang="0">
                    <a:pos x="112" y="0"/>
                  </a:cxn>
                  <a:cxn ang="0">
                    <a:pos x="112" y="0"/>
                  </a:cxn>
                </a:cxnLst>
                <a:rect l="0" t="0" r="r" b="b"/>
                <a:pathLst>
                  <a:path w="138" h="1046">
                    <a:moveTo>
                      <a:pt x="112" y="0"/>
                    </a:moveTo>
                    <a:lnTo>
                      <a:pt x="0" y="1046"/>
                    </a:lnTo>
                    <a:lnTo>
                      <a:pt x="21" y="1043"/>
                    </a:lnTo>
                    <a:lnTo>
                      <a:pt x="138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B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06" name="Freeform 34"/>
              <p:cNvSpPr>
                <a:spLocks/>
              </p:cNvSpPr>
              <p:nvPr/>
            </p:nvSpPr>
            <p:spPr bwMode="auto">
              <a:xfrm>
                <a:off x="6669088" y="3570288"/>
                <a:ext cx="49213" cy="865188"/>
              </a:xfrm>
              <a:custGeom>
                <a:avLst/>
                <a:gdLst/>
                <a:ahLst/>
                <a:cxnLst>
                  <a:cxn ang="0">
                    <a:pos x="41" y="1"/>
                  </a:cxn>
                  <a:cxn ang="0">
                    <a:pos x="0" y="1090"/>
                  </a:cxn>
                  <a:cxn ang="0">
                    <a:pos x="17" y="1090"/>
                  </a:cxn>
                  <a:cxn ang="0">
                    <a:pos x="63" y="0"/>
                  </a:cxn>
                  <a:cxn ang="0">
                    <a:pos x="41" y="1"/>
                  </a:cxn>
                  <a:cxn ang="0">
                    <a:pos x="41" y="1"/>
                  </a:cxn>
                </a:cxnLst>
                <a:rect l="0" t="0" r="r" b="b"/>
                <a:pathLst>
                  <a:path w="63" h="1090">
                    <a:moveTo>
                      <a:pt x="41" y="1"/>
                    </a:moveTo>
                    <a:lnTo>
                      <a:pt x="0" y="1090"/>
                    </a:lnTo>
                    <a:lnTo>
                      <a:pt x="17" y="1090"/>
                    </a:lnTo>
                    <a:lnTo>
                      <a:pt x="63" y="0"/>
                    </a:lnTo>
                    <a:lnTo>
                      <a:pt x="41" y="1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0F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07" name="Freeform 35"/>
              <p:cNvSpPr>
                <a:spLocks/>
              </p:cNvSpPr>
              <p:nvPr/>
            </p:nvSpPr>
            <p:spPr bwMode="auto">
              <a:xfrm>
                <a:off x="6326188" y="4348163"/>
                <a:ext cx="423863" cy="681038"/>
              </a:xfrm>
              <a:custGeom>
                <a:avLst/>
                <a:gdLst/>
                <a:ahLst/>
                <a:cxnLst>
                  <a:cxn ang="0">
                    <a:pos x="50" y="856"/>
                  </a:cxn>
                  <a:cxn ang="0">
                    <a:pos x="22" y="853"/>
                  </a:cxn>
                  <a:cxn ang="0">
                    <a:pos x="1" y="845"/>
                  </a:cxn>
                  <a:cxn ang="0">
                    <a:pos x="13" y="819"/>
                  </a:cxn>
                  <a:cxn ang="0">
                    <a:pos x="27" y="789"/>
                  </a:cxn>
                  <a:cxn ang="0">
                    <a:pos x="50" y="773"/>
                  </a:cxn>
                  <a:cxn ang="0">
                    <a:pos x="110" y="766"/>
                  </a:cxn>
                  <a:cxn ang="0">
                    <a:pos x="167" y="748"/>
                  </a:cxn>
                  <a:cxn ang="0">
                    <a:pos x="222" y="721"/>
                  </a:cxn>
                  <a:cxn ang="0">
                    <a:pos x="272" y="685"/>
                  </a:cxn>
                  <a:cxn ang="0">
                    <a:pos x="316" y="643"/>
                  </a:cxn>
                  <a:cxn ang="0">
                    <a:pos x="356" y="591"/>
                  </a:cxn>
                  <a:cxn ang="0">
                    <a:pos x="389" y="534"/>
                  </a:cxn>
                  <a:cxn ang="0">
                    <a:pos x="414" y="472"/>
                  </a:cxn>
                  <a:cxn ang="0">
                    <a:pos x="431" y="406"/>
                  </a:cxn>
                  <a:cxn ang="0">
                    <a:pos x="441" y="335"/>
                  </a:cxn>
                  <a:cxn ang="0">
                    <a:pos x="442" y="282"/>
                  </a:cxn>
                  <a:cxn ang="0">
                    <a:pos x="441" y="250"/>
                  </a:cxn>
                  <a:cxn ang="0">
                    <a:pos x="437" y="220"/>
                  </a:cxn>
                  <a:cxn ang="0">
                    <a:pos x="434" y="190"/>
                  </a:cxn>
                  <a:cxn ang="0">
                    <a:pos x="429" y="161"/>
                  </a:cxn>
                  <a:cxn ang="0">
                    <a:pos x="423" y="133"/>
                  </a:cxn>
                  <a:cxn ang="0">
                    <a:pos x="414" y="105"/>
                  </a:cxn>
                  <a:cxn ang="0">
                    <a:pos x="404" y="79"/>
                  </a:cxn>
                  <a:cxn ang="0">
                    <a:pos x="393" y="54"/>
                  </a:cxn>
                  <a:cxn ang="0">
                    <a:pos x="380" y="29"/>
                  </a:cxn>
                  <a:cxn ang="0">
                    <a:pos x="365" y="6"/>
                  </a:cxn>
                  <a:cxn ang="0">
                    <a:pos x="378" y="1"/>
                  </a:cxn>
                  <a:cxn ang="0">
                    <a:pos x="408" y="1"/>
                  </a:cxn>
                  <a:cxn ang="0">
                    <a:pos x="426" y="1"/>
                  </a:cxn>
                  <a:cxn ang="0">
                    <a:pos x="448" y="0"/>
                  </a:cxn>
                  <a:cxn ang="0">
                    <a:pos x="468" y="0"/>
                  </a:cxn>
                  <a:cxn ang="0">
                    <a:pos x="489" y="0"/>
                  </a:cxn>
                  <a:cxn ang="0">
                    <a:pos x="513" y="0"/>
                  </a:cxn>
                  <a:cxn ang="0">
                    <a:pos x="533" y="5"/>
                  </a:cxn>
                  <a:cxn ang="0">
                    <a:pos x="527" y="33"/>
                  </a:cxn>
                  <a:cxn ang="0">
                    <a:pos x="522" y="62"/>
                  </a:cxn>
                  <a:cxn ang="0">
                    <a:pos x="518" y="90"/>
                  </a:cxn>
                  <a:cxn ang="0">
                    <a:pos x="516" y="120"/>
                  </a:cxn>
                  <a:cxn ang="0">
                    <a:pos x="513" y="148"/>
                  </a:cxn>
                  <a:cxn ang="0">
                    <a:pos x="512" y="177"/>
                  </a:cxn>
                  <a:cxn ang="0">
                    <a:pos x="511" y="206"/>
                  </a:cxn>
                  <a:cxn ang="0">
                    <a:pos x="511" y="237"/>
                  </a:cxn>
                  <a:cxn ang="0">
                    <a:pos x="511" y="269"/>
                  </a:cxn>
                  <a:cxn ang="0">
                    <a:pos x="511" y="300"/>
                  </a:cxn>
                  <a:cxn ang="0">
                    <a:pos x="508" y="359"/>
                  </a:cxn>
                  <a:cxn ang="0">
                    <a:pos x="499" y="440"/>
                  </a:cxn>
                  <a:cxn ang="0">
                    <a:pos x="479" y="515"/>
                  </a:cxn>
                  <a:cxn ang="0">
                    <a:pos x="452" y="585"/>
                  </a:cxn>
                  <a:cxn ang="0">
                    <a:pos x="417" y="650"/>
                  </a:cxn>
                  <a:cxn ang="0">
                    <a:pos x="374" y="707"/>
                  </a:cxn>
                  <a:cxn ang="0">
                    <a:pos x="325" y="757"/>
                  </a:cxn>
                  <a:cxn ang="0">
                    <a:pos x="271" y="798"/>
                  </a:cxn>
                  <a:cxn ang="0">
                    <a:pos x="213" y="828"/>
                  </a:cxn>
                  <a:cxn ang="0">
                    <a:pos x="150" y="849"/>
                  </a:cxn>
                  <a:cxn ang="0">
                    <a:pos x="84" y="858"/>
                  </a:cxn>
                </a:cxnLst>
                <a:rect l="0" t="0" r="r" b="b"/>
                <a:pathLst>
                  <a:path w="534" h="858">
                    <a:moveTo>
                      <a:pt x="74" y="858"/>
                    </a:moveTo>
                    <a:lnTo>
                      <a:pt x="70" y="858"/>
                    </a:lnTo>
                    <a:lnTo>
                      <a:pt x="65" y="858"/>
                    </a:lnTo>
                    <a:lnTo>
                      <a:pt x="60" y="856"/>
                    </a:lnTo>
                    <a:lnTo>
                      <a:pt x="55" y="856"/>
                    </a:lnTo>
                    <a:lnTo>
                      <a:pt x="50" y="856"/>
                    </a:lnTo>
                    <a:lnTo>
                      <a:pt x="45" y="856"/>
                    </a:lnTo>
                    <a:lnTo>
                      <a:pt x="40" y="855"/>
                    </a:lnTo>
                    <a:lnTo>
                      <a:pt x="37" y="855"/>
                    </a:lnTo>
                    <a:lnTo>
                      <a:pt x="32" y="854"/>
                    </a:lnTo>
                    <a:lnTo>
                      <a:pt x="27" y="854"/>
                    </a:lnTo>
                    <a:lnTo>
                      <a:pt x="22" y="853"/>
                    </a:lnTo>
                    <a:lnTo>
                      <a:pt x="17" y="853"/>
                    </a:lnTo>
                    <a:lnTo>
                      <a:pt x="12" y="851"/>
                    </a:lnTo>
                    <a:lnTo>
                      <a:pt x="8" y="851"/>
                    </a:lnTo>
                    <a:lnTo>
                      <a:pt x="4" y="850"/>
                    </a:lnTo>
                    <a:lnTo>
                      <a:pt x="0" y="849"/>
                    </a:lnTo>
                    <a:lnTo>
                      <a:pt x="1" y="845"/>
                    </a:lnTo>
                    <a:lnTo>
                      <a:pt x="2" y="842"/>
                    </a:lnTo>
                    <a:lnTo>
                      <a:pt x="5" y="838"/>
                    </a:lnTo>
                    <a:lnTo>
                      <a:pt x="7" y="833"/>
                    </a:lnTo>
                    <a:lnTo>
                      <a:pt x="8" y="828"/>
                    </a:lnTo>
                    <a:lnTo>
                      <a:pt x="11" y="823"/>
                    </a:lnTo>
                    <a:lnTo>
                      <a:pt x="13" y="819"/>
                    </a:lnTo>
                    <a:lnTo>
                      <a:pt x="16" y="815"/>
                    </a:lnTo>
                    <a:lnTo>
                      <a:pt x="18" y="809"/>
                    </a:lnTo>
                    <a:lnTo>
                      <a:pt x="21" y="804"/>
                    </a:lnTo>
                    <a:lnTo>
                      <a:pt x="22" y="799"/>
                    </a:lnTo>
                    <a:lnTo>
                      <a:pt x="26" y="794"/>
                    </a:lnTo>
                    <a:lnTo>
                      <a:pt x="27" y="789"/>
                    </a:lnTo>
                    <a:lnTo>
                      <a:pt x="29" y="784"/>
                    </a:lnTo>
                    <a:lnTo>
                      <a:pt x="32" y="779"/>
                    </a:lnTo>
                    <a:lnTo>
                      <a:pt x="34" y="775"/>
                    </a:lnTo>
                    <a:lnTo>
                      <a:pt x="37" y="775"/>
                    </a:lnTo>
                    <a:lnTo>
                      <a:pt x="39" y="775"/>
                    </a:lnTo>
                    <a:lnTo>
                      <a:pt x="50" y="773"/>
                    </a:lnTo>
                    <a:lnTo>
                      <a:pt x="60" y="773"/>
                    </a:lnTo>
                    <a:lnTo>
                      <a:pt x="70" y="772"/>
                    </a:lnTo>
                    <a:lnTo>
                      <a:pt x="81" y="772"/>
                    </a:lnTo>
                    <a:lnTo>
                      <a:pt x="90" y="770"/>
                    </a:lnTo>
                    <a:lnTo>
                      <a:pt x="100" y="768"/>
                    </a:lnTo>
                    <a:lnTo>
                      <a:pt x="110" y="766"/>
                    </a:lnTo>
                    <a:lnTo>
                      <a:pt x="121" y="765"/>
                    </a:lnTo>
                    <a:lnTo>
                      <a:pt x="131" y="761"/>
                    </a:lnTo>
                    <a:lnTo>
                      <a:pt x="139" y="759"/>
                    </a:lnTo>
                    <a:lnTo>
                      <a:pt x="149" y="755"/>
                    </a:lnTo>
                    <a:lnTo>
                      <a:pt x="159" y="751"/>
                    </a:lnTo>
                    <a:lnTo>
                      <a:pt x="167" y="748"/>
                    </a:lnTo>
                    <a:lnTo>
                      <a:pt x="177" y="744"/>
                    </a:lnTo>
                    <a:lnTo>
                      <a:pt x="187" y="740"/>
                    </a:lnTo>
                    <a:lnTo>
                      <a:pt x="195" y="737"/>
                    </a:lnTo>
                    <a:lnTo>
                      <a:pt x="204" y="732"/>
                    </a:lnTo>
                    <a:lnTo>
                      <a:pt x="214" y="727"/>
                    </a:lnTo>
                    <a:lnTo>
                      <a:pt x="222" y="721"/>
                    </a:lnTo>
                    <a:lnTo>
                      <a:pt x="231" y="716"/>
                    </a:lnTo>
                    <a:lnTo>
                      <a:pt x="239" y="710"/>
                    </a:lnTo>
                    <a:lnTo>
                      <a:pt x="248" y="705"/>
                    </a:lnTo>
                    <a:lnTo>
                      <a:pt x="255" y="699"/>
                    </a:lnTo>
                    <a:lnTo>
                      <a:pt x="264" y="693"/>
                    </a:lnTo>
                    <a:lnTo>
                      <a:pt x="272" y="685"/>
                    </a:lnTo>
                    <a:lnTo>
                      <a:pt x="280" y="678"/>
                    </a:lnTo>
                    <a:lnTo>
                      <a:pt x="287" y="672"/>
                    </a:lnTo>
                    <a:lnTo>
                      <a:pt x="296" y="665"/>
                    </a:lnTo>
                    <a:lnTo>
                      <a:pt x="302" y="657"/>
                    </a:lnTo>
                    <a:lnTo>
                      <a:pt x="309" y="650"/>
                    </a:lnTo>
                    <a:lnTo>
                      <a:pt x="316" y="643"/>
                    </a:lnTo>
                    <a:lnTo>
                      <a:pt x="325" y="634"/>
                    </a:lnTo>
                    <a:lnTo>
                      <a:pt x="331" y="625"/>
                    </a:lnTo>
                    <a:lnTo>
                      <a:pt x="337" y="618"/>
                    </a:lnTo>
                    <a:lnTo>
                      <a:pt x="343" y="608"/>
                    </a:lnTo>
                    <a:lnTo>
                      <a:pt x="349" y="600"/>
                    </a:lnTo>
                    <a:lnTo>
                      <a:pt x="356" y="591"/>
                    </a:lnTo>
                    <a:lnTo>
                      <a:pt x="362" y="581"/>
                    </a:lnTo>
                    <a:lnTo>
                      <a:pt x="368" y="573"/>
                    </a:lnTo>
                    <a:lnTo>
                      <a:pt x="373" y="563"/>
                    </a:lnTo>
                    <a:lnTo>
                      <a:pt x="378" y="553"/>
                    </a:lnTo>
                    <a:lnTo>
                      <a:pt x="384" y="544"/>
                    </a:lnTo>
                    <a:lnTo>
                      <a:pt x="389" y="534"/>
                    </a:lnTo>
                    <a:lnTo>
                      <a:pt x="393" y="524"/>
                    </a:lnTo>
                    <a:lnTo>
                      <a:pt x="397" y="513"/>
                    </a:lnTo>
                    <a:lnTo>
                      <a:pt x="402" y="503"/>
                    </a:lnTo>
                    <a:lnTo>
                      <a:pt x="407" y="494"/>
                    </a:lnTo>
                    <a:lnTo>
                      <a:pt x="411" y="484"/>
                    </a:lnTo>
                    <a:lnTo>
                      <a:pt x="414" y="472"/>
                    </a:lnTo>
                    <a:lnTo>
                      <a:pt x="418" y="461"/>
                    </a:lnTo>
                    <a:lnTo>
                      <a:pt x="422" y="450"/>
                    </a:lnTo>
                    <a:lnTo>
                      <a:pt x="424" y="439"/>
                    </a:lnTo>
                    <a:lnTo>
                      <a:pt x="426" y="428"/>
                    </a:lnTo>
                    <a:lnTo>
                      <a:pt x="429" y="417"/>
                    </a:lnTo>
                    <a:lnTo>
                      <a:pt x="431" y="406"/>
                    </a:lnTo>
                    <a:lnTo>
                      <a:pt x="434" y="395"/>
                    </a:lnTo>
                    <a:lnTo>
                      <a:pt x="436" y="382"/>
                    </a:lnTo>
                    <a:lnTo>
                      <a:pt x="437" y="370"/>
                    </a:lnTo>
                    <a:lnTo>
                      <a:pt x="439" y="358"/>
                    </a:lnTo>
                    <a:lnTo>
                      <a:pt x="440" y="347"/>
                    </a:lnTo>
                    <a:lnTo>
                      <a:pt x="441" y="335"/>
                    </a:lnTo>
                    <a:lnTo>
                      <a:pt x="441" y="322"/>
                    </a:lnTo>
                    <a:lnTo>
                      <a:pt x="442" y="310"/>
                    </a:lnTo>
                    <a:lnTo>
                      <a:pt x="442" y="299"/>
                    </a:lnTo>
                    <a:lnTo>
                      <a:pt x="442" y="293"/>
                    </a:lnTo>
                    <a:lnTo>
                      <a:pt x="442" y="288"/>
                    </a:lnTo>
                    <a:lnTo>
                      <a:pt x="442" y="282"/>
                    </a:lnTo>
                    <a:lnTo>
                      <a:pt x="442" y="276"/>
                    </a:lnTo>
                    <a:lnTo>
                      <a:pt x="441" y="271"/>
                    </a:lnTo>
                    <a:lnTo>
                      <a:pt x="441" y="266"/>
                    </a:lnTo>
                    <a:lnTo>
                      <a:pt x="441" y="260"/>
                    </a:lnTo>
                    <a:lnTo>
                      <a:pt x="441" y="255"/>
                    </a:lnTo>
                    <a:lnTo>
                      <a:pt x="441" y="250"/>
                    </a:lnTo>
                    <a:lnTo>
                      <a:pt x="440" y="245"/>
                    </a:lnTo>
                    <a:lnTo>
                      <a:pt x="440" y="239"/>
                    </a:lnTo>
                    <a:lnTo>
                      <a:pt x="440" y="236"/>
                    </a:lnTo>
                    <a:lnTo>
                      <a:pt x="439" y="230"/>
                    </a:lnTo>
                    <a:lnTo>
                      <a:pt x="439" y="225"/>
                    </a:lnTo>
                    <a:lnTo>
                      <a:pt x="437" y="220"/>
                    </a:lnTo>
                    <a:lnTo>
                      <a:pt x="437" y="215"/>
                    </a:lnTo>
                    <a:lnTo>
                      <a:pt x="437" y="210"/>
                    </a:lnTo>
                    <a:lnTo>
                      <a:pt x="436" y="205"/>
                    </a:lnTo>
                    <a:lnTo>
                      <a:pt x="435" y="199"/>
                    </a:lnTo>
                    <a:lnTo>
                      <a:pt x="435" y="195"/>
                    </a:lnTo>
                    <a:lnTo>
                      <a:pt x="434" y="190"/>
                    </a:lnTo>
                    <a:lnTo>
                      <a:pt x="434" y="186"/>
                    </a:lnTo>
                    <a:lnTo>
                      <a:pt x="433" y="181"/>
                    </a:lnTo>
                    <a:lnTo>
                      <a:pt x="433" y="176"/>
                    </a:lnTo>
                    <a:lnTo>
                      <a:pt x="431" y="170"/>
                    </a:lnTo>
                    <a:lnTo>
                      <a:pt x="430" y="166"/>
                    </a:lnTo>
                    <a:lnTo>
                      <a:pt x="429" y="161"/>
                    </a:lnTo>
                    <a:lnTo>
                      <a:pt x="429" y="156"/>
                    </a:lnTo>
                    <a:lnTo>
                      <a:pt x="426" y="151"/>
                    </a:lnTo>
                    <a:lnTo>
                      <a:pt x="426" y="147"/>
                    </a:lnTo>
                    <a:lnTo>
                      <a:pt x="425" y="142"/>
                    </a:lnTo>
                    <a:lnTo>
                      <a:pt x="424" y="138"/>
                    </a:lnTo>
                    <a:lnTo>
                      <a:pt x="423" y="133"/>
                    </a:lnTo>
                    <a:lnTo>
                      <a:pt x="422" y="128"/>
                    </a:lnTo>
                    <a:lnTo>
                      <a:pt x="420" y="123"/>
                    </a:lnTo>
                    <a:lnTo>
                      <a:pt x="419" y="118"/>
                    </a:lnTo>
                    <a:lnTo>
                      <a:pt x="417" y="114"/>
                    </a:lnTo>
                    <a:lnTo>
                      <a:pt x="415" y="110"/>
                    </a:lnTo>
                    <a:lnTo>
                      <a:pt x="414" y="105"/>
                    </a:lnTo>
                    <a:lnTo>
                      <a:pt x="413" y="101"/>
                    </a:lnTo>
                    <a:lnTo>
                      <a:pt x="411" y="96"/>
                    </a:lnTo>
                    <a:lnTo>
                      <a:pt x="409" y="93"/>
                    </a:lnTo>
                    <a:lnTo>
                      <a:pt x="408" y="88"/>
                    </a:lnTo>
                    <a:lnTo>
                      <a:pt x="406" y="84"/>
                    </a:lnTo>
                    <a:lnTo>
                      <a:pt x="404" y="79"/>
                    </a:lnTo>
                    <a:lnTo>
                      <a:pt x="402" y="74"/>
                    </a:lnTo>
                    <a:lnTo>
                      <a:pt x="401" y="71"/>
                    </a:lnTo>
                    <a:lnTo>
                      <a:pt x="400" y="67"/>
                    </a:lnTo>
                    <a:lnTo>
                      <a:pt x="397" y="62"/>
                    </a:lnTo>
                    <a:lnTo>
                      <a:pt x="395" y="59"/>
                    </a:lnTo>
                    <a:lnTo>
                      <a:pt x="393" y="54"/>
                    </a:lnTo>
                    <a:lnTo>
                      <a:pt x="391" y="50"/>
                    </a:lnTo>
                    <a:lnTo>
                      <a:pt x="389" y="45"/>
                    </a:lnTo>
                    <a:lnTo>
                      <a:pt x="386" y="41"/>
                    </a:lnTo>
                    <a:lnTo>
                      <a:pt x="385" y="38"/>
                    </a:lnTo>
                    <a:lnTo>
                      <a:pt x="382" y="34"/>
                    </a:lnTo>
                    <a:lnTo>
                      <a:pt x="380" y="29"/>
                    </a:lnTo>
                    <a:lnTo>
                      <a:pt x="378" y="26"/>
                    </a:lnTo>
                    <a:lnTo>
                      <a:pt x="375" y="21"/>
                    </a:lnTo>
                    <a:lnTo>
                      <a:pt x="373" y="17"/>
                    </a:lnTo>
                    <a:lnTo>
                      <a:pt x="370" y="13"/>
                    </a:lnTo>
                    <a:lnTo>
                      <a:pt x="368" y="10"/>
                    </a:lnTo>
                    <a:lnTo>
                      <a:pt x="365" y="6"/>
                    </a:lnTo>
                    <a:lnTo>
                      <a:pt x="363" y="2"/>
                    </a:lnTo>
                    <a:lnTo>
                      <a:pt x="364" y="2"/>
                    </a:lnTo>
                    <a:lnTo>
                      <a:pt x="368" y="2"/>
                    </a:lnTo>
                    <a:lnTo>
                      <a:pt x="370" y="2"/>
                    </a:lnTo>
                    <a:lnTo>
                      <a:pt x="374" y="2"/>
                    </a:lnTo>
                    <a:lnTo>
                      <a:pt x="378" y="1"/>
                    </a:lnTo>
                    <a:lnTo>
                      <a:pt x="382" y="1"/>
                    </a:lnTo>
                    <a:lnTo>
                      <a:pt x="387" y="1"/>
                    </a:lnTo>
                    <a:lnTo>
                      <a:pt x="393" y="1"/>
                    </a:lnTo>
                    <a:lnTo>
                      <a:pt x="398" y="1"/>
                    </a:lnTo>
                    <a:lnTo>
                      <a:pt x="404" y="1"/>
                    </a:lnTo>
                    <a:lnTo>
                      <a:pt x="408" y="1"/>
                    </a:lnTo>
                    <a:lnTo>
                      <a:pt x="411" y="1"/>
                    </a:lnTo>
                    <a:lnTo>
                      <a:pt x="414" y="1"/>
                    </a:lnTo>
                    <a:lnTo>
                      <a:pt x="417" y="1"/>
                    </a:lnTo>
                    <a:lnTo>
                      <a:pt x="420" y="1"/>
                    </a:lnTo>
                    <a:lnTo>
                      <a:pt x="424" y="1"/>
                    </a:lnTo>
                    <a:lnTo>
                      <a:pt x="426" y="1"/>
                    </a:lnTo>
                    <a:lnTo>
                      <a:pt x="430" y="1"/>
                    </a:lnTo>
                    <a:lnTo>
                      <a:pt x="434" y="1"/>
                    </a:lnTo>
                    <a:lnTo>
                      <a:pt x="437" y="1"/>
                    </a:lnTo>
                    <a:lnTo>
                      <a:pt x="441" y="1"/>
                    </a:lnTo>
                    <a:lnTo>
                      <a:pt x="445" y="1"/>
                    </a:lnTo>
                    <a:lnTo>
                      <a:pt x="448" y="0"/>
                    </a:lnTo>
                    <a:lnTo>
                      <a:pt x="451" y="0"/>
                    </a:lnTo>
                    <a:lnTo>
                      <a:pt x="455" y="0"/>
                    </a:lnTo>
                    <a:lnTo>
                      <a:pt x="458" y="0"/>
                    </a:lnTo>
                    <a:lnTo>
                      <a:pt x="462" y="0"/>
                    </a:lnTo>
                    <a:lnTo>
                      <a:pt x="466" y="0"/>
                    </a:lnTo>
                    <a:lnTo>
                      <a:pt x="468" y="0"/>
                    </a:lnTo>
                    <a:lnTo>
                      <a:pt x="472" y="0"/>
                    </a:lnTo>
                    <a:lnTo>
                      <a:pt x="475" y="0"/>
                    </a:lnTo>
                    <a:lnTo>
                      <a:pt x="478" y="0"/>
                    </a:lnTo>
                    <a:lnTo>
                      <a:pt x="481" y="0"/>
                    </a:lnTo>
                    <a:lnTo>
                      <a:pt x="485" y="0"/>
                    </a:lnTo>
                    <a:lnTo>
                      <a:pt x="489" y="0"/>
                    </a:lnTo>
                    <a:lnTo>
                      <a:pt x="491" y="0"/>
                    </a:lnTo>
                    <a:lnTo>
                      <a:pt x="495" y="0"/>
                    </a:lnTo>
                    <a:lnTo>
                      <a:pt x="499" y="0"/>
                    </a:lnTo>
                    <a:lnTo>
                      <a:pt x="503" y="0"/>
                    </a:lnTo>
                    <a:lnTo>
                      <a:pt x="510" y="0"/>
                    </a:lnTo>
                    <a:lnTo>
                      <a:pt x="513" y="0"/>
                    </a:lnTo>
                    <a:lnTo>
                      <a:pt x="519" y="0"/>
                    </a:lnTo>
                    <a:lnTo>
                      <a:pt x="523" y="0"/>
                    </a:lnTo>
                    <a:lnTo>
                      <a:pt x="528" y="0"/>
                    </a:lnTo>
                    <a:lnTo>
                      <a:pt x="530" y="0"/>
                    </a:lnTo>
                    <a:lnTo>
                      <a:pt x="534" y="0"/>
                    </a:lnTo>
                    <a:lnTo>
                      <a:pt x="533" y="5"/>
                    </a:lnTo>
                    <a:lnTo>
                      <a:pt x="532" y="10"/>
                    </a:lnTo>
                    <a:lnTo>
                      <a:pt x="530" y="15"/>
                    </a:lnTo>
                    <a:lnTo>
                      <a:pt x="530" y="19"/>
                    </a:lnTo>
                    <a:lnTo>
                      <a:pt x="529" y="23"/>
                    </a:lnTo>
                    <a:lnTo>
                      <a:pt x="528" y="28"/>
                    </a:lnTo>
                    <a:lnTo>
                      <a:pt x="527" y="33"/>
                    </a:lnTo>
                    <a:lnTo>
                      <a:pt x="527" y="38"/>
                    </a:lnTo>
                    <a:lnTo>
                      <a:pt x="525" y="43"/>
                    </a:lnTo>
                    <a:lnTo>
                      <a:pt x="524" y="48"/>
                    </a:lnTo>
                    <a:lnTo>
                      <a:pt x="523" y="52"/>
                    </a:lnTo>
                    <a:lnTo>
                      <a:pt x="523" y="57"/>
                    </a:lnTo>
                    <a:lnTo>
                      <a:pt x="522" y="62"/>
                    </a:lnTo>
                    <a:lnTo>
                      <a:pt x="522" y="67"/>
                    </a:lnTo>
                    <a:lnTo>
                      <a:pt x="521" y="72"/>
                    </a:lnTo>
                    <a:lnTo>
                      <a:pt x="521" y="77"/>
                    </a:lnTo>
                    <a:lnTo>
                      <a:pt x="519" y="81"/>
                    </a:lnTo>
                    <a:lnTo>
                      <a:pt x="519" y="85"/>
                    </a:lnTo>
                    <a:lnTo>
                      <a:pt x="518" y="90"/>
                    </a:lnTo>
                    <a:lnTo>
                      <a:pt x="518" y="95"/>
                    </a:lnTo>
                    <a:lnTo>
                      <a:pt x="518" y="100"/>
                    </a:lnTo>
                    <a:lnTo>
                      <a:pt x="517" y="105"/>
                    </a:lnTo>
                    <a:lnTo>
                      <a:pt x="517" y="110"/>
                    </a:lnTo>
                    <a:lnTo>
                      <a:pt x="517" y="115"/>
                    </a:lnTo>
                    <a:lnTo>
                      <a:pt x="516" y="120"/>
                    </a:lnTo>
                    <a:lnTo>
                      <a:pt x="516" y="125"/>
                    </a:lnTo>
                    <a:lnTo>
                      <a:pt x="514" y="129"/>
                    </a:lnTo>
                    <a:lnTo>
                      <a:pt x="514" y="134"/>
                    </a:lnTo>
                    <a:lnTo>
                      <a:pt x="514" y="138"/>
                    </a:lnTo>
                    <a:lnTo>
                      <a:pt x="513" y="143"/>
                    </a:lnTo>
                    <a:lnTo>
                      <a:pt x="513" y="148"/>
                    </a:lnTo>
                    <a:lnTo>
                      <a:pt x="513" y="154"/>
                    </a:lnTo>
                    <a:lnTo>
                      <a:pt x="513" y="157"/>
                    </a:lnTo>
                    <a:lnTo>
                      <a:pt x="513" y="162"/>
                    </a:lnTo>
                    <a:lnTo>
                      <a:pt x="512" y="167"/>
                    </a:lnTo>
                    <a:lnTo>
                      <a:pt x="512" y="172"/>
                    </a:lnTo>
                    <a:lnTo>
                      <a:pt x="512" y="177"/>
                    </a:lnTo>
                    <a:lnTo>
                      <a:pt x="512" y="182"/>
                    </a:lnTo>
                    <a:lnTo>
                      <a:pt x="512" y="187"/>
                    </a:lnTo>
                    <a:lnTo>
                      <a:pt x="512" y="192"/>
                    </a:lnTo>
                    <a:lnTo>
                      <a:pt x="511" y="197"/>
                    </a:lnTo>
                    <a:lnTo>
                      <a:pt x="511" y="201"/>
                    </a:lnTo>
                    <a:lnTo>
                      <a:pt x="511" y="206"/>
                    </a:lnTo>
                    <a:lnTo>
                      <a:pt x="511" y="211"/>
                    </a:lnTo>
                    <a:lnTo>
                      <a:pt x="511" y="216"/>
                    </a:lnTo>
                    <a:lnTo>
                      <a:pt x="511" y="222"/>
                    </a:lnTo>
                    <a:lnTo>
                      <a:pt x="511" y="227"/>
                    </a:lnTo>
                    <a:lnTo>
                      <a:pt x="511" y="232"/>
                    </a:lnTo>
                    <a:lnTo>
                      <a:pt x="511" y="237"/>
                    </a:lnTo>
                    <a:lnTo>
                      <a:pt x="511" y="242"/>
                    </a:lnTo>
                    <a:lnTo>
                      <a:pt x="511" y="248"/>
                    </a:lnTo>
                    <a:lnTo>
                      <a:pt x="511" y="253"/>
                    </a:lnTo>
                    <a:lnTo>
                      <a:pt x="511" y="258"/>
                    </a:lnTo>
                    <a:lnTo>
                      <a:pt x="511" y="263"/>
                    </a:lnTo>
                    <a:lnTo>
                      <a:pt x="511" y="269"/>
                    </a:lnTo>
                    <a:lnTo>
                      <a:pt x="511" y="274"/>
                    </a:lnTo>
                    <a:lnTo>
                      <a:pt x="511" y="278"/>
                    </a:lnTo>
                    <a:lnTo>
                      <a:pt x="511" y="285"/>
                    </a:lnTo>
                    <a:lnTo>
                      <a:pt x="511" y="289"/>
                    </a:lnTo>
                    <a:lnTo>
                      <a:pt x="511" y="296"/>
                    </a:lnTo>
                    <a:lnTo>
                      <a:pt x="511" y="300"/>
                    </a:lnTo>
                    <a:lnTo>
                      <a:pt x="511" y="307"/>
                    </a:lnTo>
                    <a:lnTo>
                      <a:pt x="511" y="313"/>
                    </a:lnTo>
                    <a:lnTo>
                      <a:pt x="511" y="319"/>
                    </a:lnTo>
                    <a:lnTo>
                      <a:pt x="510" y="332"/>
                    </a:lnTo>
                    <a:lnTo>
                      <a:pt x="510" y="346"/>
                    </a:lnTo>
                    <a:lnTo>
                      <a:pt x="508" y="359"/>
                    </a:lnTo>
                    <a:lnTo>
                      <a:pt x="508" y="374"/>
                    </a:lnTo>
                    <a:lnTo>
                      <a:pt x="506" y="386"/>
                    </a:lnTo>
                    <a:lnTo>
                      <a:pt x="505" y="399"/>
                    </a:lnTo>
                    <a:lnTo>
                      <a:pt x="502" y="413"/>
                    </a:lnTo>
                    <a:lnTo>
                      <a:pt x="501" y="426"/>
                    </a:lnTo>
                    <a:lnTo>
                      <a:pt x="499" y="440"/>
                    </a:lnTo>
                    <a:lnTo>
                      <a:pt x="496" y="452"/>
                    </a:lnTo>
                    <a:lnTo>
                      <a:pt x="492" y="465"/>
                    </a:lnTo>
                    <a:lnTo>
                      <a:pt x="490" y="478"/>
                    </a:lnTo>
                    <a:lnTo>
                      <a:pt x="486" y="490"/>
                    </a:lnTo>
                    <a:lnTo>
                      <a:pt x="483" y="503"/>
                    </a:lnTo>
                    <a:lnTo>
                      <a:pt x="479" y="515"/>
                    </a:lnTo>
                    <a:lnTo>
                      <a:pt x="475" y="528"/>
                    </a:lnTo>
                    <a:lnTo>
                      <a:pt x="470" y="540"/>
                    </a:lnTo>
                    <a:lnTo>
                      <a:pt x="467" y="551"/>
                    </a:lnTo>
                    <a:lnTo>
                      <a:pt x="462" y="563"/>
                    </a:lnTo>
                    <a:lnTo>
                      <a:pt x="457" y="574"/>
                    </a:lnTo>
                    <a:lnTo>
                      <a:pt x="452" y="585"/>
                    </a:lnTo>
                    <a:lnTo>
                      <a:pt x="446" y="597"/>
                    </a:lnTo>
                    <a:lnTo>
                      <a:pt x="441" y="608"/>
                    </a:lnTo>
                    <a:lnTo>
                      <a:pt x="435" y="619"/>
                    </a:lnTo>
                    <a:lnTo>
                      <a:pt x="429" y="629"/>
                    </a:lnTo>
                    <a:lnTo>
                      <a:pt x="423" y="640"/>
                    </a:lnTo>
                    <a:lnTo>
                      <a:pt x="417" y="650"/>
                    </a:lnTo>
                    <a:lnTo>
                      <a:pt x="409" y="661"/>
                    </a:lnTo>
                    <a:lnTo>
                      <a:pt x="403" y="671"/>
                    </a:lnTo>
                    <a:lnTo>
                      <a:pt x="396" y="680"/>
                    </a:lnTo>
                    <a:lnTo>
                      <a:pt x="390" y="690"/>
                    </a:lnTo>
                    <a:lnTo>
                      <a:pt x="382" y="699"/>
                    </a:lnTo>
                    <a:lnTo>
                      <a:pt x="374" y="707"/>
                    </a:lnTo>
                    <a:lnTo>
                      <a:pt x="367" y="717"/>
                    </a:lnTo>
                    <a:lnTo>
                      <a:pt x="358" y="726"/>
                    </a:lnTo>
                    <a:lnTo>
                      <a:pt x="351" y="734"/>
                    </a:lnTo>
                    <a:lnTo>
                      <a:pt x="342" y="742"/>
                    </a:lnTo>
                    <a:lnTo>
                      <a:pt x="334" y="750"/>
                    </a:lnTo>
                    <a:lnTo>
                      <a:pt x="325" y="757"/>
                    </a:lnTo>
                    <a:lnTo>
                      <a:pt x="316" y="765"/>
                    </a:lnTo>
                    <a:lnTo>
                      <a:pt x="308" y="772"/>
                    </a:lnTo>
                    <a:lnTo>
                      <a:pt x="299" y="779"/>
                    </a:lnTo>
                    <a:lnTo>
                      <a:pt x="290" y="786"/>
                    </a:lnTo>
                    <a:lnTo>
                      <a:pt x="281" y="792"/>
                    </a:lnTo>
                    <a:lnTo>
                      <a:pt x="271" y="798"/>
                    </a:lnTo>
                    <a:lnTo>
                      <a:pt x="261" y="804"/>
                    </a:lnTo>
                    <a:lnTo>
                      <a:pt x="252" y="809"/>
                    </a:lnTo>
                    <a:lnTo>
                      <a:pt x="243" y="815"/>
                    </a:lnTo>
                    <a:lnTo>
                      <a:pt x="233" y="820"/>
                    </a:lnTo>
                    <a:lnTo>
                      <a:pt x="224" y="825"/>
                    </a:lnTo>
                    <a:lnTo>
                      <a:pt x="213" y="828"/>
                    </a:lnTo>
                    <a:lnTo>
                      <a:pt x="203" y="833"/>
                    </a:lnTo>
                    <a:lnTo>
                      <a:pt x="192" y="837"/>
                    </a:lnTo>
                    <a:lnTo>
                      <a:pt x="182" y="841"/>
                    </a:lnTo>
                    <a:lnTo>
                      <a:pt x="171" y="843"/>
                    </a:lnTo>
                    <a:lnTo>
                      <a:pt x="161" y="847"/>
                    </a:lnTo>
                    <a:lnTo>
                      <a:pt x="150" y="849"/>
                    </a:lnTo>
                    <a:lnTo>
                      <a:pt x="139" y="850"/>
                    </a:lnTo>
                    <a:lnTo>
                      <a:pt x="128" y="853"/>
                    </a:lnTo>
                    <a:lnTo>
                      <a:pt x="118" y="854"/>
                    </a:lnTo>
                    <a:lnTo>
                      <a:pt x="107" y="855"/>
                    </a:lnTo>
                    <a:lnTo>
                      <a:pt x="95" y="856"/>
                    </a:lnTo>
                    <a:lnTo>
                      <a:pt x="84" y="858"/>
                    </a:lnTo>
                    <a:lnTo>
                      <a:pt x="74" y="858"/>
                    </a:lnTo>
                    <a:lnTo>
                      <a:pt x="74" y="858"/>
                    </a:lnTo>
                    <a:close/>
                  </a:path>
                </a:pathLst>
              </a:custGeom>
              <a:solidFill>
                <a:srgbClr val="E3FF3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10" name="Freeform 38"/>
              <p:cNvSpPr>
                <a:spLocks/>
              </p:cNvSpPr>
              <p:nvPr/>
            </p:nvSpPr>
            <p:spPr bwMode="auto">
              <a:xfrm>
                <a:off x="6613525" y="4329113"/>
                <a:ext cx="138113" cy="41275"/>
              </a:xfrm>
              <a:custGeom>
                <a:avLst/>
                <a:gdLst/>
                <a:ahLst/>
                <a:cxnLst>
                  <a:cxn ang="0">
                    <a:pos x="91" y="53"/>
                  </a:cxn>
                  <a:cxn ang="0">
                    <a:pos x="100" y="52"/>
                  </a:cxn>
                  <a:cxn ang="0">
                    <a:pos x="108" y="52"/>
                  </a:cxn>
                  <a:cxn ang="0">
                    <a:pos x="117" y="51"/>
                  </a:cxn>
                  <a:cxn ang="0">
                    <a:pos x="124" y="49"/>
                  </a:cxn>
                  <a:cxn ang="0">
                    <a:pos x="132" y="48"/>
                  </a:cxn>
                  <a:cxn ang="0">
                    <a:pos x="139" y="47"/>
                  </a:cxn>
                  <a:cxn ang="0">
                    <a:pos x="145" y="46"/>
                  </a:cxn>
                  <a:cxn ang="0">
                    <a:pos x="154" y="43"/>
                  </a:cxn>
                  <a:cxn ang="0">
                    <a:pos x="163" y="38"/>
                  </a:cxn>
                  <a:cxn ang="0">
                    <a:pos x="170" y="33"/>
                  </a:cxn>
                  <a:cxn ang="0">
                    <a:pos x="172" y="29"/>
                  </a:cxn>
                  <a:cxn ang="0">
                    <a:pos x="172" y="24"/>
                  </a:cxn>
                  <a:cxn ang="0">
                    <a:pos x="170" y="18"/>
                  </a:cxn>
                  <a:cxn ang="0">
                    <a:pos x="163" y="13"/>
                  </a:cxn>
                  <a:cxn ang="0">
                    <a:pos x="154" y="9"/>
                  </a:cxn>
                  <a:cxn ang="0">
                    <a:pos x="145" y="5"/>
                  </a:cxn>
                  <a:cxn ang="0">
                    <a:pos x="139" y="4"/>
                  </a:cxn>
                  <a:cxn ang="0">
                    <a:pos x="132" y="3"/>
                  </a:cxn>
                  <a:cxn ang="0">
                    <a:pos x="124" y="2"/>
                  </a:cxn>
                  <a:cxn ang="0">
                    <a:pos x="117" y="0"/>
                  </a:cxn>
                  <a:cxn ang="0">
                    <a:pos x="108" y="0"/>
                  </a:cxn>
                  <a:cxn ang="0">
                    <a:pos x="100" y="0"/>
                  </a:cxn>
                  <a:cxn ang="0">
                    <a:pos x="91" y="0"/>
                  </a:cxn>
                  <a:cxn ang="0">
                    <a:pos x="83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7" y="0"/>
                  </a:cxn>
                  <a:cxn ang="0">
                    <a:pos x="49" y="2"/>
                  </a:cxn>
                  <a:cxn ang="0">
                    <a:pos x="41" y="3"/>
                  </a:cxn>
                  <a:cxn ang="0">
                    <a:pos x="35" y="4"/>
                  </a:cxn>
                  <a:cxn ang="0">
                    <a:pos x="28" y="5"/>
                  </a:cxn>
                  <a:cxn ang="0">
                    <a:pos x="23" y="8"/>
                  </a:cxn>
                  <a:cxn ang="0">
                    <a:pos x="17" y="9"/>
                  </a:cxn>
                  <a:cxn ang="0">
                    <a:pos x="9" y="13"/>
                  </a:cxn>
                  <a:cxn ang="0">
                    <a:pos x="3" y="18"/>
                  </a:cxn>
                  <a:cxn ang="0">
                    <a:pos x="0" y="24"/>
                  </a:cxn>
                  <a:cxn ang="0">
                    <a:pos x="0" y="29"/>
                  </a:cxn>
                  <a:cxn ang="0">
                    <a:pos x="3" y="33"/>
                  </a:cxn>
                  <a:cxn ang="0">
                    <a:pos x="9" y="38"/>
                  </a:cxn>
                  <a:cxn ang="0">
                    <a:pos x="17" y="41"/>
                  </a:cxn>
                  <a:cxn ang="0">
                    <a:pos x="23" y="43"/>
                  </a:cxn>
                  <a:cxn ang="0">
                    <a:pos x="28" y="46"/>
                  </a:cxn>
                  <a:cxn ang="0">
                    <a:pos x="35" y="47"/>
                  </a:cxn>
                  <a:cxn ang="0">
                    <a:pos x="41" y="48"/>
                  </a:cxn>
                  <a:cxn ang="0">
                    <a:pos x="49" y="49"/>
                  </a:cxn>
                  <a:cxn ang="0">
                    <a:pos x="57" y="51"/>
                  </a:cxn>
                  <a:cxn ang="0">
                    <a:pos x="64" y="52"/>
                  </a:cxn>
                  <a:cxn ang="0">
                    <a:pos x="74" y="52"/>
                  </a:cxn>
                  <a:cxn ang="0">
                    <a:pos x="83" y="53"/>
                  </a:cxn>
                  <a:cxn ang="0">
                    <a:pos x="88" y="53"/>
                  </a:cxn>
                </a:cxnLst>
                <a:rect l="0" t="0" r="r" b="b"/>
                <a:pathLst>
                  <a:path w="173" h="53">
                    <a:moveTo>
                      <a:pt x="88" y="53"/>
                    </a:moveTo>
                    <a:lnTo>
                      <a:pt x="91" y="53"/>
                    </a:lnTo>
                    <a:lnTo>
                      <a:pt x="96" y="53"/>
                    </a:lnTo>
                    <a:lnTo>
                      <a:pt x="100" y="52"/>
                    </a:lnTo>
                    <a:lnTo>
                      <a:pt x="105" y="52"/>
                    </a:lnTo>
                    <a:lnTo>
                      <a:pt x="108" y="52"/>
                    </a:lnTo>
                    <a:lnTo>
                      <a:pt x="112" y="51"/>
                    </a:lnTo>
                    <a:lnTo>
                      <a:pt x="117" y="51"/>
                    </a:lnTo>
                    <a:lnTo>
                      <a:pt x="121" y="51"/>
                    </a:lnTo>
                    <a:lnTo>
                      <a:pt x="124" y="49"/>
                    </a:lnTo>
                    <a:lnTo>
                      <a:pt x="128" y="48"/>
                    </a:lnTo>
                    <a:lnTo>
                      <a:pt x="132" y="48"/>
                    </a:lnTo>
                    <a:lnTo>
                      <a:pt x="135" y="48"/>
                    </a:lnTo>
                    <a:lnTo>
                      <a:pt x="139" y="47"/>
                    </a:lnTo>
                    <a:lnTo>
                      <a:pt x="141" y="46"/>
                    </a:lnTo>
                    <a:lnTo>
                      <a:pt x="145" y="46"/>
                    </a:lnTo>
                    <a:lnTo>
                      <a:pt x="148" y="46"/>
                    </a:lnTo>
                    <a:lnTo>
                      <a:pt x="154" y="43"/>
                    </a:lnTo>
                    <a:lnTo>
                      <a:pt x="159" y="41"/>
                    </a:lnTo>
                    <a:lnTo>
                      <a:pt x="163" y="38"/>
                    </a:lnTo>
                    <a:lnTo>
                      <a:pt x="167" y="37"/>
                    </a:lnTo>
                    <a:lnTo>
                      <a:pt x="170" y="33"/>
                    </a:lnTo>
                    <a:lnTo>
                      <a:pt x="172" y="31"/>
                    </a:lnTo>
                    <a:lnTo>
                      <a:pt x="172" y="29"/>
                    </a:lnTo>
                    <a:lnTo>
                      <a:pt x="173" y="26"/>
                    </a:lnTo>
                    <a:lnTo>
                      <a:pt x="172" y="24"/>
                    </a:lnTo>
                    <a:lnTo>
                      <a:pt x="172" y="20"/>
                    </a:lnTo>
                    <a:lnTo>
                      <a:pt x="170" y="18"/>
                    </a:lnTo>
                    <a:lnTo>
                      <a:pt x="167" y="16"/>
                    </a:lnTo>
                    <a:lnTo>
                      <a:pt x="163" y="13"/>
                    </a:lnTo>
                    <a:lnTo>
                      <a:pt x="159" y="11"/>
                    </a:lnTo>
                    <a:lnTo>
                      <a:pt x="154" y="9"/>
                    </a:lnTo>
                    <a:lnTo>
                      <a:pt x="148" y="8"/>
                    </a:lnTo>
                    <a:lnTo>
                      <a:pt x="145" y="5"/>
                    </a:lnTo>
                    <a:lnTo>
                      <a:pt x="141" y="5"/>
                    </a:lnTo>
                    <a:lnTo>
                      <a:pt x="139" y="4"/>
                    </a:lnTo>
                    <a:lnTo>
                      <a:pt x="135" y="4"/>
                    </a:lnTo>
                    <a:lnTo>
                      <a:pt x="132" y="3"/>
                    </a:lnTo>
                    <a:lnTo>
                      <a:pt x="128" y="3"/>
                    </a:lnTo>
                    <a:lnTo>
                      <a:pt x="124" y="2"/>
                    </a:lnTo>
                    <a:lnTo>
                      <a:pt x="121" y="2"/>
                    </a:lnTo>
                    <a:lnTo>
                      <a:pt x="117" y="0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105" y="0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57" y="0"/>
                    </a:lnTo>
                    <a:lnTo>
                      <a:pt x="53" y="2"/>
                    </a:lnTo>
                    <a:lnTo>
                      <a:pt x="49" y="2"/>
                    </a:lnTo>
                    <a:lnTo>
                      <a:pt x="45" y="3"/>
                    </a:lnTo>
                    <a:lnTo>
                      <a:pt x="41" y="3"/>
                    </a:lnTo>
                    <a:lnTo>
                      <a:pt x="39" y="4"/>
                    </a:lnTo>
                    <a:lnTo>
                      <a:pt x="35" y="4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5" y="8"/>
                    </a:lnTo>
                    <a:lnTo>
                      <a:pt x="23" y="8"/>
                    </a:lnTo>
                    <a:lnTo>
                      <a:pt x="19" y="9"/>
                    </a:lnTo>
                    <a:lnTo>
                      <a:pt x="17" y="9"/>
                    </a:lnTo>
                    <a:lnTo>
                      <a:pt x="14" y="11"/>
                    </a:lnTo>
                    <a:lnTo>
                      <a:pt x="9" y="13"/>
                    </a:lnTo>
                    <a:lnTo>
                      <a:pt x="7" y="16"/>
                    </a:lnTo>
                    <a:lnTo>
                      <a:pt x="3" y="18"/>
                    </a:lnTo>
                    <a:lnTo>
                      <a:pt x="2" y="20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2" y="31"/>
                    </a:lnTo>
                    <a:lnTo>
                      <a:pt x="3" y="33"/>
                    </a:lnTo>
                    <a:lnTo>
                      <a:pt x="7" y="37"/>
                    </a:lnTo>
                    <a:lnTo>
                      <a:pt x="9" y="38"/>
                    </a:lnTo>
                    <a:lnTo>
                      <a:pt x="14" y="41"/>
                    </a:lnTo>
                    <a:lnTo>
                      <a:pt x="17" y="41"/>
                    </a:lnTo>
                    <a:lnTo>
                      <a:pt x="19" y="43"/>
                    </a:lnTo>
                    <a:lnTo>
                      <a:pt x="23" y="43"/>
                    </a:lnTo>
                    <a:lnTo>
                      <a:pt x="25" y="46"/>
                    </a:lnTo>
                    <a:lnTo>
                      <a:pt x="28" y="46"/>
                    </a:lnTo>
                    <a:lnTo>
                      <a:pt x="31" y="46"/>
                    </a:lnTo>
                    <a:lnTo>
                      <a:pt x="35" y="47"/>
                    </a:lnTo>
                    <a:lnTo>
                      <a:pt x="39" y="48"/>
                    </a:lnTo>
                    <a:lnTo>
                      <a:pt x="41" y="48"/>
                    </a:lnTo>
                    <a:lnTo>
                      <a:pt x="45" y="48"/>
                    </a:lnTo>
                    <a:lnTo>
                      <a:pt x="49" y="49"/>
                    </a:lnTo>
                    <a:lnTo>
                      <a:pt x="53" y="51"/>
                    </a:lnTo>
                    <a:lnTo>
                      <a:pt x="57" y="51"/>
                    </a:lnTo>
                    <a:lnTo>
                      <a:pt x="61" y="51"/>
                    </a:lnTo>
                    <a:lnTo>
                      <a:pt x="64" y="52"/>
                    </a:lnTo>
                    <a:lnTo>
                      <a:pt x="69" y="52"/>
                    </a:lnTo>
                    <a:lnTo>
                      <a:pt x="74" y="52"/>
                    </a:lnTo>
                    <a:lnTo>
                      <a:pt x="78" y="53"/>
                    </a:lnTo>
                    <a:lnTo>
                      <a:pt x="83" y="53"/>
                    </a:lnTo>
                    <a:lnTo>
                      <a:pt x="88" y="53"/>
                    </a:lnTo>
                    <a:lnTo>
                      <a:pt x="88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grpSp>
          <p:nvGrpSpPr>
            <p:cNvPr id="385" name="384 Grupo"/>
            <p:cNvGrpSpPr/>
            <p:nvPr/>
          </p:nvGrpSpPr>
          <p:grpSpPr>
            <a:xfrm>
              <a:off x="6372200" y="2276872"/>
              <a:ext cx="936625" cy="576262"/>
              <a:chOff x="6804025" y="3716338"/>
              <a:chExt cx="936625" cy="576262"/>
            </a:xfrm>
          </p:grpSpPr>
          <p:sp>
            <p:nvSpPr>
              <p:cNvPr id="3131" name="AutoShape 59"/>
              <p:cNvSpPr>
                <a:spLocks noChangeAspect="1" noChangeArrowheads="1" noTextEdit="1"/>
              </p:cNvSpPr>
              <p:nvPr/>
            </p:nvSpPr>
            <p:spPr bwMode="auto">
              <a:xfrm>
                <a:off x="6804025" y="3716338"/>
                <a:ext cx="936625" cy="576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33" name="Freeform 61"/>
              <p:cNvSpPr>
                <a:spLocks/>
              </p:cNvSpPr>
              <p:nvPr/>
            </p:nvSpPr>
            <p:spPr bwMode="auto">
              <a:xfrm>
                <a:off x="6972300" y="4170363"/>
                <a:ext cx="228600" cy="58737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575" y="118"/>
                  </a:cxn>
                  <a:cxn ang="0">
                    <a:pos x="564" y="0"/>
                  </a:cxn>
                  <a:cxn ang="0">
                    <a:pos x="20" y="64"/>
                  </a:cxn>
                  <a:cxn ang="0">
                    <a:pos x="0" y="146"/>
                  </a:cxn>
                </a:cxnLst>
                <a:rect l="0" t="0" r="r" b="b"/>
                <a:pathLst>
                  <a:path w="575" h="146">
                    <a:moveTo>
                      <a:pt x="0" y="146"/>
                    </a:moveTo>
                    <a:lnTo>
                      <a:pt x="575" y="118"/>
                    </a:lnTo>
                    <a:lnTo>
                      <a:pt x="564" y="0"/>
                    </a:lnTo>
                    <a:lnTo>
                      <a:pt x="20" y="64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A0BA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35" name="Freeform 63"/>
              <p:cNvSpPr>
                <a:spLocks/>
              </p:cNvSpPr>
              <p:nvPr/>
            </p:nvSpPr>
            <p:spPr bwMode="auto">
              <a:xfrm>
                <a:off x="6804025" y="4044950"/>
                <a:ext cx="109538" cy="169862"/>
              </a:xfrm>
              <a:custGeom>
                <a:avLst/>
                <a:gdLst/>
                <a:ahLst/>
                <a:cxnLst>
                  <a:cxn ang="0">
                    <a:pos x="36" y="5"/>
                  </a:cxn>
                  <a:cxn ang="0">
                    <a:pos x="135" y="0"/>
                  </a:cxn>
                  <a:cxn ang="0">
                    <a:pos x="234" y="5"/>
                  </a:cxn>
                  <a:cxn ang="0">
                    <a:pos x="247" y="57"/>
                  </a:cxn>
                  <a:cxn ang="0">
                    <a:pos x="257" y="106"/>
                  </a:cxn>
                  <a:cxn ang="0">
                    <a:pos x="264" y="153"/>
                  </a:cxn>
                  <a:cxn ang="0">
                    <a:pos x="269" y="199"/>
                  </a:cxn>
                  <a:cxn ang="0">
                    <a:pos x="272" y="245"/>
                  </a:cxn>
                  <a:cxn ang="0">
                    <a:pos x="273" y="292"/>
                  </a:cxn>
                  <a:cxn ang="0">
                    <a:pos x="275" y="341"/>
                  </a:cxn>
                  <a:cxn ang="0">
                    <a:pos x="275" y="394"/>
                  </a:cxn>
                  <a:cxn ang="0">
                    <a:pos x="159" y="427"/>
                  </a:cxn>
                  <a:cxn ang="0">
                    <a:pos x="0" y="401"/>
                  </a:cxn>
                  <a:cxn ang="0">
                    <a:pos x="1" y="286"/>
                  </a:cxn>
                  <a:cxn ang="0">
                    <a:pos x="16" y="96"/>
                  </a:cxn>
                  <a:cxn ang="0">
                    <a:pos x="36" y="5"/>
                  </a:cxn>
                </a:cxnLst>
                <a:rect l="0" t="0" r="r" b="b"/>
                <a:pathLst>
                  <a:path w="275" h="427">
                    <a:moveTo>
                      <a:pt x="36" y="5"/>
                    </a:moveTo>
                    <a:lnTo>
                      <a:pt x="135" y="0"/>
                    </a:lnTo>
                    <a:lnTo>
                      <a:pt x="234" y="5"/>
                    </a:lnTo>
                    <a:lnTo>
                      <a:pt x="247" y="57"/>
                    </a:lnTo>
                    <a:lnTo>
                      <a:pt x="257" y="106"/>
                    </a:lnTo>
                    <a:lnTo>
                      <a:pt x="264" y="153"/>
                    </a:lnTo>
                    <a:lnTo>
                      <a:pt x="269" y="199"/>
                    </a:lnTo>
                    <a:lnTo>
                      <a:pt x="272" y="245"/>
                    </a:lnTo>
                    <a:lnTo>
                      <a:pt x="273" y="292"/>
                    </a:lnTo>
                    <a:lnTo>
                      <a:pt x="275" y="341"/>
                    </a:lnTo>
                    <a:lnTo>
                      <a:pt x="275" y="394"/>
                    </a:lnTo>
                    <a:lnTo>
                      <a:pt x="159" y="427"/>
                    </a:lnTo>
                    <a:lnTo>
                      <a:pt x="0" y="401"/>
                    </a:lnTo>
                    <a:lnTo>
                      <a:pt x="1" y="286"/>
                    </a:lnTo>
                    <a:lnTo>
                      <a:pt x="16" y="96"/>
                    </a:lnTo>
                    <a:lnTo>
                      <a:pt x="36" y="5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36" name="Freeform 64"/>
              <p:cNvSpPr>
                <a:spLocks/>
              </p:cNvSpPr>
              <p:nvPr/>
            </p:nvSpPr>
            <p:spPr bwMode="auto">
              <a:xfrm>
                <a:off x="6804025" y="4062413"/>
                <a:ext cx="66675" cy="133350"/>
              </a:xfrm>
              <a:custGeom>
                <a:avLst/>
                <a:gdLst/>
                <a:ahLst/>
                <a:cxnLst>
                  <a:cxn ang="0">
                    <a:pos x="24" y="4"/>
                  </a:cxn>
                  <a:cxn ang="0">
                    <a:pos x="85" y="0"/>
                  </a:cxn>
                  <a:cxn ang="0">
                    <a:pos x="160" y="6"/>
                  </a:cxn>
                  <a:cxn ang="0">
                    <a:pos x="165" y="88"/>
                  </a:cxn>
                  <a:cxn ang="0">
                    <a:pos x="166" y="175"/>
                  </a:cxn>
                  <a:cxn ang="0">
                    <a:pos x="165" y="258"/>
                  </a:cxn>
                  <a:cxn ang="0">
                    <a:pos x="160" y="335"/>
                  </a:cxn>
                  <a:cxn ang="0">
                    <a:pos x="140" y="335"/>
                  </a:cxn>
                  <a:cxn ang="0">
                    <a:pos x="120" y="334"/>
                  </a:cxn>
                  <a:cxn ang="0">
                    <a:pos x="98" y="332"/>
                  </a:cxn>
                  <a:cxn ang="0">
                    <a:pos x="78" y="331"/>
                  </a:cxn>
                  <a:cxn ang="0">
                    <a:pos x="57" y="329"/>
                  </a:cxn>
                  <a:cxn ang="0">
                    <a:pos x="38" y="327"/>
                  </a:cxn>
                  <a:cxn ang="0">
                    <a:pos x="18" y="325"/>
                  </a:cxn>
                  <a:cxn ang="0">
                    <a:pos x="0" y="323"/>
                  </a:cxn>
                  <a:cxn ang="0">
                    <a:pos x="0" y="238"/>
                  </a:cxn>
                  <a:cxn ang="0">
                    <a:pos x="3" y="162"/>
                  </a:cxn>
                  <a:cxn ang="0">
                    <a:pos x="10" y="87"/>
                  </a:cxn>
                  <a:cxn ang="0">
                    <a:pos x="24" y="4"/>
                  </a:cxn>
                </a:cxnLst>
                <a:rect l="0" t="0" r="r" b="b"/>
                <a:pathLst>
                  <a:path w="166" h="335">
                    <a:moveTo>
                      <a:pt x="24" y="4"/>
                    </a:moveTo>
                    <a:lnTo>
                      <a:pt x="85" y="0"/>
                    </a:lnTo>
                    <a:lnTo>
                      <a:pt x="160" y="6"/>
                    </a:lnTo>
                    <a:lnTo>
                      <a:pt x="165" y="88"/>
                    </a:lnTo>
                    <a:lnTo>
                      <a:pt x="166" y="175"/>
                    </a:lnTo>
                    <a:lnTo>
                      <a:pt x="165" y="258"/>
                    </a:lnTo>
                    <a:lnTo>
                      <a:pt x="160" y="335"/>
                    </a:lnTo>
                    <a:lnTo>
                      <a:pt x="140" y="335"/>
                    </a:lnTo>
                    <a:lnTo>
                      <a:pt x="120" y="334"/>
                    </a:lnTo>
                    <a:lnTo>
                      <a:pt x="98" y="332"/>
                    </a:lnTo>
                    <a:lnTo>
                      <a:pt x="78" y="331"/>
                    </a:lnTo>
                    <a:lnTo>
                      <a:pt x="57" y="329"/>
                    </a:lnTo>
                    <a:lnTo>
                      <a:pt x="38" y="327"/>
                    </a:lnTo>
                    <a:lnTo>
                      <a:pt x="18" y="325"/>
                    </a:lnTo>
                    <a:lnTo>
                      <a:pt x="0" y="323"/>
                    </a:lnTo>
                    <a:lnTo>
                      <a:pt x="0" y="238"/>
                    </a:lnTo>
                    <a:lnTo>
                      <a:pt x="3" y="162"/>
                    </a:lnTo>
                    <a:lnTo>
                      <a:pt x="10" y="87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37" name="Freeform 65"/>
              <p:cNvSpPr>
                <a:spLocks/>
              </p:cNvSpPr>
              <p:nvPr/>
            </p:nvSpPr>
            <p:spPr bwMode="auto">
              <a:xfrm>
                <a:off x="6805613" y="4062413"/>
                <a:ext cx="63500" cy="125412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29" y="3"/>
                  </a:cxn>
                  <a:cxn ang="0">
                    <a:pos x="37" y="3"/>
                  </a:cxn>
                  <a:cxn ang="0">
                    <a:pos x="45" y="2"/>
                  </a:cxn>
                  <a:cxn ang="0">
                    <a:pos x="52" y="2"/>
                  </a:cxn>
                  <a:cxn ang="0">
                    <a:pos x="59" y="1"/>
                  </a:cxn>
                  <a:cxn ang="0">
                    <a:pos x="66" y="1"/>
                  </a:cxn>
                  <a:cxn ang="0">
                    <a:pos x="74" y="0"/>
                  </a:cxn>
                  <a:cxn ang="0">
                    <a:pos x="81" y="0"/>
                  </a:cxn>
                  <a:cxn ang="0">
                    <a:pos x="91" y="1"/>
                  </a:cxn>
                  <a:cxn ang="0">
                    <a:pos x="99" y="1"/>
                  </a:cxn>
                  <a:cxn ang="0">
                    <a:pos x="108" y="2"/>
                  </a:cxn>
                  <a:cxn ang="0">
                    <a:pos x="117" y="2"/>
                  </a:cxn>
                  <a:cxn ang="0">
                    <a:pos x="126" y="3"/>
                  </a:cxn>
                  <a:cxn ang="0">
                    <a:pos x="134" y="4"/>
                  </a:cxn>
                  <a:cxn ang="0">
                    <a:pos x="144" y="4"/>
                  </a:cxn>
                  <a:cxn ang="0">
                    <a:pos x="153" y="6"/>
                  </a:cxn>
                  <a:cxn ang="0">
                    <a:pos x="157" y="84"/>
                  </a:cxn>
                  <a:cxn ang="0">
                    <a:pos x="159" y="163"/>
                  </a:cxn>
                  <a:cxn ang="0">
                    <a:pos x="157" y="242"/>
                  </a:cxn>
                  <a:cxn ang="0">
                    <a:pos x="153" y="315"/>
                  </a:cxn>
                  <a:cxn ang="0">
                    <a:pos x="133" y="315"/>
                  </a:cxn>
                  <a:cxn ang="0">
                    <a:pos x="114" y="314"/>
                  </a:cxn>
                  <a:cxn ang="0">
                    <a:pos x="94" y="312"/>
                  </a:cxn>
                  <a:cxn ang="0">
                    <a:pos x="74" y="311"/>
                  </a:cxn>
                  <a:cxn ang="0">
                    <a:pos x="55" y="309"/>
                  </a:cxn>
                  <a:cxn ang="0">
                    <a:pos x="36" y="306"/>
                  </a:cxn>
                  <a:cxn ang="0">
                    <a:pos x="17" y="305"/>
                  </a:cxn>
                  <a:cxn ang="0">
                    <a:pos x="0" y="303"/>
                  </a:cxn>
                  <a:cxn ang="0">
                    <a:pos x="0" y="224"/>
                  </a:cxn>
                  <a:cxn ang="0">
                    <a:pos x="2" y="152"/>
                  </a:cxn>
                  <a:cxn ang="0">
                    <a:pos x="8" y="83"/>
                  </a:cxn>
                  <a:cxn ang="0">
                    <a:pos x="22" y="4"/>
                  </a:cxn>
                </a:cxnLst>
                <a:rect l="0" t="0" r="r" b="b"/>
                <a:pathLst>
                  <a:path w="159" h="315">
                    <a:moveTo>
                      <a:pt x="22" y="4"/>
                    </a:moveTo>
                    <a:lnTo>
                      <a:pt x="29" y="3"/>
                    </a:lnTo>
                    <a:lnTo>
                      <a:pt x="37" y="3"/>
                    </a:lnTo>
                    <a:lnTo>
                      <a:pt x="45" y="2"/>
                    </a:lnTo>
                    <a:lnTo>
                      <a:pt x="52" y="2"/>
                    </a:lnTo>
                    <a:lnTo>
                      <a:pt x="59" y="1"/>
                    </a:lnTo>
                    <a:lnTo>
                      <a:pt x="66" y="1"/>
                    </a:lnTo>
                    <a:lnTo>
                      <a:pt x="74" y="0"/>
                    </a:lnTo>
                    <a:lnTo>
                      <a:pt x="81" y="0"/>
                    </a:lnTo>
                    <a:lnTo>
                      <a:pt x="91" y="1"/>
                    </a:lnTo>
                    <a:lnTo>
                      <a:pt x="99" y="1"/>
                    </a:lnTo>
                    <a:lnTo>
                      <a:pt x="108" y="2"/>
                    </a:lnTo>
                    <a:lnTo>
                      <a:pt x="117" y="2"/>
                    </a:lnTo>
                    <a:lnTo>
                      <a:pt x="126" y="3"/>
                    </a:lnTo>
                    <a:lnTo>
                      <a:pt x="134" y="4"/>
                    </a:lnTo>
                    <a:lnTo>
                      <a:pt x="144" y="4"/>
                    </a:lnTo>
                    <a:lnTo>
                      <a:pt x="153" y="6"/>
                    </a:lnTo>
                    <a:lnTo>
                      <a:pt x="157" y="84"/>
                    </a:lnTo>
                    <a:lnTo>
                      <a:pt x="159" y="163"/>
                    </a:lnTo>
                    <a:lnTo>
                      <a:pt x="157" y="242"/>
                    </a:lnTo>
                    <a:lnTo>
                      <a:pt x="153" y="315"/>
                    </a:lnTo>
                    <a:lnTo>
                      <a:pt x="133" y="315"/>
                    </a:lnTo>
                    <a:lnTo>
                      <a:pt x="114" y="314"/>
                    </a:lnTo>
                    <a:lnTo>
                      <a:pt x="94" y="312"/>
                    </a:lnTo>
                    <a:lnTo>
                      <a:pt x="74" y="311"/>
                    </a:lnTo>
                    <a:lnTo>
                      <a:pt x="55" y="309"/>
                    </a:lnTo>
                    <a:lnTo>
                      <a:pt x="36" y="306"/>
                    </a:lnTo>
                    <a:lnTo>
                      <a:pt x="17" y="305"/>
                    </a:lnTo>
                    <a:lnTo>
                      <a:pt x="0" y="303"/>
                    </a:lnTo>
                    <a:lnTo>
                      <a:pt x="0" y="224"/>
                    </a:lnTo>
                    <a:lnTo>
                      <a:pt x="2" y="152"/>
                    </a:lnTo>
                    <a:lnTo>
                      <a:pt x="8" y="83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9B77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38" name="Freeform 66"/>
              <p:cNvSpPr>
                <a:spLocks/>
              </p:cNvSpPr>
              <p:nvPr/>
            </p:nvSpPr>
            <p:spPr bwMode="auto">
              <a:xfrm>
                <a:off x="6805613" y="4062413"/>
                <a:ext cx="61913" cy="115887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29" y="3"/>
                  </a:cxn>
                  <a:cxn ang="0">
                    <a:pos x="36" y="3"/>
                  </a:cxn>
                  <a:cxn ang="0">
                    <a:pos x="44" y="2"/>
                  </a:cxn>
                  <a:cxn ang="0">
                    <a:pos x="51" y="2"/>
                  </a:cxn>
                  <a:cxn ang="0">
                    <a:pos x="58" y="1"/>
                  </a:cxn>
                  <a:cxn ang="0">
                    <a:pos x="65" y="1"/>
                  </a:cxn>
                  <a:cxn ang="0">
                    <a:pos x="72" y="0"/>
                  </a:cxn>
                  <a:cxn ang="0">
                    <a:pos x="79" y="0"/>
                  </a:cxn>
                  <a:cxn ang="0">
                    <a:pos x="87" y="1"/>
                  </a:cxn>
                  <a:cxn ang="0">
                    <a:pos x="96" y="1"/>
                  </a:cxn>
                  <a:cxn ang="0">
                    <a:pos x="105" y="2"/>
                  </a:cxn>
                  <a:cxn ang="0">
                    <a:pos x="113" y="2"/>
                  </a:cxn>
                  <a:cxn ang="0">
                    <a:pos x="123" y="3"/>
                  </a:cxn>
                  <a:cxn ang="0">
                    <a:pos x="131" y="4"/>
                  </a:cxn>
                  <a:cxn ang="0">
                    <a:pos x="141" y="4"/>
                  </a:cxn>
                  <a:cxn ang="0">
                    <a:pos x="149" y="6"/>
                  </a:cxn>
                  <a:cxn ang="0">
                    <a:pos x="152" y="78"/>
                  </a:cxn>
                  <a:cxn ang="0">
                    <a:pos x="154" y="152"/>
                  </a:cxn>
                  <a:cxn ang="0">
                    <a:pos x="152" y="226"/>
                  </a:cxn>
                  <a:cxn ang="0">
                    <a:pos x="149" y="293"/>
                  </a:cxn>
                  <a:cxn ang="0">
                    <a:pos x="130" y="293"/>
                  </a:cxn>
                  <a:cxn ang="0">
                    <a:pos x="111" y="293"/>
                  </a:cxn>
                  <a:cxn ang="0">
                    <a:pos x="91" y="292"/>
                  </a:cxn>
                  <a:cxn ang="0">
                    <a:pos x="72" y="291"/>
                  </a:cxn>
                  <a:cxn ang="0">
                    <a:pos x="53" y="290"/>
                  </a:cxn>
                  <a:cxn ang="0">
                    <a:pos x="35" y="287"/>
                  </a:cxn>
                  <a:cxn ang="0">
                    <a:pos x="17" y="286"/>
                  </a:cxn>
                  <a:cxn ang="0">
                    <a:pos x="0" y="284"/>
                  </a:cxn>
                  <a:cxn ang="0">
                    <a:pos x="0" y="209"/>
                  </a:cxn>
                  <a:cxn ang="0">
                    <a:pos x="2" y="143"/>
                  </a:cxn>
                  <a:cxn ang="0">
                    <a:pos x="9" y="77"/>
                  </a:cxn>
                  <a:cxn ang="0">
                    <a:pos x="22" y="4"/>
                  </a:cxn>
                </a:cxnLst>
                <a:rect l="0" t="0" r="r" b="b"/>
                <a:pathLst>
                  <a:path w="154" h="293">
                    <a:moveTo>
                      <a:pt x="22" y="4"/>
                    </a:moveTo>
                    <a:lnTo>
                      <a:pt x="29" y="3"/>
                    </a:lnTo>
                    <a:lnTo>
                      <a:pt x="36" y="3"/>
                    </a:lnTo>
                    <a:lnTo>
                      <a:pt x="44" y="2"/>
                    </a:lnTo>
                    <a:lnTo>
                      <a:pt x="51" y="2"/>
                    </a:lnTo>
                    <a:lnTo>
                      <a:pt x="58" y="1"/>
                    </a:lnTo>
                    <a:lnTo>
                      <a:pt x="65" y="1"/>
                    </a:lnTo>
                    <a:lnTo>
                      <a:pt x="72" y="0"/>
                    </a:lnTo>
                    <a:lnTo>
                      <a:pt x="79" y="0"/>
                    </a:lnTo>
                    <a:lnTo>
                      <a:pt x="87" y="1"/>
                    </a:lnTo>
                    <a:lnTo>
                      <a:pt x="96" y="1"/>
                    </a:lnTo>
                    <a:lnTo>
                      <a:pt x="105" y="2"/>
                    </a:lnTo>
                    <a:lnTo>
                      <a:pt x="113" y="2"/>
                    </a:lnTo>
                    <a:lnTo>
                      <a:pt x="123" y="3"/>
                    </a:lnTo>
                    <a:lnTo>
                      <a:pt x="131" y="4"/>
                    </a:lnTo>
                    <a:lnTo>
                      <a:pt x="141" y="4"/>
                    </a:lnTo>
                    <a:lnTo>
                      <a:pt x="149" y="6"/>
                    </a:lnTo>
                    <a:lnTo>
                      <a:pt x="152" y="78"/>
                    </a:lnTo>
                    <a:lnTo>
                      <a:pt x="154" y="152"/>
                    </a:lnTo>
                    <a:lnTo>
                      <a:pt x="152" y="226"/>
                    </a:lnTo>
                    <a:lnTo>
                      <a:pt x="149" y="293"/>
                    </a:lnTo>
                    <a:lnTo>
                      <a:pt x="130" y="293"/>
                    </a:lnTo>
                    <a:lnTo>
                      <a:pt x="111" y="293"/>
                    </a:lnTo>
                    <a:lnTo>
                      <a:pt x="91" y="292"/>
                    </a:lnTo>
                    <a:lnTo>
                      <a:pt x="72" y="291"/>
                    </a:lnTo>
                    <a:lnTo>
                      <a:pt x="53" y="290"/>
                    </a:lnTo>
                    <a:lnTo>
                      <a:pt x="35" y="287"/>
                    </a:lnTo>
                    <a:lnTo>
                      <a:pt x="17" y="286"/>
                    </a:lnTo>
                    <a:lnTo>
                      <a:pt x="0" y="284"/>
                    </a:lnTo>
                    <a:lnTo>
                      <a:pt x="0" y="209"/>
                    </a:lnTo>
                    <a:lnTo>
                      <a:pt x="2" y="143"/>
                    </a:lnTo>
                    <a:lnTo>
                      <a:pt x="9" y="77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A07F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39" name="Freeform 67"/>
              <p:cNvSpPr>
                <a:spLocks/>
              </p:cNvSpPr>
              <p:nvPr/>
            </p:nvSpPr>
            <p:spPr bwMode="auto">
              <a:xfrm>
                <a:off x="6807200" y="4062413"/>
                <a:ext cx="57150" cy="1079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28" y="4"/>
                  </a:cxn>
                  <a:cxn ang="0">
                    <a:pos x="34" y="3"/>
                  </a:cxn>
                  <a:cxn ang="0">
                    <a:pos x="42" y="3"/>
                  </a:cxn>
                  <a:cxn ang="0">
                    <a:pos x="49" y="2"/>
                  </a:cxn>
                  <a:cxn ang="0">
                    <a:pos x="56" y="1"/>
                  </a:cxn>
                  <a:cxn ang="0">
                    <a:pos x="63" y="1"/>
                  </a:cxn>
                  <a:cxn ang="0">
                    <a:pos x="69" y="0"/>
                  </a:cxn>
                  <a:cxn ang="0">
                    <a:pos x="76" y="0"/>
                  </a:cxn>
                  <a:cxn ang="0">
                    <a:pos x="84" y="1"/>
                  </a:cxn>
                  <a:cxn ang="0">
                    <a:pos x="92" y="1"/>
                  </a:cxn>
                  <a:cxn ang="0">
                    <a:pos x="101" y="2"/>
                  </a:cxn>
                  <a:cxn ang="0">
                    <a:pos x="109" y="2"/>
                  </a:cxn>
                  <a:cxn ang="0">
                    <a:pos x="117" y="3"/>
                  </a:cxn>
                  <a:cxn ang="0">
                    <a:pos x="125" y="4"/>
                  </a:cxn>
                  <a:cxn ang="0">
                    <a:pos x="134" y="4"/>
                  </a:cxn>
                  <a:cxn ang="0">
                    <a:pos x="142" y="6"/>
                  </a:cxn>
                  <a:cxn ang="0">
                    <a:pos x="146" y="73"/>
                  </a:cxn>
                  <a:cxn ang="0">
                    <a:pos x="147" y="142"/>
                  </a:cxn>
                  <a:cxn ang="0">
                    <a:pos x="146" y="210"/>
                  </a:cxn>
                  <a:cxn ang="0">
                    <a:pos x="142" y="273"/>
                  </a:cxn>
                  <a:cxn ang="0">
                    <a:pos x="124" y="273"/>
                  </a:cxn>
                  <a:cxn ang="0">
                    <a:pos x="107" y="273"/>
                  </a:cxn>
                  <a:cxn ang="0">
                    <a:pos x="88" y="272"/>
                  </a:cxn>
                  <a:cxn ang="0">
                    <a:pos x="70" y="271"/>
                  </a:cxn>
                  <a:cxn ang="0">
                    <a:pos x="52" y="270"/>
                  </a:cxn>
                  <a:cxn ang="0">
                    <a:pos x="34" y="269"/>
                  </a:cxn>
                  <a:cxn ang="0">
                    <a:pos x="17" y="266"/>
                  </a:cxn>
                  <a:cxn ang="0">
                    <a:pos x="0" y="265"/>
                  </a:cxn>
                  <a:cxn ang="0">
                    <a:pos x="0" y="195"/>
                  </a:cxn>
                  <a:cxn ang="0">
                    <a:pos x="2" y="134"/>
                  </a:cxn>
                  <a:cxn ang="0">
                    <a:pos x="8" y="72"/>
                  </a:cxn>
                  <a:cxn ang="0">
                    <a:pos x="21" y="4"/>
                  </a:cxn>
                </a:cxnLst>
                <a:rect l="0" t="0" r="r" b="b"/>
                <a:pathLst>
                  <a:path w="147" h="273">
                    <a:moveTo>
                      <a:pt x="21" y="4"/>
                    </a:moveTo>
                    <a:lnTo>
                      <a:pt x="28" y="4"/>
                    </a:lnTo>
                    <a:lnTo>
                      <a:pt x="34" y="3"/>
                    </a:lnTo>
                    <a:lnTo>
                      <a:pt x="42" y="3"/>
                    </a:lnTo>
                    <a:lnTo>
                      <a:pt x="49" y="2"/>
                    </a:lnTo>
                    <a:lnTo>
                      <a:pt x="56" y="1"/>
                    </a:lnTo>
                    <a:lnTo>
                      <a:pt x="63" y="1"/>
                    </a:lnTo>
                    <a:lnTo>
                      <a:pt x="69" y="0"/>
                    </a:lnTo>
                    <a:lnTo>
                      <a:pt x="76" y="0"/>
                    </a:lnTo>
                    <a:lnTo>
                      <a:pt x="84" y="1"/>
                    </a:lnTo>
                    <a:lnTo>
                      <a:pt x="92" y="1"/>
                    </a:lnTo>
                    <a:lnTo>
                      <a:pt x="101" y="2"/>
                    </a:lnTo>
                    <a:lnTo>
                      <a:pt x="109" y="2"/>
                    </a:lnTo>
                    <a:lnTo>
                      <a:pt x="117" y="3"/>
                    </a:lnTo>
                    <a:lnTo>
                      <a:pt x="125" y="4"/>
                    </a:lnTo>
                    <a:lnTo>
                      <a:pt x="134" y="4"/>
                    </a:lnTo>
                    <a:lnTo>
                      <a:pt x="142" y="6"/>
                    </a:lnTo>
                    <a:lnTo>
                      <a:pt x="146" y="73"/>
                    </a:lnTo>
                    <a:lnTo>
                      <a:pt x="147" y="142"/>
                    </a:lnTo>
                    <a:lnTo>
                      <a:pt x="146" y="210"/>
                    </a:lnTo>
                    <a:lnTo>
                      <a:pt x="142" y="273"/>
                    </a:lnTo>
                    <a:lnTo>
                      <a:pt x="124" y="273"/>
                    </a:lnTo>
                    <a:lnTo>
                      <a:pt x="107" y="273"/>
                    </a:lnTo>
                    <a:lnTo>
                      <a:pt x="88" y="272"/>
                    </a:lnTo>
                    <a:lnTo>
                      <a:pt x="70" y="271"/>
                    </a:lnTo>
                    <a:lnTo>
                      <a:pt x="52" y="270"/>
                    </a:lnTo>
                    <a:lnTo>
                      <a:pt x="34" y="269"/>
                    </a:lnTo>
                    <a:lnTo>
                      <a:pt x="17" y="266"/>
                    </a:lnTo>
                    <a:lnTo>
                      <a:pt x="0" y="265"/>
                    </a:lnTo>
                    <a:lnTo>
                      <a:pt x="0" y="195"/>
                    </a:lnTo>
                    <a:lnTo>
                      <a:pt x="2" y="134"/>
                    </a:lnTo>
                    <a:lnTo>
                      <a:pt x="8" y="72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A589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40" name="Freeform 68"/>
              <p:cNvSpPr>
                <a:spLocks/>
              </p:cNvSpPr>
              <p:nvPr/>
            </p:nvSpPr>
            <p:spPr bwMode="auto">
              <a:xfrm>
                <a:off x="6807200" y="4062413"/>
                <a:ext cx="55563" cy="100012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26" y="4"/>
                  </a:cxn>
                  <a:cxn ang="0">
                    <a:pos x="32" y="3"/>
                  </a:cxn>
                  <a:cxn ang="0">
                    <a:pos x="40" y="3"/>
                  </a:cxn>
                  <a:cxn ang="0">
                    <a:pos x="47" y="2"/>
                  </a:cxn>
                  <a:cxn ang="0">
                    <a:pos x="53" y="1"/>
                  </a:cxn>
                  <a:cxn ang="0">
                    <a:pos x="60" y="1"/>
                  </a:cxn>
                  <a:cxn ang="0">
                    <a:pos x="66" y="0"/>
                  </a:cxn>
                  <a:cxn ang="0">
                    <a:pos x="73" y="0"/>
                  </a:cxn>
                  <a:cxn ang="0">
                    <a:pos x="81" y="1"/>
                  </a:cxn>
                  <a:cxn ang="0">
                    <a:pos x="89" y="1"/>
                  </a:cxn>
                  <a:cxn ang="0">
                    <a:pos x="96" y="2"/>
                  </a:cxn>
                  <a:cxn ang="0">
                    <a:pos x="105" y="2"/>
                  </a:cxn>
                  <a:cxn ang="0">
                    <a:pos x="113" y="3"/>
                  </a:cxn>
                  <a:cxn ang="0">
                    <a:pos x="121" y="4"/>
                  </a:cxn>
                  <a:cxn ang="0">
                    <a:pos x="128" y="4"/>
                  </a:cxn>
                  <a:cxn ang="0">
                    <a:pos x="137" y="6"/>
                  </a:cxn>
                  <a:cxn ang="0">
                    <a:pos x="139" y="67"/>
                  </a:cxn>
                  <a:cxn ang="0">
                    <a:pos x="140" y="131"/>
                  </a:cxn>
                  <a:cxn ang="0">
                    <a:pos x="139" y="194"/>
                  </a:cxn>
                  <a:cxn ang="0">
                    <a:pos x="137" y="253"/>
                  </a:cxn>
                  <a:cxn ang="0">
                    <a:pos x="119" y="253"/>
                  </a:cxn>
                  <a:cxn ang="0">
                    <a:pos x="102" y="253"/>
                  </a:cxn>
                  <a:cxn ang="0">
                    <a:pos x="84" y="252"/>
                  </a:cxn>
                  <a:cxn ang="0">
                    <a:pos x="67" y="251"/>
                  </a:cxn>
                  <a:cxn ang="0">
                    <a:pos x="49" y="250"/>
                  </a:cxn>
                  <a:cxn ang="0">
                    <a:pos x="32" y="248"/>
                  </a:cxn>
                  <a:cxn ang="0">
                    <a:pos x="16" y="247"/>
                  </a:cxn>
                  <a:cxn ang="0">
                    <a:pos x="0" y="246"/>
                  </a:cxn>
                  <a:cxn ang="0">
                    <a:pos x="0" y="182"/>
                  </a:cxn>
                  <a:cxn ang="0">
                    <a:pos x="2" y="124"/>
                  </a:cxn>
                  <a:cxn ang="0">
                    <a:pos x="8" y="67"/>
                  </a:cxn>
                  <a:cxn ang="0">
                    <a:pos x="19" y="4"/>
                  </a:cxn>
                </a:cxnLst>
                <a:rect l="0" t="0" r="r" b="b"/>
                <a:pathLst>
                  <a:path w="140" h="253">
                    <a:moveTo>
                      <a:pt x="19" y="4"/>
                    </a:moveTo>
                    <a:lnTo>
                      <a:pt x="26" y="4"/>
                    </a:lnTo>
                    <a:lnTo>
                      <a:pt x="32" y="3"/>
                    </a:lnTo>
                    <a:lnTo>
                      <a:pt x="40" y="3"/>
                    </a:lnTo>
                    <a:lnTo>
                      <a:pt x="47" y="2"/>
                    </a:lnTo>
                    <a:lnTo>
                      <a:pt x="53" y="1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81" y="1"/>
                    </a:lnTo>
                    <a:lnTo>
                      <a:pt x="89" y="1"/>
                    </a:lnTo>
                    <a:lnTo>
                      <a:pt x="96" y="2"/>
                    </a:lnTo>
                    <a:lnTo>
                      <a:pt x="105" y="2"/>
                    </a:lnTo>
                    <a:lnTo>
                      <a:pt x="113" y="3"/>
                    </a:lnTo>
                    <a:lnTo>
                      <a:pt x="121" y="4"/>
                    </a:lnTo>
                    <a:lnTo>
                      <a:pt x="128" y="4"/>
                    </a:lnTo>
                    <a:lnTo>
                      <a:pt x="137" y="6"/>
                    </a:lnTo>
                    <a:lnTo>
                      <a:pt x="139" y="67"/>
                    </a:lnTo>
                    <a:lnTo>
                      <a:pt x="140" y="131"/>
                    </a:lnTo>
                    <a:lnTo>
                      <a:pt x="139" y="194"/>
                    </a:lnTo>
                    <a:lnTo>
                      <a:pt x="137" y="253"/>
                    </a:lnTo>
                    <a:lnTo>
                      <a:pt x="119" y="253"/>
                    </a:lnTo>
                    <a:lnTo>
                      <a:pt x="102" y="253"/>
                    </a:lnTo>
                    <a:lnTo>
                      <a:pt x="84" y="252"/>
                    </a:lnTo>
                    <a:lnTo>
                      <a:pt x="67" y="251"/>
                    </a:lnTo>
                    <a:lnTo>
                      <a:pt x="49" y="250"/>
                    </a:lnTo>
                    <a:lnTo>
                      <a:pt x="32" y="248"/>
                    </a:lnTo>
                    <a:lnTo>
                      <a:pt x="16" y="247"/>
                    </a:lnTo>
                    <a:lnTo>
                      <a:pt x="0" y="246"/>
                    </a:lnTo>
                    <a:lnTo>
                      <a:pt x="0" y="182"/>
                    </a:lnTo>
                    <a:lnTo>
                      <a:pt x="2" y="124"/>
                    </a:lnTo>
                    <a:lnTo>
                      <a:pt x="8" y="67"/>
                    </a:lnTo>
                    <a:lnTo>
                      <a:pt x="19" y="4"/>
                    </a:lnTo>
                    <a:close/>
                  </a:path>
                </a:pathLst>
              </a:custGeom>
              <a:solidFill>
                <a:srgbClr val="AA91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41" name="Freeform 69"/>
              <p:cNvSpPr>
                <a:spLocks/>
              </p:cNvSpPr>
              <p:nvPr/>
            </p:nvSpPr>
            <p:spPr bwMode="auto">
              <a:xfrm>
                <a:off x="6808788" y="4062413"/>
                <a:ext cx="52388" cy="9207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25" y="4"/>
                  </a:cxn>
                  <a:cxn ang="0">
                    <a:pos x="31" y="3"/>
                  </a:cxn>
                  <a:cxn ang="0">
                    <a:pos x="38" y="3"/>
                  </a:cxn>
                  <a:cxn ang="0">
                    <a:pos x="44" y="2"/>
                  </a:cxn>
                  <a:cxn ang="0">
                    <a:pos x="50" y="2"/>
                  </a:cxn>
                  <a:cxn ang="0">
                    <a:pos x="55" y="1"/>
                  </a:cxn>
                  <a:cxn ang="0">
                    <a:pos x="63" y="1"/>
                  </a:cxn>
                  <a:cxn ang="0">
                    <a:pos x="68" y="0"/>
                  </a:cxn>
                  <a:cxn ang="0">
                    <a:pos x="76" y="1"/>
                  </a:cxn>
                  <a:cxn ang="0">
                    <a:pos x="84" y="1"/>
                  </a:cxn>
                  <a:cxn ang="0">
                    <a:pos x="91" y="2"/>
                  </a:cxn>
                  <a:cxn ang="0">
                    <a:pos x="99" y="2"/>
                  </a:cxn>
                  <a:cxn ang="0">
                    <a:pos x="106" y="3"/>
                  </a:cxn>
                  <a:cxn ang="0">
                    <a:pos x="115" y="4"/>
                  </a:cxn>
                  <a:cxn ang="0">
                    <a:pos x="122" y="4"/>
                  </a:cxn>
                  <a:cxn ang="0">
                    <a:pos x="130" y="6"/>
                  </a:cxn>
                  <a:cxn ang="0">
                    <a:pos x="132" y="61"/>
                  </a:cxn>
                  <a:cxn ang="0">
                    <a:pos x="132" y="120"/>
                  </a:cxn>
                  <a:cxn ang="0">
                    <a:pos x="132" y="179"/>
                  </a:cxn>
                  <a:cxn ang="0">
                    <a:pos x="130" y="233"/>
                  </a:cxn>
                  <a:cxn ang="0">
                    <a:pos x="113" y="233"/>
                  </a:cxn>
                  <a:cxn ang="0">
                    <a:pos x="97" y="233"/>
                  </a:cxn>
                  <a:cxn ang="0">
                    <a:pos x="80" y="232"/>
                  </a:cxn>
                  <a:cxn ang="0">
                    <a:pos x="64" y="232"/>
                  </a:cxn>
                  <a:cxn ang="0">
                    <a:pos x="47" y="231"/>
                  </a:cxn>
                  <a:cxn ang="0">
                    <a:pos x="31" y="229"/>
                  </a:cxn>
                  <a:cxn ang="0">
                    <a:pos x="15" y="228"/>
                  </a:cxn>
                  <a:cxn ang="0">
                    <a:pos x="0" y="227"/>
                  </a:cxn>
                  <a:cxn ang="0">
                    <a:pos x="0" y="168"/>
                  </a:cxn>
                  <a:cxn ang="0">
                    <a:pos x="1" y="115"/>
                  </a:cxn>
                  <a:cxn ang="0">
                    <a:pos x="6" y="62"/>
                  </a:cxn>
                  <a:cxn ang="0">
                    <a:pos x="18" y="4"/>
                  </a:cxn>
                </a:cxnLst>
                <a:rect l="0" t="0" r="r" b="b"/>
                <a:pathLst>
                  <a:path w="132" h="233">
                    <a:moveTo>
                      <a:pt x="18" y="4"/>
                    </a:moveTo>
                    <a:lnTo>
                      <a:pt x="25" y="4"/>
                    </a:lnTo>
                    <a:lnTo>
                      <a:pt x="31" y="3"/>
                    </a:lnTo>
                    <a:lnTo>
                      <a:pt x="38" y="3"/>
                    </a:lnTo>
                    <a:lnTo>
                      <a:pt x="44" y="2"/>
                    </a:lnTo>
                    <a:lnTo>
                      <a:pt x="50" y="2"/>
                    </a:lnTo>
                    <a:lnTo>
                      <a:pt x="55" y="1"/>
                    </a:lnTo>
                    <a:lnTo>
                      <a:pt x="63" y="1"/>
                    </a:lnTo>
                    <a:lnTo>
                      <a:pt x="68" y="0"/>
                    </a:lnTo>
                    <a:lnTo>
                      <a:pt x="76" y="1"/>
                    </a:lnTo>
                    <a:lnTo>
                      <a:pt x="84" y="1"/>
                    </a:lnTo>
                    <a:lnTo>
                      <a:pt x="91" y="2"/>
                    </a:lnTo>
                    <a:lnTo>
                      <a:pt x="99" y="2"/>
                    </a:lnTo>
                    <a:lnTo>
                      <a:pt x="106" y="3"/>
                    </a:lnTo>
                    <a:lnTo>
                      <a:pt x="115" y="4"/>
                    </a:lnTo>
                    <a:lnTo>
                      <a:pt x="122" y="4"/>
                    </a:lnTo>
                    <a:lnTo>
                      <a:pt x="130" y="6"/>
                    </a:lnTo>
                    <a:lnTo>
                      <a:pt x="132" y="61"/>
                    </a:lnTo>
                    <a:lnTo>
                      <a:pt x="132" y="120"/>
                    </a:lnTo>
                    <a:lnTo>
                      <a:pt x="132" y="179"/>
                    </a:lnTo>
                    <a:lnTo>
                      <a:pt x="130" y="233"/>
                    </a:lnTo>
                    <a:lnTo>
                      <a:pt x="113" y="233"/>
                    </a:lnTo>
                    <a:lnTo>
                      <a:pt x="97" y="233"/>
                    </a:lnTo>
                    <a:lnTo>
                      <a:pt x="80" y="232"/>
                    </a:lnTo>
                    <a:lnTo>
                      <a:pt x="64" y="232"/>
                    </a:lnTo>
                    <a:lnTo>
                      <a:pt x="47" y="231"/>
                    </a:lnTo>
                    <a:lnTo>
                      <a:pt x="31" y="229"/>
                    </a:lnTo>
                    <a:lnTo>
                      <a:pt x="15" y="228"/>
                    </a:lnTo>
                    <a:lnTo>
                      <a:pt x="0" y="227"/>
                    </a:lnTo>
                    <a:lnTo>
                      <a:pt x="0" y="168"/>
                    </a:lnTo>
                    <a:lnTo>
                      <a:pt x="1" y="115"/>
                    </a:lnTo>
                    <a:lnTo>
                      <a:pt x="6" y="62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AF9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42" name="Freeform 70"/>
              <p:cNvSpPr>
                <a:spLocks/>
              </p:cNvSpPr>
              <p:nvPr/>
            </p:nvSpPr>
            <p:spPr bwMode="auto">
              <a:xfrm>
                <a:off x="6808788" y="4062413"/>
                <a:ext cx="50800" cy="84137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4" y="3"/>
                  </a:cxn>
                  <a:cxn ang="0">
                    <a:pos x="30" y="2"/>
                  </a:cxn>
                  <a:cxn ang="0">
                    <a:pos x="36" y="2"/>
                  </a:cxn>
                  <a:cxn ang="0">
                    <a:pos x="43" y="1"/>
                  </a:cxn>
                  <a:cxn ang="0">
                    <a:pos x="49" y="1"/>
                  </a:cxn>
                  <a:cxn ang="0">
                    <a:pos x="54" y="1"/>
                  </a:cxn>
                  <a:cxn ang="0">
                    <a:pos x="60" y="0"/>
                  </a:cxn>
                  <a:cxn ang="0">
                    <a:pos x="66" y="0"/>
                  </a:cxn>
                  <a:cxn ang="0">
                    <a:pos x="73" y="0"/>
                  </a:cxn>
                  <a:cxn ang="0">
                    <a:pos x="82" y="1"/>
                  </a:cxn>
                  <a:cxn ang="0">
                    <a:pos x="89" y="1"/>
                  </a:cxn>
                  <a:cxn ang="0">
                    <a:pos x="96" y="1"/>
                  </a:cxn>
                  <a:cxn ang="0">
                    <a:pos x="103" y="2"/>
                  </a:cxn>
                  <a:cxn ang="0">
                    <a:pos x="110" y="2"/>
                  </a:cxn>
                  <a:cxn ang="0">
                    <a:pos x="117" y="3"/>
                  </a:cxn>
                  <a:cxn ang="0">
                    <a:pos x="124" y="3"/>
                  </a:cxn>
                  <a:cxn ang="0">
                    <a:pos x="127" y="56"/>
                  </a:cxn>
                  <a:cxn ang="0">
                    <a:pos x="127" y="109"/>
                  </a:cxn>
                  <a:cxn ang="0">
                    <a:pos x="127" y="161"/>
                  </a:cxn>
                  <a:cxn ang="0">
                    <a:pos x="124" y="211"/>
                  </a:cxn>
                  <a:cxn ang="0">
                    <a:pos x="109" y="211"/>
                  </a:cxn>
                  <a:cxn ang="0">
                    <a:pos x="92" y="211"/>
                  </a:cxn>
                  <a:cxn ang="0">
                    <a:pos x="77" y="211"/>
                  </a:cxn>
                  <a:cxn ang="0">
                    <a:pos x="62" y="209"/>
                  </a:cxn>
                  <a:cxn ang="0">
                    <a:pos x="45" y="209"/>
                  </a:cxn>
                  <a:cxn ang="0">
                    <a:pos x="30" y="208"/>
                  </a:cxn>
                  <a:cxn ang="0">
                    <a:pos x="15" y="207"/>
                  </a:cxn>
                  <a:cxn ang="0">
                    <a:pos x="0" y="206"/>
                  </a:cxn>
                  <a:cxn ang="0">
                    <a:pos x="0" y="153"/>
                  </a:cxn>
                  <a:cxn ang="0">
                    <a:pos x="1" y="104"/>
                  </a:cxn>
                  <a:cxn ang="0">
                    <a:pos x="6" y="57"/>
                  </a:cxn>
                  <a:cxn ang="0">
                    <a:pos x="18" y="3"/>
                  </a:cxn>
                </a:cxnLst>
                <a:rect l="0" t="0" r="r" b="b"/>
                <a:pathLst>
                  <a:path w="127" h="211">
                    <a:moveTo>
                      <a:pt x="18" y="3"/>
                    </a:moveTo>
                    <a:lnTo>
                      <a:pt x="24" y="3"/>
                    </a:lnTo>
                    <a:lnTo>
                      <a:pt x="30" y="2"/>
                    </a:lnTo>
                    <a:lnTo>
                      <a:pt x="36" y="2"/>
                    </a:lnTo>
                    <a:lnTo>
                      <a:pt x="43" y="1"/>
                    </a:lnTo>
                    <a:lnTo>
                      <a:pt x="49" y="1"/>
                    </a:lnTo>
                    <a:lnTo>
                      <a:pt x="54" y="1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82" y="1"/>
                    </a:lnTo>
                    <a:lnTo>
                      <a:pt x="89" y="1"/>
                    </a:lnTo>
                    <a:lnTo>
                      <a:pt x="96" y="1"/>
                    </a:lnTo>
                    <a:lnTo>
                      <a:pt x="103" y="2"/>
                    </a:lnTo>
                    <a:lnTo>
                      <a:pt x="110" y="2"/>
                    </a:lnTo>
                    <a:lnTo>
                      <a:pt x="117" y="3"/>
                    </a:lnTo>
                    <a:lnTo>
                      <a:pt x="124" y="3"/>
                    </a:lnTo>
                    <a:lnTo>
                      <a:pt x="127" y="56"/>
                    </a:lnTo>
                    <a:lnTo>
                      <a:pt x="127" y="109"/>
                    </a:lnTo>
                    <a:lnTo>
                      <a:pt x="127" y="161"/>
                    </a:lnTo>
                    <a:lnTo>
                      <a:pt x="124" y="211"/>
                    </a:lnTo>
                    <a:lnTo>
                      <a:pt x="109" y="211"/>
                    </a:lnTo>
                    <a:lnTo>
                      <a:pt x="92" y="211"/>
                    </a:lnTo>
                    <a:lnTo>
                      <a:pt x="77" y="211"/>
                    </a:lnTo>
                    <a:lnTo>
                      <a:pt x="62" y="209"/>
                    </a:lnTo>
                    <a:lnTo>
                      <a:pt x="45" y="209"/>
                    </a:lnTo>
                    <a:lnTo>
                      <a:pt x="30" y="208"/>
                    </a:lnTo>
                    <a:lnTo>
                      <a:pt x="15" y="207"/>
                    </a:lnTo>
                    <a:lnTo>
                      <a:pt x="0" y="206"/>
                    </a:lnTo>
                    <a:lnTo>
                      <a:pt x="0" y="153"/>
                    </a:lnTo>
                    <a:lnTo>
                      <a:pt x="1" y="104"/>
                    </a:lnTo>
                    <a:lnTo>
                      <a:pt x="6" y="57"/>
                    </a:lnTo>
                    <a:lnTo>
                      <a:pt x="18" y="3"/>
                    </a:lnTo>
                    <a:close/>
                  </a:path>
                </a:pathLst>
              </a:custGeom>
              <a:solidFill>
                <a:srgbClr val="B59E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43" name="Freeform 71"/>
              <p:cNvSpPr>
                <a:spLocks/>
              </p:cNvSpPr>
              <p:nvPr/>
            </p:nvSpPr>
            <p:spPr bwMode="auto">
              <a:xfrm>
                <a:off x="6810375" y="4062413"/>
                <a:ext cx="47625" cy="76200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23" y="3"/>
                  </a:cxn>
                  <a:cxn ang="0">
                    <a:pos x="29" y="2"/>
                  </a:cxn>
                  <a:cxn ang="0">
                    <a:pos x="35" y="2"/>
                  </a:cxn>
                  <a:cxn ang="0">
                    <a:pos x="41" y="1"/>
                  </a:cxn>
                  <a:cxn ang="0">
                    <a:pos x="45" y="1"/>
                  </a:cxn>
                  <a:cxn ang="0">
                    <a:pos x="51" y="1"/>
                  </a:cxn>
                  <a:cxn ang="0">
                    <a:pos x="57" y="0"/>
                  </a:cxn>
                  <a:cxn ang="0">
                    <a:pos x="63" y="0"/>
                  </a:cxn>
                  <a:cxn ang="0">
                    <a:pos x="70" y="0"/>
                  </a:cxn>
                  <a:cxn ang="0">
                    <a:pos x="77" y="1"/>
                  </a:cxn>
                  <a:cxn ang="0">
                    <a:pos x="84" y="1"/>
                  </a:cxn>
                  <a:cxn ang="0">
                    <a:pos x="91" y="1"/>
                  </a:cxn>
                  <a:cxn ang="0">
                    <a:pos x="97" y="2"/>
                  </a:cxn>
                  <a:cxn ang="0">
                    <a:pos x="104" y="2"/>
                  </a:cxn>
                  <a:cxn ang="0">
                    <a:pos x="112" y="3"/>
                  </a:cxn>
                  <a:cxn ang="0">
                    <a:pos x="119" y="3"/>
                  </a:cxn>
                  <a:cxn ang="0">
                    <a:pos x="120" y="50"/>
                  </a:cxn>
                  <a:cxn ang="0">
                    <a:pos x="121" y="97"/>
                  </a:cxn>
                  <a:cxn ang="0">
                    <a:pos x="121" y="146"/>
                  </a:cxn>
                  <a:cxn ang="0">
                    <a:pos x="119" y="191"/>
                  </a:cxn>
                  <a:cxn ang="0">
                    <a:pos x="103" y="192"/>
                  </a:cxn>
                  <a:cxn ang="0">
                    <a:pos x="89" y="192"/>
                  </a:cxn>
                  <a:cxn ang="0">
                    <a:pos x="74" y="191"/>
                  </a:cxn>
                  <a:cxn ang="0">
                    <a:pos x="58" y="191"/>
                  </a:cxn>
                  <a:cxn ang="0">
                    <a:pos x="44" y="189"/>
                  </a:cxn>
                  <a:cxn ang="0">
                    <a:pos x="29" y="189"/>
                  </a:cxn>
                  <a:cxn ang="0">
                    <a:pos x="15" y="188"/>
                  </a:cxn>
                  <a:cxn ang="0">
                    <a:pos x="0" y="187"/>
                  </a:cxn>
                  <a:cxn ang="0">
                    <a:pos x="0" y="138"/>
                  </a:cxn>
                  <a:cxn ang="0">
                    <a:pos x="2" y="95"/>
                  </a:cxn>
                  <a:cxn ang="0">
                    <a:pos x="6" y="51"/>
                  </a:cxn>
                  <a:cxn ang="0">
                    <a:pos x="17" y="3"/>
                  </a:cxn>
                </a:cxnLst>
                <a:rect l="0" t="0" r="r" b="b"/>
                <a:pathLst>
                  <a:path w="121" h="192">
                    <a:moveTo>
                      <a:pt x="17" y="3"/>
                    </a:moveTo>
                    <a:lnTo>
                      <a:pt x="23" y="3"/>
                    </a:lnTo>
                    <a:lnTo>
                      <a:pt x="29" y="2"/>
                    </a:lnTo>
                    <a:lnTo>
                      <a:pt x="35" y="2"/>
                    </a:lnTo>
                    <a:lnTo>
                      <a:pt x="41" y="1"/>
                    </a:lnTo>
                    <a:lnTo>
                      <a:pt x="45" y="1"/>
                    </a:lnTo>
                    <a:lnTo>
                      <a:pt x="51" y="1"/>
                    </a:lnTo>
                    <a:lnTo>
                      <a:pt x="57" y="0"/>
                    </a:lnTo>
                    <a:lnTo>
                      <a:pt x="63" y="0"/>
                    </a:lnTo>
                    <a:lnTo>
                      <a:pt x="70" y="0"/>
                    </a:lnTo>
                    <a:lnTo>
                      <a:pt x="77" y="1"/>
                    </a:lnTo>
                    <a:lnTo>
                      <a:pt x="84" y="1"/>
                    </a:lnTo>
                    <a:lnTo>
                      <a:pt x="91" y="1"/>
                    </a:lnTo>
                    <a:lnTo>
                      <a:pt x="97" y="2"/>
                    </a:lnTo>
                    <a:lnTo>
                      <a:pt x="104" y="2"/>
                    </a:lnTo>
                    <a:lnTo>
                      <a:pt x="112" y="3"/>
                    </a:lnTo>
                    <a:lnTo>
                      <a:pt x="119" y="3"/>
                    </a:lnTo>
                    <a:lnTo>
                      <a:pt x="120" y="50"/>
                    </a:lnTo>
                    <a:lnTo>
                      <a:pt x="121" y="97"/>
                    </a:lnTo>
                    <a:lnTo>
                      <a:pt x="121" y="146"/>
                    </a:lnTo>
                    <a:lnTo>
                      <a:pt x="119" y="191"/>
                    </a:lnTo>
                    <a:lnTo>
                      <a:pt x="103" y="192"/>
                    </a:lnTo>
                    <a:lnTo>
                      <a:pt x="89" y="192"/>
                    </a:lnTo>
                    <a:lnTo>
                      <a:pt x="74" y="191"/>
                    </a:lnTo>
                    <a:lnTo>
                      <a:pt x="58" y="191"/>
                    </a:lnTo>
                    <a:lnTo>
                      <a:pt x="44" y="189"/>
                    </a:lnTo>
                    <a:lnTo>
                      <a:pt x="29" y="189"/>
                    </a:lnTo>
                    <a:lnTo>
                      <a:pt x="15" y="188"/>
                    </a:lnTo>
                    <a:lnTo>
                      <a:pt x="0" y="187"/>
                    </a:lnTo>
                    <a:lnTo>
                      <a:pt x="0" y="138"/>
                    </a:lnTo>
                    <a:lnTo>
                      <a:pt x="2" y="95"/>
                    </a:lnTo>
                    <a:lnTo>
                      <a:pt x="6" y="51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AA5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44" name="Freeform 72"/>
              <p:cNvSpPr>
                <a:spLocks/>
              </p:cNvSpPr>
              <p:nvPr/>
            </p:nvSpPr>
            <p:spPr bwMode="auto">
              <a:xfrm>
                <a:off x="6810375" y="4062413"/>
                <a:ext cx="46038" cy="68262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21" y="3"/>
                  </a:cxn>
                  <a:cxn ang="0">
                    <a:pos x="26" y="2"/>
                  </a:cxn>
                  <a:cxn ang="0">
                    <a:pos x="32" y="2"/>
                  </a:cxn>
                  <a:cxn ang="0">
                    <a:pos x="38" y="1"/>
                  </a:cxn>
                  <a:cxn ang="0">
                    <a:pos x="42" y="1"/>
                  </a:cxn>
                  <a:cxn ang="0">
                    <a:pos x="48" y="1"/>
                  </a:cxn>
                  <a:cxn ang="0">
                    <a:pos x="53" y="0"/>
                  </a:cxn>
                  <a:cxn ang="0">
                    <a:pos x="59" y="0"/>
                  </a:cxn>
                  <a:cxn ang="0">
                    <a:pos x="66" y="0"/>
                  </a:cxn>
                  <a:cxn ang="0">
                    <a:pos x="72" y="1"/>
                  </a:cxn>
                  <a:cxn ang="0">
                    <a:pos x="79" y="1"/>
                  </a:cxn>
                  <a:cxn ang="0">
                    <a:pos x="86" y="1"/>
                  </a:cxn>
                  <a:cxn ang="0">
                    <a:pos x="92" y="2"/>
                  </a:cxn>
                  <a:cxn ang="0">
                    <a:pos x="99" y="2"/>
                  </a:cxn>
                  <a:cxn ang="0">
                    <a:pos x="105" y="3"/>
                  </a:cxn>
                  <a:cxn ang="0">
                    <a:pos x="112" y="3"/>
                  </a:cxn>
                  <a:cxn ang="0">
                    <a:pos x="113" y="44"/>
                  </a:cxn>
                  <a:cxn ang="0">
                    <a:pos x="114" y="86"/>
                  </a:cxn>
                  <a:cxn ang="0">
                    <a:pos x="113" y="129"/>
                  </a:cxn>
                  <a:cxn ang="0">
                    <a:pos x="112" y="170"/>
                  </a:cxn>
                  <a:cxn ang="0">
                    <a:pos x="98" y="170"/>
                  </a:cxn>
                  <a:cxn ang="0">
                    <a:pos x="84" y="170"/>
                  </a:cxn>
                  <a:cxn ang="0">
                    <a:pos x="70" y="170"/>
                  </a:cxn>
                  <a:cxn ang="0">
                    <a:pos x="55" y="170"/>
                  </a:cxn>
                  <a:cxn ang="0">
                    <a:pos x="41" y="169"/>
                  </a:cxn>
                  <a:cxn ang="0">
                    <a:pos x="27" y="169"/>
                  </a:cxn>
                  <a:cxn ang="0">
                    <a:pos x="13" y="168"/>
                  </a:cxn>
                  <a:cxn ang="0">
                    <a:pos x="0" y="168"/>
                  </a:cxn>
                  <a:cxn ang="0">
                    <a:pos x="0" y="124"/>
                  </a:cxn>
                  <a:cxn ang="0">
                    <a:pos x="1" y="85"/>
                  </a:cxn>
                  <a:cxn ang="0">
                    <a:pos x="4" y="46"/>
                  </a:cxn>
                  <a:cxn ang="0">
                    <a:pos x="15" y="3"/>
                  </a:cxn>
                </a:cxnLst>
                <a:rect l="0" t="0" r="r" b="b"/>
                <a:pathLst>
                  <a:path w="114" h="170">
                    <a:moveTo>
                      <a:pt x="15" y="3"/>
                    </a:moveTo>
                    <a:lnTo>
                      <a:pt x="21" y="3"/>
                    </a:lnTo>
                    <a:lnTo>
                      <a:pt x="26" y="2"/>
                    </a:lnTo>
                    <a:lnTo>
                      <a:pt x="32" y="2"/>
                    </a:lnTo>
                    <a:lnTo>
                      <a:pt x="38" y="1"/>
                    </a:lnTo>
                    <a:lnTo>
                      <a:pt x="42" y="1"/>
                    </a:lnTo>
                    <a:lnTo>
                      <a:pt x="48" y="1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72" y="1"/>
                    </a:lnTo>
                    <a:lnTo>
                      <a:pt x="79" y="1"/>
                    </a:lnTo>
                    <a:lnTo>
                      <a:pt x="86" y="1"/>
                    </a:lnTo>
                    <a:lnTo>
                      <a:pt x="92" y="2"/>
                    </a:lnTo>
                    <a:lnTo>
                      <a:pt x="99" y="2"/>
                    </a:lnTo>
                    <a:lnTo>
                      <a:pt x="105" y="3"/>
                    </a:lnTo>
                    <a:lnTo>
                      <a:pt x="112" y="3"/>
                    </a:lnTo>
                    <a:lnTo>
                      <a:pt x="113" y="44"/>
                    </a:lnTo>
                    <a:lnTo>
                      <a:pt x="114" y="86"/>
                    </a:lnTo>
                    <a:lnTo>
                      <a:pt x="113" y="129"/>
                    </a:lnTo>
                    <a:lnTo>
                      <a:pt x="112" y="170"/>
                    </a:lnTo>
                    <a:lnTo>
                      <a:pt x="98" y="170"/>
                    </a:lnTo>
                    <a:lnTo>
                      <a:pt x="84" y="170"/>
                    </a:lnTo>
                    <a:lnTo>
                      <a:pt x="70" y="170"/>
                    </a:lnTo>
                    <a:lnTo>
                      <a:pt x="55" y="170"/>
                    </a:lnTo>
                    <a:lnTo>
                      <a:pt x="41" y="169"/>
                    </a:lnTo>
                    <a:lnTo>
                      <a:pt x="27" y="169"/>
                    </a:lnTo>
                    <a:lnTo>
                      <a:pt x="13" y="168"/>
                    </a:lnTo>
                    <a:lnTo>
                      <a:pt x="0" y="168"/>
                    </a:lnTo>
                    <a:lnTo>
                      <a:pt x="0" y="124"/>
                    </a:lnTo>
                    <a:lnTo>
                      <a:pt x="1" y="85"/>
                    </a:lnTo>
                    <a:lnTo>
                      <a:pt x="4" y="46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BFAD9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45" name="Freeform 73"/>
              <p:cNvSpPr>
                <a:spLocks/>
              </p:cNvSpPr>
              <p:nvPr/>
            </p:nvSpPr>
            <p:spPr bwMode="auto">
              <a:xfrm>
                <a:off x="6811963" y="4062413"/>
                <a:ext cx="42863" cy="60325"/>
              </a:xfrm>
              <a:custGeom>
                <a:avLst/>
                <a:gdLst/>
                <a:ahLst/>
                <a:cxnLst>
                  <a:cxn ang="0">
                    <a:pos x="13" y="3"/>
                  </a:cxn>
                  <a:cxn ang="0">
                    <a:pos x="19" y="3"/>
                  </a:cxn>
                  <a:cxn ang="0">
                    <a:pos x="24" y="2"/>
                  </a:cxn>
                  <a:cxn ang="0">
                    <a:pos x="30" y="2"/>
                  </a:cxn>
                  <a:cxn ang="0">
                    <a:pos x="34" y="1"/>
                  </a:cxn>
                  <a:cxn ang="0">
                    <a:pos x="40" y="1"/>
                  </a:cxn>
                  <a:cxn ang="0">
                    <a:pos x="45" y="1"/>
                  </a:cxn>
                  <a:cxn ang="0">
                    <a:pos x="51" y="0"/>
                  </a:cxn>
                  <a:cxn ang="0">
                    <a:pos x="56" y="0"/>
                  </a:cxn>
                  <a:cxn ang="0">
                    <a:pos x="62" y="0"/>
                  </a:cxn>
                  <a:cxn ang="0">
                    <a:pos x="69" y="1"/>
                  </a:cxn>
                  <a:cxn ang="0">
                    <a:pos x="75" y="1"/>
                  </a:cxn>
                  <a:cxn ang="0">
                    <a:pos x="81" y="1"/>
                  </a:cxn>
                  <a:cxn ang="0">
                    <a:pos x="86" y="2"/>
                  </a:cxn>
                  <a:cxn ang="0">
                    <a:pos x="94" y="2"/>
                  </a:cxn>
                  <a:cxn ang="0">
                    <a:pos x="99" y="3"/>
                  </a:cxn>
                  <a:cxn ang="0">
                    <a:pos x="105" y="3"/>
                  </a:cxn>
                  <a:cxn ang="0">
                    <a:pos x="107" y="39"/>
                  </a:cxn>
                  <a:cxn ang="0">
                    <a:pos x="108" y="76"/>
                  </a:cxn>
                  <a:cxn ang="0">
                    <a:pos x="107" y="114"/>
                  </a:cxn>
                  <a:cxn ang="0">
                    <a:pos x="105" y="150"/>
                  </a:cxn>
                  <a:cxn ang="0">
                    <a:pos x="92" y="150"/>
                  </a:cxn>
                  <a:cxn ang="0">
                    <a:pos x="79" y="150"/>
                  </a:cxn>
                  <a:cxn ang="0">
                    <a:pos x="65" y="150"/>
                  </a:cxn>
                  <a:cxn ang="0">
                    <a:pos x="52" y="150"/>
                  </a:cxn>
                  <a:cxn ang="0">
                    <a:pos x="39" y="150"/>
                  </a:cxn>
                  <a:cxn ang="0">
                    <a:pos x="26" y="150"/>
                  </a:cxn>
                  <a:cxn ang="0">
                    <a:pos x="13" y="149"/>
                  </a:cxn>
                  <a:cxn ang="0">
                    <a:pos x="0" y="149"/>
                  </a:cxn>
                  <a:cxn ang="0">
                    <a:pos x="0" y="110"/>
                  </a:cxn>
                  <a:cxn ang="0">
                    <a:pos x="0" y="76"/>
                  </a:cxn>
                  <a:cxn ang="0">
                    <a:pos x="4" y="41"/>
                  </a:cxn>
                  <a:cxn ang="0">
                    <a:pos x="13" y="3"/>
                  </a:cxn>
                </a:cxnLst>
                <a:rect l="0" t="0" r="r" b="b"/>
                <a:pathLst>
                  <a:path w="108" h="150">
                    <a:moveTo>
                      <a:pt x="13" y="3"/>
                    </a:moveTo>
                    <a:lnTo>
                      <a:pt x="19" y="3"/>
                    </a:lnTo>
                    <a:lnTo>
                      <a:pt x="24" y="2"/>
                    </a:lnTo>
                    <a:lnTo>
                      <a:pt x="30" y="2"/>
                    </a:lnTo>
                    <a:lnTo>
                      <a:pt x="34" y="1"/>
                    </a:lnTo>
                    <a:lnTo>
                      <a:pt x="40" y="1"/>
                    </a:lnTo>
                    <a:lnTo>
                      <a:pt x="45" y="1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62" y="0"/>
                    </a:lnTo>
                    <a:lnTo>
                      <a:pt x="69" y="1"/>
                    </a:lnTo>
                    <a:lnTo>
                      <a:pt x="75" y="1"/>
                    </a:lnTo>
                    <a:lnTo>
                      <a:pt x="81" y="1"/>
                    </a:lnTo>
                    <a:lnTo>
                      <a:pt x="86" y="2"/>
                    </a:lnTo>
                    <a:lnTo>
                      <a:pt x="94" y="2"/>
                    </a:lnTo>
                    <a:lnTo>
                      <a:pt x="99" y="3"/>
                    </a:lnTo>
                    <a:lnTo>
                      <a:pt x="105" y="3"/>
                    </a:lnTo>
                    <a:lnTo>
                      <a:pt x="107" y="39"/>
                    </a:lnTo>
                    <a:lnTo>
                      <a:pt x="108" y="76"/>
                    </a:lnTo>
                    <a:lnTo>
                      <a:pt x="107" y="114"/>
                    </a:lnTo>
                    <a:lnTo>
                      <a:pt x="105" y="150"/>
                    </a:lnTo>
                    <a:lnTo>
                      <a:pt x="92" y="150"/>
                    </a:lnTo>
                    <a:lnTo>
                      <a:pt x="79" y="150"/>
                    </a:lnTo>
                    <a:lnTo>
                      <a:pt x="65" y="150"/>
                    </a:lnTo>
                    <a:lnTo>
                      <a:pt x="52" y="150"/>
                    </a:lnTo>
                    <a:lnTo>
                      <a:pt x="39" y="150"/>
                    </a:lnTo>
                    <a:lnTo>
                      <a:pt x="26" y="150"/>
                    </a:lnTo>
                    <a:lnTo>
                      <a:pt x="13" y="149"/>
                    </a:lnTo>
                    <a:lnTo>
                      <a:pt x="0" y="149"/>
                    </a:lnTo>
                    <a:lnTo>
                      <a:pt x="0" y="110"/>
                    </a:lnTo>
                    <a:lnTo>
                      <a:pt x="0" y="76"/>
                    </a:lnTo>
                    <a:lnTo>
                      <a:pt x="4" y="41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4B7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46" name="Freeform 74"/>
              <p:cNvSpPr>
                <a:spLocks/>
              </p:cNvSpPr>
              <p:nvPr/>
            </p:nvSpPr>
            <p:spPr bwMode="auto">
              <a:xfrm>
                <a:off x="6811963" y="4062413"/>
                <a:ext cx="41275" cy="52387"/>
              </a:xfrm>
              <a:custGeom>
                <a:avLst/>
                <a:gdLst/>
                <a:ahLst/>
                <a:cxnLst>
                  <a:cxn ang="0">
                    <a:pos x="13" y="3"/>
                  </a:cxn>
                  <a:cxn ang="0">
                    <a:pos x="18" y="3"/>
                  </a:cxn>
                  <a:cxn ang="0">
                    <a:pos x="24" y="2"/>
                  </a:cxn>
                  <a:cxn ang="0">
                    <a:pos x="29" y="2"/>
                  </a:cxn>
                  <a:cxn ang="0">
                    <a:pos x="33" y="1"/>
                  </a:cxn>
                  <a:cxn ang="0">
                    <a:pos x="39" y="1"/>
                  </a:cxn>
                  <a:cxn ang="0">
                    <a:pos x="44" y="1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9" y="0"/>
                  </a:cxn>
                  <a:cxn ang="0">
                    <a:pos x="65" y="1"/>
                  </a:cxn>
                  <a:cxn ang="0">
                    <a:pos x="71" y="1"/>
                  </a:cxn>
                  <a:cxn ang="0">
                    <a:pos x="77" y="1"/>
                  </a:cxn>
                  <a:cxn ang="0">
                    <a:pos x="83" y="2"/>
                  </a:cxn>
                  <a:cxn ang="0">
                    <a:pos x="89" y="2"/>
                  </a:cxn>
                  <a:cxn ang="0">
                    <a:pos x="95" y="3"/>
                  </a:cxn>
                  <a:cxn ang="0">
                    <a:pos x="101" y="3"/>
                  </a:cxn>
                  <a:cxn ang="0">
                    <a:pos x="102" y="33"/>
                  </a:cxn>
                  <a:cxn ang="0">
                    <a:pos x="102" y="65"/>
                  </a:cxn>
                  <a:cxn ang="0">
                    <a:pos x="102" y="97"/>
                  </a:cxn>
                  <a:cxn ang="0">
                    <a:pos x="101" y="129"/>
                  </a:cxn>
                  <a:cxn ang="0">
                    <a:pos x="88" y="130"/>
                  </a:cxn>
                  <a:cxn ang="0">
                    <a:pos x="76" y="130"/>
                  </a:cxn>
                  <a:cxn ang="0">
                    <a:pos x="63" y="130"/>
                  </a:cxn>
                  <a:cxn ang="0">
                    <a:pos x="51" y="130"/>
                  </a:cxn>
                  <a:cxn ang="0">
                    <a:pos x="38" y="130"/>
                  </a:cxn>
                  <a:cxn ang="0">
                    <a:pos x="26" y="130"/>
                  </a:cxn>
                  <a:cxn ang="0">
                    <a:pos x="13" y="130"/>
                  </a:cxn>
                  <a:cxn ang="0">
                    <a:pos x="0" y="130"/>
                  </a:cxn>
                  <a:cxn ang="0">
                    <a:pos x="0" y="97"/>
                  </a:cxn>
                  <a:cxn ang="0">
                    <a:pos x="1" y="66"/>
                  </a:cxn>
                  <a:cxn ang="0">
                    <a:pos x="5" y="37"/>
                  </a:cxn>
                  <a:cxn ang="0">
                    <a:pos x="13" y="3"/>
                  </a:cxn>
                </a:cxnLst>
                <a:rect l="0" t="0" r="r" b="b"/>
                <a:pathLst>
                  <a:path w="102" h="130">
                    <a:moveTo>
                      <a:pt x="13" y="3"/>
                    </a:moveTo>
                    <a:lnTo>
                      <a:pt x="18" y="3"/>
                    </a:lnTo>
                    <a:lnTo>
                      <a:pt x="24" y="2"/>
                    </a:lnTo>
                    <a:lnTo>
                      <a:pt x="29" y="2"/>
                    </a:lnTo>
                    <a:lnTo>
                      <a:pt x="33" y="1"/>
                    </a:lnTo>
                    <a:lnTo>
                      <a:pt x="39" y="1"/>
                    </a:lnTo>
                    <a:lnTo>
                      <a:pt x="44" y="1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65" y="1"/>
                    </a:lnTo>
                    <a:lnTo>
                      <a:pt x="71" y="1"/>
                    </a:lnTo>
                    <a:lnTo>
                      <a:pt x="77" y="1"/>
                    </a:lnTo>
                    <a:lnTo>
                      <a:pt x="83" y="2"/>
                    </a:lnTo>
                    <a:lnTo>
                      <a:pt x="89" y="2"/>
                    </a:lnTo>
                    <a:lnTo>
                      <a:pt x="95" y="3"/>
                    </a:lnTo>
                    <a:lnTo>
                      <a:pt x="101" y="3"/>
                    </a:lnTo>
                    <a:lnTo>
                      <a:pt x="102" y="33"/>
                    </a:lnTo>
                    <a:lnTo>
                      <a:pt x="102" y="65"/>
                    </a:lnTo>
                    <a:lnTo>
                      <a:pt x="102" y="97"/>
                    </a:lnTo>
                    <a:lnTo>
                      <a:pt x="101" y="129"/>
                    </a:lnTo>
                    <a:lnTo>
                      <a:pt x="88" y="130"/>
                    </a:lnTo>
                    <a:lnTo>
                      <a:pt x="76" y="130"/>
                    </a:lnTo>
                    <a:lnTo>
                      <a:pt x="63" y="130"/>
                    </a:lnTo>
                    <a:lnTo>
                      <a:pt x="51" y="130"/>
                    </a:lnTo>
                    <a:lnTo>
                      <a:pt x="38" y="130"/>
                    </a:lnTo>
                    <a:lnTo>
                      <a:pt x="26" y="130"/>
                    </a:lnTo>
                    <a:lnTo>
                      <a:pt x="13" y="130"/>
                    </a:lnTo>
                    <a:lnTo>
                      <a:pt x="0" y="130"/>
                    </a:lnTo>
                    <a:lnTo>
                      <a:pt x="0" y="97"/>
                    </a:lnTo>
                    <a:lnTo>
                      <a:pt x="1" y="66"/>
                    </a:lnTo>
                    <a:lnTo>
                      <a:pt x="5" y="37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9BF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47" name="Freeform 75"/>
              <p:cNvSpPr>
                <a:spLocks/>
              </p:cNvSpPr>
              <p:nvPr/>
            </p:nvSpPr>
            <p:spPr bwMode="auto">
              <a:xfrm>
                <a:off x="6813550" y="4062413"/>
                <a:ext cx="38100" cy="44450"/>
              </a:xfrm>
              <a:custGeom>
                <a:avLst/>
                <a:gdLst/>
                <a:ahLst/>
                <a:cxnLst>
                  <a:cxn ang="0">
                    <a:pos x="11" y="3"/>
                  </a:cxn>
                  <a:cxn ang="0">
                    <a:pos x="51" y="0"/>
                  </a:cxn>
                  <a:cxn ang="0">
                    <a:pos x="94" y="3"/>
                  </a:cxn>
                  <a:cxn ang="0">
                    <a:pos x="94" y="28"/>
                  </a:cxn>
                  <a:cxn ang="0">
                    <a:pos x="94" y="54"/>
                  </a:cxn>
                  <a:cxn ang="0">
                    <a:pos x="94" y="82"/>
                  </a:cxn>
                  <a:cxn ang="0">
                    <a:pos x="94" y="109"/>
                  </a:cxn>
                  <a:cxn ang="0">
                    <a:pos x="82" y="110"/>
                  </a:cxn>
                  <a:cxn ang="0">
                    <a:pos x="71" y="110"/>
                  </a:cxn>
                  <a:cxn ang="0">
                    <a:pos x="59" y="111"/>
                  </a:cxn>
                  <a:cxn ang="0">
                    <a:pos x="47" y="111"/>
                  </a:cxn>
                  <a:cxn ang="0">
                    <a:pos x="35" y="111"/>
                  </a:cxn>
                  <a:cxn ang="0">
                    <a:pos x="23" y="111"/>
                  </a:cxn>
                  <a:cxn ang="0">
                    <a:pos x="11" y="111"/>
                  </a:cxn>
                  <a:cxn ang="0">
                    <a:pos x="0" y="111"/>
                  </a:cxn>
                  <a:cxn ang="0">
                    <a:pos x="0" y="83"/>
                  </a:cxn>
                  <a:cxn ang="0">
                    <a:pos x="0" y="57"/>
                  </a:cxn>
                  <a:cxn ang="0">
                    <a:pos x="3" y="32"/>
                  </a:cxn>
                  <a:cxn ang="0">
                    <a:pos x="11" y="3"/>
                  </a:cxn>
                </a:cxnLst>
                <a:rect l="0" t="0" r="r" b="b"/>
                <a:pathLst>
                  <a:path w="94" h="111">
                    <a:moveTo>
                      <a:pt x="11" y="3"/>
                    </a:moveTo>
                    <a:lnTo>
                      <a:pt x="51" y="0"/>
                    </a:lnTo>
                    <a:lnTo>
                      <a:pt x="94" y="3"/>
                    </a:lnTo>
                    <a:lnTo>
                      <a:pt x="94" y="28"/>
                    </a:lnTo>
                    <a:lnTo>
                      <a:pt x="94" y="54"/>
                    </a:lnTo>
                    <a:lnTo>
                      <a:pt x="94" y="82"/>
                    </a:lnTo>
                    <a:lnTo>
                      <a:pt x="94" y="109"/>
                    </a:lnTo>
                    <a:lnTo>
                      <a:pt x="82" y="110"/>
                    </a:lnTo>
                    <a:lnTo>
                      <a:pt x="71" y="110"/>
                    </a:lnTo>
                    <a:lnTo>
                      <a:pt x="59" y="111"/>
                    </a:lnTo>
                    <a:lnTo>
                      <a:pt x="47" y="111"/>
                    </a:lnTo>
                    <a:lnTo>
                      <a:pt x="35" y="111"/>
                    </a:lnTo>
                    <a:lnTo>
                      <a:pt x="23" y="111"/>
                    </a:lnTo>
                    <a:lnTo>
                      <a:pt x="11" y="111"/>
                    </a:lnTo>
                    <a:lnTo>
                      <a:pt x="0" y="111"/>
                    </a:lnTo>
                    <a:lnTo>
                      <a:pt x="0" y="83"/>
                    </a:lnTo>
                    <a:lnTo>
                      <a:pt x="0" y="57"/>
                    </a:lnTo>
                    <a:lnTo>
                      <a:pt x="3" y="32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CEC6B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48" name="Freeform 76"/>
              <p:cNvSpPr>
                <a:spLocks/>
              </p:cNvSpPr>
              <p:nvPr/>
            </p:nvSpPr>
            <p:spPr bwMode="auto">
              <a:xfrm>
                <a:off x="6815138" y="4049713"/>
                <a:ext cx="53975" cy="11112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0" y="27"/>
                  </a:cxn>
                  <a:cxn ang="0">
                    <a:pos x="16" y="26"/>
                  </a:cxn>
                  <a:cxn ang="0">
                    <a:pos x="33" y="24"/>
                  </a:cxn>
                  <a:cxn ang="0">
                    <a:pos x="49" y="24"/>
                  </a:cxn>
                  <a:cxn ang="0">
                    <a:pos x="66" y="26"/>
                  </a:cxn>
                  <a:cxn ang="0">
                    <a:pos x="81" y="27"/>
                  </a:cxn>
                  <a:cxn ang="0">
                    <a:pos x="98" y="28"/>
                  </a:cxn>
                  <a:cxn ang="0">
                    <a:pos x="114" y="29"/>
                  </a:cxn>
                  <a:cxn ang="0">
                    <a:pos x="132" y="30"/>
                  </a:cxn>
                  <a:cxn ang="0">
                    <a:pos x="132" y="3"/>
                  </a:cxn>
                  <a:cxn ang="0">
                    <a:pos x="71" y="0"/>
                  </a:cxn>
                  <a:cxn ang="0">
                    <a:pos x="3" y="1"/>
                  </a:cxn>
                </a:cxnLst>
                <a:rect l="0" t="0" r="r" b="b"/>
                <a:pathLst>
                  <a:path w="132" h="30">
                    <a:moveTo>
                      <a:pt x="3" y="1"/>
                    </a:moveTo>
                    <a:lnTo>
                      <a:pt x="0" y="27"/>
                    </a:lnTo>
                    <a:lnTo>
                      <a:pt x="16" y="26"/>
                    </a:lnTo>
                    <a:lnTo>
                      <a:pt x="33" y="24"/>
                    </a:lnTo>
                    <a:lnTo>
                      <a:pt x="49" y="24"/>
                    </a:lnTo>
                    <a:lnTo>
                      <a:pt x="66" y="26"/>
                    </a:lnTo>
                    <a:lnTo>
                      <a:pt x="81" y="27"/>
                    </a:lnTo>
                    <a:lnTo>
                      <a:pt x="98" y="28"/>
                    </a:lnTo>
                    <a:lnTo>
                      <a:pt x="114" y="29"/>
                    </a:lnTo>
                    <a:lnTo>
                      <a:pt x="132" y="30"/>
                    </a:lnTo>
                    <a:lnTo>
                      <a:pt x="132" y="3"/>
                    </a:lnTo>
                    <a:lnTo>
                      <a:pt x="71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49" name="Freeform 77"/>
              <p:cNvSpPr>
                <a:spLocks/>
              </p:cNvSpPr>
              <p:nvPr/>
            </p:nvSpPr>
            <p:spPr bwMode="auto">
              <a:xfrm>
                <a:off x="6804025" y="4194175"/>
                <a:ext cx="63500" cy="206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60" y="16"/>
                  </a:cxn>
                  <a:cxn ang="0">
                    <a:pos x="160" y="52"/>
                  </a:cxn>
                  <a:cxn ang="0">
                    <a:pos x="0" y="29"/>
                  </a:cxn>
                  <a:cxn ang="0">
                    <a:pos x="1" y="0"/>
                  </a:cxn>
                </a:cxnLst>
                <a:rect l="0" t="0" r="r" b="b"/>
                <a:pathLst>
                  <a:path w="160" h="52">
                    <a:moveTo>
                      <a:pt x="1" y="0"/>
                    </a:moveTo>
                    <a:lnTo>
                      <a:pt x="160" y="16"/>
                    </a:lnTo>
                    <a:lnTo>
                      <a:pt x="160" y="52"/>
                    </a:lnTo>
                    <a:lnTo>
                      <a:pt x="0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50" name="Freeform 78"/>
              <p:cNvSpPr>
                <a:spLocks/>
              </p:cNvSpPr>
              <p:nvPr/>
            </p:nvSpPr>
            <p:spPr bwMode="auto">
              <a:xfrm>
                <a:off x="6823075" y="4198938"/>
                <a:ext cx="25400" cy="635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46" y="1"/>
                  </a:cxn>
                  <a:cxn ang="0">
                    <a:pos x="55" y="4"/>
                  </a:cxn>
                  <a:cxn ang="0">
                    <a:pos x="61" y="7"/>
                  </a:cxn>
                  <a:cxn ang="0">
                    <a:pos x="64" y="11"/>
                  </a:cxn>
                  <a:cxn ang="0">
                    <a:pos x="61" y="14"/>
                  </a:cxn>
                  <a:cxn ang="0">
                    <a:pos x="54" y="16"/>
                  </a:cxn>
                  <a:cxn ang="0">
                    <a:pos x="45" y="17"/>
                  </a:cxn>
                  <a:cxn ang="0">
                    <a:pos x="32" y="16"/>
                  </a:cxn>
                  <a:cxn ang="0">
                    <a:pos x="19" y="14"/>
                  </a:cxn>
                  <a:cxn ang="0">
                    <a:pos x="9" y="12"/>
                  </a:cxn>
                  <a:cxn ang="0">
                    <a:pos x="2" y="8"/>
                  </a:cxn>
                  <a:cxn ang="0">
                    <a:pos x="0" y="5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20" y="0"/>
                  </a:cxn>
                  <a:cxn ang="0">
                    <a:pos x="33" y="0"/>
                  </a:cxn>
                </a:cxnLst>
                <a:rect l="0" t="0" r="r" b="b"/>
                <a:pathLst>
                  <a:path w="64" h="17">
                    <a:moveTo>
                      <a:pt x="33" y="0"/>
                    </a:moveTo>
                    <a:lnTo>
                      <a:pt x="46" y="1"/>
                    </a:lnTo>
                    <a:lnTo>
                      <a:pt x="55" y="4"/>
                    </a:lnTo>
                    <a:lnTo>
                      <a:pt x="61" y="7"/>
                    </a:lnTo>
                    <a:lnTo>
                      <a:pt x="64" y="11"/>
                    </a:lnTo>
                    <a:lnTo>
                      <a:pt x="61" y="14"/>
                    </a:lnTo>
                    <a:lnTo>
                      <a:pt x="54" y="16"/>
                    </a:lnTo>
                    <a:lnTo>
                      <a:pt x="45" y="17"/>
                    </a:lnTo>
                    <a:lnTo>
                      <a:pt x="32" y="16"/>
                    </a:lnTo>
                    <a:lnTo>
                      <a:pt x="19" y="14"/>
                    </a:lnTo>
                    <a:lnTo>
                      <a:pt x="9" y="12"/>
                    </a:lnTo>
                    <a:lnTo>
                      <a:pt x="2" y="8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20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355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51" name="Freeform 79"/>
              <p:cNvSpPr>
                <a:spLocks/>
              </p:cNvSpPr>
              <p:nvPr/>
            </p:nvSpPr>
            <p:spPr bwMode="auto">
              <a:xfrm>
                <a:off x="6823075" y="4197350"/>
                <a:ext cx="17463" cy="793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0" y="1"/>
                  </a:cxn>
                  <a:cxn ang="0">
                    <a:pos x="38" y="4"/>
                  </a:cxn>
                  <a:cxn ang="0">
                    <a:pos x="42" y="7"/>
                  </a:cxn>
                  <a:cxn ang="0">
                    <a:pos x="43" y="11"/>
                  </a:cxn>
                  <a:cxn ang="0">
                    <a:pos x="41" y="13"/>
                  </a:cxn>
                  <a:cxn ang="0">
                    <a:pos x="36" y="15"/>
                  </a:cxn>
                  <a:cxn ang="0">
                    <a:pos x="29" y="17"/>
                  </a:cxn>
                  <a:cxn ang="0">
                    <a:pos x="21" y="17"/>
                  </a:cxn>
                  <a:cxn ang="0">
                    <a:pos x="13" y="15"/>
                  </a:cxn>
                  <a:cxn ang="0">
                    <a:pos x="6" y="13"/>
                  </a:cxn>
                  <a:cxn ang="0">
                    <a:pos x="1" y="9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14" y="0"/>
                  </a:cxn>
                  <a:cxn ang="0">
                    <a:pos x="22" y="0"/>
                  </a:cxn>
                </a:cxnLst>
                <a:rect l="0" t="0" r="r" b="b"/>
                <a:pathLst>
                  <a:path w="43" h="17">
                    <a:moveTo>
                      <a:pt x="22" y="0"/>
                    </a:moveTo>
                    <a:lnTo>
                      <a:pt x="30" y="1"/>
                    </a:lnTo>
                    <a:lnTo>
                      <a:pt x="38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1" y="13"/>
                    </a:lnTo>
                    <a:lnTo>
                      <a:pt x="36" y="15"/>
                    </a:lnTo>
                    <a:lnTo>
                      <a:pt x="29" y="17"/>
                    </a:lnTo>
                    <a:lnTo>
                      <a:pt x="21" y="17"/>
                    </a:lnTo>
                    <a:lnTo>
                      <a:pt x="13" y="15"/>
                    </a:lnTo>
                    <a:lnTo>
                      <a:pt x="6" y="13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1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76B4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52" name="Freeform 80"/>
              <p:cNvSpPr>
                <a:spLocks/>
              </p:cNvSpPr>
              <p:nvPr/>
            </p:nvSpPr>
            <p:spPr bwMode="auto">
              <a:xfrm>
                <a:off x="6823075" y="4198938"/>
                <a:ext cx="12700" cy="476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2" y="2"/>
                  </a:cxn>
                  <a:cxn ang="0">
                    <a:pos x="27" y="3"/>
                  </a:cxn>
                  <a:cxn ang="0">
                    <a:pos x="29" y="5"/>
                  </a:cxn>
                  <a:cxn ang="0">
                    <a:pos x="30" y="7"/>
                  </a:cxn>
                  <a:cxn ang="0">
                    <a:pos x="29" y="9"/>
                  </a:cxn>
                  <a:cxn ang="0">
                    <a:pos x="26" y="11"/>
                  </a:cxn>
                  <a:cxn ang="0">
                    <a:pos x="21" y="11"/>
                  </a:cxn>
                  <a:cxn ang="0">
                    <a:pos x="15" y="11"/>
                  </a:cxn>
                  <a:cxn ang="0">
                    <a:pos x="9" y="10"/>
                  </a:cxn>
                  <a:cxn ang="0">
                    <a:pos x="4" y="9"/>
                  </a:cxn>
                  <a:cxn ang="0">
                    <a:pos x="1" y="6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4" y="0"/>
                  </a:cxn>
                  <a:cxn ang="0">
                    <a:pos x="9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11">
                    <a:moveTo>
                      <a:pt x="16" y="0"/>
                    </a:moveTo>
                    <a:lnTo>
                      <a:pt x="22" y="2"/>
                    </a:lnTo>
                    <a:lnTo>
                      <a:pt x="27" y="3"/>
                    </a:lnTo>
                    <a:lnTo>
                      <a:pt x="29" y="5"/>
                    </a:lnTo>
                    <a:lnTo>
                      <a:pt x="30" y="7"/>
                    </a:lnTo>
                    <a:lnTo>
                      <a:pt x="29" y="9"/>
                    </a:lnTo>
                    <a:lnTo>
                      <a:pt x="26" y="11"/>
                    </a:lnTo>
                    <a:lnTo>
                      <a:pt x="21" y="11"/>
                    </a:lnTo>
                    <a:lnTo>
                      <a:pt x="15" y="11"/>
                    </a:lnTo>
                    <a:lnTo>
                      <a:pt x="9" y="10"/>
                    </a:lnTo>
                    <a:lnTo>
                      <a:pt x="4" y="9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6B5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53" name="Freeform 81"/>
              <p:cNvSpPr>
                <a:spLocks/>
              </p:cNvSpPr>
              <p:nvPr/>
            </p:nvSpPr>
            <p:spPr bwMode="auto">
              <a:xfrm>
                <a:off x="6870700" y="4191000"/>
                <a:ext cx="42863" cy="20637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09" y="0"/>
                  </a:cxn>
                  <a:cxn ang="0">
                    <a:pos x="109" y="22"/>
                  </a:cxn>
                  <a:cxn ang="0">
                    <a:pos x="79" y="31"/>
                  </a:cxn>
                  <a:cxn ang="0">
                    <a:pos x="0" y="52"/>
                  </a:cxn>
                  <a:cxn ang="0">
                    <a:pos x="0" y="22"/>
                  </a:cxn>
                </a:cxnLst>
                <a:rect l="0" t="0" r="r" b="b"/>
                <a:pathLst>
                  <a:path w="109" h="52">
                    <a:moveTo>
                      <a:pt x="0" y="22"/>
                    </a:moveTo>
                    <a:lnTo>
                      <a:pt x="109" y="0"/>
                    </a:lnTo>
                    <a:lnTo>
                      <a:pt x="109" y="22"/>
                    </a:lnTo>
                    <a:lnTo>
                      <a:pt x="79" y="31"/>
                    </a:lnTo>
                    <a:lnTo>
                      <a:pt x="0" y="5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54" name="Freeform 82"/>
              <p:cNvSpPr>
                <a:spLocks/>
              </p:cNvSpPr>
              <p:nvPr/>
            </p:nvSpPr>
            <p:spPr bwMode="auto">
              <a:xfrm>
                <a:off x="6872288" y="4191000"/>
                <a:ext cx="41275" cy="20637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3" y="18"/>
                  </a:cxn>
                  <a:cxn ang="0">
                    <a:pos x="26" y="16"/>
                  </a:cxn>
                  <a:cxn ang="0">
                    <a:pos x="39" y="13"/>
                  </a:cxn>
                  <a:cxn ang="0">
                    <a:pos x="52" y="11"/>
                  </a:cxn>
                  <a:cxn ang="0">
                    <a:pos x="64" y="8"/>
                  </a:cxn>
                  <a:cxn ang="0">
                    <a:pos x="77" y="5"/>
                  </a:cxn>
                  <a:cxn ang="0">
                    <a:pos x="90" y="3"/>
                  </a:cxn>
                  <a:cxn ang="0">
                    <a:pos x="103" y="0"/>
                  </a:cxn>
                  <a:cxn ang="0">
                    <a:pos x="103" y="5"/>
                  </a:cxn>
                  <a:cxn ang="0">
                    <a:pos x="103" y="11"/>
                  </a:cxn>
                  <a:cxn ang="0">
                    <a:pos x="103" y="16"/>
                  </a:cxn>
                  <a:cxn ang="0">
                    <a:pos x="103" y="22"/>
                  </a:cxn>
                  <a:cxn ang="0">
                    <a:pos x="94" y="24"/>
                  </a:cxn>
                  <a:cxn ang="0">
                    <a:pos x="87" y="26"/>
                  </a:cxn>
                  <a:cxn ang="0">
                    <a:pos x="80" y="29"/>
                  </a:cxn>
                  <a:cxn ang="0">
                    <a:pos x="73" y="31"/>
                  </a:cxn>
                  <a:cxn ang="0">
                    <a:pos x="64" y="33"/>
                  </a:cxn>
                  <a:cxn ang="0">
                    <a:pos x="54" y="36"/>
                  </a:cxn>
                  <a:cxn ang="0">
                    <a:pos x="45" y="38"/>
                  </a:cxn>
                  <a:cxn ang="0">
                    <a:pos x="36" y="40"/>
                  </a:cxn>
                  <a:cxn ang="0">
                    <a:pos x="27" y="44"/>
                  </a:cxn>
                  <a:cxn ang="0">
                    <a:pos x="17" y="46"/>
                  </a:cxn>
                  <a:cxn ang="0">
                    <a:pos x="9" y="49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0" y="36"/>
                  </a:cxn>
                  <a:cxn ang="0">
                    <a:pos x="0" y="29"/>
                  </a:cxn>
                  <a:cxn ang="0">
                    <a:pos x="0" y="20"/>
                  </a:cxn>
                </a:cxnLst>
                <a:rect l="0" t="0" r="r" b="b"/>
                <a:pathLst>
                  <a:path w="103" h="51">
                    <a:moveTo>
                      <a:pt x="0" y="20"/>
                    </a:moveTo>
                    <a:lnTo>
                      <a:pt x="13" y="18"/>
                    </a:lnTo>
                    <a:lnTo>
                      <a:pt x="26" y="16"/>
                    </a:lnTo>
                    <a:lnTo>
                      <a:pt x="39" y="13"/>
                    </a:lnTo>
                    <a:lnTo>
                      <a:pt x="52" y="11"/>
                    </a:lnTo>
                    <a:lnTo>
                      <a:pt x="64" y="8"/>
                    </a:lnTo>
                    <a:lnTo>
                      <a:pt x="77" y="5"/>
                    </a:lnTo>
                    <a:lnTo>
                      <a:pt x="90" y="3"/>
                    </a:lnTo>
                    <a:lnTo>
                      <a:pt x="103" y="0"/>
                    </a:lnTo>
                    <a:lnTo>
                      <a:pt x="103" y="5"/>
                    </a:lnTo>
                    <a:lnTo>
                      <a:pt x="103" y="11"/>
                    </a:lnTo>
                    <a:lnTo>
                      <a:pt x="103" y="16"/>
                    </a:lnTo>
                    <a:lnTo>
                      <a:pt x="103" y="22"/>
                    </a:lnTo>
                    <a:lnTo>
                      <a:pt x="94" y="24"/>
                    </a:lnTo>
                    <a:lnTo>
                      <a:pt x="87" y="26"/>
                    </a:lnTo>
                    <a:lnTo>
                      <a:pt x="80" y="29"/>
                    </a:lnTo>
                    <a:lnTo>
                      <a:pt x="73" y="31"/>
                    </a:lnTo>
                    <a:lnTo>
                      <a:pt x="64" y="33"/>
                    </a:lnTo>
                    <a:lnTo>
                      <a:pt x="54" y="36"/>
                    </a:lnTo>
                    <a:lnTo>
                      <a:pt x="45" y="38"/>
                    </a:lnTo>
                    <a:lnTo>
                      <a:pt x="36" y="40"/>
                    </a:lnTo>
                    <a:lnTo>
                      <a:pt x="27" y="44"/>
                    </a:lnTo>
                    <a:lnTo>
                      <a:pt x="17" y="46"/>
                    </a:lnTo>
                    <a:lnTo>
                      <a:pt x="9" y="49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6"/>
                    </a:lnTo>
                    <a:lnTo>
                      <a:pt x="0" y="2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4244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55" name="Freeform 83"/>
              <p:cNvSpPr>
                <a:spLocks/>
              </p:cNvSpPr>
              <p:nvPr/>
            </p:nvSpPr>
            <p:spPr bwMode="auto">
              <a:xfrm>
                <a:off x="6873875" y="4191000"/>
                <a:ext cx="39688" cy="1905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2" y="18"/>
                  </a:cxn>
                  <a:cxn ang="0">
                    <a:pos x="25" y="16"/>
                  </a:cxn>
                  <a:cxn ang="0">
                    <a:pos x="37" y="12"/>
                  </a:cxn>
                  <a:cxn ang="0">
                    <a:pos x="50" y="10"/>
                  </a:cxn>
                  <a:cxn ang="0">
                    <a:pos x="62" y="7"/>
                  </a:cxn>
                  <a:cxn ang="0">
                    <a:pos x="74" y="5"/>
                  </a:cxn>
                  <a:cxn ang="0">
                    <a:pos x="87" y="3"/>
                  </a:cxn>
                  <a:cxn ang="0">
                    <a:pos x="99" y="0"/>
                  </a:cxn>
                  <a:cxn ang="0">
                    <a:pos x="99" y="6"/>
                  </a:cxn>
                  <a:cxn ang="0">
                    <a:pos x="99" y="11"/>
                  </a:cxn>
                  <a:cxn ang="0">
                    <a:pos x="99" y="17"/>
                  </a:cxn>
                  <a:cxn ang="0">
                    <a:pos x="99" y="23"/>
                  </a:cxn>
                  <a:cxn ang="0">
                    <a:pos x="92" y="25"/>
                  </a:cxn>
                  <a:cxn ang="0">
                    <a:pos x="84" y="26"/>
                  </a:cxn>
                  <a:cxn ang="0">
                    <a:pos x="76" y="29"/>
                  </a:cxn>
                  <a:cxn ang="0">
                    <a:pos x="69" y="31"/>
                  </a:cxn>
                  <a:cxn ang="0">
                    <a:pos x="61" y="33"/>
                  </a:cxn>
                  <a:cxn ang="0">
                    <a:pos x="52" y="36"/>
                  </a:cxn>
                  <a:cxn ang="0">
                    <a:pos x="44" y="38"/>
                  </a:cxn>
                  <a:cxn ang="0">
                    <a:pos x="36" y="40"/>
                  </a:cxn>
                  <a:cxn ang="0">
                    <a:pos x="26" y="43"/>
                  </a:cxn>
                  <a:cxn ang="0">
                    <a:pos x="18" y="45"/>
                  </a:cxn>
                  <a:cxn ang="0">
                    <a:pos x="10" y="48"/>
                  </a:cxn>
                  <a:cxn ang="0">
                    <a:pos x="2" y="50"/>
                  </a:cxn>
                  <a:cxn ang="0">
                    <a:pos x="2" y="42"/>
                  </a:cxn>
                  <a:cxn ang="0">
                    <a:pos x="2" y="35"/>
                  </a:cxn>
                  <a:cxn ang="0">
                    <a:pos x="0" y="27"/>
                  </a:cxn>
                  <a:cxn ang="0">
                    <a:pos x="0" y="20"/>
                  </a:cxn>
                </a:cxnLst>
                <a:rect l="0" t="0" r="r" b="b"/>
                <a:pathLst>
                  <a:path w="99" h="50">
                    <a:moveTo>
                      <a:pt x="0" y="20"/>
                    </a:moveTo>
                    <a:lnTo>
                      <a:pt x="12" y="18"/>
                    </a:lnTo>
                    <a:lnTo>
                      <a:pt x="25" y="16"/>
                    </a:lnTo>
                    <a:lnTo>
                      <a:pt x="37" y="12"/>
                    </a:lnTo>
                    <a:lnTo>
                      <a:pt x="50" y="10"/>
                    </a:lnTo>
                    <a:lnTo>
                      <a:pt x="62" y="7"/>
                    </a:lnTo>
                    <a:lnTo>
                      <a:pt x="74" y="5"/>
                    </a:lnTo>
                    <a:lnTo>
                      <a:pt x="87" y="3"/>
                    </a:lnTo>
                    <a:lnTo>
                      <a:pt x="99" y="0"/>
                    </a:lnTo>
                    <a:lnTo>
                      <a:pt x="99" y="6"/>
                    </a:lnTo>
                    <a:lnTo>
                      <a:pt x="99" y="11"/>
                    </a:lnTo>
                    <a:lnTo>
                      <a:pt x="99" y="17"/>
                    </a:lnTo>
                    <a:lnTo>
                      <a:pt x="99" y="23"/>
                    </a:lnTo>
                    <a:lnTo>
                      <a:pt x="92" y="25"/>
                    </a:lnTo>
                    <a:lnTo>
                      <a:pt x="84" y="26"/>
                    </a:lnTo>
                    <a:lnTo>
                      <a:pt x="76" y="29"/>
                    </a:lnTo>
                    <a:lnTo>
                      <a:pt x="69" y="31"/>
                    </a:lnTo>
                    <a:lnTo>
                      <a:pt x="61" y="33"/>
                    </a:lnTo>
                    <a:lnTo>
                      <a:pt x="52" y="36"/>
                    </a:lnTo>
                    <a:lnTo>
                      <a:pt x="44" y="38"/>
                    </a:lnTo>
                    <a:lnTo>
                      <a:pt x="36" y="40"/>
                    </a:lnTo>
                    <a:lnTo>
                      <a:pt x="26" y="43"/>
                    </a:lnTo>
                    <a:lnTo>
                      <a:pt x="18" y="45"/>
                    </a:lnTo>
                    <a:lnTo>
                      <a:pt x="10" y="48"/>
                    </a:lnTo>
                    <a:lnTo>
                      <a:pt x="2" y="50"/>
                    </a:lnTo>
                    <a:lnTo>
                      <a:pt x="2" y="42"/>
                    </a:lnTo>
                    <a:lnTo>
                      <a:pt x="2" y="35"/>
                    </a:lnTo>
                    <a:lnTo>
                      <a:pt x="0" y="2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4442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56" name="Freeform 84"/>
              <p:cNvSpPr>
                <a:spLocks/>
              </p:cNvSpPr>
              <p:nvPr/>
            </p:nvSpPr>
            <p:spPr bwMode="auto">
              <a:xfrm>
                <a:off x="6877050" y="4191000"/>
                <a:ext cx="36513" cy="19050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2" y="17"/>
                  </a:cxn>
                  <a:cxn ang="0">
                    <a:pos x="24" y="14"/>
                  </a:cxn>
                  <a:cxn ang="0">
                    <a:pos x="35" y="12"/>
                  </a:cxn>
                  <a:cxn ang="0">
                    <a:pos x="46" y="10"/>
                  </a:cxn>
                  <a:cxn ang="0">
                    <a:pos x="58" y="7"/>
                  </a:cxn>
                  <a:cxn ang="0">
                    <a:pos x="70" y="5"/>
                  </a:cxn>
                  <a:cxn ang="0">
                    <a:pos x="81" y="3"/>
                  </a:cxn>
                  <a:cxn ang="0">
                    <a:pos x="93" y="0"/>
                  </a:cxn>
                  <a:cxn ang="0">
                    <a:pos x="93" y="6"/>
                  </a:cxn>
                  <a:cxn ang="0">
                    <a:pos x="93" y="11"/>
                  </a:cxn>
                  <a:cxn ang="0">
                    <a:pos x="93" y="17"/>
                  </a:cxn>
                  <a:cxn ang="0">
                    <a:pos x="93" y="23"/>
                  </a:cxn>
                  <a:cxn ang="0">
                    <a:pos x="86" y="25"/>
                  </a:cxn>
                  <a:cxn ang="0">
                    <a:pos x="78" y="26"/>
                  </a:cxn>
                  <a:cxn ang="0">
                    <a:pos x="71" y="29"/>
                  </a:cxn>
                  <a:cxn ang="0">
                    <a:pos x="64" y="31"/>
                  </a:cxn>
                  <a:cxn ang="0">
                    <a:pos x="56" y="33"/>
                  </a:cxn>
                  <a:cxn ang="0">
                    <a:pos x="49" y="36"/>
                  </a:cxn>
                  <a:cxn ang="0">
                    <a:pos x="41" y="38"/>
                  </a:cxn>
                  <a:cxn ang="0">
                    <a:pos x="32" y="39"/>
                  </a:cxn>
                  <a:cxn ang="0">
                    <a:pos x="24" y="42"/>
                  </a:cxn>
                  <a:cxn ang="0">
                    <a:pos x="17" y="44"/>
                  </a:cxn>
                  <a:cxn ang="0">
                    <a:pos x="9" y="45"/>
                  </a:cxn>
                  <a:cxn ang="0">
                    <a:pos x="2" y="48"/>
                  </a:cxn>
                  <a:cxn ang="0">
                    <a:pos x="0" y="40"/>
                  </a:cxn>
                  <a:cxn ang="0">
                    <a:pos x="0" y="33"/>
                  </a:cxn>
                  <a:cxn ang="0">
                    <a:pos x="0" y="26"/>
                  </a:cxn>
                  <a:cxn ang="0">
                    <a:pos x="0" y="19"/>
                  </a:cxn>
                </a:cxnLst>
                <a:rect l="0" t="0" r="r" b="b"/>
                <a:pathLst>
                  <a:path w="93" h="48">
                    <a:moveTo>
                      <a:pt x="0" y="19"/>
                    </a:moveTo>
                    <a:lnTo>
                      <a:pt x="12" y="17"/>
                    </a:lnTo>
                    <a:lnTo>
                      <a:pt x="24" y="14"/>
                    </a:lnTo>
                    <a:lnTo>
                      <a:pt x="35" y="12"/>
                    </a:lnTo>
                    <a:lnTo>
                      <a:pt x="46" y="10"/>
                    </a:lnTo>
                    <a:lnTo>
                      <a:pt x="58" y="7"/>
                    </a:lnTo>
                    <a:lnTo>
                      <a:pt x="70" y="5"/>
                    </a:lnTo>
                    <a:lnTo>
                      <a:pt x="81" y="3"/>
                    </a:lnTo>
                    <a:lnTo>
                      <a:pt x="93" y="0"/>
                    </a:lnTo>
                    <a:lnTo>
                      <a:pt x="93" y="6"/>
                    </a:lnTo>
                    <a:lnTo>
                      <a:pt x="93" y="11"/>
                    </a:lnTo>
                    <a:lnTo>
                      <a:pt x="93" y="17"/>
                    </a:lnTo>
                    <a:lnTo>
                      <a:pt x="93" y="23"/>
                    </a:lnTo>
                    <a:lnTo>
                      <a:pt x="86" y="25"/>
                    </a:lnTo>
                    <a:lnTo>
                      <a:pt x="78" y="26"/>
                    </a:lnTo>
                    <a:lnTo>
                      <a:pt x="71" y="29"/>
                    </a:lnTo>
                    <a:lnTo>
                      <a:pt x="64" y="31"/>
                    </a:lnTo>
                    <a:lnTo>
                      <a:pt x="56" y="33"/>
                    </a:lnTo>
                    <a:lnTo>
                      <a:pt x="49" y="36"/>
                    </a:lnTo>
                    <a:lnTo>
                      <a:pt x="41" y="38"/>
                    </a:lnTo>
                    <a:lnTo>
                      <a:pt x="32" y="39"/>
                    </a:lnTo>
                    <a:lnTo>
                      <a:pt x="24" y="42"/>
                    </a:lnTo>
                    <a:lnTo>
                      <a:pt x="17" y="44"/>
                    </a:lnTo>
                    <a:lnTo>
                      <a:pt x="9" y="45"/>
                    </a:lnTo>
                    <a:lnTo>
                      <a:pt x="2" y="48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0" y="26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4C44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57" name="Freeform 85"/>
              <p:cNvSpPr>
                <a:spLocks/>
              </p:cNvSpPr>
              <p:nvPr/>
            </p:nvSpPr>
            <p:spPr bwMode="auto">
              <a:xfrm>
                <a:off x="6878638" y="4191000"/>
                <a:ext cx="34925" cy="1905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1" y="16"/>
                  </a:cxn>
                  <a:cxn ang="0">
                    <a:pos x="22" y="13"/>
                  </a:cxn>
                  <a:cxn ang="0">
                    <a:pos x="32" y="11"/>
                  </a:cxn>
                  <a:cxn ang="0">
                    <a:pos x="43" y="8"/>
                  </a:cxn>
                  <a:cxn ang="0">
                    <a:pos x="54" y="7"/>
                  </a:cxn>
                  <a:cxn ang="0">
                    <a:pos x="64" y="5"/>
                  </a:cxn>
                  <a:cxn ang="0">
                    <a:pos x="76" y="3"/>
                  </a:cxn>
                  <a:cxn ang="0">
                    <a:pos x="87" y="0"/>
                  </a:cxn>
                  <a:cxn ang="0">
                    <a:pos x="87" y="6"/>
                  </a:cxn>
                  <a:cxn ang="0">
                    <a:pos x="87" y="11"/>
                  </a:cxn>
                  <a:cxn ang="0">
                    <a:pos x="87" y="17"/>
                  </a:cxn>
                  <a:cxn ang="0">
                    <a:pos x="87" y="23"/>
                  </a:cxn>
                  <a:cxn ang="0">
                    <a:pos x="80" y="25"/>
                  </a:cxn>
                  <a:cxn ang="0">
                    <a:pos x="72" y="27"/>
                  </a:cxn>
                  <a:cxn ang="0">
                    <a:pos x="65" y="29"/>
                  </a:cxn>
                  <a:cxn ang="0">
                    <a:pos x="58" y="31"/>
                  </a:cxn>
                  <a:cxn ang="0">
                    <a:pos x="51" y="33"/>
                  </a:cxn>
                  <a:cxn ang="0">
                    <a:pos x="44" y="35"/>
                  </a:cxn>
                  <a:cxn ang="0">
                    <a:pos x="37" y="37"/>
                  </a:cxn>
                  <a:cxn ang="0">
                    <a:pos x="30" y="38"/>
                  </a:cxn>
                  <a:cxn ang="0">
                    <a:pos x="23" y="40"/>
                  </a:cxn>
                  <a:cxn ang="0">
                    <a:pos x="16" y="43"/>
                  </a:cxn>
                  <a:cxn ang="0">
                    <a:pos x="7" y="44"/>
                  </a:cxn>
                  <a:cxn ang="0">
                    <a:pos x="0" y="46"/>
                  </a:cxn>
                  <a:cxn ang="0">
                    <a:pos x="0" y="39"/>
                  </a:cxn>
                  <a:cxn ang="0">
                    <a:pos x="0" y="32"/>
                  </a:cxn>
                  <a:cxn ang="0">
                    <a:pos x="0" y="25"/>
                  </a:cxn>
                  <a:cxn ang="0">
                    <a:pos x="0" y="18"/>
                  </a:cxn>
                </a:cxnLst>
                <a:rect l="0" t="0" r="r" b="b"/>
                <a:pathLst>
                  <a:path w="87" h="46">
                    <a:moveTo>
                      <a:pt x="0" y="18"/>
                    </a:moveTo>
                    <a:lnTo>
                      <a:pt x="11" y="16"/>
                    </a:lnTo>
                    <a:lnTo>
                      <a:pt x="22" y="13"/>
                    </a:lnTo>
                    <a:lnTo>
                      <a:pt x="32" y="11"/>
                    </a:lnTo>
                    <a:lnTo>
                      <a:pt x="43" y="8"/>
                    </a:lnTo>
                    <a:lnTo>
                      <a:pt x="54" y="7"/>
                    </a:lnTo>
                    <a:lnTo>
                      <a:pt x="64" y="5"/>
                    </a:lnTo>
                    <a:lnTo>
                      <a:pt x="76" y="3"/>
                    </a:lnTo>
                    <a:lnTo>
                      <a:pt x="87" y="0"/>
                    </a:lnTo>
                    <a:lnTo>
                      <a:pt x="87" y="6"/>
                    </a:lnTo>
                    <a:lnTo>
                      <a:pt x="87" y="11"/>
                    </a:lnTo>
                    <a:lnTo>
                      <a:pt x="87" y="17"/>
                    </a:lnTo>
                    <a:lnTo>
                      <a:pt x="87" y="23"/>
                    </a:lnTo>
                    <a:lnTo>
                      <a:pt x="80" y="25"/>
                    </a:lnTo>
                    <a:lnTo>
                      <a:pt x="72" y="27"/>
                    </a:lnTo>
                    <a:lnTo>
                      <a:pt x="65" y="29"/>
                    </a:lnTo>
                    <a:lnTo>
                      <a:pt x="58" y="31"/>
                    </a:lnTo>
                    <a:lnTo>
                      <a:pt x="51" y="33"/>
                    </a:lnTo>
                    <a:lnTo>
                      <a:pt x="44" y="35"/>
                    </a:lnTo>
                    <a:lnTo>
                      <a:pt x="37" y="37"/>
                    </a:lnTo>
                    <a:lnTo>
                      <a:pt x="30" y="38"/>
                    </a:lnTo>
                    <a:lnTo>
                      <a:pt x="23" y="40"/>
                    </a:lnTo>
                    <a:lnTo>
                      <a:pt x="16" y="43"/>
                    </a:lnTo>
                    <a:lnTo>
                      <a:pt x="7" y="44"/>
                    </a:lnTo>
                    <a:lnTo>
                      <a:pt x="0" y="46"/>
                    </a:lnTo>
                    <a:lnTo>
                      <a:pt x="0" y="39"/>
                    </a:lnTo>
                    <a:lnTo>
                      <a:pt x="0" y="32"/>
                    </a:lnTo>
                    <a:lnTo>
                      <a:pt x="0" y="25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5444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58" name="Freeform 86"/>
              <p:cNvSpPr>
                <a:spLocks/>
              </p:cNvSpPr>
              <p:nvPr/>
            </p:nvSpPr>
            <p:spPr bwMode="auto">
              <a:xfrm>
                <a:off x="6881813" y="4191000"/>
                <a:ext cx="31750" cy="17462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0" y="14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40" y="8"/>
                  </a:cxn>
                  <a:cxn ang="0">
                    <a:pos x="50" y="7"/>
                  </a:cxn>
                  <a:cxn ang="0">
                    <a:pos x="61" y="5"/>
                  </a:cxn>
                  <a:cxn ang="0">
                    <a:pos x="70" y="3"/>
                  </a:cxn>
                  <a:cxn ang="0">
                    <a:pos x="81" y="0"/>
                  </a:cxn>
                  <a:cxn ang="0">
                    <a:pos x="81" y="6"/>
                  </a:cxn>
                  <a:cxn ang="0">
                    <a:pos x="81" y="12"/>
                  </a:cxn>
                  <a:cxn ang="0">
                    <a:pos x="81" y="18"/>
                  </a:cxn>
                  <a:cxn ang="0">
                    <a:pos x="81" y="24"/>
                  </a:cxn>
                  <a:cxn ang="0">
                    <a:pos x="74" y="25"/>
                  </a:cxn>
                  <a:cxn ang="0">
                    <a:pos x="66" y="27"/>
                  </a:cxn>
                  <a:cxn ang="0">
                    <a:pos x="59" y="29"/>
                  </a:cxn>
                  <a:cxn ang="0">
                    <a:pos x="52" y="31"/>
                  </a:cxn>
                  <a:cxn ang="0">
                    <a:pos x="46" y="32"/>
                  </a:cxn>
                  <a:cxn ang="0">
                    <a:pos x="39" y="35"/>
                  </a:cxn>
                  <a:cxn ang="0">
                    <a:pos x="33" y="36"/>
                  </a:cxn>
                  <a:cxn ang="0">
                    <a:pos x="26" y="38"/>
                  </a:cxn>
                  <a:cxn ang="0">
                    <a:pos x="20" y="39"/>
                  </a:cxn>
                  <a:cxn ang="0">
                    <a:pos x="13" y="42"/>
                  </a:cxn>
                  <a:cxn ang="0">
                    <a:pos x="7" y="43"/>
                  </a:cxn>
                  <a:cxn ang="0">
                    <a:pos x="0" y="45"/>
                  </a:cxn>
                  <a:cxn ang="0">
                    <a:pos x="0" y="38"/>
                  </a:cxn>
                  <a:cxn ang="0">
                    <a:pos x="0" y="31"/>
                  </a:cxn>
                  <a:cxn ang="0">
                    <a:pos x="0" y="24"/>
                  </a:cxn>
                  <a:cxn ang="0">
                    <a:pos x="0" y="17"/>
                  </a:cxn>
                </a:cxnLst>
                <a:rect l="0" t="0" r="r" b="b"/>
                <a:pathLst>
                  <a:path w="81" h="45">
                    <a:moveTo>
                      <a:pt x="0" y="17"/>
                    </a:moveTo>
                    <a:lnTo>
                      <a:pt x="10" y="14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40" y="8"/>
                    </a:lnTo>
                    <a:lnTo>
                      <a:pt x="50" y="7"/>
                    </a:lnTo>
                    <a:lnTo>
                      <a:pt x="61" y="5"/>
                    </a:lnTo>
                    <a:lnTo>
                      <a:pt x="70" y="3"/>
                    </a:lnTo>
                    <a:lnTo>
                      <a:pt x="81" y="0"/>
                    </a:lnTo>
                    <a:lnTo>
                      <a:pt x="81" y="6"/>
                    </a:lnTo>
                    <a:lnTo>
                      <a:pt x="81" y="12"/>
                    </a:lnTo>
                    <a:lnTo>
                      <a:pt x="81" y="18"/>
                    </a:lnTo>
                    <a:lnTo>
                      <a:pt x="81" y="24"/>
                    </a:lnTo>
                    <a:lnTo>
                      <a:pt x="74" y="25"/>
                    </a:lnTo>
                    <a:lnTo>
                      <a:pt x="66" y="27"/>
                    </a:lnTo>
                    <a:lnTo>
                      <a:pt x="59" y="29"/>
                    </a:lnTo>
                    <a:lnTo>
                      <a:pt x="52" y="31"/>
                    </a:lnTo>
                    <a:lnTo>
                      <a:pt x="46" y="32"/>
                    </a:lnTo>
                    <a:lnTo>
                      <a:pt x="39" y="35"/>
                    </a:lnTo>
                    <a:lnTo>
                      <a:pt x="33" y="36"/>
                    </a:lnTo>
                    <a:lnTo>
                      <a:pt x="26" y="38"/>
                    </a:lnTo>
                    <a:lnTo>
                      <a:pt x="20" y="39"/>
                    </a:lnTo>
                    <a:lnTo>
                      <a:pt x="13" y="42"/>
                    </a:lnTo>
                    <a:lnTo>
                      <a:pt x="7" y="43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0" y="2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944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59" name="Freeform 87"/>
              <p:cNvSpPr>
                <a:spLocks/>
              </p:cNvSpPr>
              <p:nvPr/>
            </p:nvSpPr>
            <p:spPr bwMode="auto">
              <a:xfrm>
                <a:off x="6883400" y="4191000"/>
                <a:ext cx="30163" cy="17462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9" y="14"/>
                  </a:cxn>
                  <a:cxn ang="0">
                    <a:pos x="19" y="12"/>
                  </a:cxn>
                  <a:cxn ang="0">
                    <a:pos x="28" y="10"/>
                  </a:cxn>
                  <a:cxn ang="0">
                    <a:pos x="38" y="8"/>
                  </a:cxn>
                  <a:cxn ang="0">
                    <a:pos x="47" y="6"/>
                  </a:cxn>
                  <a:cxn ang="0">
                    <a:pos x="57" y="4"/>
                  </a:cxn>
                  <a:cxn ang="0">
                    <a:pos x="66" y="3"/>
                  </a:cxn>
                  <a:cxn ang="0">
                    <a:pos x="76" y="0"/>
                  </a:cxn>
                  <a:cxn ang="0">
                    <a:pos x="76" y="6"/>
                  </a:cxn>
                  <a:cxn ang="0">
                    <a:pos x="76" y="12"/>
                  </a:cxn>
                  <a:cxn ang="0">
                    <a:pos x="76" y="18"/>
                  </a:cxn>
                  <a:cxn ang="0">
                    <a:pos x="76" y="24"/>
                  </a:cxn>
                  <a:cxn ang="0">
                    <a:pos x="69" y="25"/>
                  </a:cxn>
                  <a:cxn ang="0">
                    <a:pos x="61" y="27"/>
                  </a:cxn>
                  <a:cxn ang="0">
                    <a:pos x="54" y="29"/>
                  </a:cxn>
                  <a:cxn ang="0">
                    <a:pos x="48" y="31"/>
                  </a:cxn>
                  <a:cxn ang="0">
                    <a:pos x="43" y="32"/>
                  </a:cxn>
                  <a:cxn ang="0">
                    <a:pos x="37" y="35"/>
                  </a:cxn>
                  <a:cxn ang="0">
                    <a:pos x="31" y="36"/>
                  </a:cxn>
                  <a:cxn ang="0">
                    <a:pos x="25" y="37"/>
                  </a:cxn>
                  <a:cxn ang="0">
                    <a:pos x="19" y="39"/>
                  </a:cxn>
                  <a:cxn ang="0">
                    <a:pos x="13" y="40"/>
                  </a:cxn>
                  <a:cxn ang="0">
                    <a:pos x="7" y="42"/>
                  </a:cxn>
                  <a:cxn ang="0">
                    <a:pos x="1" y="43"/>
                  </a:cxn>
                  <a:cxn ang="0">
                    <a:pos x="1" y="37"/>
                  </a:cxn>
                  <a:cxn ang="0">
                    <a:pos x="1" y="30"/>
                  </a:cxn>
                  <a:cxn ang="0">
                    <a:pos x="1" y="23"/>
                  </a:cxn>
                  <a:cxn ang="0">
                    <a:pos x="0" y="17"/>
                  </a:cxn>
                </a:cxnLst>
                <a:rect l="0" t="0" r="r" b="b"/>
                <a:pathLst>
                  <a:path w="76" h="43">
                    <a:moveTo>
                      <a:pt x="0" y="17"/>
                    </a:moveTo>
                    <a:lnTo>
                      <a:pt x="9" y="14"/>
                    </a:lnTo>
                    <a:lnTo>
                      <a:pt x="19" y="12"/>
                    </a:lnTo>
                    <a:lnTo>
                      <a:pt x="28" y="10"/>
                    </a:lnTo>
                    <a:lnTo>
                      <a:pt x="38" y="8"/>
                    </a:lnTo>
                    <a:lnTo>
                      <a:pt x="47" y="6"/>
                    </a:lnTo>
                    <a:lnTo>
                      <a:pt x="57" y="4"/>
                    </a:lnTo>
                    <a:lnTo>
                      <a:pt x="66" y="3"/>
                    </a:lnTo>
                    <a:lnTo>
                      <a:pt x="76" y="0"/>
                    </a:lnTo>
                    <a:lnTo>
                      <a:pt x="76" y="6"/>
                    </a:lnTo>
                    <a:lnTo>
                      <a:pt x="76" y="12"/>
                    </a:lnTo>
                    <a:lnTo>
                      <a:pt x="76" y="18"/>
                    </a:lnTo>
                    <a:lnTo>
                      <a:pt x="76" y="24"/>
                    </a:lnTo>
                    <a:lnTo>
                      <a:pt x="69" y="25"/>
                    </a:lnTo>
                    <a:lnTo>
                      <a:pt x="61" y="27"/>
                    </a:lnTo>
                    <a:lnTo>
                      <a:pt x="54" y="29"/>
                    </a:lnTo>
                    <a:lnTo>
                      <a:pt x="48" y="31"/>
                    </a:lnTo>
                    <a:lnTo>
                      <a:pt x="43" y="32"/>
                    </a:lnTo>
                    <a:lnTo>
                      <a:pt x="37" y="35"/>
                    </a:lnTo>
                    <a:lnTo>
                      <a:pt x="31" y="36"/>
                    </a:lnTo>
                    <a:lnTo>
                      <a:pt x="25" y="37"/>
                    </a:lnTo>
                    <a:lnTo>
                      <a:pt x="19" y="39"/>
                    </a:lnTo>
                    <a:lnTo>
                      <a:pt x="13" y="40"/>
                    </a:lnTo>
                    <a:lnTo>
                      <a:pt x="7" y="42"/>
                    </a:lnTo>
                    <a:lnTo>
                      <a:pt x="1" y="43"/>
                    </a:lnTo>
                    <a:lnTo>
                      <a:pt x="1" y="37"/>
                    </a:lnTo>
                    <a:lnTo>
                      <a:pt x="1" y="30"/>
                    </a:lnTo>
                    <a:lnTo>
                      <a:pt x="1" y="2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E42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60" name="Freeform 88"/>
              <p:cNvSpPr>
                <a:spLocks/>
              </p:cNvSpPr>
              <p:nvPr/>
            </p:nvSpPr>
            <p:spPr bwMode="auto">
              <a:xfrm>
                <a:off x="6884988" y="4191000"/>
                <a:ext cx="28575" cy="15875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8" y="13"/>
                  </a:cxn>
                  <a:cxn ang="0">
                    <a:pos x="18" y="12"/>
                  </a:cxn>
                  <a:cxn ang="0">
                    <a:pos x="26" y="10"/>
                  </a:cxn>
                  <a:cxn ang="0">
                    <a:pos x="35" y="7"/>
                  </a:cxn>
                  <a:cxn ang="0">
                    <a:pos x="44" y="6"/>
                  </a:cxn>
                  <a:cxn ang="0">
                    <a:pos x="52" y="4"/>
                  </a:cxn>
                  <a:cxn ang="0">
                    <a:pos x="61" y="3"/>
                  </a:cxn>
                  <a:cxn ang="0">
                    <a:pos x="70" y="0"/>
                  </a:cxn>
                  <a:cxn ang="0">
                    <a:pos x="70" y="6"/>
                  </a:cxn>
                  <a:cxn ang="0">
                    <a:pos x="70" y="12"/>
                  </a:cxn>
                  <a:cxn ang="0">
                    <a:pos x="70" y="18"/>
                  </a:cxn>
                  <a:cxn ang="0">
                    <a:pos x="70" y="24"/>
                  </a:cxn>
                  <a:cxn ang="0">
                    <a:pos x="63" y="25"/>
                  </a:cxn>
                  <a:cxn ang="0">
                    <a:pos x="57" y="27"/>
                  </a:cxn>
                  <a:cxn ang="0">
                    <a:pos x="50" y="29"/>
                  </a:cxn>
                  <a:cxn ang="0">
                    <a:pos x="42" y="31"/>
                  </a:cxn>
                  <a:cxn ang="0">
                    <a:pos x="38" y="32"/>
                  </a:cxn>
                  <a:cxn ang="0">
                    <a:pos x="32" y="33"/>
                  </a:cxn>
                  <a:cxn ang="0">
                    <a:pos x="27" y="35"/>
                  </a:cxn>
                  <a:cxn ang="0">
                    <a:pos x="22" y="36"/>
                  </a:cxn>
                  <a:cxn ang="0">
                    <a:pos x="16" y="38"/>
                  </a:cxn>
                  <a:cxn ang="0">
                    <a:pos x="12" y="39"/>
                  </a:cxn>
                  <a:cxn ang="0">
                    <a:pos x="6" y="40"/>
                  </a:cxn>
                  <a:cxn ang="0">
                    <a:pos x="1" y="42"/>
                  </a:cxn>
                  <a:cxn ang="0">
                    <a:pos x="1" y="36"/>
                  </a:cxn>
                  <a:cxn ang="0">
                    <a:pos x="1" y="29"/>
                  </a:cxn>
                  <a:cxn ang="0">
                    <a:pos x="1" y="22"/>
                  </a:cxn>
                  <a:cxn ang="0">
                    <a:pos x="0" y="16"/>
                  </a:cxn>
                </a:cxnLst>
                <a:rect l="0" t="0" r="r" b="b"/>
                <a:pathLst>
                  <a:path w="70" h="42">
                    <a:moveTo>
                      <a:pt x="0" y="16"/>
                    </a:moveTo>
                    <a:lnTo>
                      <a:pt x="8" y="13"/>
                    </a:lnTo>
                    <a:lnTo>
                      <a:pt x="18" y="12"/>
                    </a:lnTo>
                    <a:lnTo>
                      <a:pt x="26" y="10"/>
                    </a:lnTo>
                    <a:lnTo>
                      <a:pt x="35" y="7"/>
                    </a:lnTo>
                    <a:lnTo>
                      <a:pt x="44" y="6"/>
                    </a:lnTo>
                    <a:lnTo>
                      <a:pt x="52" y="4"/>
                    </a:lnTo>
                    <a:lnTo>
                      <a:pt x="61" y="3"/>
                    </a:lnTo>
                    <a:lnTo>
                      <a:pt x="70" y="0"/>
                    </a:lnTo>
                    <a:lnTo>
                      <a:pt x="70" y="6"/>
                    </a:lnTo>
                    <a:lnTo>
                      <a:pt x="70" y="12"/>
                    </a:lnTo>
                    <a:lnTo>
                      <a:pt x="70" y="18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57" y="27"/>
                    </a:lnTo>
                    <a:lnTo>
                      <a:pt x="50" y="29"/>
                    </a:lnTo>
                    <a:lnTo>
                      <a:pt x="42" y="31"/>
                    </a:lnTo>
                    <a:lnTo>
                      <a:pt x="38" y="32"/>
                    </a:lnTo>
                    <a:lnTo>
                      <a:pt x="32" y="33"/>
                    </a:lnTo>
                    <a:lnTo>
                      <a:pt x="27" y="35"/>
                    </a:lnTo>
                    <a:lnTo>
                      <a:pt x="22" y="36"/>
                    </a:lnTo>
                    <a:lnTo>
                      <a:pt x="16" y="38"/>
                    </a:lnTo>
                    <a:lnTo>
                      <a:pt x="12" y="39"/>
                    </a:lnTo>
                    <a:lnTo>
                      <a:pt x="6" y="40"/>
                    </a:lnTo>
                    <a:lnTo>
                      <a:pt x="1" y="42"/>
                    </a:lnTo>
                    <a:lnTo>
                      <a:pt x="1" y="36"/>
                    </a:lnTo>
                    <a:lnTo>
                      <a:pt x="1" y="29"/>
                    </a:lnTo>
                    <a:lnTo>
                      <a:pt x="1" y="2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6342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61" name="Freeform 89"/>
              <p:cNvSpPr>
                <a:spLocks/>
              </p:cNvSpPr>
              <p:nvPr/>
            </p:nvSpPr>
            <p:spPr bwMode="auto">
              <a:xfrm>
                <a:off x="6888163" y="4191000"/>
                <a:ext cx="25400" cy="158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8" y="12"/>
                  </a:cxn>
                  <a:cxn ang="0">
                    <a:pos x="16" y="11"/>
                  </a:cxn>
                  <a:cxn ang="0">
                    <a:pos x="23" y="8"/>
                  </a:cxn>
                  <a:cxn ang="0">
                    <a:pos x="32" y="7"/>
                  </a:cxn>
                  <a:cxn ang="0">
                    <a:pos x="40" y="5"/>
                  </a:cxn>
                  <a:cxn ang="0">
                    <a:pos x="48" y="4"/>
                  </a:cxn>
                  <a:cxn ang="0">
                    <a:pos x="55" y="1"/>
                  </a:cxn>
                  <a:cxn ang="0">
                    <a:pos x="64" y="0"/>
                  </a:cxn>
                  <a:cxn ang="0">
                    <a:pos x="64" y="6"/>
                  </a:cxn>
                  <a:cxn ang="0">
                    <a:pos x="64" y="12"/>
                  </a:cxn>
                  <a:cxn ang="0">
                    <a:pos x="64" y="19"/>
                  </a:cxn>
                  <a:cxn ang="0">
                    <a:pos x="64" y="25"/>
                  </a:cxn>
                  <a:cxn ang="0">
                    <a:pos x="57" y="26"/>
                  </a:cxn>
                  <a:cxn ang="0">
                    <a:pos x="51" y="27"/>
                  </a:cxn>
                  <a:cxn ang="0">
                    <a:pos x="44" y="30"/>
                  </a:cxn>
                  <a:cxn ang="0">
                    <a:pos x="36" y="31"/>
                  </a:cxn>
                  <a:cxn ang="0">
                    <a:pos x="32" y="32"/>
                  </a:cxn>
                  <a:cxn ang="0">
                    <a:pos x="28" y="33"/>
                  </a:cxn>
                  <a:cxn ang="0">
                    <a:pos x="23" y="35"/>
                  </a:cxn>
                  <a:cxn ang="0">
                    <a:pos x="19" y="36"/>
                  </a:cxn>
                  <a:cxn ang="0">
                    <a:pos x="14" y="37"/>
                  </a:cxn>
                  <a:cxn ang="0">
                    <a:pos x="10" y="38"/>
                  </a:cxn>
                  <a:cxn ang="0">
                    <a:pos x="6" y="39"/>
                  </a:cxn>
                  <a:cxn ang="0">
                    <a:pos x="1" y="40"/>
                  </a:cxn>
                  <a:cxn ang="0">
                    <a:pos x="1" y="33"/>
                  </a:cxn>
                  <a:cxn ang="0">
                    <a:pos x="1" y="27"/>
                  </a:cxn>
                  <a:cxn ang="0">
                    <a:pos x="0" y="20"/>
                  </a:cxn>
                  <a:cxn ang="0">
                    <a:pos x="0" y="14"/>
                  </a:cxn>
                </a:cxnLst>
                <a:rect l="0" t="0" r="r" b="b"/>
                <a:pathLst>
                  <a:path w="64" h="40">
                    <a:moveTo>
                      <a:pt x="0" y="14"/>
                    </a:moveTo>
                    <a:lnTo>
                      <a:pt x="8" y="12"/>
                    </a:lnTo>
                    <a:lnTo>
                      <a:pt x="16" y="11"/>
                    </a:lnTo>
                    <a:lnTo>
                      <a:pt x="23" y="8"/>
                    </a:lnTo>
                    <a:lnTo>
                      <a:pt x="32" y="7"/>
                    </a:lnTo>
                    <a:lnTo>
                      <a:pt x="40" y="5"/>
                    </a:lnTo>
                    <a:lnTo>
                      <a:pt x="48" y="4"/>
                    </a:lnTo>
                    <a:lnTo>
                      <a:pt x="55" y="1"/>
                    </a:lnTo>
                    <a:lnTo>
                      <a:pt x="64" y="0"/>
                    </a:lnTo>
                    <a:lnTo>
                      <a:pt x="64" y="6"/>
                    </a:lnTo>
                    <a:lnTo>
                      <a:pt x="64" y="12"/>
                    </a:lnTo>
                    <a:lnTo>
                      <a:pt x="64" y="19"/>
                    </a:lnTo>
                    <a:lnTo>
                      <a:pt x="64" y="25"/>
                    </a:lnTo>
                    <a:lnTo>
                      <a:pt x="57" y="26"/>
                    </a:lnTo>
                    <a:lnTo>
                      <a:pt x="51" y="27"/>
                    </a:lnTo>
                    <a:lnTo>
                      <a:pt x="44" y="30"/>
                    </a:lnTo>
                    <a:lnTo>
                      <a:pt x="36" y="31"/>
                    </a:lnTo>
                    <a:lnTo>
                      <a:pt x="32" y="32"/>
                    </a:lnTo>
                    <a:lnTo>
                      <a:pt x="28" y="33"/>
                    </a:lnTo>
                    <a:lnTo>
                      <a:pt x="23" y="35"/>
                    </a:lnTo>
                    <a:lnTo>
                      <a:pt x="19" y="36"/>
                    </a:lnTo>
                    <a:lnTo>
                      <a:pt x="14" y="37"/>
                    </a:lnTo>
                    <a:lnTo>
                      <a:pt x="10" y="38"/>
                    </a:lnTo>
                    <a:lnTo>
                      <a:pt x="6" y="39"/>
                    </a:lnTo>
                    <a:lnTo>
                      <a:pt x="1" y="40"/>
                    </a:lnTo>
                    <a:lnTo>
                      <a:pt x="1" y="33"/>
                    </a:lnTo>
                    <a:lnTo>
                      <a:pt x="1" y="27"/>
                    </a:lnTo>
                    <a:lnTo>
                      <a:pt x="0" y="2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6B42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62" name="Freeform 90"/>
              <p:cNvSpPr>
                <a:spLocks/>
              </p:cNvSpPr>
              <p:nvPr/>
            </p:nvSpPr>
            <p:spPr bwMode="auto">
              <a:xfrm>
                <a:off x="6889750" y="4191000"/>
                <a:ext cx="23813" cy="1587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7" y="12"/>
                  </a:cxn>
                  <a:cxn ang="0">
                    <a:pos x="14" y="11"/>
                  </a:cxn>
                  <a:cxn ang="0">
                    <a:pos x="21" y="8"/>
                  </a:cxn>
                  <a:cxn ang="0">
                    <a:pos x="29" y="7"/>
                  </a:cxn>
                  <a:cxn ang="0">
                    <a:pos x="36" y="5"/>
                  </a:cxn>
                  <a:cxn ang="0">
                    <a:pos x="43" y="4"/>
                  </a:cxn>
                  <a:cxn ang="0">
                    <a:pos x="51" y="1"/>
                  </a:cxn>
                  <a:cxn ang="0">
                    <a:pos x="58" y="0"/>
                  </a:cxn>
                  <a:cxn ang="0">
                    <a:pos x="58" y="6"/>
                  </a:cxn>
                  <a:cxn ang="0">
                    <a:pos x="58" y="12"/>
                  </a:cxn>
                  <a:cxn ang="0">
                    <a:pos x="58" y="19"/>
                  </a:cxn>
                  <a:cxn ang="0">
                    <a:pos x="58" y="25"/>
                  </a:cxn>
                  <a:cxn ang="0">
                    <a:pos x="52" y="26"/>
                  </a:cxn>
                  <a:cxn ang="0">
                    <a:pos x="45" y="29"/>
                  </a:cxn>
                  <a:cxn ang="0">
                    <a:pos x="38" y="30"/>
                  </a:cxn>
                  <a:cxn ang="0">
                    <a:pos x="32" y="31"/>
                  </a:cxn>
                  <a:cxn ang="0">
                    <a:pos x="23" y="32"/>
                  </a:cxn>
                  <a:cxn ang="0">
                    <a:pos x="16" y="35"/>
                  </a:cxn>
                  <a:cxn ang="0">
                    <a:pos x="9" y="36"/>
                  </a:cxn>
                  <a:cxn ang="0">
                    <a:pos x="1" y="38"/>
                  </a:cxn>
                  <a:cxn ang="0">
                    <a:pos x="1" y="32"/>
                  </a:cxn>
                  <a:cxn ang="0">
                    <a:pos x="1" y="25"/>
                  </a:cxn>
                  <a:cxn ang="0">
                    <a:pos x="0" y="19"/>
                  </a:cxn>
                  <a:cxn ang="0">
                    <a:pos x="0" y="13"/>
                  </a:cxn>
                </a:cxnLst>
                <a:rect l="0" t="0" r="r" b="b"/>
                <a:pathLst>
                  <a:path w="58" h="38">
                    <a:moveTo>
                      <a:pt x="0" y="13"/>
                    </a:moveTo>
                    <a:lnTo>
                      <a:pt x="7" y="12"/>
                    </a:lnTo>
                    <a:lnTo>
                      <a:pt x="14" y="11"/>
                    </a:lnTo>
                    <a:lnTo>
                      <a:pt x="21" y="8"/>
                    </a:lnTo>
                    <a:lnTo>
                      <a:pt x="29" y="7"/>
                    </a:lnTo>
                    <a:lnTo>
                      <a:pt x="36" y="5"/>
                    </a:lnTo>
                    <a:lnTo>
                      <a:pt x="43" y="4"/>
                    </a:lnTo>
                    <a:lnTo>
                      <a:pt x="51" y="1"/>
                    </a:lnTo>
                    <a:lnTo>
                      <a:pt x="58" y="0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58" y="19"/>
                    </a:lnTo>
                    <a:lnTo>
                      <a:pt x="58" y="25"/>
                    </a:lnTo>
                    <a:lnTo>
                      <a:pt x="52" y="26"/>
                    </a:lnTo>
                    <a:lnTo>
                      <a:pt x="45" y="29"/>
                    </a:lnTo>
                    <a:lnTo>
                      <a:pt x="38" y="30"/>
                    </a:lnTo>
                    <a:lnTo>
                      <a:pt x="32" y="31"/>
                    </a:lnTo>
                    <a:lnTo>
                      <a:pt x="23" y="32"/>
                    </a:lnTo>
                    <a:lnTo>
                      <a:pt x="16" y="35"/>
                    </a:lnTo>
                    <a:lnTo>
                      <a:pt x="9" y="36"/>
                    </a:lnTo>
                    <a:lnTo>
                      <a:pt x="1" y="38"/>
                    </a:lnTo>
                    <a:lnTo>
                      <a:pt x="1" y="32"/>
                    </a:lnTo>
                    <a:lnTo>
                      <a:pt x="1" y="25"/>
                    </a:lnTo>
                    <a:lnTo>
                      <a:pt x="0" y="1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244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63" name="Freeform 91"/>
              <p:cNvSpPr>
                <a:spLocks/>
              </p:cNvSpPr>
              <p:nvPr/>
            </p:nvSpPr>
            <p:spPr bwMode="auto">
              <a:xfrm>
                <a:off x="6892925" y="4191000"/>
                <a:ext cx="20638" cy="14287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5" y="12"/>
                  </a:cxn>
                  <a:cxn ang="0">
                    <a:pos x="13" y="10"/>
                  </a:cxn>
                  <a:cxn ang="0">
                    <a:pos x="19" y="8"/>
                  </a:cxn>
                  <a:cxn ang="0">
                    <a:pos x="26" y="6"/>
                  </a:cxn>
                  <a:cxn ang="0">
                    <a:pos x="32" y="5"/>
                  </a:cxn>
                  <a:cxn ang="0">
                    <a:pos x="39" y="4"/>
                  </a:cxn>
                  <a:cxn ang="0">
                    <a:pos x="45" y="1"/>
                  </a:cxn>
                  <a:cxn ang="0">
                    <a:pos x="52" y="0"/>
                  </a:cxn>
                  <a:cxn ang="0">
                    <a:pos x="52" y="6"/>
                  </a:cxn>
                  <a:cxn ang="0">
                    <a:pos x="52" y="12"/>
                  </a:cxn>
                  <a:cxn ang="0">
                    <a:pos x="52" y="19"/>
                  </a:cxn>
                  <a:cxn ang="0">
                    <a:pos x="52" y="25"/>
                  </a:cxn>
                  <a:cxn ang="0">
                    <a:pos x="46" y="26"/>
                  </a:cxn>
                  <a:cxn ang="0">
                    <a:pos x="39" y="29"/>
                  </a:cxn>
                  <a:cxn ang="0">
                    <a:pos x="32" y="30"/>
                  </a:cxn>
                  <a:cxn ang="0">
                    <a:pos x="26" y="31"/>
                  </a:cxn>
                  <a:cxn ang="0">
                    <a:pos x="20" y="32"/>
                  </a:cxn>
                  <a:cxn ang="0">
                    <a:pos x="14" y="33"/>
                  </a:cxn>
                  <a:cxn ang="0">
                    <a:pos x="7" y="36"/>
                  </a:cxn>
                  <a:cxn ang="0">
                    <a:pos x="1" y="37"/>
                  </a:cxn>
                  <a:cxn ang="0">
                    <a:pos x="1" y="31"/>
                  </a:cxn>
                  <a:cxn ang="0">
                    <a:pos x="1" y="25"/>
                  </a:cxn>
                  <a:cxn ang="0">
                    <a:pos x="0" y="19"/>
                  </a:cxn>
                  <a:cxn ang="0">
                    <a:pos x="0" y="13"/>
                  </a:cxn>
                </a:cxnLst>
                <a:rect l="0" t="0" r="r" b="b"/>
                <a:pathLst>
                  <a:path w="52" h="37">
                    <a:moveTo>
                      <a:pt x="0" y="13"/>
                    </a:moveTo>
                    <a:lnTo>
                      <a:pt x="5" y="12"/>
                    </a:lnTo>
                    <a:lnTo>
                      <a:pt x="13" y="10"/>
                    </a:lnTo>
                    <a:lnTo>
                      <a:pt x="19" y="8"/>
                    </a:lnTo>
                    <a:lnTo>
                      <a:pt x="26" y="6"/>
                    </a:lnTo>
                    <a:lnTo>
                      <a:pt x="32" y="5"/>
                    </a:lnTo>
                    <a:lnTo>
                      <a:pt x="39" y="4"/>
                    </a:lnTo>
                    <a:lnTo>
                      <a:pt x="45" y="1"/>
                    </a:lnTo>
                    <a:lnTo>
                      <a:pt x="52" y="0"/>
                    </a:lnTo>
                    <a:lnTo>
                      <a:pt x="52" y="6"/>
                    </a:lnTo>
                    <a:lnTo>
                      <a:pt x="52" y="12"/>
                    </a:lnTo>
                    <a:lnTo>
                      <a:pt x="52" y="19"/>
                    </a:lnTo>
                    <a:lnTo>
                      <a:pt x="52" y="25"/>
                    </a:lnTo>
                    <a:lnTo>
                      <a:pt x="46" y="26"/>
                    </a:lnTo>
                    <a:lnTo>
                      <a:pt x="39" y="29"/>
                    </a:lnTo>
                    <a:lnTo>
                      <a:pt x="32" y="30"/>
                    </a:lnTo>
                    <a:lnTo>
                      <a:pt x="26" y="31"/>
                    </a:lnTo>
                    <a:lnTo>
                      <a:pt x="20" y="32"/>
                    </a:lnTo>
                    <a:lnTo>
                      <a:pt x="14" y="33"/>
                    </a:lnTo>
                    <a:lnTo>
                      <a:pt x="7" y="36"/>
                    </a:lnTo>
                    <a:lnTo>
                      <a:pt x="1" y="37"/>
                    </a:lnTo>
                    <a:lnTo>
                      <a:pt x="1" y="31"/>
                    </a:lnTo>
                    <a:lnTo>
                      <a:pt x="1" y="25"/>
                    </a:lnTo>
                    <a:lnTo>
                      <a:pt x="0" y="1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64" name="Freeform 92"/>
              <p:cNvSpPr>
                <a:spLocks/>
              </p:cNvSpPr>
              <p:nvPr/>
            </p:nvSpPr>
            <p:spPr bwMode="auto">
              <a:xfrm>
                <a:off x="6894513" y="4191000"/>
                <a:ext cx="19050" cy="1428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48" y="0"/>
                  </a:cxn>
                  <a:cxn ang="0">
                    <a:pos x="48" y="26"/>
                  </a:cxn>
                  <a:cxn ang="0">
                    <a:pos x="22" y="31"/>
                  </a:cxn>
                  <a:cxn ang="0">
                    <a:pos x="3" y="36"/>
                  </a:cxn>
                  <a:cxn ang="0">
                    <a:pos x="0" y="12"/>
                  </a:cxn>
                </a:cxnLst>
                <a:rect l="0" t="0" r="r" b="b"/>
                <a:pathLst>
                  <a:path w="48" h="36">
                    <a:moveTo>
                      <a:pt x="0" y="12"/>
                    </a:moveTo>
                    <a:lnTo>
                      <a:pt x="48" y="0"/>
                    </a:lnTo>
                    <a:lnTo>
                      <a:pt x="48" y="26"/>
                    </a:lnTo>
                    <a:lnTo>
                      <a:pt x="22" y="31"/>
                    </a:lnTo>
                    <a:lnTo>
                      <a:pt x="3" y="3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65" name="Freeform 93"/>
              <p:cNvSpPr>
                <a:spLocks/>
              </p:cNvSpPr>
              <p:nvPr/>
            </p:nvSpPr>
            <p:spPr bwMode="auto">
              <a:xfrm>
                <a:off x="6872288" y="4051300"/>
                <a:ext cx="2857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6"/>
                  </a:cxn>
                  <a:cxn ang="0">
                    <a:pos x="20" y="26"/>
                  </a:cxn>
                  <a:cxn ang="0">
                    <a:pos x="74" y="24"/>
                  </a:cxn>
                  <a:cxn ang="0">
                    <a:pos x="70" y="0"/>
                  </a:cxn>
                  <a:cxn ang="0">
                    <a:pos x="0" y="0"/>
                  </a:cxn>
                </a:cxnLst>
                <a:rect l="0" t="0" r="r" b="b"/>
                <a:pathLst>
                  <a:path w="74" h="26">
                    <a:moveTo>
                      <a:pt x="0" y="0"/>
                    </a:moveTo>
                    <a:lnTo>
                      <a:pt x="0" y="26"/>
                    </a:lnTo>
                    <a:lnTo>
                      <a:pt x="20" y="26"/>
                    </a:lnTo>
                    <a:lnTo>
                      <a:pt x="74" y="24"/>
                    </a:lnTo>
                    <a:lnTo>
                      <a:pt x="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66" name="Freeform 94"/>
              <p:cNvSpPr>
                <a:spLocks/>
              </p:cNvSpPr>
              <p:nvPr/>
            </p:nvSpPr>
            <p:spPr bwMode="auto">
              <a:xfrm>
                <a:off x="6873875" y="4051300"/>
                <a:ext cx="2698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5" y="26"/>
                  </a:cxn>
                  <a:cxn ang="0">
                    <a:pos x="10" y="26"/>
                  </a:cxn>
                  <a:cxn ang="0">
                    <a:pos x="13" y="26"/>
                  </a:cxn>
                  <a:cxn ang="0">
                    <a:pos x="18" y="26"/>
                  </a:cxn>
                  <a:cxn ang="0">
                    <a:pos x="25" y="26"/>
                  </a:cxn>
                  <a:cxn ang="0">
                    <a:pos x="31" y="26"/>
                  </a:cxn>
                  <a:cxn ang="0">
                    <a:pos x="38" y="26"/>
                  </a:cxn>
                  <a:cxn ang="0">
                    <a:pos x="44" y="25"/>
                  </a:cxn>
                  <a:cxn ang="0">
                    <a:pos x="50" y="25"/>
                  </a:cxn>
                  <a:cxn ang="0">
                    <a:pos x="56" y="25"/>
                  </a:cxn>
                  <a:cxn ang="0">
                    <a:pos x="63" y="24"/>
                  </a:cxn>
                  <a:cxn ang="0">
                    <a:pos x="69" y="24"/>
                  </a:cxn>
                  <a:cxn ang="0">
                    <a:pos x="68" y="18"/>
                  </a:cxn>
                  <a:cxn ang="0">
                    <a:pos x="68" y="12"/>
                  </a:cxn>
                  <a:cxn ang="0">
                    <a:pos x="66" y="6"/>
                  </a:cxn>
                  <a:cxn ang="0">
                    <a:pos x="65" y="0"/>
                  </a:cxn>
                  <a:cxn ang="0">
                    <a:pos x="57" y="0"/>
                  </a:cxn>
                  <a:cxn ang="0">
                    <a:pos x="49" y="0"/>
                  </a:cxn>
                  <a:cxn ang="0">
                    <a:pos x="40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17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69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5" y="26"/>
                    </a:lnTo>
                    <a:lnTo>
                      <a:pt x="10" y="26"/>
                    </a:lnTo>
                    <a:lnTo>
                      <a:pt x="13" y="26"/>
                    </a:lnTo>
                    <a:lnTo>
                      <a:pt x="18" y="26"/>
                    </a:lnTo>
                    <a:lnTo>
                      <a:pt x="25" y="26"/>
                    </a:lnTo>
                    <a:lnTo>
                      <a:pt x="31" y="26"/>
                    </a:lnTo>
                    <a:lnTo>
                      <a:pt x="38" y="26"/>
                    </a:lnTo>
                    <a:lnTo>
                      <a:pt x="44" y="25"/>
                    </a:lnTo>
                    <a:lnTo>
                      <a:pt x="50" y="25"/>
                    </a:lnTo>
                    <a:lnTo>
                      <a:pt x="56" y="25"/>
                    </a:lnTo>
                    <a:lnTo>
                      <a:pt x="63" y="24"/>
                    </a:lnTo>
                    <a:lnTo>
                      <a:pt x="69" y="24"/>
                    </a:lnTo>
                    <a:lnTo>
                      <a:pt x="68" y="18"/>
                    </a:lnTo>
                    <a:lnTo>
                      <a:pt x="68" y="12"/>
                    </a:lnTo>
                    <a:lnTo>
                      <a:pt x="66" y="6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49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4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67" name="Freeform 95"/>
              <p:cNvSpPr>
                <a:spLocks/>
              </p:cNvSpPr>
              <p:nvPr/>
            </p:nvSpPr>
            <p:spPr bwMode="auto">
              <a:xfrm>
                <a:off x="6875463" y="4051300"/>
                <a:ext cx="25400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3" y="26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22" y="26"/>
                  </a:cxn>
                  <a:cxn ang="0">
                    <a:pos x="28" y="26"/>
                  </a:cxn>
                  <a:cxn ang="0">
                    <a:pos x="34" y="26"/>
                  </a:cxn>
                  <a:cxn ang="0">
                    <a:pos x="40" y="25"/>
                  </a:cxn>
                  <a:cxn ang="0">
                    <a:pos x="46" y="25"/>
                  </a:cxn>
                  <a:cxn ang="0">
                    <a:pos x="52" y="25"/>
                  </a:cxn>
                  <a:cxn ang="0">
                    <a:pos x="58" y="24"/>
                  </a:cxn>
                  <a:cxn ang="0">
                    <a:pos x="64" y="24"/>
                  </a:cxn>
                  <a:cxn ang="0">
                    <a:pos x="63" y="18"/>
                  </a:cxn>
                  <a:cxn ang="0">
                    <a:pos x="63" y="12"/>
                  </a:cxn>
                  <a:cxn ang="0">
                    <a:pos x="61" y="6"/>
                  </a:cxn>
                  <a:cxn ang="0">
                    <a:pos x="60" y="0"/>
                  </a:cxn>
                  <a:cxn ang="0">
                    <a:pos x="53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1" y="0"/>
                  </a:cxn>
                  <a:cxn ang="0">
                    <a:pos x="22" y="0"/>
                  </a:cxn>
                  <a:cxn ang="0">
                    <a:pos x="15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64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3" y="26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22" y="26"/>
                    </a:lnTo>
                    <a:lnTo>
                      <a:pt x="28" y="26"/>
                    </a:lnTo>
                    <a:lnTo>
                      <a:pt x="34" y="26"/>
                    </a:lnTo>
                    <a:lnTo>
                      <a:pt x="40" y="25"/>
                    </a:lnTo>
                    <a:lnTo>
                      <a:pt x="46" y="25"/>
                    </a:lnTo>
                    <a:lnTo>
                      <a:pt x="52" y="25"/>
                    </a:lnTo>
                    <a:lnTo>
                      <a:pt x="58" y="24"/>
                    </a:lnTo>
                    <a:lnTo>
                      <a:pt x="64" y="24"/>
                    </a:lnTo>
                    <a:lnTo>
                      <a:pt x="63" y="18"/>
                    </a:lnTo>
                    <a:lnTo>
                      <a:pt x="63" y="12"/>
                    </a:lnTo>
                    <a:lnTo>
                      <a:pt x="61" y="6"/>
                    </a:lnTo>
                    <a:lnTo>
                      <a:pt x="60" y="0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2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68" name="Freeform 96"/>
              <p:cNvSpPr>
                <a:spLocks/>
              </p:cNvSpPr>
              <p:nvPr/>
            </p:nvSpPr>
            <p:spPr bwMode="auto">
              <a:xfrm>
                <a:off x="6877050" y="4051300"/>
                <a:ext cx="23813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5" y="26"/>
                  </a:cxn>
                  <a:cxn ang="0">
                    <a:pos x="9" y="26"/>
                  </a:cxn>
                  <a:cxn ang="0">
                    <a:pos x="12" y="26"/>
                  </a:cxn>
                  <a:cxn ang="0">
                    <a:pos x="17" y="26"/>
                  </a:cxn>
                  <a:cxn ang="0">
                    <a:pos x="23" y="26"/>
                  </a:cxn>
                  <a:cxn ang="0">
                    <a:pos x="29" y="26"/>
                  </a:cxn>
                  <a:cxn ang="0">
                    <a:pos x="33" y="26"/>
                  </a:cxn>
                  <a:cxn ang="0">
                    <a:pos x="39" y="25"/>
                  </a:cxn>
                  <a:cxn ang="0">
                    <a:pos x="44" y="25"/>
                  </a:cxn>
                  <a:cxn ang="0">
                    <a:pos x="50" y="25"/>
                  </a:cxn>
                  <a:cxn ang="0">
                    <a:pos x="55" y="24"/>
                  </a:cxn>
                  <a:cxn ang="0">
                    <a:pos x="61" y="24"/>
                  </a:cxn>
                  <a:cxn ang="0">
                    <a:pos x="60" y="18"/>
                  </a:cxn>
                  <a:cxn ang="0">
                    <a:pos x="60" y="12"/>
                  </a:cxn>
                  <a:cxn ang="0">
                    <a:pos x="58" y="6"/>
                  </a:cxn>
                  <a:cxn ang="0">
                    <a:pos x="57" y="0"/>
                  </a:cxn>
                  <a:cxn ang="0">
                    <a:pos x="50" y="0"/>
                  </a:cxn>
                  <a:cxn ang="0">
                    <a:pos x="43" y="0"/>
                  </a:cxn>
                  <a:cxn ang="0">
                    <a:pos x="36" y="0"/>
                  </a:cxn>
                  <a:cxn ang="0">
                    <a:pos x="29" y="0"/>
                  </a:cxn>
                  <a:cxn ang="0">
                    <a:pos x="22" y="0"/>
                  </a:cxn>
                  <a:cxn ang="0">
                    <a:pos x="15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5" y="26"/>
                    </a:lnTo>
                    <a:lnTo>
                      <a:pt x="9" y="26"/>
                    </a:lnTo>
                    <a:lnTo>
                      <a:pt x="12" y="26"/>
                    </a:lnTo>
                    <a:lnTo>
                      <a:pt x="17" y="26"/>
                    </a:lnTo>
                    <a:lnTo>
                      <a:pt x="23" y="26"/>
                    </a:lnTo>
                    <a:lnTo>
                      <a:pt x="29" y="26"/>
                    </a:lnTo>
                    <a:lnTo>
                      <a:pt x="33" y="26"/>
                    </a:lnTo>
                    <a:lnTo>
                      <a:pt x="39" y="25"/>
                    </a:lnTo>
                    <a:lnTo>
                      <a:pt x="44" y="25"/>
                    </a:lnTo>
                    <a:lnTo>
                      <a:pt x="50" y="25"/>
                    </a:lnTo>
                    <a:lnTo>
                      <a:pt x="55" y="24"/>
                    </a:lnTo>
                    <a:lnTo>
                      <a:pt x="61" y="24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58" y="6"/>
                    </a:lnTo>
                    <a:lnTo>
                      <a:pt x="57" y="0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4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69" name="Freeform 97"/>
              <p:cNvSpPr>
                <a:spLocks/>
              </p:cNvSpPr>
              <p:nvPr/>
            </p:nvSpPr>
            <p:spPr bwMode="auto">
              <a:xfrm>
                <a:off x="6878638" y="4051300"/>
                <a:ext cx="2222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26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5" y="26"/>
                  </a:cxn>
                  <a:cxn ang="0">
                    <a:pos x="20" y="26"/>
                  </a:cxn>
                  <a:cxn ang="0">
                    <a:pos x="25" y="26"/>
                  </a:cxn>
                  <a:cxn ang="0">
                    <a:pos x="31" y="26"/>
                  </a:cxn>
                  <a:cxn ang="0">
                    <a:pos x="36" y="25"/>
                  </a:cxn>
                  <a:cxn ang="0">
                    <a:pos x="40" y="25"/>
                  </a:cxn>
                  <a:cxn ang="0">
                    <a:pos x="46" y="25"/>
                  </a:cxn>
                  <a:cxn ang="0">
                    <a:pos x="51" y="24"/>
                  </a:cxn>
                  <a:cxn ang="0">
                    <a:pos x="56" y="24"/>
                  </a:cxn>
                  <a:cxn ang="0">
                    <a:pos x="55" y="18"/>
                  </a:cxn>
                  <a:cxn ang="0">
                    <a:pos x="55" y="12"/>
                  </a:cxn>
                  <a:cxn ang="0">
                    <a:pos x="53" y="6"/>
                  </a:cxn>
                  <a:cxn ang="0">
                    <a:pos x="52" y="0"/>
                  </a:cxn>
                  <a:cxn ang="0">
                    <a:pos x="45" y="0"/>
                  </a:cxn>
                  <a:cxn ang="0">
                    <a:pos x="39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19" y="0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56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26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5" y="26"/>
                    </a:lnTo>
                    <a:lnTo>
                      <a:pt x="20" y="26"/>
                    </a:lnTo>
                    <a:lnTo>
                      <a:pt x="25" y="26"/>
                    </a:lnTo>
                    <a:lnTo>
                      <a:pt x="31" y="26"/>
                    </a:lnTo>
                    <a:lnTo>
                      <a:pt x="36" y="25"/>
                    </a:lnTo>
                    <a:lnTo>
                      <a:pt x="40" y="25"/>
                    </a:lnTo>
                    <a:lnTo>
                      <a:pt x="46" y="25"/>
                    </a:lnTo>
                    <a:lnTo>
                      <a:pt x="51" y="24"/>
                    </a:lnTo>
                    <a:lnTo>
                      <a:pt x="56" y="24"/>
                    </a:lnTo>
                    <a:lnTo>
                      <a:pt x="55" y="18"/>
                    </a:lnTo>
                    <a:lnTo>
                      <a:pt x="55" y="12"/>
                    </a:lnTo>
                    <a:lnTo>
                      <a:pt x="53" y="6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39" y="0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44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70" name="Freeform 98"/>
              <p:cNvSpPr>
                <a:spLocks/>
              </p:cNvSpPr>
              <p:nvPr/>
            </p:nvSpPr>
            <p:spPr bwMode="auto">
              <a:xfrm>
                <a:off x="6880225" y="4051300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26"/>
                  </a:cxn>
                  <a:cxn ang="0">
                    <a:pos x="8" y="26"/>
                  </a:cxn>
                  <a:cxn ang="0">
                    <a:pos x="11" y="26"/>
                  </a:cxn>
                  <a:cxn ang="0">
                    <a:pos x="15" y="26"/>
                  </a:cxn>
                  <a:cxn ang="0">
                    <a:pos x="20" y="26"/>
                  </a:cxn>
                  <a:cxn ang="0">
                    <a:pos x="24" y="26"/>
                  </a:cxn>
                  <a:cxn ang="0">
                    <a:pos x="29" y="26"/>
                  </a:cxn>
                  <a:cxn ang="0">
                    <a:pos x="34" y="25"/>
                  </a:cxn>
                  <a:cxn ang="0">
                    <a:pos x="37" y="25"/>
                  </a:cxn>
                  <a:cxn ang="0">
                    <a:pos x="42" y="25"/>
                  </a:cxn>
                  <a:cxn ang="0">
                    <a:pos x="47" y="24"/>
                  </a:cxn>
                  <a:cxn ang="0">
                    <a:pos x="52" y="24"/>
                  </a:cxn>
                  <a:cxn ang="0">
                    <a:pos x="51" y="18"/>
                  </a:cxn>
                  <a:cxn ang="0">
                    <a:pos x="51" y="12"/>
                  </a:cxn>
                  <a:cxn ang="0">
                    <a:pos x="49" y="6"/>
                  </a:cxn>
                  <a:cxn ang="0">
                    <a:pos x="48" y="0"/>
                  </a:cxn>
                  <a:cxn ang="0">
                    <a:pos x="42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52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26"/>
                    </a:lnTo>
                    <a:lnTo>
                      <a:pt x="8" y="26"/>
                    </a:lnTo>
                    <a:lnTo>
                      <a:pt x="11" y="26"/>
                    </a:lnTo>
                    <a:lnTo>
                      <a:pt x="15" y="26"/>
                    </a:lnTo>
                    <a:lnTo>
                      <a:pt x="20" y="26"/>
                    </a:lnTo>
                    <a:lnTo>
                      <a:pt x="24" y="26"/>
                    </a:lnTo>
                    <a:lnTo>
                      <a:pt x="29" y="26"/>
                    </a:lnTo>
                    <a:lnTo>
                      <a:pt x="34" y="25"/>
                    </a:lnTo>
                    <a:lnTo>
                      <a:pt x="37" y="25"/>
                    </a:lnTo>
                    <a:lnTo>
                      <a:pt x="42" y="25"/>
                    </a:lnTo>
                    <a:lnTo>
                      <a:pt x="47" y="24"/>
                    </a:lnTo>
                    <a:lnTo>
                      <a:pt x="52" y="24"/>
                    </a:lnTo>
                    <a:lnTo>
                      <a:pt x="51" y="18"/>
                    </a:lnTo>
                    <a:lnTo>
                      <a:pt x="51" y="12"/>
                    </a:lnTo>
                    <a:lnTo>
                      <a:pt x="49" y="6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44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71" name="Freeform 99"/>
              <p:cNvSpPr>
                <a:spLocks/>
              </p:cNvSpPr>
              <p:nvPr/>
            </p:nvSpPr>
            <p:spPr bwMode="auto">
              <a:xfrm>
                <a:off x="6881813" y="4051300"/>
                <a:ext cx="19050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26"/>
                  </a:cxn>
                  <a:cxn ang="0">
                    <a:pos x="7" y="26"/>
                  </a:cxn>
                  <a:cxn ang="0">
                    <a:pos x="11" y="26"/>
                  </a:cxn>
                  <a:cxn ang="0">
                    <a:pos x="15" y="26"/>
                  </a:cxn>
                  <a:cxn ang="0">
                    <a:pos x="23" y="26"/>
                  </a:cxn>
                  <a:cxn ang="0">
                    <a:pos x="31" y="25"/>
                  </a:cxn>
                  <a:cxn ang="0">
                    <a:pos x="39" y="25"/>
                  </a:cxn>
                  <a:cxn ang="0">
                    <a:pos x="48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45" y="6"/>
                  </a:cxn>
                  <a:cxn ang="0">
                    <a:pos x="44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26"/>
                    </a:lnTo>
                    <a:lnTo>
                      <a:pt x="7" y="26"/>
                    </a:lnTo>
                    <a:lnTo>
                      <a:pt x="11" y="26"/>
                    </a:lnTo>
                    <a:lnTo>
                      <a:pt x="15" y="26"/>
                    </a:lnTo>
                    <a:lnTo>
                      <a:pt x="23" y="26"/>
                    </a:lnTo>
                    <a:lnTo>
                      <a:pt x="31" y="25"/>
                    </a:lnTo>
                    <a:lnTo>
                      <a:pt x="39" y="25"/>
                    </a:lnTo>
                    <a:lnTo>
                      <a:pt x="48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45" y="6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42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72" name="Freeform 100"/>
              <p:cNvSpPr>
                <a:spLocks/>
              </p:cNvSpPr>
              <p:nvPr/>
            </p:nvSpPr>
            <p:spPr bwMode="auto">
              <a:xfrm>
                <a:off x="6883400" y="4051300"/>
                <a:ext cx="17463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6" y="26"/>
                  </a:cxn>
                  <a:cxn ang="0">
                    <a:pos x="10" y="26"/>
                  </a:cxn>
                  <a:cxn ang="0">
                    <a:pos x="12" y="26"/>
                  </a:cxn>
                  <a:cxn ang="0">
                    <a:pos x="20" y="26"/>
                  </a:cxn>
                  <a:cxn ang="0">
                    <a:pos x="27" y="25"/>
                  </a:cxn>
                  <a:cxn ang="0">
                    <a:pos x="36" y="25"/>
                  </a:cxn>
                  <a:cxn ang="0">
                    <a:pos x="43" y="24"/>
                  </a:cxn>
                  <a:cxn ang="0">
                    <a:pos x="42" y="18"/>
                  </a:cxn>
                  <a:cxn ang="0">
                    <a:pos x="42" y="12"/>
                  </a:cxn>
                  <a:cxn ang="0">
                    <a:pos x="40" y="6"/>
                  </a:cxn>
                  <a:cxn ang="0">
                    <a:pos x="39" y="0"/>
                  </a:cxn>
                  <a:cxn ang="0">
                    <a:pos x="34" y="0"/>
                  </a:cxn>
                  <a:cxn ang="0">
                    <a:pos x="30" y="0"/>
                  </a:cxn>
                  <a:cxn ang="0">
                    <a:pos x="25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6" y="26"/>
                    </a:lnTo>
                    <a:lnTo>
                      <a:pt x="10" y="26"/>
                    </a:lnTo>
                    <a:lnTo>
                      <a:pt x="12" y="26"/>
                    </a:lnTo>
                    <a:lnTo>
                      <a:pt x="20" y="26"/>
                    </a:lnTo>
                    <a:lnTo>
                      <a:pt x="27" y="25"/>
                    </a:lnTo>
                    <a:lnTo>
                      <a:pt x="36" y="25"/>
                    </a:lnTo>
                    <a:lnTo>
                      <a:pt x="43" y="24"/>
                    </a:lnTo>
                    <a:lnTo>
                      <a:pt x="42" y="18"/>
                    </a:lnTo>
                    <a:lnTo>
                      <a:pt x="42" y="12"/>
                    </a:lnTo>
                    <a:lnTo>
                      <a:pt x="40" y="6"/>
                    </a:lnTo>
                    <a:lnTo>
                      <a:pt x="39" y="0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42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73" name="Freeform 101"/>
              <p:cNvSpPr>
                <a:spLocks/>
              </p:cNvSpPr>
              <p:nvPr/>
            </p:nvSpPr>
            <p:spPr bwMode="auto">
              <a:xfrm>
                <a:off x="6884988" y="4051300"/>
                <a:ext cx="1587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3" y="26"/>
                  </a:cxn>
                  <a:cxn ang="0">
                    <a:pos x="6" y="26"/>
                  </a:cxn>
                  <a:cxn ang="0">
                    <a:pos x="9" y="26"/>
                  </a:cxn>
                  <a:cxn ang="0">
                    <a:pos x="11" y="26"/>
                  </a:cxn>
                  <a:cxn ang="0">
                    <a:pos x="19" y="26"/>
                  </a:cxn>
                  <a:cxn ang="0">
                    <a:pos x="26" y="25"/>
                  </a:cxn>
                  <a:cxn ang="0">
                    <a:pos x="33" y="25"/>
                  </a:cxn>
                  <a:cxn ang="0">
                    <a:pos x="39" y="24"/>
                  </a:cxn>
                  <a:cxn ang="0">
                    <a:pos x="38" y="18"/>
                  </a:cxn>
                  <a:cxn ang="0">
                    <a:pos x="38" y="12"/>
                  </a:cxn>
                  <a:cxn ang="0">
                    <a:pos x="36" y="6"/>
                  </a:cxn>
                  <a:cxn ang="0">
                    <a:pos x="35" y="0"/>
                  </a:cxn>
                  <a:cxn ang="0">
                    <a:pos x="30" y="0"/>
                  </a:cxn>
                  <a:cxn ang="0">
                    <a:pos x="27" y="0"/>
                  </a:cxn>
                  <a:cxn ang="0">
                    <a:pos x="22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3" y="26"/>
                    </a:lnTo>
                    <a:lnTo>
                      <a:pt x="6" y="26"/>
                    </a:lnTo>
                    <a:lnTo>
                      <a:pt x="9" y="26"/>
                    </a:lnTo>
                    <a:lnTo>
                      <a:pt x="11" y="26"/>
                    </a:lnTo>
                    <a:lnTo>
                      <a:pt x="19" y="26"/>
                    </a:lnTo>
                    <a:lnTo>
                      <a:pt x="26" y="25"/>
                    </a:lnTo>
                    <a:lnTo>
                      <a:pt x="33" y="25"/>
                    </a:lnTo>
                    <a:lnTo>
                      <a:pt x="39" y="24"/>
                    </a:lnTo>
                    <a:lnTo>
                      <a:pt x="38" y="18"/>
                    </a:lnTo>
                    <a:lnTo>
                      <a:pt x="38" y="12"/>
                    </a:lnTo>
                    <a:lnTo>
                      <a:pt x="36" y="6"/>
                    </a:lnTo>
                    <a:lnTo>
                      <a:pt x="35" y="0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B42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74" name="Freeform 102"/>
              <p:cNvSpPr>
                <a:spLocks/>
              </p:cNvSpPr>
              <p:nvPr/>
            </p:nvSpPr>
            <p:spPr bwMode="auto">
              <a:xfrm>
                <a:off x="6886575" y="4051300"/>
                <a:ext cx="1428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3" y="26"/>
                  </a:cxn>
                  <a:cxn ang="0">
                    <a:pos x="6" y="26"/>
                  </a:cxn>
                  <a:cxn ang="0">
                    <a:pos x="9" y="26"/>
                  </a:cxn>
                  <a:cxn ang="0">
                    <a:pos x="11" y="26"/>
                  </a:cxn>
                  <a:cxn ang="0">
                    <a:pos x="17" y="26"/>
                  </a:cxn>
                  <a:cxn ang="0">
                    <a:pos x="23" y="25"/>
                  </a:cxn>
                  <a:cxn ang="0">
                    <a:pos x="29" y="25"/>
                  </a:cxn>
                  <a:cxn ang="0">
                    <a:pos x="35" y="24"/>
                  </a:cxn>
                  <a:cxn ang="0">
                    <a:pos x="34" y="18"/>
                  </a:cxn>
                  <a:cxn ang="0">
                    <a:pos x="34" y="12"/>
                  </a:cxn>
                  <a:cxn ang="0">
                    <a:pos x="32" y="6"/>
                  </a:cxn>
                  <a:cxn ang="0">
                    <a:pos x="31" y="0"/>
                  </a:cxn>
                  <a:cxn ang="0">
                    <a:pos x="23" y="0"/>
                  </a:cxn>
                  <a:cxn ang="0">
                    <a:pos x="16" y="0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rect l="0" t="0" r="r" b="b"/>
                <a:pathLst>
                  <a:path w="35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3" y="26"/>
                    </a:lnTo>
                    <a:lnTo>
                      <a:pt x="6" y="26"/>
                    </a:lnTo>
                    <a:lnTo>
                      <a:pt x="9" y="26"/>
                    </a:lnTo>
                    <a:lnTo>
                      <a:pt x="11" y="26"/>
                    </a:lnTo>
                    <a:lnTo>
                      <a:pt x="17" y="26"/>
                    </a:lnTo>
                    <a:lnTo>
                      <a:pt x="23" y="25"/>
                    </a:lnTo>
                    <a:lnTo>
                      <a:pt x="29" y="25"/>
                    </a:lnTo>
                    <a:lnTo>
                      <a:pt x="35" y="24"/>
                    </a:lnTo>
                    <a:lnTo>
                      <a:pt x="34" y="18"/>
                    </a:lnTo>
                    <a:lnTo>
                      <a:pt x="34" y="12"/>
                    </a:lnTo>
                    <a:lnTo>
                      <a:pt x="32" y="6"/>
                    </a:lnTo>
                    <a:lnTo>
                      <a:pt x="31" y="0"/>
                    </a:lnTo>
                    <a:lnTo>
                      <a:pt x="23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44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75" name="Freeform 103"/>
              <p:cNvSpPr>
                <a:spLocks/>
              </p:cNvSpPr>
              <p:nvPr/>
            </p:nvSpPr>
            <p:spPr bwMode="auto">
              <a:xfrm>
                <a:off x="6889750" y="4051300"/>
                <a:ext cx="11113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5" y="26"/>
                  </a:cxn>
                  <a:cxn ang="0">
                    <a:pos x="7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4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7" y="6"/>
                  </a:cxn>
                  <a:cxn ang="0">
                    <a:pos x="26" y="0"/>
                  </a:cxn>
                  <a:cxn ang="0">
                    <a:pos x="19" y="0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30" h="26">
                    <a:moveTo>
                      <a:pt x="0" y="0"/>
                    </a:moveTo>
                    <a:lnTo>
                      <a:pt x="0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5" y="26"/>
                    </a:lnTo>
                    <a:lnTo>
                      <a:pt x="7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20" y="25"/>
                    </a:lnTo>
                    <a:lnTo>
                      <a:pt x="25" y="25"/>
                    </a:lnTo>
                    <a:lnTo>
                      <a:pt x="30" y="24"/>
                    </a:lnTo>
                    <a:lnTo>
                      <a:pt x="29" y="18"/>
                    </a:lnTo>
                    <a:lnTo>
                      <a:pt x="29" y="12"/>
                    </a:lnTo>
                    <a:lnTo>
                      <a:pt x="27" y="6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76" name="Freeform 104"/>
              <p:cNvSpPr>
                <a:spLocks/>
              </p:cNvSpPr>
              <p:nvPr/>
            </p:nvSpPr>
            <p:spPr bwMode="auto">
              <a:xfrm>
                <a:off x="6889750" y="4051300"/>
                <a:ext cx="11113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6"/>
                  </a:cxn>
                  <a:cxn ang="0">
                    <a:pos x="9" y="26"/>
                  </a:cxn>
                  <a:cxn ang="0">
                    <a:pos x="26" y="24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26" h="26">
                    <a:moveTo>
                      <a:pt x="0" y="0"/>
                    </a:moveTo>
                    <a:lnTo>
                      <a:pt x="0" y="26"/>
                    </a:lnTo>
                    <a:lnTo>
                      <a:pt x="9" y="26"/>
                    </a:lnTo>
                    <a:lnTo>
                      <a:pt x="26" y="24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77" name="Freeform 105"/>
              <p:cNvSpPr>
                <a:spLocks/>
              </p:cNvSpPr>
              <p:nvPr/>
            </p:nvSpPr>
            <p:spPr bwMode="auto">
              <a:xfrm>
                <a:off x="6892925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1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29" y="306"/>
                  </a:cxn>
                  <a:cxn ang="0">
                    <a:pos x="28" y="229"/>
                  </a:cxn>
                  <a:cxn ang="0">
                    <a:pos x="22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11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29" y="306"/>
                    </a:lnTo>
                    <a:lnTo>
                      <a:pt x="28" y="229"/>
                    </a:lnTo>
                    <a:lnTo>
                      <a:pt x="22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78" name="Freeform 106"/>
              <p:cNvSpPr>
                <a:spLocks/>
              </p:cNvSpPr>
              <p:nvPr/>
            </p:nvSpPr>
            <p:spPr bwMode="auto">
              <a:xfrm>
                <a:off x="6889750" y="4065588"/>
                <a:ext cx="20638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0"/>
                  </a:cxn>
                  <a:cxn ang="0">
                    <a:pos x="35" y="76"/>
                  </a:cxn>
                  <a:cxn ang="0">
                    <a:pos x="43" y="149"/>
                  </a:cxn>
                  <a:cxn ang="0">
                    <a:pos x="48" y="222"/>
                  </a:cxn>
                  <a:cxn ang="0">
                    <a:pos x="49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4" y="303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49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35" y="76"/>
                    </a:lnTo>
                    <a:lnTo>
                      <a:pt x="43" y="149"/>
                    </a:lnTo>
                    <a:lnTo>
                      <a:pt x="48" y="222"/>
                    </a:lnTo>
                    <a:lnTo>
                      <a:pt x="49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4" y="303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79" name="Freeform 107"/>
              <p:cNvSpPr>
                <a:spLocks/>
              </p:cNvSpPr>
              <p:nvPr/>
            </p:nvSpPr>
            <p:spPr bwMode="auto">
              <a:xfrm>
                <a:off x="6889750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4" y="300"/>
                  </a:cxn>
                  <a:cxn ang="0">
                    <a:pos x="39" y="302"/>
                  </a:cxn>
                  <a:cxn ang="0">
                    <a:pos x="33" y="303"/>
                  </a:cxn>
                  <a:cxn ang="0">
                    <a:pos x="27" y="306"/>
                  </a:cxn>
                  <a:cxn ang="0">
                    <a:pos x="26" y="229"/>
                  </a:cxn>
                  <a:cxn ang="0">
                    <a:pos x="21" y="153"/>
                  </a:cxn>
                  <a:cxn ang="0">
                    <a:pos x="12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4" y="300"/>
                    </a:lnTo>
                    <a:lnTo>
                      <a:pt x="39" y="302"/>
                    </a:lnTo>
                    <a:lnTo>
                      <a:pt x="33" y="303"/>
                    </a:lnTo>
                    <a:lnTo>
                      <a:pt x="27" y="306"/>
                    </a:lnTo>
                    <a:lnTo>
                      <a:pt x="26" y="229"/>
                    </a:lnTo>
                    <a:lnTo>
                      <a:pt x="21" y="153"/>
                    </a:lnTo>
                    <a:lnTo>
                      <a:pt x="12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244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80" name="Freeform 108"/>
              <p:cNvSpPr>
                <a:spLocks/>
              </p:cNvSpPr>
              <p:nvPr/>
            </p:nvSpPr>
            <p:spPr bwMode="auto">
              <a:xfrm>
                <a:off x="6886575" y="4065588"/>
                <a:ext cx="20638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5" y="303"/>
                  </a:cxn>
                  <a:cxn ang="0">
                    <a:pos x="29" y="306"/>
                  </a:cxn>
                  <a:cxn ang="0">
                    <a:pos x="28" y="229"/>
                  </a:cxn>
                  <a:cxn ang="0">
                    <a:pos x="22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5" y="303"/>
                    </a:lnTo>
                    <a:lnTo>
                      <a:pt x="29" y="306"/>
                    </a:lnTo>
                    <a:lnTo>
                      <a:pt x="28" y="229"/>
                    </a:lnTo>
                    <a:lnTo>
                      <a:pt x="22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B42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81" name="Freeform 109"/>
              <p:cNvSpPr>
                <a:spLocks/>
              </p:cNvSpPr>
              <p:nvPr/>
            </p:nvSpPr>
            <p:spPr bwMode="auto">
              <a:xfrm>
                <a:off x="6884988" y="4065588"/>
                <a:ext cx="20638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3" y="149"/>
                  </a:cxn>
                  <a:cxn ang="0">
                    <a:pos x="48" y="222"/>
                  </a:cxn>
                  <a:cxn ang="0">
                    <a:pos x="49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4" y="303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49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3" y="149"/>
                    </a:lnTo>
                    <a:lnTo>
                      <a:pt x="48" y="222"/>
                    </a:lnTo>
                    <a:lnTo>
                      <a:pt x="49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4" y="303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342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82" name="Freeform 110"/>
              <p:cNvSpPr>
                <a:spLocks/>
              </p:cNvSpPr>
              <p:nvPr/>
            </p:nvSpPr>
            <p:spPr bwMode="auto">
              <a:xfrm>
                <a:off x="6883400" y="4065588"/>
                <a:ext cx="20638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4" y="303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4" y="303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42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83" name="Freeform 111"/>
              <p:cNvSpPr>
                <a:spLocks/>
              </p:cNvSpPr>
              <p:nvPr/>
            </p:nvSpPr>
            <p:spPr bwMode="auto">
              <a:xfrm>
                <a:off x="6881813" y="4065588"/>
                <a:ext cx="20638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5" y="303"/>
                  </a:cxn>
                  <a:cxn ang="0">
                    <a:pos x="29" y="306"/>
                  </a:cxn>
                  <a:cxn ang="0">
                    <a:pos x="28" y="229"/>
                  </a:cxn>
                  <a:cxn ang="0">
                    <a:pos x="22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5" y="303"/>
                    </a:lnTo>
                    <a:lnTo>
                      <a:pt x="29" y="306"/>
                    </a:lnTo>
                    <a:lnTo>
                      <a:pt x="28" y="229"/>
                    </a:lnTo>
                    <a:lnTo>
                      <a:pt x="22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44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84" name="Freeform 112"/>
              <p:cNvSpPr>
                <a:spLocks/>
              </p:cNvSpPr>
              <p:nvPr/>
            </p:nvSpPr>
            <p:spPr bwMode="auto">
              <a:xfrm>
                <a:off x="6880225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3" y="149"/>
                  </a:cxn>
                  <a:cxn ang="0">
                    <a:pos x="48" y="222"/>
                  </a:cxn>
                  <a:cxn ang="0">
                    <a:pos x="49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4" y="303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49" h="306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3" y="149"/>
                    </a:lnTo>
                    <a:lnTo>
                      <a:pt x="48" y="222"/>
                    </a:lnTo>
                    <a:lnTo>
                      <a:pt x="49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4" y="303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444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85" name="Freeform 113"/>
              <p:cNvSpPr>
                <a:spLocks/>
              </p:cNvSpPr>
              <p:nvPr/>
            </p:nvSpPr>
            <p:spPr bwMode="auto">
              <a:xfrm>
                <a:off x="6878638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4" y="303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4" y="303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C44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86" name="Freeform 114"/>
              <p:cNvSpPr>
                <a:spLocks/>
              </p:cNvSpPr>
              <p:nvPr/>
            </p:nvSpPr>
            <p:spPr bwMode="auto">
              <a:xfrm>
                <a:off x="6877050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8" y="0"/>
                  </a:cxn>
                  <a:cxn ang="0">
                    <a:pos x="22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45" y="300"/>
                  </a:cxn>
                  <a:cxn ang="0">
                    <a:pos x="39" y="302"/>
                  </a:cxn>
                  <a:cxn ang="0">
                    <a:pos x="35" y="303"/>
                  </a:cxn>
                  <a:cxn ang="0">
                    <a:pos x="29" y="306"/>
                  </a:cxn>
                  <a:cxn ang="0">
                    <a:pos x="28" y="229"/>
                  </a:cxn>
                  <a:cxn ang="0">
                    <a:pos x="22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45" y="300"/>
                    </a:lnTo>
                    <a:lnTo>
                      <a:pt x="39" y="302"/>
                    </a:lnTo>
                    <a:lnTo>
                      <a:pt x="35" y="303"/>
                    </a:lnTo>
                    <a:lnTo>
                      <a:pt x="29" y="306"/>
                    </a:lnTo>
                    <a:lnTo>
                      <a:pt x="28" y="229"/>
                    </a:lnTo>
                    <a:lnTo>
                      <a:pt x="22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42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87" name="Freeform 115"/>
              <p:cNvSpPr>
                <a:spLocks/>
              </p:cNvSpPr>
              <p:nvPr/>
            </p:nvSpPr>
            <p:spPr bwMode="auto">
              <a:xfrm>
                <a:off x="6875463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0"/>
                  </a:cxn>
                  <a:cxn ang="0">
                    <a:pos x="23" y="0"/>
                  </a:cxn>
                  <a:cxn ang="0">
                    <a:pos x="35" y="76"/>
                  </a:cxn>
                  <a:cxn ang="0">
                    <a:pos x="44" y="149"/>
                  </a:cxn>
                  <a:cxn ang="0">
                    <a:pos x="48" y="222"/>
                  </a:cxn>
                  <a:cxn ang="0">
                    <a:pos x="49" y="299"/>
                  </a:cxn>
                  <a:cxn ang="0">
                    <a:pos x="44" y="300"/>
                  </a:cxn>
                  <a:cxn ang="0">
                    <a:pos x="38" y="302"/>
                  </a:cxn>
                  <a:cxn ang="0">
                    <a:pos x="33" y="303"/>
                  </a:cxn>
                  <a:cxn ang="0">
                    <a:pos x="27" y="306"/>
                  </a:cxn>
                  <a:cxn ang="0">
                    <a:pos x="26" y="229"/>
                  </a:cxn>
                  <a:cxn ang="0">
                    <a:pos x="21" y="153"/>
                  </a:cxn>
                  <a:cxn ang="0">
                    <a:pos x="12" y="77"/>
                  </a:cxn>
                  <a:cxn ang="0">
                    <a:pos x="0" y="1"/>
                  </a:cxn>
                </a:cxnLst>
                <a:rect l="0" t="0" r="r" b="b"/>
                <a:pathLst>
                  <a:path w="49" h="306">
                    <a:moveTo>
                      <a:pt x="0" y="1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35" y="76"/>
                    </a:lnTo>
                    <a:lnTo>
                      <a:pt x="44" y="149"/>
                    </a:lnTo>
                    <a:lnTo>
                      <a:pt x="48" y="222"/>
                    </a:lnTo>
                    <a:lnTo>
                      <a:pt x="49" y="299"/>
                    </a:lnTo>
                    <a:lnTo>
                      <a:pt x="44" y="300"/>
                    </a:lnTo>
                    <a:lnTo>
                      <a:pt x="38" y="302"/>
                    </a:lnTo>
                    <a:lnTo>
                      <a:pt x="33" y="303"/>
                    </a:lnTo>
                    <a:lnTo>
                      <a:pt x="27" y="306"/>
                    </a:lnTo>
                    <a:lnTo>
                      <a:pt x="26" y="229"/>
                    </a:lnTo>
                    <a:lnTo>
                      <a:pt x="21" y="153"/>
                    </a:lnTo>
                    <a:lnTo>
                      <a:pt x="12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244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88" name="Freeform 116"/>
              <p:cNvSpPr>
                <a:spLocks/>
              </p:cNvSpPr>
              <p:nvPr/>
            </p:nvSpPr>
            <p:spPr bwMode="auto">
              <a:xfrm>
                <a:off x="6873875" y="4065588"/>
                <a:ext cx="19050" cy="12223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1" y="0"/>
                  </a:cxn>
                  <a:cxn ang="0">
                    <a:pos x="24" y="0"/>
                  </a:cxn>
                  <a:cxn ang="0">
                    <a:pos x="36" y="76"/>
                  </a:cxn>
                  <a:cxn ang="0">
                    <a:pos x="44" y="149"/>
                  </a:cxn>
                  <a:cxn ang="0">
                    <a:pos x="49" y="222"/>
                  </a:cxn>
                  <a:cxn ang="0">
                    <a:pos x="50" y="299"/>
                  </a:cxn>
                  <a:cxn ang="0">
                    <a:pos x="28" y="306"/>
                  </a:cxn>
                  <a:cxn ang="0">
                    <a:pos x="27" y="229"/>
                  </a:cxn>
                  <a:cxn ang="0">
                    <a:pos x="21" y="153"/>
                  </a:cxn>
                  <a:cxn ang="0">
                    <a:pos x="13" y="77"/>
                  </a:cxn>
                  <a:cxn ang="0">
                    <a:pos x="0" y="1"/>
                  </a:cxn>
                </a:cxnLst>
                <a:rect l="0" t="0" r="r" b="b"/>
                <a:pathLst>
                  <a:path w="50" h="306">
                    <a:moveTo>
                      <a:pt x="0" y="1"/>
                    </a:moveTo>
                    <a:lnTo>
                      <a:pt x="11" y="0"/>
                    </a:lnTo>
                    <a:lnTo>
                      <a:pt x="24" y="0"/>
                    </a:lnTo>
                    <a:lnTo>
                      <a:pt x="36" y="76"/>
                    </a:lnTo>
                    <a:lnTo>
                      <a:pt x="44" y="149"/>
                    </a:lnTo>
                    <a:lnTo>
                      <a:pt x="49" y="222"/>
                    </a:lnTo>
                    <a:lnTo>
                      <a:pt x="50" y="299"/>
                    </a:lnTo>
                    <a:lnTo>
                      <a:pt x="28" y="306"/>
                    </a:lnTo>
                    <a:lnTo>
                      <a:pt x="27" y="229"/>
                    </a:lnTo>
                    <a:lnTo>
                      <a:pt x="21" y="153"/>
                    </a:lnTo>
                    <a:lnTo>
                      <a:pt x="13" y="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89" name="Freeform 117"/>
              <p:cNvSpPr>
                <a:spLocks/>
              </p:cNvSpPr>
              <p:nvPr/>
            </p:nvSpPr>
            <p:spPr bwMode="auto">
              <a:xfrm>
                <a:off x="6891338" y="3800475"/>
                <a:ext cx="384175" cy="425450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239" y="0"/>
                  </a:cxn>
                  <a:cxn ang="0">
                    <a:pos x="957" y="54"/>
                  </a:cxn>
                  <a:cxn ang="0">
                    <a:pos x="969" y="985"/>
                  </a:cxn>
                  <a:cxn ang="0">
                    <a:pos x="861" y="989"/>
                  </a:cxn>
                  <a:cxn ang="0">
                    <a:pos x="239" y="1074"/>
                  </a:cxn>
                  <a:cxn ang="0">
                    <a:pos x="54" y="1033"/>
                  </a:cxn>
                  <a:cxn ang="0">
                    <a:pos x="54" y="997"/>
                  </a:cxn>
                  <a:cxn ang="0">
                    <a:pos x="6" y="997"/>
                  </a:cxn>
                  <a:cxn ang="0">
                    <a:pos x="0" y="25"/>
                  </a:cxn>
                </a:cxnLst>
                <a:rect l="0" t="0" r="r" b="b"/>
                <a:pathLst>
                  <a:path w="969" h="1074">
                    <a:moveTo>
                      <a:pt x="0" y="25"/>
                    </a:moveTo>
                    <a:lnTo>
                      <a:pt x="239" y="0"/>
                    </a:lnTo>
                    <a:lnTo>
                      <a:pt x="957" y="54"/>
                    </a:lnTo>
                    <a:lnTo>
                      <a:pt x="969" y="985"/>
                    </a:lnTo>
                    <a:lnTo>
                      <a:pt x="861" y="989"/>
                    </a:lnTo>
                    <a:lnTo>
                      <a:pt x="239" y="1074"/>
                    </a:lnTo>
                    <a:lnTo>
                      <a:pt x="54" y="1033"/>
                    </a:lnTo>
                    <a:lnTo>
                      <a:pt x="54" y="997"/>
                    </a:lnTo>
                    <a:lnTo>
                      <a:pt x="6" y="997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3A444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90" name="Freeform 118"/>
              <p:cNvSpPr>
                <a:spLocks/>
              </p:cNvSpPr>
              <p:nvPr/>
            </p:nvSpPr>
            <p:spPr bwMode="auto">
              <a:xfrm>
                <a:off x="7005638" y="3716338"/>
                <a:ext cx="590550" cy="547687"/>
              </a:xfrm>
              <a:custGeom>
                <a:avLst/>
                <a:gdLst/>
                <a:ahLst/>
                <a:cxnLst>
                  <a:cxn ang="0">
                    <a:pos x="854" y="8"/>
                  </a:cxn>
                  <a:cxn ang="0">
                    <a:pos x="912" y="25"/>
                  </a:cxn>
                  <a:cxn ang="0">
                    <a:pos x="961" y="39"/>
                  </a:cxn>
                  <a:cxn ang="0">
                    <a:pos x="1003" y="57"/>
                  </a:cxn>
                  <a:cxn ang="0">
                    <a:pos x="1039" y="78"/>
                  </a:cxn>
                  <a:cxn ang="0">
                    <a:pos x="1071" y="108"/>
                  </a:cxn>
                  <a:cxn ang="0">
                    <a:pos x="1101" y="147"/>
                  </a:cxn>
                  <a:cxn ang="0">
                    <a:pos x="1131" y="198"/>
                  </a:cxn>
                  <a:cxn ang="0">
                    <a:pos x="1468" y="420"/>
                  </a:cxn>
                  <a:cxn ang="0">
                    <a:pos x="1483" y="580"/>
                  </a:cxn>
                  <a:cxn ang="0">
                    <a:pos x="1484" y="749"/>
                  </a:cxn>
                  <a:cxn ang="0">
                    <a:pos x="1474" y="910"/>
                  </a:cxn>
                  <a:cxn ang="0">
                    <a:pos x="1458" y="1049"/>
                  </a:cxn>
                  <a:cxn ang="0">
                    <a:pos x="998" y="1170"/>
                  </a:cxn>
                  <a:cxn ang="0">
                    <a:pos x="1047" y="1187"/>
                  </a:cxn>
                  <a:cxn ang="0">
                    <a:pos x="1086" y="1204"/>
                  </a:cxn>
                  <a:cxn ang="0">
                    <a:pos x="1114" y="1223"/>
                  </a:cxn>
                  <a:cxn ang="0">
                    <a:pos x="1132" y="1245"/>
                  </a:cxn>
                  <a:cxn ang="0">
                    <a:pos x="1136" y="1266"/>
                  </a:cxn>
                  <a:cxn ang="0">
                    <a:pos x="1128" y="1289"/>
                  </a:cxn>
                  <a:cxn ang="0">
                    <a:pos x="1105" y="1311"/>
                  </a:cxn>
                  <a:cxn ang="0">
                    <a:pos x="1064" y="1335"/>
                  </a:cxn>
                  <a:cxn ang="0">
                    <a:pos x="624" y="1362"/>
                  </a:cxn>
                  <a:cxn ang="0">
                    <a:pos x="581" y="1362"/>
                  </a:cxn>
                  <a:cxn ang="0">
                    <a:pos x="530" y="1363"/>
                  </a:cxn>
                  <a:cxn ang="0">
                    <a:pos x="475" y="1364"/>
                  </a:cxn>
                  <a:cxn ang="0">
                    <a:pos x="420" y="1362"/>
                  </a:cxn>
                  <a:cxn ang="0">
                    <a:pos x="365" y="1356"/>
                  </a:cxn>
                  <a:cxn ang="0">
                    <a:pos x="317" y="1345"/>
                  </a:cxn>
                  <a:cxn ang="0">
                    <a:pos x="275" y="1329"/>
                  </a:cxn>
                  <a:cxn ang="0">
                    <a:pos x="243" y="1303"/>
                  </a:cxn>
                  <a:cxn ang="0">
                    <a:pos x="349" y="1263"/>
                  </a:cxn>
                  <a:cxn ang="0">
                    <a:pos x="362" y="1196"/>
                  </a:cxn>
                  <a:cxn ang="0">
                    <a:pos x="282" y="1152"/>
                  </a:cxn>
                  <a:cxn ang="0">
                    <a:pos x="255" y="1149"/>
                  </a:cxn>
                  <a:cxn ang="0">
                    <a:pos x="226" y="1144"/>
                  </a:cxn>
                  <a:cxn ang="0">
                    <a:pos x="195" y="1137"/>
                  </a:cxn>
                  <a:cxn ang="0">
                    <a:pos x="162" y="1129"/>
                  </a:cxn>
                  <a:cxn ang="0">
                    <a:pos x="126" y="1117"/>
                  </a:cxn>
                  <a:cxn ang="0">
                    <a:pos x="88" y="1103"/>
                  </a:cxn>
                  <a:cxn ang="0">
                    <a:pos x="48" y="1086"/>
                  </a:cxn>
                  <a:cxn ang="0">
                    <a:pos x="9" y="960"/>
                  </a:cxn>
                  <a:cxn ang="0">
                    <a:pos x="1" y="747"/>
                  </a:cxn>
                  <a:cxn ang="0">
                    <a:pos x="1" y="547"/>
                  </a:cxn>
                  <a:cxn ang="0">
                    <a:pos x="14" y="348"/>
                  </a:cxn>
                  <a:cxn ang="0">
                    <a:pos x="46" y="139"/>
                  </a:cxn>
                  <a:cxn ang="0">
                    <a:pos x="94" y="128"/>
                  </a:cxn>
                  <a:cxn ang="0">
                    <a:pos x="142" y="117"/>
                  </a:cxn>
                  <a:cxn ang="0">
                    <a:pos x="190" y="107"/>
                  </a:cxn>
                  <a:cxn ang="0">
                    <a:pos x="239" y="97"/>
                  </a:cxn>
                  <a:cxn ang="0">
                    <a:pos x="287" y="89"/>
                  </a:cxn>
                  <a:cxn ang="0">
                    <a:pos x="336" y="79"/>
                  </a:cxn>
                  <a:cxn ang="0">
                    <a:pos x="384" y="71"/>
                  </a:cxn>
                  <a:cxn ang="0">
                    <a:pos x="433" y="63"/>
                  </a:cxn>
                  <a:cxn ang="0">
                    <a:pos x="481" y="54"/>
                  </a:cxn>
                  <a:cxn ang="0">
                    <a:pos x="530" y="46"/>
                  </a:cxn>
                  <a:cxn ang="0">
                    <a:pos x="578" y="39"/>
                  </a:cxn>
                  <a:cxn ang="0">
                    <a:pos x="627" y="31"/>
                  </a:cxn>
                  <a:cxn ang="0">
                    <a:pos x="675" y="24"/>
                  </a:cxn>
                  <a:cxn ang="0">
                    <a:pos x="724" y="15"/>
                  </a:cxn>
                  <a:cxn ang="0">
                    <a:pos x="772" y="8"/>
                  </a:cxn>
                  <a:cxn ang="0">
                    <a:pos x="821" y="0"/>
                  </a:cxn>
                </a:cxnLst>
                <a:rect l="0" t="0" r="r" b="b"/>
                <a:pathLst>
                  <a:path w="1485" h="1381">
                    <a:moveTo>
                      <a:pt x="821" y="0"/>
                    </a:moveTo>
                    <a:lnTo>
                      <a:pt x="854" y="8"/>
                    </a:lnTo>
                    <a:lnTo>
                      <a:pt x="885" y="17"/>
                    </a:lnTo>
                    <a:lnTo>
                      <a:pt x="912" y="25"/>
                    </a:lnTo>
                    <a:lnTo>
                      <a:pt x="938" y="32"/>
                    </a:lnTo>
                    <a:lnTo>
                      <a:pt x="961" y="39"/>
                    </a:lnTo>
                    <a:lnTo>
                      <a:pt x="983" y="47"/>
                    </a:lnTo>
                    <a:lnTo>
                      <a:pt x="1003" y="57"/>
                    </a:lnTo>
                    <a:lnTo>
                      <a:pt x="1022" y="66"/>
                    </a:lnTo>
                    <a:lnTo>
                      <a:pt x="1039" y="78"/>
                    </a:lnTo>
                    <a:lnTo>
                      <a:pt x="1056" y="91"/>
                    </a:lnTo>
                    <a:lnTo>
                      <a:pt x="1071" y="108"/>
                    </a:lnTo>
                    <a:lnTo>
                      <a:pt x="1087" y="126"/>
                    </a:lnTo>
                    <a:lnTo>
                      <a:pt x="1101" y="147"/>
                    </a:lnTo>
                    <a:lnTo>
                      <a:pt x="1116" y="171"/>
                    </a:lnTo>
                    <a:lnTo>
                      <a:pt x="1131" y="198"/>
                    </a:lnTo>
                    <a:lnTo>
                      <a:pt x="1145" y="230"/>
                    </a:lnTo>
                    <a:lnTo>
                      <a:pt x="1468" y="420"/>
                    </a:lnTo>
                    <a:lnTo>
                      <a:pt x="1477" y="499"/>
                    </a:lnTo>
                    <a:lnTo>
                      <a:pt x="1483" y="580"/>
                    </a:lnTo>
                    <a:lnTo>
                      <a:pt x="1485" y="664"/>
                    </a:lnTo>
                    <a:lnTo>
                      <a:pt x="1484" y="749"/>
                    </a:lnTo>
                    <a:lnTo>
                      <a:pt x="1480" y="831"/>
                    </a:lnTo>
                    <a:lnTo>
                      <a:pt x="1474" y="910"/>
                    </a:lnTo>
                    <a:lnTo>
                      <a:pt x="1467" y="983"/>
                    </a:lnTo>
                    <a:lnTo>
                      <a:pt x="1458" y="1049"/>
                    </a:lnTo>
                    <a:lnTo>
                      <a:pt x="1158" y="1105"/>
                    </a:lnTo>
                    <a:lnTo>
                      <a:pt x="998" y="1170"/>
                    </a:lnTo>
                    <a:lnTo>
                      <a:pt x="1023" y="1178"/>
                    </a:lnTo>
                    <a:lnTo>
                      <a:pt x="1047" y="1187"/>
                    </a:lnTo>
                    <a:lnTo>
                      <a:pt x="1067" y="1195"/>
                    </a:lnTo>
                    <a:lnTo>
                      <a:pt x="1086" y="1204"/>
                    </a:lnTo>
                    <a:lnTo>
                      <a:pt x="1101" y="1214"/>
                    </a:lnTo>
                    <a:lnTo>
                      <a:pt x="1114" y="1223"/>
                    </a:lnTo>
                    <a:lnTo>
                      <a:pt x="1125" y="1234"/>
                    </a:lnTo>
                    <a:lnTo>
                      <a:pt x="1132" y="1245"/>
                    </a:lnTo>
                    <a:lnTo>
                      <a:pt x="1136" y="1255"/>
                    </a:lnTo>
                    <a:lnTo>
                      <a:pt x="1136" y="1266"/>
                    </a:lnTo>
                    <a:lnTo>
                      <a:pt x="1134" y="1278"/>
                    </a:lnTo>
                    <a:lnTo>
                      <a:pt x="1128" y="1289"/>
                    </a:lnTo>
                    <a:lnTo>
                      <a:pt x="1119" y="1300"/>
                    </a:lnTo>
                    <a:lnTo>
                      <a:pt x="1105" y="1311"/>
                    </a:lnTo>
                    <a:lnTo>
                      <a:pt x="1087" y="1323"/>
                    </a:lnTo>
                    <a:lnTo>
                      <a:pt x="1064" y="1335"/>
                    </a:lnTo>
                    <a:lnTo>
                      <a:pt x="902" y="1381"/>
                    </a:lnTo>
                    <a:lnTo>
                      <a:pt x="624" y="1362"/>
                    </a:lnTo>
                    <a:lnTo>
                      <a:pt x="603" y="1362"/>
                    </a:lnTo>
                    <a:lnTo>
                      <a:pt x="581" y="1362"/>
                    </a:lnTo>
                    <a:lnTo>
                      <a:pt x="556" y="1363"/>
                    </a:lnTo>
                    <a:lnTo>
                      <a:pt x="530" y="1363"/>
                    </a:lnTo>
                    <a:lnTo>
                      <a:pt x="502" y="1364"/>
                    </a:lnTo>
                    <a:lnTo>
                      <a:pt x="475" y="1364"/>
                    </a:lnTo>
                    <a:lnTo>
                      <a:pt x="447" y="1363"/>
                    </a:lnTo>
                    <a:lnTo>
                      <a:pt x="420" y="1362"/>
                    </a:lnTo>
                    <a:lnTo>
                      <a:pt x="392" y="1360"/>
                    </a:lnTo>
                    <a:lnTo>
                      <a:pt x="365" y="1356"/>
                    </a:lnTo>
                    <a:lnTo>
                      <a:pt x="340" y="1353"/>
                    </a:lnTo>
                    <a:lnTo>
                      <a:pt x="317" y="1345"/>
                    </a:lnTo>
                    <a:lnTo>
                      <a:pt x="294" y="1338"/>
                    </a:lnTo>
                    <a:lnTo>
                      <a:pt x="275" y="1329"/>
                    </a:lnTo>
                    <a:lnTo>
                      <a:pt x="258" y="1317"/>
                    </a:lnTo>
                    <a:lnTo>
                      <a:pt x="243" y="1303"/>
                    </a:lnTo>
                    <a:lnTo>
                      <a:pt x="278" y="1284"/>
                    </a:lnTo>
                    <a:lnTo>
                      <a:pt x="349" y="1263"/>
                    </a:lnTo>
                    <a:lnTo>
                      <a:pt x="400" y="1225"/>
                    </a:lnTo>
                    <a:lnTo>
                      <a:pt x="362" y="1196"/>
                    </a:lnTo>
                    <a:lnTo>
                      <a:pt x="295" y="1154"/>
                    </a:lnTo>
                    <a:lnTo>
                      <a:pt x="282" y="1152"/>
                    </a:lnTo>
                    <a:lnTo>
                      <a:pt x="269" y="1150"/>
                    </a:lnTo>
                    <a:lnTo>
                      <a:pt x="255" y="1149"/>
                    </a:lnTo>
                    <a:lnTo>
                      <a:pt x="241" y="1146"/>
                    </a:lnTo>
                    <a:lnTo>
                      <a:pt x="226" y="1144"/>
                    </a:lnTo>
                    <a:lnTo>
                      <a:pt x="210" y="1141"/>
                    </a:lnTo>
                    <a:lnTo>
                      <a:pt x="195" y="1137"/>
                    </a:lnTo>
                    <a:lnTo>
                      <a:pt x="178" y="1133"/>
                    </a:lnTo>
                    <a:lnTo>
                      <a:pt x="162" y="1129"/>
                    </a:lnTo>
                    <a:lnTo>
                      <a:pt x="144" y="1123"/>
                    </a:lnTo>
                    <a:lnTo>
                      <a:pt x="126" y="1117"/>
                    </a:lnTo>
                    <a:lnTo>
                      <a:pt x="107" y="1111"/>
                    </a:lnTo>
                    <a:lnTo>
                      <a:pt x="88" y="1103"/>
                    </a:lnTo>
                    <a:lnTo>
                      <a:pt x="68" y="1094"/>
                    </a:lnTo>
                    <a:lnTo>
                      <a:pt x="48" y="1086"/>
                    </a:lnTo>
                    <a:lnTo>
                      <a:pt x="27" y="1075"/>
                    </a:lnTo>
                    <a:lnTo>
                      <a:pt x="9" y="960"/>
                    </a:lnTo>
                    <a:lnTo>
                      <a:pt x="4" y="852"/>
                    </a:lnTo>
                    <a:lnTo>
                      <a:pt x="1" y="747"/>
                    </a:lnTo>
                    <a:lnTo>
                      <a:pt x="0" y="647"/>
                    </a:lnTo>
                    <a:lnTo>
                      <a:pt x="1" y="547"/>
                    </a:lnTo>
                    <a:lnTo>
                      <a:pt x="4" y="449"/>
                    </a:lnTo>
                    <a:lnTo>
                      <a:pt x="14" y="348"/>
                    </a:lnTo>
                    <a:lnTo>
                      <a:pt x="27" y="245"/>
                    </a:lnTo>
                    <a:lnTo>
                      <a:pt x="46" y="139"/>
                    </a:lnTo>
                    <a:lnTo>
                      <a:pt x="69" y="133"/>
                    </a:lnTo>
                    <a:lnTo>
                      <a:pt x="94" y="128"/>
                    </a:lnTo>
                    <a:lnTo>
                      <a:pt x="118" y="122"/>
                    </a:lnTo>
                    <a:lnTo>
                      <a:pt x="142" y="117"/>
                    </a:lnTo>
                    <a:lnTo>
                      <a:pt x="166" y="113"/>
                    </a:lnTo>
                    <a:lnTo>
                      <a:pt x="190" y="107"/>
                    </a:lnTo>
                    <a:lnTo>
                      <a:pt x="215" y="102"/>
                    </a:lnTo>
                    <a:lnTo>
                      <a:pt x="239" y="97"/>
                    </a:lnTo>
                    <a:lnTo>
                      <a:pt x="263" y="92"/>
                    </a:lnTo>
                    <a:lnTo>
                      <a:pt x="287" y="89"/>
                    </a:lnTo>
                    <a:lnTo>
                      <a:pt x="311" y="84"/>
                    </a:lnTo>
                    <a:lnTo>
                      <a:pt x="336" y="79"/>
                    </a:lnTo>
                    <a:lnTo>
                      <a:pt x="359" y="75"/>
                    </a:lnTo>
                    <a:lnTo>
                      <a:pt x="384" y="71"/>
                    </a:lnTo>
                    <a:lnTo>
                      <a:pt x="408" y="66"/>
                    </a:lnTo>
                    <a:lnTo>
                      <a:pt x="433" y="63"/>
                    </a:lnTo>
                    <a:lnTo>
                      <a:pt x="456" y="58"/>
                    </a:lnTo>
                    <a:lnTo>
                      <a:pt x="481" y="54"/>
                    </a:lnTo>
                    <a:lnTo>
                      <a:pt x="505" y="51"/>
                    </a:lnTo>
                    <a:lnTo>
                      <a:pt x="530" y="46"/>
                    </a:lnTo>
                    <a:lnTo>
                      <a:pt x="553" y="43"/>
                    </a:lnTo>
                    <a:lnTo>
                      <a:pt x="578" y="39"/>
                    </a:lnTo>
                    <a:lnTo>
                      <a:pt x="602" y="36"/>
                    </a:lnTo>
                    <a:lnTo>
                      <a:pt x="627" y="31"/>
                    </a:lnTo>
                    <a:lnTo>
                      <a:pt x="650" y="27"/>
                    </a:lnTo>
                    <a:lnTo>
                      <a:pt x="675" y="24"/>
                    </a:lnTo>
                    <a:lnTo>
                      <a:pt x="699" y="20"/>
                    </a:lnTo>
                    <a:lnTo>
                      <a:pt x="724" y="15"/>
                    </a:lnTo>
                    <a:lnTo>
                      <a:pt x="747" y="12"/>
                    </a:lnTo>
                    <a:lnTo>
                      <a:pt x="772" y="8"/>
                    </a:lnTo>
                    <a:lnTo>
                      <a:pt x="796" y="4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rgbClr val="473A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91" name="Freeform 119"/>
              <p:cNvSpPr>
                <a:spLocks/>
              </p:cNvSpPr>
              <p:nvPr/>
            </p:nvSpPr>
            <p:spPr bwMode="auto">
              <a:xfrm>
                <a:off x="7367588" y="3727450"/>
                <a:ext cx="6350" cy="4175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163"/>
                  </a:cxn>
                  <a:cxn ang="0">
                    <a:pos x="0" y="526"/>
                  </a:cxn>
                  <a:cxn ang="0">
                    <a:pos x="0" y="888"/>
                  </a:cxn>
                  <a:cxn ang="0">
                    <a:pos x="4" y="1053"/>
                  </a:cxn>
                  <a:cxn ang="0">
                    <a:pos x="17" y="1052"/>
                  </a:cxn>
                  <a:cxn ang="0">
                    <a:pos x="12" y="815"/>
                  </a:cxn>
                  <a:cxn ang="0">
                    <a:pos x="12" y="585"/>
                  </a:cxn>
                  <a:cxn ang="0">
                    <a:pos x="15" y="327"/>
                  </a:cxn>
                  <a:cxn ang="0">
                    <a:pos x="17" y="2"/>
                  </a:cxn>
                  <a:cxn ang="0">
                    <a:pos x="6" y="0"/>
                  </a:cxn>
                </a:cxnLst>
                <a:rect l="0" t="0" r="r" b="b"/>
                <a:pathLst>
                  <a:path w="17" h="1053">
                    <a:moveTo>
                      <a:pt x="6" y="0"/>
                    </a:moveTo>
                    <a:lnTo>
                      <a:pt x="3" y="163"/>
                    </a:lnTo>
                    <a:lnTo>
                      <a:pt x="0" y="526"/>
                    </a:lnTo>
                    <a:lnTo>
                      <a:pt x="0" y="888"/>
                    </a:lnTo>
                    <a:lnTo>
                      <a:pt x="4" y="1053"/>
                    </a:lnTo>
                    <a:lnTo>
                      <a:pt x="17" y="1052"/>
                    </a:lnTo>
                    <a:lnTo>
                      <a:pt x="12" y="815"/>
                    </a:lnTo>
                    <a:lnTo>
                      <a:pt x="12" y="585"/>
                    </a:lnTo>
                    <a:lnTo>
                      <a:pt x="15" y="327"/>
                    </a:lnTo>
                    <a:lnTo>
                      <a:pt x="17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92" name="Freeform 120"/>
              <p:cNvSpPr>
                <a:spLocks/>
              </p:cNvSpPr>
              <p:nvPr/>
            </p:nvSpPr>
            <p:spPr bwMode="auto">
              <a:xfrm>
                <a:off x="7364413" y="3725863"/>
                <a:ext cx="6350" cy="4175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163"/>
                  </a:cxn>
                  <a:cxn ang="0">
                    <a:pos x="0" y="526"/>
                  </a:cxn>
                  <a:cxn ang="0">
                    <a:pos x="0" y="888"/>
                  </a:cxn>
                  <a:cxn ang="0">
                    <a:pos x="4" y="1053"/>
                  </a:cxn>
                  <a:cxn ang="0">
                    <a:pos x="6" y="1052"/>
                  </a:cxn>
                  <a:cxn ang="0">
                    <a:pos x="10" y="1052"/>
                  </a:cxn>
                  <a:cxn ang="0">
                    <a:pos x="13" y="1052"/>
                  </a:cxn>
                  <a:cxn ang="0">
                    <a:pos x="17" y="1052"/>
                  </a:cxn>
                  <a:cxn ang="0">
                    <a:pos x="12" y="815"/>
                  </a:cxn>
                  <a:cxn ang="0">
                    <a:pos x="12" y="586"/>
                  </a:cxn>
                  <a:cxn ang="0">
                    <a:pos x="13" y="328"/>
                  </a:cxn>
                  <a:cxn ang="0">
                    <a:pos x="17" y="3"/>
                  </a:cxn>
                  <a:cxn ang="0">
                    <a:pos x="15" y="2"/>
                  </a:cxn>
                  <a:cxn ang="0">
                    <a:pos x="12" y="1"/>
                  </a:cxn>
                  <a:cxn ang="0">
                    <a:pos x="9" y="1"/>
                  </a:cxn>
                  <a:cxn ang="0">
                    <a:pos x="6" y="0"/>
                  </a:cxn>
                </a:cxnLst>
                <a:rect l="0" t="0" r="r" b="b"/>
                <a:pathLst>
                  <a:path w="17" h="1053">
                    <a:moveTo>
                      <a:pt x="6" y="0"/>
                    </a:moveTo>
                    <a:lnTo>
                      <a:pt x="3" y="163"/>
                    </a:lnTo>
                    <a:lnTo>
                      <a:pt x="0" y="526"/>
                    </a:lnTo>
                    <a:lnTo>
                      <a:pt x="0" y="888"/>
                    </a:lnTo>
                    <a:lnTo>
                      <a:pt x="4" y="1053"/>
                    </a:lnTo>
                    <a:lnTo>
                      <a:pt x="6" y="1052"/>
                    </a:lnTo>
                    <a:lnTo>
                      <a:pt x="10" y="1052"/>
                    </a:lnTo>
                    <a:lnTo>
                      <a:pt x="13" y="1052"/>
                    </a:lnTo>
                    <a:lnTo>
                      <a:pt x="17" y="1052"/>
                    </a:lnTo>
                    <a:lnTo>
                      <a:pt x="12" y="815"/>
                    </a:lnTo>
                    <a:lnTo>
                      <a:pt x="12" y="586"/>
                    </a:lnTo>
                    <a:lnTo>
                      <a:pt x="13" y="328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2" y="1"/>
                    </a:lnTo>
                    <a:lnTo>
                      <a:pt x="9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77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93" name="Freeform 121"/>
              <p:cNvSpPr>
                <a:spLocks/>
              </p:cNvSpPr>
              <p:nvPr/>
            </p:nvSpPr>
            <p:spPr bwMode="auto">
              <a:xfrm>
                <a:off x="7361238" y="3725863"/>
                <a:ext cx="7938" cy="4175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163"/>
                  </a:cxn>
                  <a:cxn ang="0">
                    <a:pos x="0" y="526"/>
                  </a:cxn>
                  <a:cxn ang="0">
                    <a:pos x="0" y="888"/>
                  </a:cxn>
                  <a:cxn ang="0">
                    <a:pos x="4" y="1053"/>
                  </a:cxn>
                  <a:cxn ang="0">
                    <a:pos x="7" y="1051"/>
                  </a:cxn>
                  <a:cxn ang="0">
                    <a:pos x="11" y="1051"/>
                  </a:cxn>
                  <a:cxn ang="0">
                    <a:pos x="15" y="1051"/>
                  </a:cxn>
                  <a:cxn ang="0">
                    <a:pos x="18" y="1050"/>
                  </a:cxn>
                  <a:cxn ang="0">
                    <a:pos x="13" y="813"/>
                  </a:cxn>
                  <a:cxn ang="0">
                    <a:pos x="13" y="585"/>
                  </a:cxn>
                  <a:cxn ang="0">
                    <a:pos x="15" y="328"/>
                  </a:cxn>
                  <a:cxn ang="0">
                    <a:pos x="18" y="3"/>
                  </a:cxn>
                  <a:cxn ang="0">
                    <a:pos x="16" y="2"/>
                  </a:cxn>
                  <a:cxn ang="0">
                    <a:pos x="13" y="1"/>
                  </a:cxn>
                  <a:cxn ang="0">
                    <a:pos x="10" y="1"/>
                  </a:cxn>
                  <a:cxn ang="0">
                    <a:pos x="7" y="0"/>
                  </a:cxn>
                </a:cxnLst>
                <a:rect l="0" t="0" r="r" b="b"/>
                <a:pathLst>
                  <a:path w="18" h="1053">
                    <a:moveTo>
                      <a:pt x="7" y="0"/>
                    </a:moveTo>
                    <a:lnTo>
                      <a:pt x="3" y="163"/>
                    </a:lnTo>
                    <a:lnTo>
                      <a:pt x="0" y="526"/>
                    </a:lnTo>
                    <a:lnTo>
                      <a:pt x="0" y="888"/>
                    </a:lnTo>
                    <a:lnTo>
                      <a:pt x="4" y="1053"/>
                    </a:lnTo>
                    <a:lnTo>
                      <a:pt x="7" y="1051"/>
                    </a:lnTo>
                    <a:lnTo>
                      <a:pt x="11" y="1051"/>
                    </a:lnTo>
                    <a:lnTo>
                      <a:pt x="15" y="1051"/>
                    </a:lnTo>
                    <a:lnTo>
                      <a:pt x="18" y="1050"/>
                    </a:lnTo>
                    <a:lnTo>
                      <a:pt x="13" y="813"/>
                    </a:lnTo>
                    <a:lnTo>
                      <a:pt x="13" y="585"/>
                    </a:lnTo>
                    <a:lnTo>
                      <a:pt x="15" y="328"/>
                    </a:lnTo>
                    <a:lnTo>
                      <a:pt x="18" y="3"/>
                    </a:lnTo>
                    <a:lnTo>
                      <a:pt x="16" y="2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23F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94" name="Freeform 122"/>
              <p:cNvSpPr>
                <a:spLocks/>
              </p:cNvSpPr>
              <p:nvPr/>
            </p:nvSpPr>
            <p:spPr bwMode="auto">
              <a:xfrm>
                <a:off x="7359650" y="3725863"/>
                <a:ext cx="7938" cy="4175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3" y="163"/>
                  </a:cxn>
                  <a:cxn ang="0">
                    <a:pos x="0" y="525"/>
                  </a:cxn>
                  <a:cxn ang="0">
                    <a:pos x="0" y="887"/>
                  </a:cxn>
                  <a:cxn ang="0">
                    <a:pos x="4" y="1051"/>
                  </a:cxn>
                  <a:cxn ang="0">
                    <a:pos x="8" y="1051"/>
                  </a:cxn>
                  <a:cxn ang="0">
                    <a:pos x="11" y="1050"/>
                  </a:cxn>
                  <a:cxn ang="0">
                    <a:pos x="15" y="1050"/>
                  </a:cxn>
                  <a:cxn ang="0">
                    <a:pos x="19" y="1050"/>
                  </a:cxn>
                  <a:cxn ang="0">
                    <a:pos x="13" y="813"/>
                  </a:cxn>
                  <a:cxn ang="0">
                    <a:pos x="13" y="585"/>
                  </a:cxn>
                  <a:cxn ang="0">
                    <a:pos x="16" y="328"/>
                  </a:cxn>
                  <a:cxn ang="0">
                    <a:pos x="19" y="3"/>
                  </a:cxn>
                  <a:cxn ang="0">
                    <a:pos x="16" y="2"/>
                  </a:cxn>
                  <a:cxn ang="0">
                    <a:pos x="13" y="1"/>
                  </a:cxn>
                  <a:cxn ang="0">
                    <a:pos x="10" y="1"/>
                  </a:cxn>
                  <a:cxn ang="0">
                    <a:pos x="8" y="0"/>
                  </a:cxn>
                </a:cxnLst>
                <a:rect l="0" t="0" r="r" b="b"/>
                <a:pathLst>
                  <a:path w="19" h="1051">
                    <a:moveTo>
                      <a:pt x="8" y="0"/>
                    </a:moveTo>
                    <a:lnTo>
                      <a:pt x="3" y="163"/>
                    </a:lnTo>
                    <a:lnTo>
                      <a:pt x="0" y="525"/>
                    </a:lnTo>
                    <a:lnTo>
                      <a:pt x="0" y="887"/>
                    </a:lnTo>
                    <a:lnTo>
                      <a:pt x="4" y="1051"/>
                    </a:lnTo>
                    <a:lnTo>
                      <a:pt x="8" y="1051"/>
                    </a:lnTo>
                    <a:lnTo>
                      <a:pt x="11" y="1050"/>
                    </a:lnTo>
                    <a:lnTo>
                      <a:pt x="15" y="1050"/>
                    </a:lnTo>
                    <a:lnTo>
                      <a:pt x="19" y="1050"/>
                    </a:lnTo>
                    <a:lnTo>
                      <a:pt x="13" y="813"/>
                    </a:lnTo>
                    <a:lnTo>
                      <a:pt x="13" y="585"/>
                    </a:lnTo>
                    <a:lnTo>
                      <a:pt x="16" y="328"/>
                    </a:lnTo>
                    <a:lnTo>
                      <a:pt x="19" y="3"/>
                    </a:lnTo>
                    <a:lnTo>
                      <a:pt x="16" y="2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D3F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95" name="Freeform 123"/>
              <p:cNvSpPr>
                <a:spLocks/>
              </p:cNvSpPr>
              <p:nvPr/>
            </p:nvSpPr>
            <p:spPr bwMode="auto">
              <a:xfrm>
                <a:off x="7356475" y="3724275"/>
                <a:ext cx="7938" cy="4175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164"/>
                  </a:cxn>
                  <a:cxn ang="0">
                    <a:pos x="0" y="526"/>
                  </a:cxn>
                  <a:cxn ang="0">
                    <a:pos x="0" y="887"/>
                  </a:cxn>
                  <a:cxn ang="0">
                    <a:pos x="3" y="1052"/>
                  </a:cxn>
                  <a:cxn ang="0">
                    <a:pos x="7" y="1052"/>
                  </a:cxn>
                  <a:cxn ang="0">
                    <a:pos x="10" y="1051"/>
                  </a:cxn>
                  <a:cxn ang="0">
                    <a:pos x="14" y="1051"/>
                  </a:cxn>
                  <a:cxn ang="0">
                    <a:pos x="17" y="1051"/>
                  </a:cxn>
                  <a:cxn ang="0">
                    <a:pos x="13" y="814"/>
                  </a:cxn>
                  <a:cxn ang="0">
                    <a:pos x="11" y="585"/>
                  </a:cxn>
                  <a:cxn ang="0">
                    <a:pos x="14" y="328"/>
                  </a:cxn>
                  <a:cxn ang="0">
                    <a:pos x="16" y="4"/>
                  </a:cxn>
                  <a:cxn ang="0">
                    <a:pos x="14" y="3"/>
                  </a:cxn>
                  <a:cxn ang="0">
                    <a:pos x="11" y="2"/>
                  </a:cxn>
                  <a:cxn ang="0">
                    <a:pos x="8" y="2"/>
                  </a:cxn>
                  <a:cxn ang="0">
                    <a:pos x="5" y="0"/>
                  </a:cxn>
                </a:cxnLst>
                <a:rect l="0" t="0" r="r" b="b"/>
                <a:pathLst>
                  <a:path w="17" h="1052">
                    <a:moveTo>
                      <a:pt x="5" y="0"/>
                    </a:moveTo>
                    <a:lnTo>
                      <a:pt x="2" y="164"/>
                    </a:lnTo>
                    <a:lnTo>
                      <a:pt x="0" y="526"/>
                    </a:lnTo>
                    <a:lnTo>
                      <a:pt x="0" y="887"/>
                    </a:lnTo>
                    <a:lnTo>
                      <a:pt x="3" y="1052"/>
                    </a:lnTo>
                    <a:lnTo>
                      <a:pt x="7" y="1052"/>
                    </a:lnTo>
                    <a:lnTo>
                      <a:pt x="10" y="1051"/>
                    </a:lnTo>
                    <a:lnTo>
                      <a:pt x="14" y="1051"/>
                    </a:lnTo>
                    <a:lnTo>
                      <a:pt x="17" y="1051"/>
                    </a:lnTo>
                    <a:lnTo>
                      <a:pt x="13" y="814"/>
                    </a:lnTo>
                    <a:lnTo>
                      <a:pt x="11" y="585"/>
                    </a:lnTo>
                    <a:lnTo>
                      <a:pt x="14" y="328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8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96" name="Freeform 124"/>
              <p:cNvSpPr>
                <a:spLocks/>
              </p:cNvSpPr>
              <p:nvPr/>
            </p:nvSpPr>
            <p:spPr bwMode="auto">
              <a:xfrm>
                <a:off x="7354888" y="3724275"/>
                <a:ext cx="6350" cy="4175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64"/>
                  </a:cxn>
                  <a:cxn ang="0">
                    <a:pos x="0" y="525"/>
                  </a:cxn>
                  <a:cxn ang="0">
                    <a:pos x="0" y="887"/>
                  </a:cxn>
                  <a:cxn ang="0">
                    <a:pos x="3" y="1052"/>
                  </a:cxn>
                  <a:cxn ang="0">
                    <a:pos x="7" y="1051"/>
                  </a:cxn>
                  <a:cxn ang="0">
                    <a:pos x="10" y="1051"/>
                  </a:cxn>
                  <a:cxn ang="0">
                    <a:pos x="14" y="1051"/>
                  </a:cxn>
                  <a:cxn ang="0">
                    <a:pos x="16" y="1049"/>
                  </a:cxn>
                  <a:cxn ang="0">
                    <a:pos x="11" y="813"/>
                  </a:cxn>
                  <a:cxn ang="0">
                    <a:pos x="11" y="585"/>
                  </a:cxn>
                  <a:cxn ang="0">
                    <a:pos x="14" y="328"/>
                  </a:cxn>
                  <a:cxn ang="0">
                    <a:pos x="16" y="4"/>
                  </a:cxn>
                  <a:cxn ang="0">
                    <a:pos x="14" y="3"/>
                  </a:cxn>
                  <a:cxn ang="0">
                    <a:pos x="11" y="1"/>
                  </a:cxn>
                  <a:cxn ang="0">
                    <a:pos x="9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052">
                    <a:moveTo>
                      <a:pt x="7" y="0"/>
                    </a:moveTo>
                    <a:lnTo>
                      <a:pt x="2" y="164"/>
                    </a:lnTo>
                    <a:lnTo>
                      <a:pt x="0" y="525"/>
                    </a:lnTo>
                    <a:lnTo>
                      <a:pt x="0" y="887"/>
                    </a:lnTo>
                    <a:lnTo>
                      <a:pt x="3" y="1052"/>
                    </a:lnTo>
                    <a:lnTo>
                      <a:pt x="7" y="1051"/>
                    </a:lnTo>
                    <a:lnTo>
                      <a:pt x="10" y="1051"/>
                    </a:lnTo>
                    <a:lnTo>
                      <a:pt x="14" y="1051"/>
                    </a:lnTo>
                    <a:lnTo>
                      <a:pt x="16" y="1049"/>
                    </a:lnTo>
                    <a:lnTo>
                      <a:pt x="11" y="813"/>
                    </a:lnTo>
                    <a:lnTo>
                      <a:pt x="11" y="585"/>
                    </a:lnTo>
                    <a:lnTo>
                      <a:pt x="14" y="328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6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97" name="Freeform 125"/>
              <p:cNvSpPr>
                <a:spLocks/>
              </p:cNvSpPr>
              <p:nvPr/>
            </p:nvSpPr>
            <p:spPr bwMode="auto">
              <a:xfrm>
                <a:off x="7351713" y="3724275"/>
                <a:ext cx="7938" cy="4159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163"/>
                  </a:cxn>
                  <a:cxn ang="0">
                    <a:pos x="0" y="525"/>
                  </a:cxn>
                  <a:cxn ang="0">
                    <a:pos x="0" y="887"/>
                  </a:cxn>
                  <a:cxn ang="0">
                    <a:pos x="3" y="1050"/>
                  </a:cxn>
                  <a:cxn ang="0">
                    <a:pos x="7" y="1050"/>
                  </a:cxn>
                  <a:cxn ang="0">
                    <a:pos x="10" y="1050"/>
                  </a:cxn>
                  <a:cxn ang="0">
                    <a:pos x="13" y="1050"/>
                  </a:cxn>
                  <a:cxn ang="0">
                    <a:pos x="16" y="1049"/>
                  </a:cxn>
                  <a:cxn ang="0">
                    <a:pos x="12" y="812"/>
                  </a:cxn>
                  <a:cxn ang="0">
                    <a:pos x="12" y="585"/>
                  </a:cxn>
                  <a:cxn ang="0">
                    <a:pos x="13" y="32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8" y="1"/>
                  </a:cxn>
                  <a:cxn ang="0">
                    <a:pos x="6" y="0"/>
                  </a:cxn>
                </a:cxnLst>
                <a:rect l="0" t="0" r="r" b="b"/>
                <a:pathLst>
                  <a:path w="16" h="1050">
                    <a:moveTo>
                      <a:pt x="6" y="0"/>
                    </a:moveTo>
                    <a:lnTo>
                      <a:pt x="2" y="163"/>
                    </a:lnTo>
                    <a:lnTo>
                      <a:pt x="0" y="525"/>
                    </a:lnTo>
                    <a:lnTo>
                      <a:pt x="0" y="887"/>
                    </a:lnTo>
                    <a:lnTo>
                      <a:pt x="3" y="1050"/>
                    </a:lnTo>
                    <a:lnTo>
                      <a:pt x="7" y="1050"/>
                    </a:lnTo>
                    <a:lnTo>
                      <a:pt x="10" y="1050"/>
                    </a:lnTo>
                    <a:lnTo>
                      <a:pt x="13" y="1050"/>
                    </a:lnTo>
                    <a:lnTo>
                      <a:pt x="16" y="1049"/>
                    </a:lnTo>
                    <a:lnTo>
                      <a:pt x="12" y="812"/>
                    </a:lnTo>
                    <a:lnTo>
                      <a:pt x="12" y="585"/>
                    </a:lnTo>
                    <a:lnTo>
                      <a:pt x="13" y="32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8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5E3D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98" name="Freeform 126"/>
              <p:cNvSpPr>
                <a:spLocks/>
              </p:cNvSpPr>
              <p:nvPr/>
            </p:nvSpPr>
            <p:spPr bwMode="auto">
              <a:xfrm>
                <a:off x="7350125" y="3722688"/>
                <a:ext cx="6350" cy="4175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63"/>
                  </a:cxn>
                  <a:cxn ang="0">
                    <a:pos x="0" y="524"/>
                  </a:cxn>
                  <a:cxn ang="0">
                    <a:pos x="0" y="887"/>
                  </a:cxn>
                  <a:cxn ang="0">
                    <a:pos x="3" y="1050"/>
                  </a:cxn>
                  <a:cxn ang="0">
                    <a:pos x="7" y="1050"/>
                  </a:cxn>
                  <a:cxn ang="0">
                    <a:pos x="10" y="1049"/>
                  </a:cxn>
                  <a:cxn ang="0">
                    <a:pos x="14" y="1049"/>
                  </a:cxn>
                  <a:cxn ang="0">
                    <a:pos x="17" y="1049"/>
                  </a:cxn>
                  <a:cxn ang="0">
                    <a:pos x="13" y="812"/>
                  </a:cxn>
                  <a:cxn ang="0">
                    <a:pos x="13" y="585"/>
                  </a:cxn>
                  <a:cxn ang="0">
                    <a:pos x="14" y="328"/>
                  </a:cxn>
                  <a:cxn ang="0">
                    <a:pos x="17" y="3"/>
                  </a:cxn>
                  <a:cxn ang="0">
                    <a:pos x="15" y="2"/>
                  </a:cxn>
                  <a:cxn ang="0">
                    <a:pos x="13" y="1"/>
                  </a:cxn>
                  <a:cxn ang="0">
                    <a:pos x="9" y="1"/>
                  </a:cxn>
                  <a:cxn ang="0">
                    <a:pos x="7" y="0"/>
                  </a:cxn>
                </a:cxnLst>
                <a:rect l="0" t="0" r="r" b="b"/>
                <a:pathLst>
                  <a:path w="17" h="1050">
                    <a:moveTo>
                      <a:pt x="7" y="0"/>
                    </a:moveTo>
                    <a:lnTo>
                      <a:pt x="2" y="163"/>
                    </a:lnTo>
                    <a:lnTo>
                      <a:pt x="0" y="524"/>
                    </a:lnTo>
                    <a:lnTo>
                      <a:pt x="0" y="887"/>
                    </a:lnTo>
                    <a:lnTo>
                      <a:pt x="3" y="1050"/>
                    </a:lnTo>
                    <a:lnTo>
                      <a:pt x="7" y="1050"/>
                    </a:lnTo>
                    <a:lnTo>
                      <a:pt x="10" y="1049"/>
                    </a:lnTo>
                    <a:lnTo>
                      <a:pt x="14" y="1049"/>
                    </a:lnTo>
                    <a:lnTo>
                      <a:pt x="17" y="1049"/>
                    </a:lnTo>
                    <a:lnTo>
                      <a:pt x="13" y="812"/>
                    </a:lnTo>
                    <a:lnTo>
                      <a:pt x="13" y="585"/>
                    </a:lnTo>
                    <a:lnTo>
                      <a:pt x="14" y="328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9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B3D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99" name="Freeform 127"/>
              <p:cNvSpPr>
                <a:spLocks/>
              </p:cNvSpPr>
              <p:nvPr/>
            </p:nvSpPr>
            <p:spPr bwMode="auto">
              <a:xfrm>
                <a:off x="7346950" y="3722688"/>
                <a:ext cx="7938" cy="4175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63"/>
                  </a:cxn>
                  <a:cxn ang="0">
                    <a:pos x="0" y="524"/>
                  </a:cxn>
                  <a:cxn ang="0">
                    <a:pos x="0" y="885"/>
                  </a:cxn>
                  <a:cxn ang="0">
                    <a:pos x="3" y="1050"/>
                  </a:cxn>
                  <a:cxn ang="0">
                    <a:pos x="7" y="1049"/>
                  </a:cxn>
                  <a:cxn ang="0">
                    <a:pos x="10" y="1049"/>
                  </a:cxn>
                  <a:cxn ang="0">
                    <a:pos x="14" y="1049"/>
                  </a:cxn>
                  <a:cxn ang="0">
                    <a:pos x="17" y="1049"/>
                  </a:cxn>
                  <a:cxn ang="0">
                    <a:pos x="13" y="812"/>
                  </a:cxn>
                  <a:cxn ang="0">
                    <a:pos x="13" y="585"/>
                  </a:cxn>
                  <a:cxn ang="0">
                    <a:pos x="14" y="328"/>
                  </a:cxn>
                  <a:cxn ang="0">
                    <a:pos x="17" y="4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9" y="1"/>
                  </a:cxn>
                  <a:cxn ang="0">
                    <a:pos x="7" y="0"/>
                  </a:cxn>
                </a:cxnLst>
                <a:rect l="0" t="0" r="r" b="b"/>
                <a:pathLst>
                  <a:path w="17" h="1050">
                    <a:moveTo>
                      <a:pt x="7" y="0"/>
                    </a:moveTo>
                    <a:lnTo>
                      <a:pt x="2" y="163"/>
                    </a:lnTo>
                    <a:lnTo>
                      <a:pt x="0" y="524"/>
                    </a:lnTo>
                    <a:lnTo>
                      <a:pt x="0" y="885"/>
                    </a:lnTo>
                    <a:lnTo>
                      <a:pt x="3" y="1050"/>
                    </a:lnTo>
                    <a:lnTo>
                      <a:pt x="7" y="1049"/>
                    </a:lnTo>
                    <a:lnTo>
                      <a:pt x="10" y="1049"/>
                    </a:lnTo>
                    <a:lnTo>
                      <a:pt x="14" y="1049"/>
                    </a:lnTo>
                    <a:lnTo>
                      <a:pt x="17" y="1049"/>
                    </a:lnTo>
                    <a:lnTo>
                      <a:pt x="13" y="812"/>
                    </a:lnTo>
                    <a:lnTo>
                      <a:pt x="13" y="585"/>
                    </a:lnTo>
                    <a:lnTo>
                      <a:pt x="14" y="328"/>
                    </a:lnTo>
                    <a:lnTo>
                      <a:pt x="17" y="4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9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63D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00" name="Freeform 128"/>
              <p:cNvSpPr>
                <a:spLocks/>
              </p:cNvSpPr>
              <p:nvPr/>
            </p:nvSpPr>
            <p:spPr bwMode="auto">
              <a:xfrm>
                <a:off x="7345363" y="3722688"/>
                <a:ext cx="6350" cy="4159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164"/>
                  </a:cxn>
                  <a:cxn ang="0">
                    <a:pos x="0" y="525"/>
                  </a:cxn>
                  <a:cxn ang="0">
                    <a:pos x="0" y="886"/>
                  </a:cxn>
                  <a:cxn ang="0">
                    <a:pos x="4" y="1050"/>
                  </a:cxn>
                  <a:cxn ang="0">
                    <a:pos x="7" y="1050"/>
                  </a:cxn>
                  <a:cxn ang="0">
                    <a:pos x="10" y="1050"/>
                  </a:cxn>
                  <a:cxn ang="0">
                    <a:pos x="14" y="1050"/>
                  </a:cxn>
                  <a:cxn ang="0">
                    <a:pos x="18" y="1049"/>
                  </a:cxn>
                  <a:cxn ang="0">
                    <a:pos x="13" y="813"/>
                  </a:cxn>
                  <a:cxn ang="0">
                    <a:pos x="12" y="585"/>
                  </a:cxn>
                  <a:cxn ang="0">
                    <a:pos x="14" y="328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2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8" h="1050">
                    <a:moveTo>
                      <a:pt x="6" y="0"/>
                    </a:moveTo>
                    <a:lnTo>
                      <a:pt x="2" y="164"/>
                    </a:lnTo>
                    <a:lnTo>
                      <a:pt x="0" y="525"/>
                    </a:lnTo>
                    <a:lnTo>
                      <a:pt x="0" y="886"/>
                    </a:lnTo>
                    <a:lnTo>
                      <a:pt x="4" y="1050"/>
                    </a:lnTo>
                    <a:lnTo>
                      <a:pt x="7" y="1050"/>
                    </a:lnTo>
                    <a:lnTo>
                      <a:pt x="10" y="1050"/>
                    </a:lnTo>
                    <a:lnTo>
                      <a:pt x="14" y="1050"/>
                    </a:lnTo>
                    <a:lnTo>
                      <a:pt x="18" y="1049"/>
                    </a:lnTo>
                    <a:lnTo>
                      <a:pt x="13" y="813"/>
                    </a:lnTo>
                    <a:lnTo>
                      <a:pt x="12" y="585"/>
                    </a:lnTo>
                    <a:lnTo>
                      <a:pt x="14" y="328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513D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01" name="Freeform 129"/>
              <p:cNvSpPr>
                <a:spLocks/>
              </p:cNvSpPr>
              <p:nvPr/>
            </p:nvSpPr>
            <p:spPr bwMode="auto">
              <a:xfrm>
                <a:off x="7342188" y="3722688"/>
                <a:ext cx="6350" cy="4159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164"/>
                  </a:cxn>
                  <a:cxn ang="0">
                    <a:pos x="0" y="525"/>
                  </a:cxn>
                  <a:cxn ang="0">
                    <a:pos x="0" y="886"/>
                  </a:cxn>
                  <a:cxn ang="0">
                    <a:pos x="3" y="1050"/>
                  </a:cxn>
                  <a:cxn ang="0">
                    <a:pos x="7" y="1050"/>
                  </a:cxn>
                  <a:cxn ang="0">
                    <a:pos x="10" y="1048"/>
                  </a:cxn>
                  <a:cxn ang="0">
                    <a:pos x="14" y="1048"/>
                  </a:cxn>
                  <a:cxn ang="0">
                    <a:pos x="16" y="1048"/>
                  </a:cxn>
                  <a:cxn ang="0">
                    <a:pos x="12" y="813"/>
                  </a:cxn>
                  <a:cxn ang="0">
                    <a:pos x="12" y="585"/>
                  </a:cxn>
                  <a:cxn ang="0">
                    <a:pos x="13" y="328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2" y="3"/>
                  </a:cxn>
                  <a:cxn ang="0">
                    <a:pos x="9" y="1"/>
                  </a:cxn>
                  <a:cxn ang="0">
                    <a:pos x="6" y="0"/>
                  </a:cxn>
                </a:cxnLst>
                <a:rect l="0" t="0" r="r" b="b"/>
                <a:pathLst>
                  <a:path w="16" h="1050">
                    <a:moveTo>
                      <a:pt x="6" y="0"/>
                    </a:moveTo>
                    <a:lnTo>
                      <a:pt x="2" y="164"/>
                    </a:lnTo>
                    <a:lnTo>
                      <a:pt x="0" y="525"/>
                    </a:lnTo>
                    <a:lnTo>
                      <a:pt x="0" y="886"/>
                    </a:lnTo>
                    <a:lnTo>
                      <a:pt x="3" y="1050"/>
                    </a:lnTo>
                    <a:lnTo>
                      <a:pt x="7" y="1050"/>
                    </a:lnTo>
                    <a:lnTo>
                      <a:pt x="10" y="1048"/>
                    </a:lnTo>
                    <a:lnTo>
                      <a:pt x="14" y="1048"/>
                    </a:lnTo>
                    <a:lnTo>
                      <a:pt x="16" y="1048"/>
                    </a:lnTo>
                    <a:lnTo>
                      <a:pt x="12" y="813"/>
                    </a:lnTo>
                    <a:lnTo>
                      <a:pt x="12" y="585"/>
                    </a:lnTo>
                    <a:lnTo>
                      <a:pt x="13" y="328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9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C3A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02" name="Freeform 130"/>
              <p:cNvSpPr>
                <a:spLocks/>
              </p:cNvSpPr>
              <p:nvPr/>
            </p:nvSpPr>
            <p:spPr bwMode="auto">
              <a:xfrm>
                <a:off x="7340600" y="3721100"/>
                <a:ext cx="6350" cy="4175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163"/>
                  </a:cxn>
                  <a:cxn ang="0">
                    <a:pos x="0" y="525"/>
                  </a:cxn>
                  <a:cxn ang="0">
                    <a:pos x="0" y="886"/>
                  </a:cxn>
                  <a:cxn ang="0">
                    <a:pos x="3" y="1049"/>
                  </a:cxn>
                  <a:cxn ang="0">
                    <a:pos x="16" y="1048"/>
                  </a:cxn>
                  <a:cxn ang="0">
                    <a:pos x="12" y="812"/>
                  </a:cxn>
                  <a:cxn ang="0">
                    <a:pos x="12" y="585"/>
                  </a:cxn>
                  <a:cxn ang="0">
                    <a:pos x="13" y="328"/>
                  </a:cxn>
                  <a:cxn ang="0">
                    <a:pos x="16" y="5"/>
                  </a:cxn>
                  <a:cxn ang="0">
                    <a:pos x="6" y="0"/>
                  </a:cxn>
                </a:cxnLst>
                <a:rect l="0" t="0" r="r" b="b"/>
                <a:pathLst>
                  <a:path w="16" h="1049">
                    <a:moveTo>
                      <a:pt x="6" y="0"/>
                    </a:moveTo>
                    <a:lnTo>
                      <a:pt x="2" y="163"/>
                    </a:lnTo>
                    <a:lnTo>
                      <a:pt x="0" y="525"/>
                    </a:lnTo>
                    <a:lnTo>
                      <a:pt x="0" y="886"/>
                    </a:lnTo>
                    <a:lnTo>
                      <a:pt x="3" y="1049"/>
                    </a:lnTo>
                    <a:lnTo>
                      <a:pt x="16" y="1048"/>
                    </a:lnTo>
                    <a:lnTo>
                      <a:pt x="12" y="812"/>
                    </a:lnTo>
                    <a:lnTo>
                      <a:pt x="12" y="585"/>
                    </a:lnTo>
                    <a:lnTo>
                      <a:pt x="13" y="328"/>
                    </a:lnTo>
                    <a:lnTo>
                      <a:pt x="16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73A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03" name="Freeform 131"/>
              <p:cNvSpPr>
                <a:spLocks/>
              </p:cNvSpPr>
              <p:nvPr/>
            </p:nvSpPr>
            <p:spPr bwMode="auto">
              <a:xfrm>
                <a:off x="7370763" y="3727450"/>
                <a:ext cx="6350" cy="4159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164"/>
                  </a:cxn>
                  <a:cxn ang="0">
                    <a:pos x="0" y="525"/>
                  </a:cxn>
                  <a:cxn ang="0">
                    <a:pos x="0" y="886"/>
                  </a:cxn>
                  <a:cxn ang="0">
                    <a:pos x="4" y="1050"/>
                  </a:cxn>
                  <a:cxn ang="0">
                    <a:pos x="17" y="1049"/>
                  </a:cxn>
                  <a:cxn ang="0">
                    <a:pos x="12" y="813"/>
                  </a:cxn>
                  <a:cxn ang="0">
                    <a:pos x="12" y="585"/>
                  </a:cxn>
                  <a:cxn ang="0">
                    <a:pos x="14" y="328"/>
                  </a:cxn>
                  <a:cxn ang="0">
                    <a:pos x="17" y="5"/>
                  </a:cxn>
                  <a:cxn ang="0">
                    <a:pos x="6" y="0"/>
                  </a:cxn>
                </a:cxnLst>
                <a:rect l="0" t="0" r="r" b="b"/>
                <a:pathLst>
                  <a:path w="17" h="1050">
                    <a:moveTo>
                      <a:pt x="6" y="0"/>
                    </a:moveTo>
                    <a:lnTo>
                      <a:pt x="2" y="164"/>
                    </a:lnTo>
                    <a:lnTo>
                      <a:pt x="0" y="525"/>
                    </a:lnTo>
                    <a:lnTo>
                      <a:pt x="0" y="886"/>
                    </a:lnTo>
                    <a:lnTo>
                      <a:pt x="4" y="1050"/>
                    </a:lnTo>
                    <a:lnTo>
                      <a:pt x="17" y="1049"/>
                    </a:lnTo>
                    <a:lnTo>
                      <a:pt x="12" y="813"/>
                    </a:lnTo>
                    <a:lnTo>
                      <a:pt x="12" y="585"/>
                    </a:lnTo>
                    <a:lnTo>
                      <a:pt x="14" y="328"/>
                    </a:lnTo>
                    <a:lnTo>
                      <a:pt x="17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2D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04" name="Freeform 132"/>
              <p:cNvSpPr>
                <a:spLocks/>
              </p:cNvSpPr>
              <p:nvPr/>
            </p:nvSpPr>
            <p:spPr bwMode="auto">
              <a:xfrm>
                <a:off x="6889750" y="3798888"/>
                <a:ext cx="95250" cy="41751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39" y="0"/>
                  </a:cxn>
                  <a:cxn ang="0">
                    <a:pos x="240" y="1032"/>
                  </a:cxn>
                  <a:cxn ang="0">
                    <a:pos x="240" y="1051"/>
                  </a:cxn>
                  <a:cxn ang="0">
                    <a:pos x="46" y="1050"/>
                  </a:cxn>
                  <a:cxn ang="0">
                    <a:pos x="43" y="1011"/>
                  </a:cxn>
                  <a:cxn ang="0">
                    <a:pos x="1" y="1004"/>
                  </a:cxn>
                  <a:cxn ang="0">
                    <a:pos x="0" y="24"/>
                  </a:cxn>
                </a:cxnLst>
                <a:rect l="0" t="0" r="r" b="b"/>
                <a:pathLst>
                  <a:path w="240" h="1051">
                    <a:moveTo>
                      <a:pt x="0" y="24"/>
                    </a:moveTo>
                    <a:lnTo>
                      <a:pt x="239" y="0"/>
                    </a:lnTo>
                    <a:lnTo>
                      <a:pt x="240" y="1032"/>
                    </a:lnTo>
                    <a:lnTo>
                      <a:pt x="240" y="1051"/>
                    </a:lnTo>
                    <a:lnTo>
                      <a:pt x="46" y="1050"/>
                    </a:lnTo>
                    <a:lnTo>
                      <a:pt x="43" y="1011"/>
                    </a:lnTo>
                    <a:lnTo>
                      <a:pt x="1" y="100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05" name="Freeform 133"/>
              <p:cNvSpPr>
                <a:spLocks/>
              </p:cNvSpPr>
              <p:nvPr/>
            </p:nvSpPr>
            <p:spPr bwMode="auto">
              <a:xfrm>
                <a:off x="6889750" y="3798888"/>
                <a:ext cx="95250" cy="38735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5" y="23"/>
                  </a:cxn>
                  <a:cxn ang="0">
                    <a:pos x="29" y="21"/>
                  </a:cxn>
                  <a:cxn ang="0">
                    <a:pos x="45" y="20"/>
                  </a:cxn>
                  <a:cxn ang="0">
                    <a:pos x="59" y="19"/>
                  </a:cxn>
                  <a:cxn ang="0">
                    <a:pos x="74" y="16"/>
                  </a:cxn>
                  <a:cxn ang="0">
                    <a:pos x="90" y="15"/>
                  </a:cxn>
                  <a:cxn ang="0">
                    <a:pos x="104" y="14"/>
                  </a:cxn>
                  <a:cxn ang="0">
                    <a:pos x="119" y="11"/>
                  </a:cxn>
                  <a:cxn ang="0">
                    <a:pos x="135" y="10"/>
                  </a:cxn>
                  <a:cxn ang="0">
                    <a:pos x="149" y="9"/>
                  </a:cxn>
                  <a:cxn ang="0">
                    <a:pos x="164" y="8"/>
                  </a:cxn>
                  <a:cxn ang="0">
                    <a:pos x="179" y="6"/>
                  </a:cxn>
                  <a:cxn ang="0">
                    <a:pos x="194" y="4"/>
                  </a:cxn>
                  <a:cxn ang="0">
                    <a:pos x="209" y="3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239"/>
                  </a:cxn>
                  <a:cxn ang="0">
                    <a:pos x="240" y="478"/>
                  </a:cxn>
                  <a:cxn ang="0">
                    <a:pos x="240" y="719"/>
                  </a:cxn>
                  <a:cxn ang="0">
                    <a:pos x="240" y="958"/>
                  </a:cxn>
                  <a:cxn ang="0">
                    <a:pos x="240" y="962"/>
                  </a:cxn>
                  <a:cxn ang="0">
                    <a:pos x="240" y="966"/>
                  </a:cxn>
                  <a:cxn ang="0">
                    <a:pos x="240" y="971"/>
                  </a:cxn>
                  <a:cxn ang="0">
                    <a:pos x="240" y="976"/>
                  </a:cxn>
                  <a:cxn ang="0">
                    <a:pos x="228" y="976"/>
                  </a:cxn>
                  <a:cxn ang="0">
                    <a:pos x="216" y="976"/>
                  </a:cxn>
                  <a:cxn ang="0">
                    <a:pos x="204" y="976"/>
                  </a:cxn>
                  <a:cxn ang="0">
                    <a:pos x="191" y="976"/>
                  </a:cxn>
                  <a:cxn ang="0">
                    <a:pos x="179" y="976"/>
                  </a:cxn>
                  <a:cxn ang="0">
                    <a:pos x="168" y="976"/>
                  </a:cxn>
                  <a:cxn ang="0">
                    <a:pos x="156" y="976"/>
                  </a:cxn>
                  <a:cxn ang="0">
                    <a:pos x="143" y="974"/>
                  </a:cxn>
                  <a:cxn ang="0">
                    <a:pos x="131" y="974"/>
                  </a:cxn>
                  <a:cxn ang="0">
                    <a:pos x="119" y="974"/>
                  </a:cxn>
                  <a:cxn ang="0">
                    <a:pos x="107" y="974"/>
                  </a:cxn>
                  <a:cxn ang="0">
                    <a:pos x="94" y="974"/>
                  </a:cxn>
                  <a:cxn ang="0">
                    <a:pos x="82" y="974"/>
                  </a:cxn>
                  <a:cxn ang="0">
                    <a:pos x="71" y="974"/>
                  </a:cxn>
                  <a:cxn ang="0">
                    <a:pos x="58" y="974"/>
                  </a:cxn>
                  <a:cxn ang="0">
                    <a:pos x="46" y="974"/>
                  </a:cxn>
                  <a:cxn ang="0">
                    <a:pos x="45" y="965"/>
                  </a:cxn>
                  <a:cxn ang="0">
                    <a:pos x="45" y="957"/>
                  </a:cxn>
                  <a:cxn ang="0">
                    <a:pos x="43" y="947"/>
                  </a:cxn>
                  <a:cxn ang="0">
                    <a:pos x="43" y="938"/>
                  </a:cxn>
                  <a:cxn ang="0">
                    <a:pos x="39" y="938"/>
                  </a:cxn>
                  <a:cxn ang="0">
                    <a:pos x="33" y="936"/>
                  </a:cxn>
                  <a:cxn ang="0">
                    <a:pos x="28" y="936"/>
                  </a:cxn>
                  <a:cxn ang="0">
                    <a:pos x="22" y="935"/>
                  </a:cxn>
                  <a:cxn ang="0">
                    <a:pos x="17" y="934"/>
                  </a:cxn>
                  <a:cxn ang="0">
                    <a:pos x="11" y="933"/>
                  </a:cxn>
                  <a:cxn ang="0">
                    <a:pos x="7" y="933"/>
                  </a:cxn>
                  <a:cxn ang="0">
                    <a:pos x="1" y="932"/>
                  </a:cxn>
                  <a:cxn ang="0">
                    <a:pos x="1" y="705"/>
                  </a:cxn>
                  <a:cxn ang="0">
                    <a:pos x="1" y="478"/>
                  </a:cxn>
                  <a:cxn ang="0">
                    <a:pos x="1" y="251"/>
                  </a:cxn>
                  <a:cxn ang="0">
                    <a:pos x="0" y="24"/>
                  </a:cxn>
                </a:cxnLst>
                <a:rect l="0" t="0" r="r" b="b"/>
                <a:pathLst>
                  <a:path w="240" h="976">
                    <a:moveTo>
                      <a:pt x="0" y="24"/>
                    </a:moveTo>
                    <a:lnTo>
                      <a:pt x="15" y="23"/>
                    </a:lnTo>
                    <a:lnTo>
                      <a:pt x="29" y="21"/>
                    </a:lnTo>
                    <a:lnTo>
                      <a:pt x="45" y="20"/>
                    </a:lnTo>
                    <a:lnTo>
                      <a:pt x="59" y="19"/>
                    </a:lnTo>
                    <a:lnTo>
                      <a:pt x="74" y="16"/>
                    </a:lnTo>
                    <a:lnTo>
                      <a:pt x="90" y="15"/>
                    </a:lnTo>
                    <a:lnTo>
                      <a:pt x="104" y="14"/>
                    </a:lnTo>
                    <a:lnTo>
                      <a:pt x="119" y="11"/>
                    </a:lnTo>
                    <a:lnTo>
                      <a:pt x="135" y="10"/>
                    </a:lnTo>
                    <a:lnTo>
                      <a:pt x="149" y="9"/>
                    </a:lnTo>
                    <a:lnTo>
                      <a:pt x="164" y="8"/>
                    </a:lnTo>
                    <a:lnTo>
                      <a:pt x="179" y="6"/>
                    </a:lnTo>
                    <a:lnTo>
                      <a:pt x="194" y="4"/>
                    </a:lnTo>
                    <a:lnTo>
                      <a:pt x="209" y="3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239"/>
                    </a:lnTo>
                    <a:lnTo>
                      <a:pt x="240" y="478"/>
                    </a:lnTo>
                    <a:lnTo>
                      <a:pt x="240" y="719"/>
                    </a:lnTo>
                    <a:lnTo>
                      <a:pt x="240" y="958"/>
                    </a:lnTo>
                    <a:lnTo>
                      <a:pt x="240" y="962"/>
                    </a:lnTo>
                    <a:lnTo>
                      <a:pt x="240" y="966"/>
                    </a:lnTo>
                    <a:lnTo>
                      <a:pt x="240" y="971"/>
                    </a:lnTo>
                    <a:lnTo>
                      <a:pt x="240" y="976"/>
                    </a:lnTo>
                    <a:lnTo>
                      <a:pt x="228" y="976"/>
                    </a:lnTo>
                    <a:lnTo>
                      <a:pt x="216" y="976"/>
                    </a:lnTo>
                    <a:lnTo>
                      <a:pt x="204" y="976"/>
                    </a:lnTo>
                    <a:lnTo>
                      <a:pt x="191" y="976"/>
                    </a:lnTo>
                    <a:lnTo>
                      <a:pt x="179" y="976"/>
                    </a:lnTo>
                    <a:lnTo>
                      <a:pt x="168" y="976"/>
                    </a:lnTo>
                    <a:lnTo>
                      <a:pt x="156" y="976"/>
                    </a:lnTo>
                    <a:lnTo>
                      <a:pt x="143" y="974"/>
                    </a:lnTo>
                    <a:lnTo>
                      <a:pt x="131" y="974"/>
                    </a:lnTo>
                    <a:lnTo>
                      <a:pt x="119" y="974"/>
                    </a:lnTo>
                    <a:lnTo>
                      <a:pt x="107" y="974"/>
                    </a:lnTo>
                    <a:lnTo>
                      <a:pt x="94" y="974"/>
                    </a:lnTo>
                    <a:lnTo>
                      <a:pt x="82" y="974"/>
                    </a:lnTo>
                    <a:lnTo>
                      <a:pt x="71" y="974"/>
                    </a:lnTo>
                    <a:lnTo>
                      <a:pt x="58" y="974"/>
                    </a:lnTo>
                    <a:lnTo>
                      <a:pt x="46" y="974"/>
                    </a:lnTo>
                    <a:lnTo>
                      <a:pt x="45" y="965"/>
                    </a:lnTo>
                    <a:lnTo>
                      <a:pt x="45" y="957"/>
                    </a:lnTo>
                    <a:lnTo>
                      <a:pt x="43" y="947"/>
                    </a:lnTo>
                    <a:lnTo>
                      <a:pt x="43" y="938"/>
                    </a:lnTo>
                    <a:lnTo>
                      <a:pt x="39" y="938"/>
                    </a:lnTo>
                    <a:lnTo>
                      <a:pt x="33" y="936"/>
                    </a:lnTo>
                    <a:lnTo>
                      <a:pt x="28" y="936"/>
                    </a:lnTo>
                    <a:lnTo>
                      <a:pt x="22" y="935"/>
                    </a:lnTo>
                    <a:lnTo>
                      <a:pt x="17" y="934"/>
                    </a:lnTo>
                    <a:lnTo>
                      <a:pt x="11" y="933"/>
                    </a:lnTo>
                    <a:lnTo>
                      <a:pt x="7" y="933"/>
                    </a:lnTo>
                    <a:lnTo>
                      <a:pt x="1" y="932"/>
                    </a:lnTo>
                    <a:lnTo>
                      <a:pt x="1" y="705"/>
                    </a:lnTo>
                    <a:lnTo>
                      <a:pt x="1" y="478"/>
                    </a:lnTo>
                    <a:lnTo>
                      <a:pt x="1" y="25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967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06" name="Freeform 134"/>
              <p:cNvSpPr>
                <a:spLocks/>
              </p:cNvSpPr>
              <p:nvPr/>
            </p:nvSpPr>
            <p:spPr bwMode="auto">
              <a:xfrm>
                <a:off x="6889750" y="3800475"/>
                <a:ext cx="95250" cy="35560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5" y="21"/>
                  </a:cxn>
                  <a:cxn ang="0">
                    <a:pos x="29" y="20"/>
                  </a:cxn>
                  <a:cxn ang="0">
                    <a:pos x="45" y="19"/>
                  </a:cxn>
                  <a:cxn ang="0">
                    <a:pos x="59" y="16"/>
                  </a:cxn>
                  <a:cxn ang="0">
                    <a:pos x="74" y="15"/>
                  </a:cxn>
                  <a:cxn ang="0">
                    <a:pos x="90" y="14"/>
                  </a:cxn>
                  <a:cxn ang="0">
                    <a:pos x="104" y="13"/>
                  </a:cxn>
                  <a:cxn ang="0">
                    <a:pos x="119" y="12"/>
                  </a:cxn>
                  <a:cxn ang="0">
                    <a:pos x="135" y="10"/>
                  </a:cxn>
                  <a:cxn ang="0">
                    <a:pos x="149" y="9"/>
                  </a:cxn>
                  <a:cxn ang="0">
                    <a:pos x="164" y="7"/>
                  </a:cxn>
                  <a:cxn ang="0">
                    <a:pos x="179" y="6"/>
                  </a:cxn>
                  <a:cxn ang="0">
                    <a:pos x="194" y="5"/>
                  </a:cxn>
                  <a:cxn ang="0">
                    <a:pos x="209" y="3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220"/>
                  </a:cxn>
                  <a:cxn ang="0">
                    <a:pos x="240" y="440"/>
                  </a:cxn>
                  <a:cxn ang="0">
                    <a:pos x="240" y="662"/>
                  </a:cxn>
                  <a:cxn ang="0">
                    <a:pos x="240" y="882"/>
                  </a:cxn>
                  <a:cxn ang="0">
                    <a:pos x="240" y="887"/>
                  </a:cxn>
                  <a:cxn ang="0">
                    <a:pos x="240" y="890"/>
                  </a:cxn>
                  <a:cxn ang="0">
                    <a:pos x="240" y="894"/>
                  </a:cxn>
                  <a:cxn ang="0">
                    <a:pos x="240" y="899"/>
                  </a:cxn>
                  <a:cxn ang="0">
                    <a:pos x="228" y="899"/>
                  </a:cxn>
                  <a:cxn ang="0">
                    <a:pos x="216" y="899"/>
                  </a:cxn>
                  <a:cxn ang="0">
                    <a:pos x="204" y="899"/>
                  </a:cxn>
                  <a:cxn ang="0">
                    <a:pos x="191" y="899"/>
                  </a:cxn>
                  <a:cxn ang="0">
                    <a:pos x="179" y="899"/>
                  </a:cxn>
                  <a:cxn ang="0">
                    <a:pos x="168" y="899"/>
                  </a:cxn>
                  <a:cxn ang="0">
                    <a:pos x="156" y="899"/>
                  </a:cxn>
                  <a:cxn ang="0">
                    <a:pos x="143" y="898"/>
                  </a:cxn>
                  <a:cxn ang="0">
                    <a:pos x="131" y="898"/>
                  </a:cxn>
                  <a:cxn ang="0">
                    <a:pos x="119" y="898"/>
                  </a:cxn>
                  <a:cxn ang="0">
                    <a:pos x="107" y="898"/>
                  </a:cxn>
                  <a:cxn ang="0">
                    <a:pos x="94" y="898"/>
                  </a:cxn>
                  <a:cxn ang="0">
                    <a:pos x="82" y="898"/>
                  </a:cxn>
                  <a:cxn ang="0">
                    <a:pos x="71" y="898"/>
                  </a:cxn>
                  <a:cxn ang="0">
                    <a:pos x="58" y="898"/>
                  </a:cxn>
                  <a:cxn ang="0">
                    <a:pos x="46" y="898"/>
                  </a:cxn>
                  <a:cxn ang="0">
                    <a:pos x="45" y="889"/>
                  </a:cxn>
                  <a:cxn ang="0">
                    <a:pos x="45" y="881"/>
                  </a:cxn>
                  <a:cxn ang="0">
                    <a:pos x="43" y="873"/>
                  </a:cxn>
                  <a:cxn ang="0">
                    <a:pos x="43" y="864"/>
                  </a:cxn>
                  <a:cxn ang="0">
                    <a:pos x="39" y="863"/>
                  </a:cxn>
                  <a:cxn ang="0">
                    <a:pos x="33" y="863"/>
                  </a:cxn>
                  <a:cxn ang="0">
                    <a:pos x="28" y="862"/>
                  </a:cxn>
                  <a:cxn ang="0">
                    <a:pos x="22" y="861"/>
                  </a:cxn>
                  <a:cxn ang="0">
                    <a:pos x="17" y="861"/>
                  </a:cxn>
                  <a:cxn ang="0">
                    <a:pos x="11" y="860"/>
                  </a:cxn>
                  <a:cxn ang="0">
                    <a:pos x="7" y="860"/>
                  </a:cxn>
                  <a:cxn ang="0">
                    <a:pos x="1" y="858"/>
                  </a:cxn>
                  <a:cxn ang="0">
                    <a:pos x="1" y="650"/>
                  </a:cxn>
                  <a:cxn ang="0">
                    <a:pos x="1" y="440"/>
                  </a:cxn>
                  <a:cxn ang="0">
                    <a:pos x="1" y="232"/>
                  </a:cxn>
                  <a:cxn ang="0">
                    <a:pos x="0" y="22"/>
                  </a:cxn>
                </a:cxnLst>
                <a:rect l="0" t="0" r="r" b="b"/>
                <a:pathLst>
                  <a:path w="240" h="899">
                    <a:moveTo>
                      <a:pt x="0" y="22"/>
                    </a:moveTo>
                    <a:lnTo>
                      <a:pt x="15" y="21"/>
                    </a:lnTo>
                    <a:lnTo>
                      <a:pt x="29" y="20"/>
                    </a:lnTo>
                    <a:lnTo>
                      <a:pt x="45" y="19"/>
                    </a:lnTo>
                    <a:lnTo>
                      <a:pt x="59" y="16"/>
                    </a:lnTo>
                    <a:lnTo>
                      <a:pt x="74" y="15"/>
                    </a:lnTo>
                    <a:lnTo>
                      <a:pt x="90" y="14"/>
                    </a:lnTo>
                    <a:lnTo>
                      <a:pt x="104" y="13"/>
                    </a:lnTo>
                    <a:lnTo>
                      <a:pt x="119" y="12"/>
                    </a:lnTo>
                    <a:lnTo>
                      <a:pt x="135" y="10"/>
                    </a:lnTo>
                    <a:lnTo>
                      <a:pt x="149" y="9"/>
                    </a:lnTo>
                    <a:lnTo>
                      <a:pt x="164" y="7"/>
                    </a:lnTo>
                    <a:lnTo>
                      <a:pt x="179" y="6"/>
                    </a:lnTo>
                    <a:lnTo>
                      <a:pt x="194" y="5"/>
                    </a:lnTo>
                    <a:lnTo>
                      <a:pt x="209" y="3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220"/>
                    </a:lnTo>
                    <a:lnTo>
                      <a:pt x="240" y="440"/>
                    </a:lnTo>
                    <a:lnTo>
                      <a:pt x="240" y="662"/>
                    </a:lnTo>
                    <a:lnTo>
                      <a:pt x="240" y="882"/>
                    </a:lnTo>
                    <a:lnTo>
                      <a:pt x="240" y="887"/>
                    </a:lnTo>
                    <a:lnTo>
                      <a:pt x="240" y="890"/>
                    </a:lnTo>
                    <a:lnTo>
                      <a:pt x="240" y="894"/>
                    </a:lnTo>
                    <a:lnTo>
                      <a:pt x="240" y="899"/>
                    </a:lnTo>
                    <a:lnTo>
                      <a:pt x="228" y="899"/>
                    </a:lnTo>
                    <a:lnTo>
                      <a:pt x="216" y="899"/>
                    </a:lnTo>
                    <a:lnTo>
                      <a:pt x="204" y="899"/>
                    </a:lnTo>
                    <a:lnTo>
                      <a:pt x="191" y="899"/>
                    </a:lnTo>
                    <a:lnTo>
                      <a:pt x="179" y="899"/>
                    </a:lnTo>
                    <a:lnTo>
                      <a:pt x="168" y="899"/>
                    </a:lnTo>
                    <a:lnTo>
                      <a:pt x="156" y="899"/>
                    </a:lnTo>
                    <a:lnTo>
                      <a:pt x="143" y="898"/>
                    </a:lnTo>
                    <a:lnTo>
                      <a:pt x="131" y="898"/>
                    </a:lnTo>
                    <a:lnTo>
                      <a:pt x="119" y="898"/>
                    </a:lnTo>
                    <a:lnTo>
                      <a:pt x="107" y="898"/>
                    </a:lnTo>
                    <a:lnTo>
                      <a:pt x="94" y="898"/>
                    </a:lnTo>
                    <a:lnTo>
                      <a:pt x="82" y="898"/>
                    </a:lnTo>
                    <a:lnTo>
                      <a:pt x="71" y="898"/>
                    </a:lnTo>
                    <a:lnTo>
                      <a:pt x="58" y="898"/>
                    </a:lnTo>
                    <a:lnTo>
                      <a:pt x="46" y="898"/>
                    </a:lnTo>
                    <a:lnTo>
                      <a:pt x="45" y="889"/>
                    </a:lnTo>
                    <a:lnTo>
                      <a:pt x="45" y="881"/>
                    </a:lnTo>
                    <a:lnTo>
                      <a:pt x="43" y="873"/>
                    </a:lnTo>
                    <a:lnTo>
                      <a:pt x="43" y="864"/>
                    </a:lnTo>
                    <a:lnTo>
                      <a:pt x="39" y="863"/>
                    </a:lnTo>
                    <a:lnTo>
                      <a:pt x="33" y="863"/>
                    </a:lnTo>
                    <a:lnTo>
                      <a:pt x="28" y="862"/>
                    </a:lnTo>
                    <a:lnTo>
                      <a:pt x="22" y="861"/>
                    </a:lnTo>
                    <a:lnTo>
                      <a:pt x="17" y="861"/>
                    </a:lnTo>
                    <a:lnTo>
                      <a:pt x="11" y="860"/>
                    </a:lnTo>
                    <a:lnTo>
                      <a:pt x="7" y="860"/>
                    </a:lnTo>
                    <a:lnTo>
                      <a:pt x="1" y="858"/>
                    </a:lnTo>
                    <a:lnTo>
                      <a:pt x="1" y="650"/>
                    </a:lnTo>
                    <a:lnTo>
                      <a:pt x="1" y="440"/>
                    </a:lnTo>
                    <a:lnTo>
                      <a:pt x="1" y="23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B79E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07" name="Freeform 135"/>
              <p:cNvSpPr>
                <a:spLocks/>
              </p:cNvSpPr>
              <p:nvPr/>
            </p:nvSpPr>
            <p:spPr bwMode="auto">
              <a:xfrm>
                <a:off x="6889750" y="3800475"/>
                <a:ext cx="95250" cy="325437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5" y="20"/>
                  </a:cxn>
                  <a:cxn ang="0">
                    <a:pos x="29" y="19"/>
                  </a:cxn>
                  <a:cxn ang="0">
                    <a:pos x="45" y="18"/>
                  </a:cxn>
                  <a:cxn ang="0">
                    <a:pos x="59" y="15"/>
                  </a:cxn>
                  <a:cxn ang="0">
                    <a:pos x="74" y="14"/>
                  </a:cxn>
                  <a:cxn ang="0">
                    <a:pos x="90" y="13"/>
                  </a:cxn>
                  <a:cxn ang="0">
                    <a:pos x="104" y="12"/>
                  </a:cxn>
                  <a:cxn ang="0">
                    <a:pos x="119" y="11"/>
                  </a:cxn>
                  <a:cxn ang="0">
                    <a:pos x="135" y="9"/>
                  </a:cxn>
                  <a:cxn ang="0">
                    <a:pos x="149" y="8"/>
                  </a:cxn>
                  <a:cxn ang="0">
                    <a:pos x="164" y="7"/>
                  </a:cxn>
                  <a:cxn ang="0">
                    <a:pos x="179" y="5"/>
                  </a:cxn>
                  <a:cxn ang="0">
                    <a:pos x="194" y="4"/>
                  </a:cxn>
                  <a:cxn ang="0">
                    <a:pos x="209" y="2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201"/>
                  </a:cxn>
                  <a:cxn ang="0">
                    <a:pos x="240" y="403"/>
                  </a:cxn>
                  <a:cxn ang="0">
                    <a:pos x="240" y="605"/>
                  </a:cxn>
                  <a:cxn ang="0">
                    <a:pos x="240" y="807"/>
                  </a:cxn>
                  <a:cxn ang="0">
                    <a:pos x="240" y="810"/>
                  </a:cxn>
                  <a:cxn ang="0">
                    <a:pos x="240" y="814"/>
                  </a:cxn>
                  <a:cxn ang="0">
                    <a:pos x="240" y="818"/>
                  </a:cxn>
                  <a:cxn ang="0">
                    <a:pos x="240" y="822"/>
                  </a:cxn>
                  <a:cxn ang="0">
                    <a:pos x="228" y="822"/>
                  </a:cxn>
                  <a:cxn ang="0">
                    <a:pos x="216" y="822"/>
                  </a:cxn>
                  <a:cxn ang="0">
                    <a:pos x="204" y="822"/>
                  </a:cxn>
                  <a:cxn ang="0">
                    <a:pos x="191" y="822"/>
                  </a:cxn>
                  <a:cxn ang="0">
                    <a:pos x="179" y="822"/>
                  </a:cxn>
                  <a:cxn ang="0">
                    <a:pos x="168" y="822"/>
                  </a:cxn>
                  <a:cxn ang="0">
                    <a:pos x="156" y="822"/>
                  </a:cxn>
                  <a:cxn ang="0">
                    <a:pos x="143" y="822"/>
                  </a:cxn>
                  <a:cxn ang="0">
                    <a:pos x="131" y="822"/>
                  </a:cxn>
                  <a:cxn ang="0">
                    <a:pos x="119" y="822"/>
                  </a:cxn>
                  <a:cxn ang="0">
                    <a:pos x="107" y="822"/>
                  </a:cxn>
                  <a:cxn ang="0">
                    <a:pos x="94" y="822"/>
                  </a:cxn>
                  <a:cxn ang="0">
                    <a:pos x="82" y="821"/>
                  </a:cxn>
                  <a:cxn ang="0">
                    <a:pos x="71" y="821"/>
                  </a:cxn>
                  <a:cxn ang="0">
                    <a:pos x="58" y="821"/>
                  </a:cxn>
                  <a:cxn ang="0">
                    <a:pos x="46" y="821"/>
                  </a:cxn>
                  <a:cxn ang="0">
                    <a:pos x="45" y="814"/>
                  </a:cxn>
                  <a:cxn ang="0">
                    <a:pos x="45" y="805"/>
                  </a:cxn>
                  <a:cxn ang="0">
                    <a:pos x="43" y="798"/>
                  </a:cxn>
                  <a:cxn ang="0">
                    <a:pos x="43" y="791"/>
                  </a:cxn>
                  <a:cxn ang="0">
                    <a:pos x="39" y="790"/>
                  </a:cxn>
                  <a:cxn ang="0">
                    <a:pos x="33" y="790"/>
                  </a:cxn>
                  <a:cxn ang="0">
                    <a:pos x="28" y="789"/>
                  </a:cxn>
                  <a:cxn ang="0">
                    <a:pos x="22" y="788"/>
                  </a:cxn>
                  <a:cxn ang="0">
                    <a:pos x="17" y="788"/>
                  </a:cxn>
                  <a:cxn ang="0">
                    <a:pos x="11" y="786"/>
                  </a:cxn>
                  <a:cxn ang="0">
                    <a:pos x="7" y="786"/>
                  </a:cxn>
                  <a:cxn ang="0">
                    <a:pos x="1" y="785"/>
                  </a:cxn>
                  <a:cxn ang="0">
                    <a:pos x="1" y="595"/>
                  </a:cxn>
                  <a:cxn ang="0">
                    <a:pos x="1" y="403"/>
                  </a:cxn>
                  <a:cxn ang="0">
                    <a:pos x="1" y="212"/>
                  </a:cxn>
                  <a:cxn ang="0">
                    <a:pos x="0" y="21"/>
                  </a:cxn>
                </a:cxnLst>
                <a:rect l="0" t="0" r="r" b="b"/>
                <a:pathLst>
                  <a:path w="240" h="822">
                    <a:moveTo>
                      <a:pt x="0" y="21"/>
                    </a:moveTo>
                    <a:lnTo>
                      <a:pt x="15" y="20"/>
                    </a:lnTo>
                    <a:lnTo>
                      <a:pt x="29" y="19"/>
                    </a:lnTo>
                    <a:lnTo>
                      <a:pt x="45" y="18"/>
                    </a:lnTo>
                    <a:lnTo>
                      <a:pt x="59" y="15"/>
                    </a:lnTo>
                    <a:lnTo>
                      <a:pt x="74" y="14"/>
                    </a:lnTo>
                    <a:lnTo>
                      <a:pt x="90" y="13"/>
                    </a:lnTo>
                    <a:lnTo>
                      <a:pt x="104" y="12"/>
                    </a:lnTo>
                    <a:lnTo>
                      <a:pt x="119" y="11"/>
                    </a:lnTo>
                    <a:lnTo>
                      <a:pt x="135" y="9"/>
                    </a:lnTo>
                    <a:lnTo>
                      <a:pt x="149" y="8"/>
                    </a:lnTo>
                    <a:lnTo>
                      <a:pt x="164" y="7"/>
                    </a:lnTo>
                    <a:lnTo>
                      <a:pt x="179" y="5"/>
                    </a:lnTo>
                    <a:lnTo>
                      <a:pt x="194" y="4"/>
                    </a:lnTo>
                    <a:lnTo>
                      <a:pt x="209" y="2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201"/>
                    </a:lnTo>
                    <a:lnTo>
                      <a:pt x="240" y="403"/>
                    </a:lnTo>
                    <a:lnTo>
                      <a:pt x="240" y="605"/>
                    </a:lnTo>
                    <a:lnTo>
                      <a:pt x="240" y="807"/>
                    </a:lnTo>
                    <a:lnTo>
                      <a:pt x="240" y="810"/>
                    </a:lnTo>
                    <a:lnTo>
                      <a:pt x="240" y="814"/>
                    </a:lnTo>
                    <a:lnTo>
                      <a:pt x="240" y="818"/>
                    </a:lnTo>
                    <a:lnTo>
                      <a:pt x="240" y="822"/>
                    </a:lnTo>
                    <a:lnTo>
                      <a:pt x="228" y="822"/>
                    </a:lnTo>
                    <a:lnTo>
                      <a:pt x="216" y="822"/>
                    </a:lnTo>
                    <a:lnTo>
                      <a:pt x="204" y="822"/>
                    </a:lnTo>
                    <a:lnTo>
                      <a:pt x="191" y="822"/>
                    </a:lnTo>
                    <a:lnTo>
                      <a:pt x="179" y="822"/>
                    </a:lnTo>
                    <a:lnTo>
                      <a:pt x="168" y="822"/>
                    </a:lnTo>
                    <a:lnTo>
                      <a:pt x="156" y="822"/>
                    </a:lnTo>
                    <a:lnTo>
                      <a:pt x="143" y="822"/>
                    </a:lnTo>
                    <a:lnTo>
                      <a:pt x="131" y="822"/>
                    </a:lnTo>
                    <a:lnTo>
                      <a:pt x="119" y="822"/>
                    </a:lnTo>
                    <a:lnTo>
                      <a:pt x="107" y="822"/>
                    </a:lnTo>
                    <a:lnTo>
                      <a:pt x="94" y="822"/>
                    </a:lnTo>
                    <a:lnTo>
                      <a:pt x="82" y="821"/>
                    </a:lnTo>
                    <a:lnTo>
                      <a:pt x="71" y="821"/>
                    </a:lnTo>
                    <a:lnTo>
                      <a:pt x="58" y="821"/>
                    </a:lnTo>
                    <a:lnTo>
                      <a:pt x="46" y="821"/>
                    </a:lnTo>
                    <a:lnTo>
                      <a:pt x="45" y="814"/>
                    </a:lnTo>
                    <a:lnTo>
                      <a:pt x="45" y="805"/>
                    </a:lnTo>
                    <a:lnTo>
                      <a:pt x="43" y="798"/>
                    </a:lnTo>
                    <a:lnTo>
                      <a:pt x="43" y="791"/>
                    </a:lnTo>
                    <a:lnTo>
                      <a:pt x="39" y="790"/>
                    </a:lnTo>
                    <a:lnTo>
                      <a:pt x="33" y="790"/>
                    </a:lnTo>
                    <a:lnTo>
                      <a:pt x="28" y="789"/>
                    </a:lnTo>
                    <a:lnTo>
                      <a:pt x="22" y="788"/>
                    </a:lnTo>
                    <a:lnTo>
                      <a:pt x="17" y="788"/>
                    </a:lnTo>
                    <a:lnTo>
                      <a:pt x="11" y="786"/>
                    </a:lnTo>
                    <a:lnTo>
                      <a:pt x="7" y="786"/>
                    </a:lnTo>
                    <a:lnTo>
                      <a:pt x="1" y="785"/>
                    </a:lnTo>
                    <a:lnTo>
                      <a:pt x="1" y="595"/>
                    </a:lnTo>
                    <a:lnTo>
                      <a:pt x="1" y="403"/>
                    </a:lnTo>
                    <a:lnTo>
                      <a:pt x="1" y="21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BCA58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08" name="Freeform 136"/>
              <p:cNvSpPr>
                <a:spLocks/>
              </p:cNvSpPr>
              <p:nvPr/>
            </p:nvSpPr>
            <p:spPr bwMode="auto">
              <a:xfrm>
                <a:off x="6889750" y="3800475"/>
                <a:ext cx="95250" cy="29686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5" y="20"/>
                  </a:cxn>
                  <a:cxn ang="0">
                    <a:pos x="29" y="19"/>
                  </a:cxn>
                  <a:cxn ang="0">
                    <a:pos x="45" y="18"/>
                  </a:cxn>
                  <a:cxn ang="0">
                    <a:pos x="59" y="15"/>
                  </a:cxn>
                  <a:cxn ang="0">
                    <a:pos x="74" y="14"/>
                  </a:cxn>
                  <a:cxn ang="0">
                    <a:pos x="90" y="13"/>
                  </a:cxn>
                  <a:cxn ang="0">
                    <a:pos x="104" y="12"/>
                  </a:cxn>
                  <a:cxn ang="0">
                    <a:pos x="119" y="11"/>
                  </a:cxn>
                  <a:cxn ang="0">
                    <a:pos x="135" y="9"/>
                  </a:cxn>
                  <a:cxn ang="0">
                    <a:pos x="149" y="8"/>
                  </a:cxn>
                  <a:cxn ang="0">
                    <a:pos x="164" y="7"/>
                  </a:cxn>
                  <a:cxn ang="0">
                    <a:pos x="179" y="5"/>
                  </a:cxn>
                  <a:cxn ang="0">
                    <a:pos x="194" y="4"/>
                  </a:cxn>
                  <a:cxn ang="0">
                    <a:pos x="209" y="2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182"/>
                  </a:cxn>
                  <a:cxn ang="0">
                    <a:pos x="240" y="366"/>
                  </a:cxn>
                  <a:cxn ang="0">
                    <a:pos x="240" y="548"/>
                  </a:cxn>
                  <a:cxn ang="0">
                    <a:pos x="240" y="732"/>
                  </a:cxn>
                  <a:cxn ang="0">
                    <a:pos x="240" y="735"/>
                  </a:cxn>
                  <a:cxn ang="0">
                    <a:pos x="240" y="739"/>
                  </a:cxn>
                  <a:cxn ang="0">
                    <a:pos x="240" y="743"/>
                  </a:cxn>
                  <a:cxn ang="0">
                    <a:pos x="240" y="746"/>
                  </a:cxn>
                  <a:cxn ang="0">
                    <a:pos x="228" y="746"/>
                  </a:cxn>
                  <a:cxn ang="0">
                    <a:pos x="216" y="746"/>
                  </a:cxn>
                  <a:cxn ang="0">
                    <a:pos x="204" y="746"/>
                  </a:cxn>
                  <a:cxn ang="0">
                    <a:pos x="191" y="746"/>
                  </a:cxn>
                  <a:cxn ang="0">
                    <a:pos x="179" y="746"/>
                  </a:cxn>
                  <a:cxn ang="0">
                    <a:pos x="168" y="746"/>
                  </a:cxn>
                  <a:cxn ang="0">
                    <a:pos x="156" y="746"/>
                  </a:cxn>
                  <a:cxn ang="0">
                    <a:pos x="143" y="746"/>
                  </a:cxn>
                  <a:cxn ang="0">
                    <a:pos x="131" y="746"/>
                  </a:cxn>
                  <a:cxn ang="0">
                    <a:pos x="119" y="746"/>
                  </a:cxn>
                  <a:cxn ang="0">
                    <a:pos x="107" y="746"/>
                  </a:cxn>
                  <a:cxn ang="0">
                    <a:pos x="94" y="746"/>
                  </a:cxn>
                  <a:cxn ang="0">
                    <a:pos x="82" y="745"/>
                  </a:cxn>
                  <a:cxn ang="0">
                    <a:pos x="71" y="745"/>
                  </a:cxn>
                  <a:cxn ang="0">
                    <a:pos x="58" y="745"/>
                  </a:cxn>
                  <a:cxn ang="0">
                    <a:pos x="46" y="745"/>
                  </a:cxn>
                  <a:cxn ang="0">
                    <a:pos x="45" y="739"/>
                  </a:cxn>
                  <a:cxn ang="0">
                    <a:pos x="45" y="732"/>
                  </a:cxn>
                  <a:cxn ang="0">
                    <a:pos x="43" y="725"/>
                  </a:cxn>
                  <a:cxn ang="0">
                    <a:pos x="43" y="718"/>
                  </a:cxn>
                  <a:cxn ang="0">
                    <a:pos x="39" y="718"/>
                  </a:cxn>
                  <a:cxn ang="0">
                    <a:pos x="33" y="717"/>
                  </a:cxn>
                  <a:cxn ang="0">
                    <a:pos x="28" y="717"/>
                  </a:cxn>
                  <a:cxn ang="0">
                    <a:pos x="22" y="715"/>
                  </a:cxn>
                  <a:cxn ang="0">
                    <a:pos x="17" y="715"/>
                  </a:cxn>
                  <a:cxn ang="0">
                    <a:pos x="11" y="715"/>
                  </a:cxn>
                  <a:cxn ang="0">
                    <a:pos x="7" y="714"/>
                  </a:cxn>
                  <a:cxn ang="0">
                    <a:pos x="1" y="714"/>
                  </a:cxn>
                  <a:cxn ang="0">
                    <a:pos x="1" y="541"/>
                  </a:cxn>
                  <a:cxn ang="0">
                    <a:pos x="1" y="367"/>
                  </a:cxn>
                  <a:cxn ang="0">
                    <a:pos x="1" y="194"/>
                  </a:cxn>
                  <a:cxn ang="0">
                    <a:pos x="0" y="21"/>
                  </a:cxn>
                </a:cxnLst>
                <a:rect l="0" t="0" r="r" b="b"/>
                <a:pathLst>
                  <a:path w="240" h="746">
                    <a:moveTo>
                      <a:pt x="0" y="21"/>
                    </a:moveTo>
                    <a:lnTo>
                      <a:pt x="15" y="20"/>
                    </a:lnTo>
                    <a:lnTo>
                      <a:pt x="29" y="19"/>
                    </a:lnTo>
                    <a:lnTo>
                      <a:pt x="45" y="18"/>
                    </a:lnTo>
                    <a:lnTo>
                      <a:pt x="59" y="15"/>
                    </a:lnTo>
                    <a:lnTo>
                      <a:pt x="74" y="14"/>
                    </a:lnTo>
                    <a:lnTo>
                      <a:pt x="90" y="13"/>
                    </a:lnTo>
                    <a:lnTo>
                      <a:pt x="104" y="12"/>
                    </a:lnTo>
                    <a:lnTo>
                      <a:pt x="119" y="11"/>
                    </a:lnTo>
                    <a:lnTo>
                      <a:pt x="135" y="9"/>
                    </a:lnTo>
                    <a:lnTo>
                      <a:pt x="149" y="8"/>
                    </a:lnTo>
                    <a:lnTo>
                      <a:pt x="164" y="7"/>
                    </a:lnTo>
                    <a:lnTo>
                      <a:pt x="179" y="5"/>
                    </a:lnTo>
                    <a:lnTo>
                      <a:pt x="194" y="4"/>
                    </a:lnTo>
                    <a:lnTo>
                      <a:pt x="209" y="2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182"/>
                    </a:lnTo>
                    <a:lnTo>
                      <a:pt x="240" y="366"/>
                    </a:lnTo>
                    <a:lnTo>
                      <a:pt x="240" y="548"/>
                    </a:lnTo>
                    <a:lnTo>
                      <a:pt x="240" y="732"/>
                    </a:lnTo>
                    <a:lnTo>
                      <a:pt x="240" y="735"/>
                    </a:lnTo>
                    <a:lnTo>
                      <a:pt x="240" y="739"/>
                    </a:lnTo>
                    <a:lnTo>
                      <a:pt x="240" y="743"/>
                    </a:lnTo>
                    <a:lnTo>
                      <a:pt x="240" y="746"/>
                    </a:lnTo>
                    <a:lnTo>
                      <a:pt x="228" y="746"/>
                    </a:lnTo>
                    <a:lnTo>
                      <a:pt x="216" y="746"/>
                    </a:lnTo>
                    <a:lnTo>
                      <a:pt x="204" y="746"/>
                    </a:lnTo>
                    <a:lnTo>
                      <a:pt x="191" y="746"/>
                    </a:lnTo>
                    <a:lnTo>
                      <a:pt x="179" y="746"/>
                    </a:lnTo>
                    <a:lnTo>
                      <a:pt x="168" y="746"/>
                    </a:lnTo>
                    <a:lnTo>
                      <a:pt x="156" y="746"/>
                    </a:lnTo>
                    <a:lnTo>
                      <a:pt x="143" y="746"/>
                    </a:lnTo>
                    <a:lnTo>
                      <a:pt x="131" y="746"/>
                    </a:lnTo>
                    <a:lnTo>
                      <a:pt x="119" y="746"/>
                    </a:lnTo>
                    <a:lnTo>
                      <a:pt x="107" y="746"/>
                    </a:lnTo>
                    <a:lnTo>
                      <a:pt x="94" y="746"/>
                    </a:lnTo>
                    <a:lnTo>
                      <a:pt x="82" y="745"/>
                    </a:lnTo>
                    <a:lnTo>
                      <a:pt x="71" y="745"/>
                    </a:lnTo>
                    <a:lnTo>
                      <a:pt x="58" y="745"/>
                    </a:lnTo>
                    <a:lnTo>
                      <a:pt x="46" y="745"/>
                    </a:lnTo>
                    <a:lnTo>
                      <a:pt x="45" y="739"/>
                    </a:lnTo>
                    <a:lnTo>
                      <a:pt x="45" y="732"/>
                    </a:lnTo>
                    <a:lnTo>
                      <a:pt x="43" y="725"/>
                    </a:lnTo>
                    <a:lnTo>
                      <a:pt x="43" y="718"/>
                    </a:lnTo>
                    <a:lnTo>
                      <a:pt x="39" y="718"/>
                    </a:lnTo>
                    <a:lnTo>
                      <a:pt x="33" y="717"/>
                    </a:lnTo>
                    <a:lnTo>
                      <a:pt x="28" y="717"/>
                    </a:lnTo>
                    <a:lnTo>
                      <a:pt x="22" y="715"/>
                    </a:lnTo>
                    <a:lnTo>
                      <a:pt x="17" y="715"/>
                    </a:lnTo>
                    <a:lnTo>
                      <a:pt x="11" y="715"/>
                    </a:lnTo>
                    <a:lnTo>
                      <a:pt x="7" y="714"/>
                    </a:lnTo>
                    <a:lnTo>
                      <a:pt x="1" y="714"/>
                    </a:lnTo>
                    <a:lnTo>
                      <a:pt x="1" y="541"/>
                    </a:lnTo>
                    <a:lnTo>
                      <a:pt x="1" y="367"/>
                    </a:lnTo>
                    <a:lnTo>
                      <a:pt x="1" y="194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1AD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09" name="Freeform 137"/>
              <p:cNvSpPr>
                <a:spLocks/>
              </p:cNvSpPr>
              <p:nvPr/>
            </p:nvSpPr>
            <p:spPr bwMode="auto">
              <a:xfrm>
                <a:off x="6889750" y="3800475"/>
                <a:ext cx="95250" cy="266700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5" y="18"/>
                  </a:cxn>
                  <a:cxn ang="0">
                    <a:pos x="29" y="17"/>
                  </a:cxn>
                  <a:cxn ang="0">
                    <a:pos x="45" y="16"/>
                  </a:cxn>
                  <a:cxn ang="0">
                    <a:pos x="59" y="14"/>
                  </a:cxn>
                  <a:cxn ang="0">
                    <a:pos x="74" y="13"/>
                  </a:cxn>
                  <a:cxn ang="0">
                    <a:pos x="90" y="12"/>
                  </a:cxn>
                  <a:cxn ang="0">
                    <a:pos x="104" y="11"/>
                  </a:cxn>
                  <a:cxn ang="0">
                    <a:pos x="119" y="10"/>
                  </a:cxn>
                  <a:cxn ang="0">
                    <a:pos x="135" y="8"/>
                  </a:cxn>
                  <a:cxn ang="0">
                    <a:pos x="149" y="7"/>
                  </a:cxn>
                  <a:cxn ang="0">
                    <a:pos x="164" y="6"/>
                  </a:cxn>
                  <a:cxn ang="0">
                    <a:pos x="179" y="5"/>
                  </a:cxn>
                  <a:cxn ang="0">
                    <a:pos x="194" y="4"/>
                  </a:cxn>
                  <a:cxn ang="0">
                    <a:pos x="209" y="3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165"/>
                  </a:cxn>
                  <a:cxn ang="0">
                    <a:pos x="240" y="328"/>
                  </a:cxn>
                  <a:cxn ang="0">
                    <a:pos x="240" y="492"/>
                  </a:cxn>
                  <a:cxn ang="0">
                    <a:pos x="240" y="656"/>
                  </a:cxn>
                  <a:cxn ang="0">
                    <a:pos x="240" y="660"/>
                  </a:cxn>
                  <a:cxn ang="0">
                    <a:pos x="240" y="663"/>
                  </a:cxn>
                  <a:cxn ang="0">
                    <a:pos x="240" y="667"/>
                  </a:cxn>
                  <a:cxn ang="0">
                    <a:pos x="240" y="669"/>
                  </a:cxn>
                  <a:cxn ang="0">
                    <a:pos x="228" y="669"/>
                  </a:cxn>
                  <a:cxn ang="0">
                    <a:pos x="216" y="669"/>
                  </a:cxn>
                  <a:cxn ang="0">
                    <a:pos x="204" y="669"/>
                  </a:cxn>
                  <a:cxn ang="0">
                    <a:pos x="191" y="669"/>
                  </a:cxn>
                  <a:cxn ang="0">
                    <a:pos x="179" y="669"/>
                  </a:cxn>
                  <a:cxn ang="0">
                    <a:pos x="168" y="669"/>
                  </a:cxn>
                  <a:cxn ang="0">
                    <a:pos x="156" y="669"/>
                  </a:cxn>
                  <a:cxn ang="0">
                    <a:pos x="143" y="669"/>
                  </a:cxn>
                  <a:cxn ang="0">
                    <a:pos x="131" y="669"/>
                  </a:cxn>
                  <a:cxn ang="0">
                    <a:pos x="119" y="669"/>
                  </a:cxn>
                  <a:cxn ang="0">
                    <a:pos x="107" y="669"/>
                  </a:cxn>
                  <a:cxn ang="0">
                    <a:pos x="94" y="669"/>
                  </a:cxn>
                  <a:cxn ang="0">
                    <a:pos x="82" y="669"/>
                  </a:cxn>
                  <a:cxn ang="0">
                    <a:pos x="71" y="669"/>
                  </a:cxn>
                  <a:cxn ang="0">
                    <a:pos x="58" y="669"/>
                  </a:cxn>
                  <a:cxn ang="0">
                    <a:pos x="46" y="669"/>
                  </a:cxn>
                  <a:cxn ang="0">
                    <a:pos x="45" y="663"/>
                  </a:cxn>
                  <a:cxn ang="0">
                    <a:pos x="45" y="656"/>
                  </a:cxn>
                  <a:cxn ang="0">
                    <a:pos x="43" y="650"/>
                  </a:cxn>
                  <a:cxn ang="0">
                    <a:pos x="43" y="644"/>
                  </a:cxn>
                  <a:cxn ang="0">
                    <a:pos x="39" y="644"/>
                  </a:cxn>
                  <a:cxn ang="0">
                    <a:pos x="33" y="643"/>
                  </a:cxn>
                  <a:cxn ang="0">
                    <a:pos x="28" y="643"/>
                  </a:cxn>
                  <a:cxn ang="0">
                    <a:pos x="22" y="642"/>
                  </a:cxn>
                  <a:cxn ang="0">
                    <a:pos x="17" y="642"/>
                  </a:cxn>
                  <a:cxn ang="0">
                    <a:pos x="11" y="642"/>
                  </a:cxn>
                  <a:cxn ang="0">
                    <a:pos x="7" y="641"/>
                  </a:cxn>
                  <a:cxn ang="0">
                    <a:pos x="1" y="641"/>
                  </a:cxn>
                  <a:cxn ang="0">
                    <a:pos x="1" y="486"/>
                  </a:cxn>
                  <a:cxn ang="0">
                    <a:pos x="1" y="329"/>
                  </a:cxn>
                  <a:cxn ang="0">
                    <a:pos x="1" y="174"/>
                  </a:cxn>
                  <a:cxn ang="0">
                    <a:pos x="0" y="19"/>
                  </a:cxn>
                </a:cxnLst>
                <a:rect l="0" t="0" r="r" b="b"/>
                <a:pathLst>
                  <a:path w="240" h="669">
                    <a:moveTo>
                      <a:pt x="0" y="19"/>
                    </a:moveTo>
                    <a:lnTo>
                      <a:pt x="15" y="18"/>
                    </a:lnTo>
                    <a:lnTo>
                      <a:pt x="29" y="17"/>
                    </a:lnTo>
                    <a:lnTo>
                      <a:pt x="45" y="16"/>
                    </a:lnTo>
                    <a:lnTo>
                      <a:pt x="59" y="14"/>
                    </a:lnTo>
                    <a:lnTo>
                      <a:pt x="74" y="13"/>
                    </a:lnTo>
                    <a:lnTo>
                      <a:pt x="90" y="12"/>
                    </a:lnTo>
                    <a:lnTo>
                      <a:pt x="104" y="11"/>
                    </a:lnTo>
                    <a:lnTo>
                      <a:pt x="119" y="10"/>
                    </a:lnTo>
                    <a:lnTo>
                      <a:pt x="135" y="8"/>
                    </a:lnTo>
                    <a:lnTo>
                      <a:pt x="149" y="7"/>
                    </a:lnTo>
                    <a:lnTo>
                      <a:pt x="164" y="6"/>
                    </a:lnTo>
                    <a:lnTo>
                      <a:pt x="179" y="5"/>
                    </a:lnTo>
                    <a:lnTo>
                      <a:pt x="194" y="4"/>
                    </a:lnTo>
                    <a:lnTo>
                      <a:pt x="209" y="3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165"/>
                    </a:lnTo>
                    <a:lnTo>
                      <a:pt x="240" y="328"/>
                    </a:lnTo>
                    <a:lnTo>
                      <a:pt x="240" y="492"/>
                    </a:lnTo>
                    <a:lnTo>
                      <a:pt x="240" y="656"/>
                    </a:lnTo>
                    <a:lnTo>
                      <a:pt x="240" y="660"/>
                    </a:lnTo>
                    <a:lnTo>
                      <a:pt x="240" y="663"/>
                    </a:lnTo>
                    <a:lnTo>
                      <a:pt x="240" y="667"/>
                    </a:lnTo>
                    <a:lnTo>
                      <a:pt x="240" y="669"/>
                    </a:lnTo>
                    <a:lnTo>
                      <a:pt x="228" y="669"/>
                    </a:lnTo>
                    <a:lnTo>
                      <a:pt x="216" y="669"/>
                    </a:lnTo>
                    <a:lnTo>
                      <a:pt x="204" y="669"/>
                    </a:lnTo>
                    <a:lnTo>
                      <a:pt x="191" y="669"/>
                    </a:lnTo>
                    <a:lnTo>
                      <a:pt x="179" y="669"/>
                    </a:lnTo>
                    <a:lnTo>
                      <a:pt x="168" y="669"/>
                    </a:lnTo>
                    <a:lnTo>
                      <a:pt x="156" y="669"/>
                    </a:lnTo>
                    <a:lnTo>
                      <a:pt x="143" y="669"/>
                    </a:lnTo>
                    <a:lnTo>
                      <a:pt x="131" y="669"/>
                    </a:lnTo>
                    <a:lnTo>
                      <a:pt x="119" y="669"/>
                    </a:lnTo>
                    <a:lnTo>
                      <a:pt x="107" y="669"/>
                    </a:lnTo>
                    <a:lnTo>
                      <a:pt x="94" y="669"/>
                    </a:lnTo>
                    <a:lnTo>
                      <a:pt x="82" y="669"/>
                    </a:lnTo>
                    <a:lnTo>
                      <a:pt x="71" y="669"/>
                    </a:lnTo>
                    <a:lnTo>
                      <a:pt x="58" y="669"/>
                    </a:lnTo>
                    <a:lnTo>
                      <a:pt x="46" y="669"/>
                    </a:lnTo>
                    <a:lnTo>
                      <a:pt x="45" y="663"/>
                    </a:lnTo>
                    <a:lnTo>
                      <a:pt x="45" y="656"/>
                    </a:lnTo>
                    <a:lnTo>
                      <a:pt x="43" y="650"/>
                    </a:lnTo>
                    <a:lnTo>
                      <a:pt x="43" y="644"/>
                    </a:lnTo>
                    <a:lnTo>
                      <a:pt x="39" y="644"/>
                    </a:lnTo>
                    <a:lnTo>
                      <a:pt x="33" y="643"/>
                    </a:lnTo>
                    <a:lnTo>
                      <a:pt x="28" y="643"/>
                    </a:lnTo>
                    <a:lnTo>
                      <a:pt x="22" y="642"/>
                    </a:lnTo>
                    <a:lnTo>
                      <a:pt x="17" y="642"/>
                    </a:lnTo>
                    <a:lnTo>
                      <a:pt x="11" y="642"/>
                    </a:lnTo>
                    <a:lnTo>
                      <a:pt x="7" y="641"/>
                    </a:lnTo>
                    <a:lnTo>
                      <a:pt x="1" y="641"/>
                    </a:lnTo>
                    <a:lnTo>
                      <a:pt x="1" y="486"/>
                    </a:lnTo>
                    <a:lnTo>
                      <a:pt x="1" y="329"/>
                    </a:lnTo>
                    <a:lnTo>
                      <a:pt x="1" y="174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B59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10" name="Freeform 138"/>
              <p:cNvSpPr>
                <a:spLocks/>
              </p:cNvSpPr>
              <p:nvPr/>
            </p:nvSpPr>
            <p:spPr bwMode="auto">
              <a:xfrm>
                <a:off x="6889750" y="3800475"/>
                <a:ext cx="95250" cy="236537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5" y="18"/>
                  </a:cxn>
                  <a:cxn ang="0">
                    <a:pos x="29" y="17"/>
                  </a:cxn>
                  <a:cxn ang="0">
                    <a:pos x="45" y="16"/>
                  </a:cxn>
                  <a:cxn ang="0">
                    <a:pos x="59" y="14"/>
                  </a:cxn>
                  <a:cxn ang="0">
                    <a:pos x="74" y="13"/>
                  </a:cxn>
                  <a:cxn ang="0">
                    <a:pos x="90" y="12"/>
                  </a:cxn>
                  <a:cxn ang="0">
                    <a:pos x="104" y="11"/>
                  </a:cxn>
                  <a:cxn ang="0">
                    <a:pos x="119" y="10"/>
                  </a:cxn>
                  <a:cxn ang="0">
                    <a:pos x="135" y="8"/>
                  </a:cxn>
                  <a:cxn ang="0">
                    <a:pos x="149" y="7"/>
                  </a:cxn>
                  <a:cxn ang="0">
                    <a:pos x="164" y="6"/>
                  </a:cxn>
                  <a:cxn ang="0">
                    <a:pos x="179" y="5"/>
                  </a:cxn>
                  <a:cxn ang="0">
                    <a:pos x="194" y="4"/>
                  </a:cxn>
                  <a:cxn ang="0">
                    <a:pos x="209" y="3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146"/>
                  </a:cxn>
                  <a:cxn ang="0">
                    <a:pos x="240" y="292"/>
                  </a:cxn>
                  <a:cxn ang="0">
                    <a:pos x="240" y="437"/>
                  </a:cxn>
                  <a:cxn ang="0">
                    <a:pos x="240" y="582"/>
                  </a:cxn>
                  <a:cxn ang="0">
                    <a:pos x="240" y="585"/>
                  </a:cxn>
                  <a:cxn ang="0">
                    <a:pos x="240" y="588"/>
                  </a:cxn>
                  <a:cxn ang="0">
                    <a:pos x="240" y="591"/>
                  </a:cxn>
                  <a:cxn ang="0">
                    <a:pos x="240" y="595"/>
                  </a:cxn>
                  <a:cxn ang="0">
                    <a:pos x="228" y="595"/>
                  </a:cxn>
                  <a:cxn ang="0">
                    <a:pos x="216" y="595"/>
                  </a:cxn>
                  <a:cxn ang="0">
                    <a:pos x="204" y="595"/>
                  </a:cxn>
                  <a:cxn ang="0">
                    <a:pos x="191" y="594"/>
                  </a:cxn>
                  <a:cxn ang="0">
                    <a:pos x="179" y="594"/>
                  </a:cxn>
                  <a:cxn ang="0">
                    <a:pos x="168" y="594"/>
                  </a:cxn>
                  <a:cxn ang="0">
                    <a:pos x="156" y="594"/>
                  </a:cxn>
                  <a:cxn ang="0">
                    <a:pos x="143" y="594"/>
                  </a:cxn>
                  <a:cxn ang="0">
                    <a:pos x="131" y="594"/>
                  </a:cxn>
                  <a:cxn ang="0">
                    <a:pos x="119" y="594"/>
                  </a:cxn>
                  <a:cxn ang="0">
                    <a:pos x="107" y="594"/>
                  </a:cxn>
                  <a:cxn ang="0">
                    <a:pos x="94" y="594"/>
                  </a:cxn>
                  <a:cxn ang="0">
                    <a:pos x="82" y="594"/>
                  </a:cxn>
                  <a:cxn ang="0">
                    <a:pos x="71" y="594"/>
                  </a:cxn>
                  <a:cxn ang="0">
                    <a:pos x="58" y="594"/>
                  </a:cxn>
                  <a:cxn ang="0">
                    <a:pos x="46" y="594"/>
                  </a:cxn>
                  <a:cxn ang="0">
                    <a:pos x="45" y="588"/>
                  </a:cxn>
                  <a:cxn ang="0">
                    <a:pos x="45" y="583"/>
                  </a:cxn>
                  <a:cxn ang="0">
                    <a:pos x="43" y="577"/>
                  </a:cxn>
                  <a:cxn ang="0">
                    <a:pos x="43" y="572"/>
                  </a:cxn>
                  <a:cxn ang="0">
                    <a:pos x="39" y="572"/>
                  </a:cxn>
                  <a:cxn ang="0">
                    <a:pos x="33" y="571"/>
                  </a:cxn>
                  <a:cxn ang="0">
                    <a:pos x="28" y="571"/>
                  </a:cxn>
                  <a:cxn ang="0">
                    <a:pos x="22" y="570"/>
                  </a:cxn>
                  <a:cxn ang="0">
                    <a:pos x="17" y="570"/>
                  </a:cxn>
                  <a:cxn ang="0">
                    <a:pos x="11" y="570"/>
                  </a:cxn>
                  <a:cxn ang="0">
                    <a:pos x="7" y="569"/>
                  </a:cxn>
                  <a:cxn ang="0">
                    <a:pos x="1" y="569"/>
                  </a:cxn>
                  <a:cxn ang="0">
                    <a:pos x="1" y="431"/>
                  </a:cxn>
                  <a:cxn ang="0">
                    <a:pos x="1" y="294"/>
                  </a:cxn>
                  <a:cxn ang="0">
                    <a:pos x="1" y="157"/>
                  </a:cxn>
                  <a:cxn ang="0">
                    <a:pos x="0" y="19"/>
                  </a:cxn>
                </a:cxnLst>
                <a:rect l="0" t="0" r="r" b="b"/>
                <a:pathLst>
                  <a:path w="240" h="595">
                    <a:moveTo>
                      <a:pt x="0" y="19"/>
                    </a:moveTo>
                    <a:lnTo>
                      <a:pt x="15" y="18"/>
                    </a:lnTo>
                    <a:lnTo>
                      <a:pt x="29" y="17"/>
                    </a:lnTo>
                    <a:lnTo>
                      <a:pt x="45" y="16"/>
                    </a:lnTo>
                    <a:lnTo>
                      <a:pt x="59" y="14"/>
                    </a:lnTo>
                    <a:lnTo>
                      <a:pt x="74" y="13"/>
                    </a:lnTo>
                    <a:lnTo>
                      <a:pt x="90" y="12"/>
                    </a:lnTo>
                    <a:lnTo>
                      <a:pt x="104" y="11"/>
                    </a:lnTo>
                    <a:lnTo>
                      <a:pt x="119" y="10"/>
                    </a:lnTo>
                    <a:lnTo>
                      <a:pt x="135" y="8"/>
                    </a:lnTo>
                    <a:lnTo>
                      <a:pt x="149" y="7"/>
                    </a:lnTo>
                    <a:lnTo>
                      <a:pt x="164" y="6"/>
                    </a:lnTo>
                    <a:lnTo>
                      <a:pt x="179" y="5"/>
                    </a:lnTo>
                    <a:lnTo>
                      <a:pt x="194" y="4"/>
                    </a:lnTo>
                    <a:lnTo>
                      <a:pt x="209" y="3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146"/>
                    </a:lnTo>
                    <a:lnTo>
                      <a:pt x="240" y="292"/>
                    </a:lnTo>
                    <a:lnTo>
                      <a:pt x="240" y="437"/>
                    </a:lnTo>
                    <a:lnTo>
                      <a:pt x="240" y="582"/>
                    </a:lnTo>
                    <a:lnTo>
                      <a:pt x="240" y="585"/>
                    </a:lnTo>
                    <a:lnTo>
                      <a:pt x="240" y="588"/>
                    </a:lnTo>
                    <a:lnTo>
                      <a:pt x="240" y="591"/>
                    </a:lnTo>
                    <a:lnTo>
                      <a:pt x="240" y="595"/>
                    </a:lnTo>
                    <a:lnTo>
                      <a:pt x="228" y="595"/>
                    </a:lnTo>
                    <a:lnTo>
                      <a:pt x="216" y="595"/>
                    </a:lnTo>
                    <a:lnTo>
                      <a:pt x="204" y="595"/>
                    </a:lnTo>
                    <a:lnTo>
                      <a:pt x="191" y="594"/>
                    </a:lnTo>
                    <a:lnTo>
                      <a:pt x="179" y="594"/>
                    </a:lnTo>
                    <a:lnTo>
                      <a:pt x="168" y="594"/>
                    </a:lnTo>
                    <a:lnTo>
                      <a:pt x="156" y="594"/>
                    </a:lnTo>
                    <a:lnTo>
                      <a:pt x="143" y="594"/>
                    </a:lnTo>
                    <a:lnTo>
                      <a:pt x="131" y="594"/>
                    </a:lnTo>
                    <a:lnTo>
                      <a:pt x="119" y="594"/>
                    </a:lnTo>
                    <a:lnTo>
                      <a:pt x="107" y="594"/>
                    </a:lnTo>
                    <a:lnTo>
                      <a:pt x="94" y="594"/>
                    </a:lnTo>
                    <a:lnTo>
                      <a:pt x="82" y="594"/>
                    </a:lnTo>
                    <a:lnTo>
                      <a:pt x="71" y="594"/>
                    </a:lnTo>
                    <a:lnTo>
                      <a:pt x="58" y="594"/>
                    </a:lnTo>
                    <a:lnTo>
                      <a:pt x="46" y="594"/>
                    </a:lnTo>
                    <a:lnTo>
                      <a:pt x="45" y="588"/>
                    </a:lnTo>
                    <a:lnTo>
                      <a:pt x="45" y="583"/>
                    </a:lnTo>
                    <a:lnTo>
                      <a:pt x="43" y="577"/>
                    </a:lnTo>
                    <a:lnTo>
                      <a:pt x="43" y="572"/>
                    </a:lnTo>
                    <a:lnTo>
                      <a:pt x="39" y="572"/>
                    </a:lnTo>
                    <a:lnTo>
                      <a:pt x="33" y="571"/>
                    </a:lnTo>
                    <a:lnTo>
                      <a:pt x="28" y="571"/>
                    </a:lnTo>
                    <a:lnTo>
                      <a:pt x="22" y="570"/>
                    </a:lnTo>
                    <a:lnTo>
                      <a:pt x="17" y="570"/>
                    </a:lnTo>
                    <a:lnTo>
                      <a:pt x="11" y="570"/>
                    </a:lnTo>
                    <a:lnTo>
                      <a:pt x="7" y="569"/>
                    </a:lnTo>
                    <a:lnTo>
                      <a:pt x="1" y="569"/>
                    </a:lnTo>
                    <a:lnTo>
                      <a:pt x="1" y="431"/>
                    </a:lnTo>
                    <a:lnTo>
                      <a:pt x="1" y="294"/>
                    </a:lnTo>
                    <a:lnTo>
                      <a:pt x="1" y="15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CBA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11" name="Freeform 139"/>
              <p:cNvSpPr>
                <a:spLocks/>
              </p:cNvSpPr>
              <p:nvPr/>
            </p:nvSpPr>
            <p:spPr bwMode="auto">
              <a:xfrm>
                <a:off x="6889750" y="3802063"/>
                <a:ext cx="95250" cy="20478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5" y="17"/>
                  </a:cxn>
                  <a:cxn ang="0">
                    <a:pos x="29" y="16"/>
                  </a:cxn>
                  <a:cxn ang="0">
                    <a:pos x="45" y="15"/>
                  </a:cxn>
                  <a:cxn ang="0">
                    <a:pos x="59" y="13"/>
                  </a:cxn>
                  <a:cxn ang="0">
                    <a:pos x="74" y="12"/>
                  </a:cxn>
                  <a:cxn ang="0">
                    <a:pos x="90" y="11"/>
                  </a:cxn>
                  <a:cxn ang="0">
                    <a:pos x="104" y="10"/>
                  </a:cxn>
                  <a:cxn ang="0">
                    <a:pos x="119" y="9"/>
                  </a:cxn>
                  <a:cxn ang="0">
                    <a:pos x="135" y="9"/>
                  </a:cxn>
                  <a:cxn ang="0">
                    <a:pos x="149" y="7"/>
                  </a:cxn>
                  <a:cxn ang="0">
                    <a:pos x="164" y="6"/>
                  </a:cxn>
                  <a:cxn ang="0">
                    <a:pos x="179" y="5"/>
                  </a:cxn>
                  <a:cxn ang="0">
                    <a:pos x="194" y="4"/>
                  </a:cxn>
                  <a:cxn ang="0">
                    <a:pos x="209" y="3"/>
                  </a:cxn>
                  <a:cxn ang="0">
                    <a:pos x="223" y="2"/>
                  </a:cxn>
                  <a:cxn ang="0">
                    <a:pos x="239" y="0"/>
                  </a:cxn>
                  <a:cxn ang="0">
                    <a:pos x="239" y="127"/>
                  </a:cxn>
                  <a:cxn ang="0">
                    <a:pos x="240" y="253"/>
                  </a:cxn>
                  <a:cxn ang="0">
                    <a:pos x="240" y="379"/>
                  </a:cxn>
                  <a:cxn ang="0">
                    <a:pos x="240" y="506"/>
                  </a:cxn>
                  <a:cxn ang="0">
                    <a:pos x="240" y="508"/>
                  </a:cxn>
                  <a:cxn ang="0">
                    <a:pos x="240" y="512"/>
                  </a:cxn>
                  <a:cxn ang="0">
                    <a:pos x="240" y="514"/>
                  </a:cxn>
                  <a:cxn ang="0">
                    <a:pos x="240" y="518"/>
                  </a:cxn>
                  <a:cxn ang="0">
                    <a:pos x="228" y="518"/>
                  </a:cxn>
                  <a:cxn ang="0">
                    <a:pos x="216" y="518"/>
                  </a:cxn>
                  <a:cxn ang="0">
                    <a:pos x="204" y="518"/>
                  </a:cxn>
                  <a:cxn ang="0">
                    <a:pos x="191" y="517"/>
                  </a:cxn>
                  <a:cxn ang="0">
                    <a:pos x="179" y="517"/>
                  </a:cxn>
                  <a:cxn ang="0">
                    <a:pos x="168" y="517"/>
                  </a:cxn>
                  <a:cxn ang="0">
                    <a:pos x="156" y="517"/>
                  </a:cxn>
                  <a:cxn ang="0">
                    <a:pos x="143" y="517"/>
                  </a:cxn>
                  <a:cxn ang="0">
                    <a:pos x="131" y="517"/>
                  </a:cxn>
                  <a:cxn ang="0">
                    <a:pos x="119" y="517"/>
                  </a:cxn>
                  <a:cxn ang="0">
                    <a:pos x="107" y="517"/>
                  </a:cxn>
                  <a:cxn ang="0">
                    <a:pos x="94" y="517"/>
                  </a:cxn>
                  <a:cxn ang="0">
                    <a:pos x="82" y="517"/>
                  </a:cxn>
                  <a:cxn ang="0">
                    <a:pos x="71" y="517"/>
                  </a:cxn>
                  <a:cxn ang="0">
                    <a:pos x="58" y="517"/>
                  </a:cxn>
                  <a:cxn ang="0">
                    <a:pos x="46" y="517"/>
                  </a:cxn>
                  <a:cxn ang="0">
                    <a:pos x="45" y="512"/>
                  </a:cxn>
                  <a:cxn ang="0">
                    <a:pos x="45" y="507"/>
                  </a:cxn>
                  <a:cxn ang="0">
                    <a:pos x="43" y="503"/>
                  </a:cxn>
                  <a:cxn ang="0">
                    <a:pos x="43" y="498"/>
                  </a:cxn>
                  <a:cxn ang="0">
                    <a:pos x="39" y="498"/>
                  </a:cxn>
                  <a:cxn ang="0">
                    <a:pos x="33" y="497"/>
                  </a:cxn>
                  <a:cxn ang="0">
                    <a:pos x="28" y="497"/>
                  </a:cxn>
                  <a:cxn ang="0">
                    <a:pos x="22" y="497"/>
                  </a:cxn>
                  <a:cxn ang="0">
                    <a:pos x="17" y="497"/>
                  </a:cxn>
                  <a:cxn ang="0">
                    <a:pos x="11" y="497"/>
                  </a:cxn>
                  <a:cxn ang="0">
                    <a:pos x="7" y="495"/>
                  </a:cxn>
                  <a:cxn ang="0">
                    <a:pos x="1" y="495"/>
                  </a:cxn>
                  <a:cxn ang="0">
                    <a:pos x="1" y="376"/>
                  </a:cxn>
                  <a:cxn ang="0">
                    <a:pos x="1" y="256"/>
                  </a:cxn>
                  <a:cxn ang="0">
                    <a:pos x="1" y="138"/>
                  </a:cxn>
                  <a:cxn ang="0">
                    <a:pos x="0" y="18"/>
                  </a:cxn>
                </a:cxnLst>
                <a:rect l="0" t="0" r="r" b="b"/>
                <a:pathLst>
                  <a:path w="240" h="518">
                    <a:moveTo>
                      <a:pt x="0" y="18"/>
                    </a:moveTo>
                    <a:lnTo>
                      <a:pt x="15" y="17"/>
                    </a:lnTo>
                    <a:lnTo>
                      <a:pt x="29" y="16"/>
                    </a:lnTo>
                    <a:lnTo>
                      <a:pt x="45" y="15"/>
                    </a:lnTo>
                    <a:lnTo>
                      <a:pt x="59" y="13"/>
                    </a:lnTo>
                    <a:lnTo>
                      <a:pt x="74" y="12"/>
                    </a:lnTo>
                    <a:lnTo>
                      <a:pt x="90" y="11"/>
                    </a:lnTo>
                    <a:lnTo>
                      <a:pt x="104" y="10"/>
                    </a:lnTo>
                    <a:lnTo>
                      <a:pt x="119" y="9"/>
                    </a:lnTo>
                    <a:lnTo>
                      <a:pt x="135" y="9"/>
                    </a:lnTo>
                    <a:lnTo>
                      <a:pt x="149" y="7"/>
                    </a:lnTo>
                    <a:lnTo>
                      <a:pt x="164" y="6"/>
                    </a:lnTo>
                    <a:lnTo>
                      <a:pt x="179" y="5"/>
                    </a:lnTo>
                    <a:lnTo>
                      <a:pt x="194" y="4"/>
                    </a:lnTo>
                    <a:lnTo>
                      <a:pt x="209" y="3"/>
                    </a:lnTo>
                    <a:lnTo>
                      <a:pt x="223" y="2"/>
                    </a:lnTo>
                    <a:lnTo>
                      <a:pt x="239" y="0"/>
                    </a:lnTo>
                    <a:lnTo>
                      <a:pt x="239" y="127"/>
                    </a:lnTo>
                    <a:lnTo>
                      <a:pt x="240" y="253"/>
                    </a:lnTo>
                    <a:lnTo>
                      <a:pt x="240" y="379"/>
                    </a:lnTo>
                    <a:lnTo>
                      <a:pt x="240" y="506"/>
                    </a:lnTo>
                    <a:lnTo>
                      <a:pt x="240" y="508"/>
                    </a:lnTo>
                    <a:lnTo>
                      <a:pt x="240" y="512"/>
                    </a:lnTo>
                    <a:lnTo>
                      <a:pt x="240" y="514"/>
                    </a:lnTo>
                    <a:lnTo>
                      <a:pt x="240" y="518"/>
                    </a:lnTo>
                    <a:lnTo>
                      <a:pt x="228" y="518"/>
                    </a:lnTo>
                    <a:lnTo>
                      <a:pt x="216" y="518"/>
                    </a:lnTo>
                    <a:lnTo>
                      <a:pt x="204" y="518"/>
                    </a:lnTo>
                    <a:lnTo>
                      <a:pt x="191" y="517"/>
                    </a:lnTo>
                    <a:lnTo>
                      <a:pt x="179" y="517"/>
                    </a:lnTo>
                    <a:lnTo>
                      <a:pt x="168" y="517"/>
                    </a:lnTo>
                    <a:lnTo>
                      <a:pt x="156" y="517"/>
                    </a:lnTo>
                    <a:lnTo>
                      <a:pt x="143" y="517"/>
                    </a:lnTo>
                    <a:lnTo>
                      <a:pt x="131" y="517"/>
                    </a:lnTo>
                    <a:lnTo>
                      <a:pt x="119" y="517"/>
                    </a:lnTo>
                    <a:lnTo>
                      <a:pt x="107" y="517"/>
                    </a:lnTo>
                    <a:lnTo>
                      <a:pt x="94" y="517"/>
                    </a:lnTo>
                    <a:lnTo>
                      <a:pt x="82" y="517"/>
                    </a:lnTo>
                    <a:lnTo>
                      <a:pt x="71" y="517"/>
                    </a:lnTo>
                    <a:lnTo>
                      <a:pt x="58" y="517"/>
                    </a:lnTo>
                    <a:lnTo>
                      <a:pt x="46" y="517"/>
                    </a:lnTo>
                    <a:lnTo>
                      <a:pt x="45" y="512"/>
                    </a:lnTo>
                    <a:lnTo>
                      <a:pt x="45" y="507"/>
                    </a:lnTo>
                    <a:lnTo>
                      <a:pt x="43" y="503"/>
                    </a:lnTo>
                    <a:lnTo>
                      <a:pt x="43" y="498"/>
                    </a:lnTo>
                    <a:lnTo>
                      <a:pt x="39" y="498"/>
                    </a:lnTo>
                    <a:lnTo>
                      <a:pt x="33" y="497"/>
                    </a:lnTo>
                    <a:lnTo>
                      <a:pt x="28" y="497"/>
                    </a:lnTo>
                    <a:lnTo>
                      <a:pt x="22" y="497"/>
                    </a:lnTo>
                    <a:lnTo>
                      <a:pt x="17" y="497"/>
                    </a:lnTo>
                    <a:lnTo>
                      <a:pt x="11" y="497"/>
                    </a:lnTo>
                    <a:lnTo>
                      <a:pt x="7" y="495"/>
                    </a:lnTo>
                    <a:lnTo>
                      <a:pt x="1" y="495"/>
                    </a:lnTo>
                    <a:lnTo>
                      <a:pt x="1" y="376"/>
                    </a:lnTo>
                    <a:lnTo>
                      <a:pt x="1" y="256"/>
                    </a:lnTo>
                    <a:lnTo>
                      <a:pt x="1" y="13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3C1A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12" name="Freeform 140"/>
              <p:cNvSpPr>
                <a:spLocks/>
              </p:cNvSpPr>
              <p:nvPr/>
            </p:nvSpPr>
            <p:spPr bwMode="auto">
              <a:xfrm>
                <a:off x="6889750" y="3802063"/>
                <a:ext cx="95250" cy="17462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5" y="14"/>
                  </a:cxn>
                  <a:cxn ang="0">
                    <a:pos x="29" y="13"/>
                  </a:cxn>
                  <a:cxn ang="0">
                    <a:pos x="45" y="13"/>
                  </a:cxn>
                  <a:cxn ang="0">
                    <a:pos x="59" y="11"/>
                  </a:cxn>
                  <a:cxn ang="0">
                    <a:pos x="74" y="10"/>
                  </a:cxn>
                  <a:cxn ang="0">
                    <a:pos x="90" y="9"/>
                  </a:cxn>
                  <a:cxn ang="0">
                    <a:pos x="104" y="8"/>
                  </a:cxn>
                  <a:cxn ang="0">
                    <a:pos x="119" y="7"/>
                  </a:cxn>
                  <a:cxn ang="0">
                    <a:pos x="135" y="7"/>
                  </a:cxn>
                  <a:cxn ang="0">
                    <a:pos x="149" y="5"/>
                  </a:cxn>
                  <a:cxn ang="0">
                    <a:pos x="164" y="4"/>
                  </a:cxn>
                  <a:cxn ang="0">
                    <a:pos x="179" y="3"/>
                  </a:cxn>
                  <a:cxn ang="0">
                    <a:pos x="194" y="2"/>
                  </a:cxn>
                  <a:cxn ang="0">
                    <a:pos x="209" y="2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107"/>
                  </a:cxn>
                  <a:cxn ang="0">
                    <a:pos x="240" y="214"/>
                  </a:cxn>
                  <a:cxn ang="0">
                    <a:pos x="240" y="322"/>
                  </a:cxn>
                  <a:cxn ang="0">
                    <a:pos x="240" y="429"/>
                  </a:cxn>
                  <a:cxn ang="0">
                    <a:pos x="240" y="432"/>
                  </a:cxn>
                  <a:cxn ang="0">
                    <a:pos x="240" y="434"/>
                  </a:cxn>
                  <a:cxn ang="0">
                    <a:pos x="240" y="438"/>
                  </a:cxn>
                  <a:cxn ang="0">
                    <a:pos x="240" y="440"/>
                  </a:cxn>
                  <a:cxn ang="0">
                    <a:pos x="228" y="440"/>
                  </a:cxn>
                  <a:cxn ang="0">
                    <a:pos x="216" y="440"/>
                  </a:cxn>
                  <a:cxn ang="0">
                    <a:pos x="204" y="440"/>
                  </a:cxn>
                  <a:cxn ang="0">
                    <a:pos x="191" y="440"/>
                  </a:cxn>
                  <a:cxn ang="0">
                    <a:pos x="179" y="440"/>
                  </a:cxn>
                  <a:cxn ang="0">
                    <a:pos x="168" y="440"/>
                  </a:cxn>
                  <a:cxn ang="0">
                    <a:pos x="156" y="440"/>
                  </a:cxn>
                  <a:cxn ang="0">
                    <a:pos x="143" y="439"/>
                  </a:cxn>
                  <a:cxn ang="0">
                    <a:pos x="131" y="439"/>
                  </a:cxn>
                  <a:cxn ang="0">
                    <a:pos x="119" y="439"/>
                  </a:cxn>
                  <a:cxn ang="0">
                    <a:pos x="107" y="439"/>
                  </a:cxn>
                  <a:cxn ang="0">
                    <a:pos x="94" y="439"/>
                  </a:cxn>
                  <a:cxn ang="0">
                    <a:pos x="82" y="439"/>
                  </a:cxn>
                  <a:cxn ang="0">
                    <a:pos x="71" y="439"/>
                  </a:cxn>
                  <a:cxn ang="0">
                    <a:pos x="58" y="439"/>
                  </a:cxn>
                  <a:cxn ang="0">
                    <a:pos x="46" y="439"/>
                  </a:cxn>
                  <a:cxn ang="0">
                    <a:pos x="45" y="435"/>
                  </a:cxn>
                  <a:cxn ang="0">
                    <a:pos x="45" y="431"/>
                  </a:cxn>
                  <a:cxn ang="0">
                    <a:pos x="43" y="427"/>
                  </a:cxn>
                  <a:cxn ang="0">
                    <a:pos x="43" y="424"/>
                  </a:cxn>
                  <a:cxn ang="0">
                    <a:pos x="39" y="424"/>
                  </a:cxn>
                  <a:cxn ang="0">
                    <a:pos x="33" y="422"/>
                  </a:cxn>
                  <a:cxn ang="0">
                    <a:pos x="28" y="422"/>
                  </a:cxn>
                  <a:cxn ang="0">
                    <a:pos x="22" y="422"/>
                  </a:cxn>
                  <a:cxn ang="0">
                    <a:pos x="17" y="422"/>
                  </a:cxn>
                  <a:cxn ang="0">
                    <a:pos x="11" y="422"/>
                  </a:cxn>
                  <a:cxn ang="0">
                    <a:pos x="7" y="421"/>
                  </a:cxn>
                  <a:cxn ang="0">
                    <a:pos x="1" y="421"/>
                  </a:cxn>
                  <a:cxn ang="0">
                    <a:pos x="1" y="319"/>
                  </a:cxn>
                  <a:cxn ang="0">
                    <a:pos x="1" y="219"/>
                  </a:cxn>
                  <a:cxn ang="0">
                    <a:pos x="1" y="117"/>
                  </a:cxn>
                  <a:cxn ang="0">
                    <a:pos x="0" y="15"/>
                  </a:cxn>
                </a:cxnLst>
                <a:rect l="0" t="0" r="r" b="b"/>
                <a:pathLst>
                  <a:path w="240" h="440">
                    <a:moveTo>
                      <a:pt x="0" y="15"/>
                    </a:moveTo>
                    <a:lnTo>
                      <a:pt x="15" y="14"/>
                    </a:lnTo>
                    <a:lnTo>
                      <a:pt x="29" y="13"/>
                    </a:lnTo>
                    <a:lnTo>
                      <a:pt x="45" y="13"/>
                    </a:lnTo>
                    <a:lnTo>
                      <a:pt x="59" y="11"/>
                    </a:lnTo>
                    <a:lnTo>
                      <a:pt x="74" y="10"/>
                    </a:lnTo>
                    <a:lnTo>
                      <a:pt x="90" y="9"/>
                    </a:lnTo>
                    <a:lnTo>
                      <a:pt x="104" y="8"/>
                    </a:lnTo>
                    <a:lnTo>
                      <a:pt x="119" y="7"/>
                    </a:lnTo>
                    <a:lnTo>
                      <a:pt x="135" y="7"/>
                    </a:lnTo>
                    <a:lnTo>
                      <a:pt x="149" y="5"/>
                    </a:lnTo>
                    <a:lnTo>
                      <a:pt x="164" y="4"/>
                    </a:lnTo>
                    <a:lnTo>
                      <a:pt x="179" y="3"/>
                    </a:lnTo>
                    <a:lnTo>
                      <a:pt x="194" y="2"/>
                    </a:lnTo>
                    <a:lnTo>
                      <a:pt x="209" y="2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107"/>
                    </a:lnTo>
                    <a:lnTo>
                      <a:pt x="240" y="214"/>
                    </a:lnTo>
                    <a:lnTo>
                      <a:pt x="240" y="322"/>
                    </a:lnTo>
                    <a:lnTo>
                      <a:pt x="240" y="429"/>
                    </a:lnTo>
                    <a:lnTo>
                      <a:pt x="240" y="432"/>
                    </a:lnTo>
                    <a:lnTo>
                      <a:pt x="240" y="434"/>
                    </a:lnTo>
                    <a:lnTo>
                      <a:pt x="240" y="438"/>
                    </a:lnTo>
                    <a:lnTo>
                      <a:pt x="240" y="440"/>
                    </a:lnTo>
                    <a:lnTo>
                      <a:pt x="228" y="440"/>
                    </a:lnTo>
                    <a:lnTo>
                      <a:pt x="216" y="440"/>
                    </a:lnTo>
                    <a:lnTo>
                      <a:pt x="204" y="440"/>
                    </a:lnTo>
                    <a:lnTo>
                      <a:pt x="191" y="440"/>
                    </a:lnTo>
                    <a:lnTo>
                      <a:pt x="179" y="440"/>
                    </a:lnTo>
                    <a:lnTo>
                      <a:pt x="168" y="440"/>
                    </a:lnTo>
                    <a:lnTo>
                      <a:pt x="156" y="440"/>
                    </a:lnTo>
                    <a:lnTo>
                      <a:pt x="143" y="439"/>
                    </a:lnTo>
                    <a:lnTo>
                      <a:pt x="131" y="439"/>
                    </a:lnTo>
                    <a:lnTo>
                      <a:pt x="119" y="439"/>
                    </a:lnTo>
                    <a:lnTo>
                      <a:pt x="107" y="439"/>
                    </a:lnTo>
                    <a:lnTo>
                      <a:pt x="94" y="439"/>
                    </a:lnTo>
                    <a:lnTo>
                      <a:pt x="82" y="439"/>
                    </a:lnTo>
                    <a:lnTo>
                      <a:pt x="71" y="439"/>
                    </a:lnTo>
                    <a:lnTo>
                      <a:pt x="58" y="439"/>
                    </a:lnTo>
                    <a:lnTo>
                      <a:pt x="46" y="439"/>
                    </a:lnTo>
                    <a:lnTo>
                      <a:pt x="45" y="435"/>
                    </a:lnTo>
                    <a:lnTo>
                      <a:pt x="45" y="431"/>
                    </a:lnTo>
                    <a:lnTo>
                      <a:pt x="43" y="427"/>
                    </a:lnTo>
                    <a:lnTo>
                      <a:pt x="43" y="424"/>
                    </a:lnTo>
                    <a:lnTo>
                      <a:pt x="39" y="424"/>
                    </a:lnTo>
                    <a:lnTo>
                      <a:pt x="33" y="422"/>
                    </a:lnTo>
                    <a:lnTo>
                      <a:pt x="28" y="422"/>
                    </a:lnTo>
                    <a:lnTo>
                      <a:pt x="22" y="422"/>
                    </a:lnTo>
                    <a:lnTo>
                      <a:pt x="17" y="422"/>
                    </a:lnTo>
                    <a:lnTo>
                      <a:pt x="11" y="422"/>
                    </a:lnTo>
                    <a:lnTo>
                      <a:pt x="7" y="421"/>
                    </a:lnTo>
                    <a:lnTo>
                      <a:pt x="1" y="421"/>
                    </a:lnTo>
                    <a:lnTo>
                      <a:pt x="1" y="319"/>
                    </a:lnTo>
                    <a:lnTo>
                      <a:pt x="1" y="219"/>
                    </a:lnTo>
                    <a:lnTo>
                      <a:pt x="1" y="11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D8C9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13" name="Freeform 141"/>
              <p:cNvSpPr>
                <a:spLocks/>
              </p:cNvSpPr>
              <p:nvPr/>
            </p:nvSpPr>
            <p:spPr bwMode="auto">
              <a:xfrm>
                <a:off x="6889750" y="3802063"/>
                <a:ext cx="95250" cy="14446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5" y="14"/>
                  </a:cxn>
                  <a:cxn ang="0">
                    <a:pos x="29" y="13"/>
                  </a:cxn>
                  <a:cxn ang="0">
                    <a:pos x="45" y="13"/>
                  </a:cxn>
                  <a:cxn ang="0">
                    <a:pos x="59" y="11"/>
                  </a:cxn>
                  <a:cxn ang="0">
                    <a:pos x="74" y="10"/>
                  </a:cxn>
                  <a:cxn ang="0">
                    <a:pos x="90" y="9"/>
                  </a:cxn>
                  <a:cxn ang="0">
                    <a:pos x="104" y="8"/>
                  </a:cxn>
                  <a:cxn ang="0">
                    <a:pos x="119" y="7"/>
                  </a:cxn>
                  <a:cxn ang="0">
                    <a:pos x="135" y="7"/>
                  </a:cxn>
                  <a:cxn ang="0">
                    <a:pos x="149" y="5"/>
                  </a:cxn>
                  <a:cxn ang="0">
                    <a:pos x="164" y="4"/>
                  </a:cxn>
                  <a:cxn ang="0">
                    <a:pos x="179" y="3"/>
                  </a:cxn>
                  <a:cxn ang="0">
                    <a:pos x="194" y="2"/>
                  </a:cxn>
                  <a:cxn ang="0">
                    <a:pos x="209" y="2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88"/>
                  </a:cxn>
                  <a:cxn ang="0">
                    <a:pos x="240" y="177"/>
                  </a:cxn>
                  <a:cxn ang="0">
                    <a:pos x="240" y="266"/>
                  </a:cxn>
                  <a:cxn ang="0">
                    <a:pos x="240" y="355"/>
                  </a:cxn>
                  <a:cxn ang="0">
                    <a:pos x="240" y="357"/>
                  </a:cxn>
                  <a:cxn ang="0">
                    <a:pos x="240" y="360"/>
                  </a:cxn>
                  <a:cxn ang="0">
                    <a:pos x="240" y="362"/>
                  </a:cxn>
                  <a:cxn ang="0">
                    <a:pos x="240" y="364"/>
                  </a:cxn>
                  <a:cxn ang="0">
                    <a:pos x="228" y="364"/>
                  </a:cxn>
                  <a:cxn ang="0">
                    <a:pos x="216" y="364"/>
                  </a:cxn>
                  <a:cxn ang="0">
                    <a:pos x="204" y="364"/>
                  </a:cxn>
                  <a:cxn ang="0">
                    <a:pos x="191" y="364"/>
                  </a:cxn>
                  <a:cxn ang="0">
                    <a:pos x="179" y="364"/>
                  </a:cxn>
                  <a:cxn ang="0">
                    <a:pos x="168" y="364"/>
                  </a:cxn>
                  <a:cxn ang="0">
                    <a:pos x="156" y="364"/>
                  </a:cxn>
                  <a:cxn ang="0">
                    <a:pos x="143" y="364"/>
                  </a:cxn>
                  <a:cxn ang="0">
                    <a:pos x="131" y="364"/>
                  </a:cxn>
                  <a:cxn ang="0">
                    <a:pos x="119" y="364"/>
                  </a:cxn>
                  <a:cxn ang="0">
                    <a:pos x="107" y="364"/>
                  </a:cxn>
                  <a:cxn ang="0">
                    <a:pos x="94" y="364"/>
                  </a:cxn>
                  <a:cxn ang="0">
                    <a:pos x="82" y="363"/>
                  </a:cxn>
                  <a:cxn ang="0">
                    <a:pos x="71" y="363"/>
                  </a:cxn>
                  <a:cxn ang="0">
                    <a:pos x="58" y="363"/>
                  </a:cxn>
                  <a:cxn ang="0">
                    <a:pos x="46" y="363"/>
                  </a:cxn>
                  <a:cxn ang="0">
                    <a:pos x="45" y="361"/>
                  </a:cxn>
                  <a:cxn ang="0">
                    <a:pos x="45" y="357"/>
                  </a:cxn>
                  <a:cxn ang="0">
                    <a:pos x="43" y="354"/>
                  </a:cxn>
                  <a:cxn ang="0">
                    <a:pos x="43" y="350"/>
                  </a:cxn>
                  <a:cxn ang="0">
                    <a:pos x="39" y="350"/>
                  </a:cxn>
                  <a:cxn ang="0">
                    <a:pos x="33" y="350"/>
                  </a:cxn>
                  <a:cxn ang="0">
                    <a:pos x="28" y="350"/>
                  </a:cxn>
                  <a:cxn ang="0">
                    <a:pos x="22" y="350"/>
                  </a:cxn>
                  <a:cxn ang="0">
                    <a:pos x="17" y="350"/>
                  </a:cxn>
                  <a:cxn ang="0">
                    <a:pos x="11" y="350"/>
                  </a:cxn>
                  <a:cxn ang="0">
                    <a:pos x="7" y="349"/>
                  </a:cxn>
                  <a:cxn ang="0">
                    <a:pos x="1" y="349"/>
                  </a:cxn>
                  <a:cxn ang="0">
                    <a:pos x="1" y="265"/>
                  </a:cxn>
                  <a:cxn ang="0">
                    <a:pos x="1" y="182"/>
                  </a:cxn>
                  <a:cxn ang="0">
                    <a:pos x="1" y="98"/>
                  </a:cxn>
                  <a:cxn ang="0">
                    <a:pos x="0" y="15"/>
                  </a:cxn>
                </a:cxnLst>
                <a:rect l="0" t="0" r="r" b="b"/>
                <a:pathLst>
                  <a:path w="240" h="364">
                    <a:moveTo>
                      <a:pt x="0" y="15"/>
                    </a:moveTo>
                    <a:lnTo>
                      <a:pt x="15" y="14"/>
                    </a:lnTo>
                    <a:lnTo>
                      <a:pt x="29" y="13"/>
                    </a:lnTo>
                    <a:lnTo>
                      <a:pt x="45" y="13"/>
                    </a:lnTo>
                    <a:lnTo>
                      <a:pt x="59" y="11"/>
                    </a:lnTo>
                    <a:lnTo>
                      <a:pt x="74" y="10"/>
                    </a:lnTo>
                    <a:lnTo>
                      <a:pt x="90" y="9"/>
                    </a:lnTo>
                    <a:lnTo>
                      <a:pt x="104" y="8"/>
                    </a:lnTo>
                    <a:lnTo>
                      <a:pt x="119" y="7"/>
                    </a:lnTo>
                    <a:lnTo>
                      <a:pt x="135" y="7"/>
                    </a:lnTo>
                    <a:lnTo>
                      <a:pt x="149" y="5"/>
                    </a:lnTo>
                    <a:lnTo>
                      <a:pt x="164" y="4"/>
                    </a:lnTo>
                    <a:lnTo>
                      <a:pt x="179" y="3"/>
                    </a:lnTo>
                    <a:lnTo>
                      <a:pt x="194" y="2"/>
                    </a:lnTo>
                    <a:lnTo>
                      <a:pt x="209" y="2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88"/>
                    </a:lnTo>
                    <a:lnTo>
                      <a:pt x="240" y="177"/>
                    </a:lnTo>
                    <a:lnTo>
                      <a:pt x="240" y="266"/>
                    </a:lnTo>
                    <a:lnTo>
                      <a:pt x="240" y="355"/>
                    </a:lnTo>
                    <a:lnTo>
                      <a:pt x="240" y="357"/>
                    </a:lnTo>
                    <a:lnTo>
                      <a:pt x="240" y="360"/>
                    </a:lnTo>
                    <a:lnTo>
                      <a:pt x="240" y="362"/>
                    </a:lnTo>
                    <a:lnTo>
                      <a:pt x="240" y="364"/>
                    </a:lnTo>
                    <a:lnTo>
                      <a:pt x="228" y="364"/>
                    </a:lnTo>
                    <a:lnTo>
                      <a:pt x="216" y="364"/>
                    </a:lnTo>
                    <a:lnTo>
                      <a:pt x="204" y="364"/>
                    </a:lnTo>
                    <a:lnTo>
                      <a:pt x="191" y="364"/>
                    </a:lnTo>
                    <a:lnTo>
                      <a:pt x="179" y="364"/>
                    </a:lnTo>
                    <a:lnTo>
                      <a:pt x="168" y="364"/>
                    </a:lnTo>
                    <a:lnTo>
                      <a:pt x="156" y="364"/>
                    </a:lnTo>
                    <a:lnTo>
                      <a:pt x="143" y="364"/>
                    </a:lnTo>
                    <a:lnTo>
                      <a:pt x="131" y="364"/>
                    </a:lnTo>
                    <a:lnTo>
                      <a:pt x="119" y="364"/>
                    </a:lnTo>
                    <a:lnTo>
                      <a:pt x="107" y="364"/>
                    </a:lnTo>
                    <a:lnTo>
                      <a:pt x="94" y="364"/>
                    </a:lnTo>
                    <a:lnTo>
                      <a:pt x="82" y="363"/>
                    </a:lnTo>
                    <a:lnTo>
                      <a:pt x="71" y="363"/>
                    </a:lnTo>
                    <a:lnTo>
                      <a:pt x="58" y="363"/>
                    </a:lnTo>
                    <a:lnTo>
                      <a:pt x="46" y="363"/>
                    </a:lnTo>
                    <a:lnTo>
                      <a:pt x="45" y="361"/>
                    </a:lnTo>
                    <a:lnTo>
                      <a:pt x="45" y="357"/>
                    </a:lnTo>
                    <a:lnTo>
                      <a:pt x="43" y="354"/>
                    </a:lnTo>
                    <a:lnTo>
                      <a:pt x="43" y="350"/>
                    </a:lnTo>
                    <a:lnTo>
                      <a:pt x="39" y="350"/>
                    </a:lnTo>
                    <a:lnTo>
                      <a:pt x="33" y="350"/>
                    </a:lnTo>
                    <a:lnTo>
                      <a:pt x="28" y="350"/>
                    </a:lnTo>
                    <a:lnTo>
                      <a:pt x="22" y="350"/>
                    </a:lnTo>
                    <a:lnTo>
                      <a:pt x="17" y="350"/>
                    </a:lnTo>
                    <a:lnTo>
                      <a:pt x="11" y="350"/>
                    </a:lnTo>
                    <a:lnTo>
                      <a:pt x="7" y="349"/>
                    </a:lnTo>
                    <a:lnTo>
                      <a:pt x="1" y="349"/>
                    </a:lnTo>
                    <a:lnTo>
                      <a:pt x="1" y="265"/>
                    </a:lnTo>
                    <a:lnTo>
                      <a:pt x="1" y="182"/>
                    </a:lnTo>
                    <a:lnTo>
                      <a:pt x="1" y="98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DDD1B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14" name="Freeform 142"/>
              <p:cNvSpPr>
                <a:spLocks/>
              </p:cNvSpPr>
              <p:nvPr/>
            </p:nvSpPr>
            <p:spPr bwMode="auto">
              <a:xfrm>
                <a:off x="6889750" y="3802063"/>
                <a:ext cx="95250" cy="11430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15" y="13"/>
                  </a:cxn>
                  <a:cxn ang="0">
                    <a:pos x="29" y="12"/>
                  </a:cxn>
                  <a:cxn ang="0">
                    <a:pos x="45" y="12"/>
                  </a:cxn>
                  <a:cxn ang="0">
                    <a:pos x="59" y="10"/>
                  </a:cxn>
                  <a:cxn ang="0">
                    <a:pos x="74" y="9"/>
                  </a:cxn>
                  <a:cxn ang="0">
                    <a:pos x="90" y="8"/>
                  </a:cxn>
                  <a:cxn ang="0">
                    <a:pos x="104" y="8"/>
                  </a:cxn>
                  <a:cxn ang="0">
                    <a:pos x="119" y="7"/>
                  </a:cxn>
                  <a:cxn ang="0">
                    <a:pos x="135" y="6"/>
                  </a:cxn>
                  <a:cxn ang="0">
                    <a:pos x="149" y="4"/>
                  </a:cxn>
                  <a:cxn ang="0">
                    <a:pos x="164" y="4"/>
                  </a:cxn>
                  <a:cxn ang="0">
                    <a:pos x="179" y="3"/>
                  </a:cxn>
                  <a:cxn ang="0">
                    <a:pos x="194" y="2"/>
                  </a:cxn>
                  <a:cxn ang="0">
                    <a:pos x="209" y="1"/>
                  </a:cxn>
                  <a:cxn ang="0">
                    <a:pos x="223" y="1"/>
                  </a:cxn>
                  <a:cxn ang="0">
                    <a:pos x="239" y="0"/>
                  </a:cxn>
                  <a:cxn ang="0">
                    <a:pos x="239" y="70"/>
                  </a:cxn>
                  <a:cxn ang="0">
                    <a:pos x="240" y="139"/>
                  </a:cxn>
                  <a:cxn ang="0">
                    <a:pos x="240" y="209"/>
                  </a:cxn>
                  <a:cxn ang="0">
                    <a:pos x="240" y="279"/>
                  </a:cxn>
                  <a:cxn ang="0">
                    <a:pos x="240" y="282"/>
                  </a:cxn>
                  <a:cxn ang="0">
                    <a:pos x="240" y="284"/>
                  </a:cxn>
                  <a:cxn ang="0">
                    <a:pos x="240" y="285"/>
                  </a:cxn>
                  <a:cxn ang="0">
                    <a:pos x="240" y="288"/>
                  </a:cxn>
                  <a:cxn ang="0">
                    <a:pos x="228" y="288"/>
                  </a:cxn>
                  <a:cxn ang="0">
                    <a:pos x="216" y="288"/>
                  </a:cxn>
                  <a:cxn ang="0">
                    <a:pos x="204" y="288"/>
                  </a:cxn>
                  <a:cxn ang="0">
                    <a:pos x="191" y="288"/>
                  </a:cxn>
                  <a:cxn ang="0">
                    <a:pos x="179" y="288"/>
                  </a:cxn>
                  <a:cxn ang="0">
                    <a:pos x="168" y="288"/>
                  </a:cxn>
                  <a:cxn ang="0">
                    <a:pos x="156" y="288"/>
                  </a:cxn>
                  <a:cxn ang="0">
                    <a:pos x="143" y="288"/>
                  </a:cxn>
                  <a:cxn ang="0">
                    <a:pos x="131" y="288"/>
                  </a:cxn>
                  <a:cxn ang="0">
                    <a:pos x="119" y="288"/>
                  </a:cxn>
                  <a:cxn ang="0">
                    <a:pos x="107" y="288"/>
                  </a:cxn>
                  <a:cxn ang="0">
                    <a:pos x="94" y="288"/>
                  </a:cxn>
                  <a:cxn ang="0">
                    <a:pos x="82" y="288"/>
                  </a:cxn>
                  <a:cxn ang="0">
                    <a:pos x="71" y="288"/>
                  </a:cxn>
                  <a:cxn ang="0">
                    <a:pos x="58" y="288"/>
                  </a:cxn>
                  <a:cxn ang="0">
                    <a:pos x="46" y="288"/>
                  </a:cxn>
                  <a:cxn ang="0">
                    <a:pos x="45" y="285"/>
                  </a:cxn>
                  <a:cxn ang="0">
                    <a:pos x="45" y="282"/>
                  </a:cxn>
                  <a:cxn ang="0">
                    <a:pos x="43" y="279"/>
                  </a:cxn>
                  <a:cxn ang="0">
                    <a:pos x="43" y="277"/>
                  </a:cxn>
                  <a:cxn ang="0">
                    <a:pos x="39" y="277"/>
                  </a:cxn>
                  <a:cxn ang="0">
                    <a:pos x="33" y="277"/>
                  </a:cxn>
                  <a:cxn ang="0">
                    <a:pos x="28" y="277"/>
                  </a:cxn>
                  <a:cxn ang="0">
                    <a:pos x="22" y="277"/>
                  </a:cxn>
                  <a:cxn ang="0">
                    <a:pos x="17" y="277"/>
                  </a:cxn>
                  <a:cxn ang="0">
                    <a:pos x="11" y="277"/>
                  </a:cxn>
                  <a:cxn ang="0">
                    <a:pos x="7" y="276"/>
                  </a:cxn>
                  <a:cxn ang="0">
                    <a:pos x="1" y="276"/>
                  </a:cxn>
                  <a:cxn ang="0">
                    <a:pos x="1" y="211"/>
                  </a:cxn>
                  <a:cxn ang="0">
                    <a:pos x="1" y="145"/>
                  </a:cxn>
                  <a:cxn ang="0">
                    <a:pos x="1" y="79"/>
                  </a:cxn>
                  <a:cxn ang="0">
                    <a:pos x="0" y="14"/>
                  </a:cxn>
                </a:cxnLst>
                <a:rect l="0" t="0" r="r" b="b"/>
                <a:pathLst>
                  <a:path w="240" h="288">
                    <a:moveTo>
                      <a:pt x="0" y="14"/>
                    </a:moveTo>
                    <a:lnTo>
                      <a:pt x="15" y="13"/>
                    </a:lnTo>
                    <a:lnTo>
                      <a:pt x="29" y="12"/>
                    </a:lnTo>
                    <a:lnTo>
                      <a:pt x="45" y="12"/>
                    </a:lnTo>
                    <a:lnTo>
                      <a:pt x="59" y="10"/>
                    </a:lnTo>
                    <a:lnTo>
                      <a:pt x="74" y="9"/>
                    </a:lnTo>
                    <a:lnTo>
                      <a:pt x="90" y="8"/>
                    </a:lnTo>
                    <a:lnTo>
                      <a:pt x="104" y="8"/>
                    </a:lnTo>
                    <a:lnTo>
                      <a:pt x="119" y="7"/>
                    </a:lnTo>
                    <a:lnTo>
                      <a:pt x="135" y="6"/>
                    </a:lnTo>
                    <a:lnTo>
                      <a:pt x="149" y="4"/>
                    </a:lnTo>
                    <a:lnTo>
                      <a:pt x="164" y="4"/>
                    </a:lnTo>
                    <a:lnTo>
                      <a:pt x="179" y="3"/>
                    </a:lnTo>
                    <a:lnTo>
                      <a:pt x="194" y="2"/>
                    </a:lnTo>
                    <a:lnTo>
                      <a:pt x="209" y="1"/>
                    </a:lnTo>
                    <a:lnTo>
                      <a:pt x="223" y="1"/>
                    </a:lnTo>
                    <a:lnTo>
                      <a:pt x="239" y="0"/>
                    </a:lnTo>
                    <a:lnTo>
                      <a:pt x="239" y="70"/>
                    </a:lnTo>
                    <a:lnTo>
                      <a:pt x="240" y="139"/>
                    </a:lnTo>
                    <a:lnTo>
                      <a:pt x="240" y="209"/>
                    </a:lnTo>
                    <a:lnTo>
                      <a:pt x="240" y="279"/>
                    </a:lnTo>
                    <a:lnTo>
                      <a:pt x="240" y="282"/>
                    </a:lnTo>
                    <a:lnTo>
                      <a:pt x="240" y="284"/>
                    </a:lnTo>
                    <a:lnTo>
                      <a:pt x="240" y="285"/>
                    </a:lnTo>
                    <a:lnTo>
                      <a:pt x="240" y="288"/>
                    </a:lnTo>
                    <a:lnTo>
                      <a:pt x="228" y="288"/>
                    </a:lnTo>
                    <a:lnTo>
                      <a:pt x="216" y="288"/>
                    </a:lnTo>
                    <a:lnTo>
                      <a:pt x="204" y="288"/>
                    </a:lnTo>
                    <a:lnTo>
                      <a:pt x="191" y="288"/>
                    </a:lnTo>
                    <a:lnTo>
                      <a:pt x="179" y="288"/>
                    </a:lnTo>
                    <a:lnTo>
                      <a:pt x="168" y="288"/>
                    </a:lnTo>
                    <a:lnTo>
                      <a:pt x="156" y="288"/>
                    </a:lnTo>
                    <a:lnTo>
                      <a:pt x="143" y="288"/>
                    </a:lnTo>
                    <a:lnTo>
                      <a:pt x="131" y="288"/>
                    </a:lnTo>
                    <a:lnTo>
                      <a:pt x="119" y="288"/>
                    </a:lnTo>
                    <a:lnTo>
                      <a:pt x="107" y="288"/>
                    </a:lnTo>
                    <a:lnTo>
                      <a:pt x="94" y="288"/>
                    </a:lnTo>
                    <a:lnTo>
                      <a:pt x="82" y="288"/>
                    </a:lnTo>
                    <a:lnTo>
                      <a:pt x="71" y="288"/>
                    </a:lnTo>
                    <a:lnTo>
                      <a:pt x="58" y="288"/>
                    </a:lnTo>
                    <a:lnTo>
                      <a:pt x="46" y="288"/>
                    </a:lnTo>
                    <a:lnTo>
                      <a:pt x="45" y="285"/>
                    </a:lnTo>
                    <a:lnTo>
                      <a:pt x="45" y="282"/>
                    </a:lnTo>
                    <a:lnTo>
                      <a:pt x="43" y="279"/>
                    </a:lnTo>
                    <a:lnTo>
                      <a:pt x="43" y="277"/>
                    </a:lnTo>
                    <a:lnTo>
                      <a:pt x="39" y="277"/>
                    </a:lnTo>
                    <a:lnTo>
                      <a:pt x="33" y="277"/>
                    </a:lnTo>
                    <a:lnTo>
                      <a:pt x="28" y="277"/>
                    </a:lnTo>
                    <a:lnTo>
                      <a:pt x="22" y="277"/>
                    </a:lnTo>
                    <a:lnTo>
                      <a:pt x="17" y="277"/>
                    </a:lnTo>
                    <a:lnTo>
                      <a:pt x="11" y="277"/>
                    </a:lnTo>
                    <a:lnTo>
                      <a:pt x="7" y="276"/>
                    </a:lnTo>
                    <a:lnTo>
                      <a:pt x="1" y="276"/>
                    </a:lnTo>
                    <a:lnTo>
                      <a:pt x="1" y="211"/>
                    </a:lnTo>
                    <a:lnTo>
                      <a:pt x="1" y="145"/>
                    </a:lnTo>
                    <a:lnTo>
                      <a:pt x="1" y="79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E5D8C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15" name="Freeform 143"/>
              <p:cNvSpPr>
                <a:spLocks/>
              </p:cNvSpPr>
              <p:nvPr/>
            </p:nvSpPr>
            <p:spPr bwMode="auto">
              <a:xfrm>
                <a:off x="6889750" y="3802063"/>
                <a:ext cx="95250" cy="84137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39" y="0"/>
                  </a:cxn>
                  <a:cxn ang="0">
                    <a:pos x="240" y="205"/>
                  </a:cxn>
                  <a:cxn ang="0">
                    <a:pos x="240" y="212"/>
                  </a:cxn>
                  <a:cxn ang="0">
                    <a:pos x="46" y="212"/>
                  </a:cxn>
                  <a:cxn ang="0">
                    <a:pos x="43" y="205"/>
                  </a:cxn>
                  <a:cxn ang="0">
                    <a:pos x="1" y="205"/>
                  </a:cxn>
                  <a:cxn ang="0">
                    <a:pos x="0" y="13"/>
                  </a:cxn>
                </a:cxnLst>
                <a:rect l="0" t="0" r="r" b="b"/>
                <a:pathLst>
                  <a:path w="240" h="212">
                    <a:moveTo>
                      <a:pt x="0" y="13"/>
                    </a:moveTo>
                    <a:lnTo>
                      <a:pt x="239" y="0"/>
                    </a:lnTo>
                    <a:lnTo>
                      <a:pt x="240" y="205"/>
                    </a:lnTo>
                    <a:lnTo>
                      <a:pt x="240" y="212"/>
                    </a:lnTo>
                    <a:lnTo>
                      <a:pt x="46" y="212"/>
                    </a:lnTo>
                    <a:lnTo>
                      <a:pt x="43" y="205"/>
                    </a:lnTo>
                    <a:lnTo>
                      <a:pt x="1" y="205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EAE0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16" name="Freeform 144"/>
              <p:cNvSpPr>
                <a:spLocks/>
              </p:cNvSpPr>
              <p:nvPr/>
            </p:nvSpPr>
            <p:spPr bwMode="auto">
              <a:xfrm>
                <a:off x="7002463" y="3716338"/>
                <a:ext cx="330200" cy="442912"/>
              </a:xfrm>
              <a:custGeom>
                <a:avLst/>
                <a:gdLst/>
                <a:ahLst/>
                <a:cxnLst>
                  <a:cxn ang="0">
                    <a:pos x="67" y="115"/>
                  </a:cxn>
                  <a:cxn ang="0">
                    <a:pos x="115" y="102"/>
                  </a:cxn>
                  <a:cxn ang="0">
                    <a:pos x="164" y="90"/>
                  </a:cxn>
                  <a:cxn ang="0">
                    <a:pos x="212" y="79"/>
                  </a:cxn>
                  <a:cxn ang="0">
                    <a:pos x="261" y="69"/>
                  </a:cxn>
                  <a:cxn ang="0">
                    <a:pos x="310" y="59"/>
                  </a:cxn>
                  <a:cxn ang="0">
                    <a:pos x="359" y="50"/>
                  </a:cxn>
                  <a:cxn ang="0">
                    <a:pos x="409" y="41"/>
                  </a:cxn>
                  <a:cxn ang="0">
                    <a:pos x="457" y="34"/>
                  </a:cxn>
                  <a:cxn ang="0">
                    <a:pos x="507" y="27"/>
                  </a:cxn>
                  <a:cxn ang="0">
                    <a:pos x="556" y="21"/>
                  </a:cxn>
                  <a:cxn ang="0">
                    <a:pos x="606" y="15"/>
                  </a:cxn>
                  <a:cxn ang="0">
                    <a:pos x="656" y="11"/>
                  </a:cxn>
                  <a:cxn ang="0">
                    <a:pos x="705" y="7"/>
                  </a:cxn>
                  <a:cxn ang="0">
                    <a:pos x="755" y="4"/>
                  </a:cxn>
                  <a:cxn ang="0">
                    <a:pos x="806" y="1"/>
                  </a:cxn>
                  <a:cxn ang="0">
                    <a:pos x="818" y="271"/>
                  </a:cxn>
                  <a:cxn ang="0">
                    <a:pos x="807" y="810"/>
                  </a:cxn>
                  <a:cxn ang="0">
                    <a:pos x="797" y="1086"/>
                  </a:cxn>
                  <a:cxn ang="0">
                    <a:pos x="759" y="1093"/>
                  </a:cxn>
                  <a:cxn ang="0">
                    <a:pos x="716" y="1100"/>
                  </a:cxn>
                  <a:cxn ang="0">
                    <a:pos x="670" y="1105"/>
                  </a:cxn>
                  <a:cxn ang="0">
                    <a:pos x="620" y="1110"/>
                  </a:cxn>
                  <a:cxn ang="0">
                    <a:pos x="568" y="1112"/>
                  </a:cxn>
                  <a:cxn ang="0">
                    <a:pos x="514" y="1114"/>
                  </a:cxn>
                  <a:cxn ang="0">
                    <a:pos x="458" y="1114"/>
                  </a:cxn>
                  <a:cxn ang="0">
                    <a:pos x="403" y="1113"/>
                  </a:cxn>
                  <a:cxn ang="0">
                    <a:pos x="347" y="1111"/>
                  </a:cxn>
                  <a:cxn ang="0">
                    <a:pos x="291" y="1107"/>
                  </a:cxn>
                  <a:cxn ang="0">
                    <a:pos x="238" y="1103"/>
                  </a:cxn>
                  <a:cxn ang="0">
                    <a:pos x="187" y="1097"/>
                  </a:cxn>
                  <a:cxn ang="0">
                    <a:pos x="139" y="1088"/>
                  </a:cxn>
                  <a:cxn ang="0">
                    <a:pos x="94" y="1080"/>
                  </a:cxn>
                  <a:cxn ang="0">
                    <a:pos x="54" y="1069"/>
                  </a:cxn>
                  <a:cxn ang="0">
                    <a:pos x="19" y="945"/>
                  </a:cxn>
                  <a:cxn ang="0">
                    <a:pos x="2" y="714"/>
                  </a:cxn>
                  <a:cxn ang="0">
                    <a:pos x="3" y="483"/>
                  </a:cxn>
                  <a:cxn ang="0">
                    <a:pos x="24" y="245"/>
                  </a:cxn>
                </a:cxnLst>
                <a:rect l="0" t="0" r="r" b="b"/>
                <a:pathLst>
                  <a:path w="831" h="1114">
                    <a:moveTo>
                      <a:pt x="42" y="121"/>
                    </a:moveTo>
                    <a:lnTo>
                      <a:pt x="67" y="115"/>
                    </a:lnTo>
                    <a:lnTo>
                      <a:pt x="90" y="108"/>
                    </a:lnTo>
                    <a:lnTo>
                      <a:pt x="115" y="102"/>
                    </a:lnTo>
                    <a:lnTo>
                      <a:pt x="139" y="96"/>
                    </a:lnTo>
                    <a:lnTo>
                      <a:pt x="164" y="90"/>
                    </a:lnTo>
                    <a:lnTo>
                      <a:pt x="187" y="84"/>
                    </a:lnTo>
                    <a:lnTo>
                      <a:pt x="212" y="79"/>
                    </a:lnTo>
                    <a:lnTo>
                      <a:pt x="237" y="73"/>
                    </a:lnTo>
                    <a:lnTo>
                      <a:pt x="261" y="69"/>
                    </a:lnTo>
                    <a:lnTo>
                      <a:pt x="285" y="64"/>
                    </a:lnTo>
                    <a:lnTo>
                      <a:pt x="310" y="59"/>
                    </a:lnTo>
                    <a:lnTo>
                      <a:pt x="334" y="54"/>
                    </a:lnTo>
                    <a:lnTo>
                      <a:pt x="359" y="50"/>
                    </a:lnTo>
                    <a:lnTo>
                      <a:pt x="384" y="46"/>
                    </a:lnTo>
                    <a:lnTo>
                      <a:pt x="409" y="41"/>
                    </a:lnTo>
                    <a:lnTo>
                      <a:pt x="433" y="38"/>
                    </a:lnTo>
                    <a:lnTo>
                      <a:pt x="457" y="34"/>
                    </a:lnTo>
                    <a:lnTo>
                      <a:pt x="482" y="31"/>
                    </a:lnTo>
                    <a:lnTo>
                      <a:pt x="507" y="27"/>
                    </a:lnTo>
                    <a:lnTo>
                      <a:pt x="532" y="24"/>
                    </a:lnTo>
                    <a:lnTo>
                      <a:pt x="556" y="21"/>
                    </a:lnTo>
                    <a:lnTo>
                      <a:pt x="581" y="18"/>
                    </a:lnTo>
                    <a:lnTo>
                      <a:pt x="606" y="15"/>
                    </a:lnTo>
                    <a:lnTo>
                      <a:pt x="631" y="13"/>
                    </a:lnTo>
                    <a:lnTo>
                      <a:pt x="656" y="11"/>
                    </a:lnTo>
                    <a:lnTo>
                      <a:pt x="681" y="8"/>
                    </a:lnTo>
                    <a:lnTo>
                      <a:pt x="705" y="7"/>
                    </a:lnTo>
                    <a:lnTo>
                      <a:pt x="730" y="5"/>
                    </a:lnTo>
                    <a:lnTo>
                      <a:pt x="755" y="4"/>
                    </a:lnTo>
                    <a:lnTo>
                      <a:pt x="781" y="2"/>
                    </a:lnTo>
                    <a:lnTo>
                      <a:pt x="806" y="1"/>
                    </a:lnTo>
                    <a:lnTo>
                      <a:pt x="831" y="0"/>
                    </a:lnTo>
                    <a:lnTo>
                      <a:pt x="818" y="271"/>
                    </a:lnTo>
                    <a:lnTo>
                      <a:pt x="810" y="540"/>
                    </a:lnTo>
                    <a:lnTo>
                      <a:pt x="807" y="810"/>
                    </a:lnTo>
                    <a:lnTo>
                      <a:pt x="813" y="1081"/>
                    </a:lnTo>
                    <a:lnTo>
                      <a:pt x="797" y="1086"/>
                    </a:lnTo>
                    <a:lnTo>
                      <a:pt x="778" y="1090"/>
                    </a:lnTo>
                    <a:lnTo>
                      <a:pt x="759" y="1093"/>
                    </a:lnTo>
                    <a:lnTo>
                      <a:pt x="737" y="1097"/>
                    </a:lnTo>
                    <a:lnTo>
                      <a:pt x="716" y="1100"/>
                    </a:lnTo>
                    <a:lnTo>
                      <a:pt x="694" y="1103"/>
                    </a:lnTo>
                    <a:lnTo>
                      <a:pt x="670" y="1105"/>
                    </a:lnTo>
                    <a:lnTo>
                      <a:pt x="645" y="1107"/>
                    </a:lnTo>
                    <a:lnTo>
                      <a:pt x="620" y="1110"/>
                    </a:lnTo>
                    <a:lnTo>
                      <a:pt x="594" y="1111"/>
                    </a:lnTo>
                    <a:lnTo>
                      <a:pt x="568" y="1112"/>
                    </a:lnTo>
                    <a:lnTo>
                      <a:pt x="541" y="1113"/>
                    </a:lnTo>
                    <a:lnTo>
                      <a:pt x="514" y="1114"/>
                    </a:lnTo>
                    <a:lnTo>
                      <a:pt x="485" y="1114"/>
                    </a:lnTo>
                    <a:lnTo>
                      <a:pt x="458" y="1114"/>
                    </a:lnTo>
                    <a:lnTo>
                      <a:pt x="430" y="1114"/>
                    </a:lnTo>
                    <a:lnTo>
                      <a:pt x="403" y="1113"/>
                    </a:lnTo>
                    <a:lnTo>
                      <a:pt x="374" y="1112"/>
                    </a:lnTo>
                    <a:lnTo>
                      <a:pt x="347" y="1111"/>
                    </a:lnTo>
                    <a:lnTo>
                      <a:pt x="319" y="1110"/>
                    </a:lnTo>
                    <a:lnTo>
                      <a:pt x="291" y="1107"/>
                    </a:lnTo>
                    <a:lnTo>
                      <a:pt x="264" y="1105"/>
                    </a:lnTo>
                    <a:lnTo>
                      <a:pt x="238" y="1103"/>
                    </a:lnTo>
                    <a:lnTo>
                      <a:pt x="212" y="1100"/>
                    </a:lnTo>
                    <a:lnTo>
                      <a:pt x="187" y="1097"/>
                    </a:lnTo>
                    <a:lnTo>
                      <a:pt x="162" y="1093"/>
                    </a:lnTo>
                    <a:lnTo>
                      <a:pt x="139" y="1088"/>
                    </a:lnTo>
                    <a:lnTo>
                      <a:pt x="116" y="1085"/>
                    </a:lnTo>
                    <a:lnTo>
                      <a:pt x="94" y="1080"/>
                    </a:lnTo>
                    <a:lnTo>
                      <a:pt x="74" y="1075"/>
                    </a:lnTo>
                    <a:lnTo>
                      <a:pt x="54" y="1069"/>
                    </a:lnTo>
                    <a:lnTo>
                      <a:pt x="36" y="1064"/>
                    </a:lnTo>
                    <a:lnTo>
                      <a:pt x="19" y="945"/>
                    </a:lnTo>
                    <a:lnTo>
                      <a:pt x="7" y="829"/>
                    </a:lnTo>
                    <a:lnTo>
                      <a:pt x="2" y="714"/>
                    </a:lnTo>
                    <a:lnTo>
                      <a:pt x="0" y="599"/>
                    </a:lnTo>
                    <a:lnTo>
                      <a:pt x="3" y="483"/>
                    </a:lnTo>
                    <a:lnTo>
                      <a:pt x="11" y="366"/>
                    </a:lnTo>
                    <a:lnTo>
                      <a:pt x="24" y="245"/>
                    </a:lnTo>
                    <a:lnTo>
                      <a:pt x="42" y="121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17" name="Freeform 145"/>
              <p:cNvSpPr>
                <a:spLocks/>
              </p:cNvSpPr>
              <p:nvPr/>
            </p:nvSpPr>
            <p:spPr bwMode="auto">
              <a:xfrm>
                <a:off x="7002463" y="3717925"/>
                <a:ext cx="322263" cy="425450"/>
              </a:xfrm>
              <a:custGeom>
                <a:avLst/>
                <a:gdLst/>
                <a:ahLst/>
                <a:cxnLst>
                  <a:cxn ang="0">
                    <a:pos x="41" y="120"/>
                  </a:cxn>
                  <a:cxn ang="0">
                    <a:pos x="65" y="114"/>
                  </a:cxn>
                  <a:cxn ang="0">
                    <a:pos x="88" y="108"/>
                  </a:cxn>
                  <a:cxn ang="0">
                    <a:pos x="112" y="102"/>
                  </a:cxn>
                  <a:cxn ang="0">
                    <a:pos x="136" y="96"/>
                  </a:cxn>
                  <a:cxn ang="0">
                    <a:pos x="159" y="90"/>
                  </a:cxn>
                  <a:cxn ang="0">
                    <a:pos x="183" y="84"/>
                  </a:cxn>
                  <a:cxn ang="0">
                    <a:pos x="207" y="80"/>
                  </a:cxn>
                  <a:cxn ang="0">
                    <a:pos x="230" y="74"/>
                  </a:cxn>
                  <a:cxn ang="0">
                    <a:pos x="254" y="69"/>
                  </a:cxn>
                  <a:cxn ang="0">
                    <a:pos x="278" y="64"/>
                  </a:cxn>
                  <a:cxn ang="0">
                    <a:pos x="302" y="60"/>
                  </a:cxn>
                  <a:cxn ang="0">
                    <a:pos x="326" y="55"/>
                  </a:cxn>
                  <a:cxn ang="0">
                    <a:pos x="350" y="50"/>
                  </a:cxn>
                  <a:cxn ang="0">
                    <a:pos x="375" y="47"/>
                  </a:cxn>
                  <a:cxn ang="0">
                    <a:pos x="398" y="42"/>
                  </a:cxn>
                  <a:cxn ang="0">
                    <a:pos x="422" y="38"/>
                  </a:cxn>
                  <a:cxn ang="0">
                    <a:pos x="447" y="35"/>
                  </a:cxn>
                  <a:cxn ang="0">
                    <a:pos x="470" y="31"/>
                  </a:cxn>
                  <a:cxn ang="0">
                    <a:pos x="495" y="28"/>
                  </a:cxn>
                  <a:cxn ang="0">
                    <a:pos x="519" y="24"/>
                  </a:cxn>
                  <a:cxn ang="0">
                    <a:pos x="544" y="22"/>
                  </a:cxn>
                  <a:cxn ang="0">
                    <a:pos x="567" y="18"/>
                  </a:cxn>
                  <a:cxn ang="0">
                    <a:pos x="592" y="16"/>
                  </a:cxn>
                  <a:cxn ang="0">
                    <a:pos x="616" y="13"/>
                  </a:cxn>
                  <a:cxn ang="0">
                    <a:pos x="641" y="11"/>
                  </a:cxn>
                  <a:cxn ang="0">
                    <a:pos x="664" y="9"/>
                  </a:cxn>
                  <a:cxn ang="0">
                    <a:pos x="689" y="7"/>
                  </a:cxn>
                  <a:cxn ang="0">
                    <a:pos x="713" y="5"/>
                  </a:cxn>
                  <a:cxn ang="0">
                    <a:pos x="738" y="4"/>
                  </a:cxn>
                  <a:cxn ang="0">
                    <a:pos x="761" y="3"/>
                  </a:cxn>
                  <a:cxn ang="0">
                    <a:pos x="786" y="2"/>
                  </a:cxn>
                  <a:cxn ang="0">
                    <a:pos x="810" y="0"/>
                  </a:cxn>
                  <a:cxn ang="0">
                    <a:pos x="798" y="261"/>
                  </a:cxn>
                  <a:cxn ang="0">
                    <a:pos x="789" y="519"/>
                  </a:cxn>
                  <a:cxn ang="0">
                    <a:pos x="786" y="777"/>
                  </a:cxn>
                  <a:cxn ang="0">
                    <a:pos x="792" y="1038"/>
                  </a:cxn>
                  <a:cxn ang="0">
                    <a:pos x="758" y="1046"/>
                  </a:cxn>
                  <a:cxn ang="0">
                    <a:pos x="719" y="1053"/>
                  </a:cxn>
                  <a:cxn ang="0">
                    <a:pos x="675" y="1060"/>
                  </a:cxn>
                  <a:cxn ang="0">
                    <a:pos x="628" y="1065"/>
                  </a:cxn>
                  <a:cxn ang="0">
                    <a:pos x="578" y="1070"/>
                  </a:cxn>
                  <a:cxn ang="0">
                    <a:pos x="527" y="1072"/>
                  </a:cxn>
                  <a:cxn ang="0">
                    <a:pos x="473" y="1073"/>
                  </a:cxn>
                  <a:cxn ang="0">
                    <a:pos x="420" y="1075"/>
                  </a:cxn>
                  <a:cxn ang="0">
                    <a:pos x="364" y="1073"/>
                  </a:cxn>
                  <a:cxn ang="0">
                    <a:pos x="311" y="1071"/>
                  </a:cxn>
                  <a:cxn ang="0">
                    <a:pos x="257" y="1067"/>
                  </a:cxn>
                  <a:cxn ang="0">
                    <a:pos x="207" y="1063"/>
                  </a:cxn>
                  <a:cxn ang="0">
                    <a:pos x="158" y="1056"/>
                  </a:cxn>
                  <a:cxn ang="0">
                    <a:pos x="113" y="1049"/>
                  </a:cxn>
                  <a:cxn ang="0">
                    <a:pos x="72" y="1038"/>
                  </a:cxn>
                  <a:cxn ang="0">
                    <a:pos x="35" y="1027"/>
                  </a:cxn>
                  <a:cxn ang="0">
                    <a:pos x="19" y="913"/>
                  </a:cxn>
                  <a:cxn ang="0">
                    <a:pos x="8" y="802"/>
                  </a:cxn>
                  <a:cxn ang="0">
                    <a:pos x="1" y="691"/>
                  </a:cxn>
                  <a:cxn ang="0">
                    <a:pos x="0" y="581"/>
                  </a:cxn>
                  <a:cxn ang="0">
                    <a:pos x="3" y="469"/>
                  </a:cxn>
                  <a:cxn ang="0">
                    <a:pos x="11" y="356"/>
                  </a:cxn>
                  <a:cxn ang="0">
                    <a:pos x="24" y="240"/>
                  </a:cxn>
                  <a:cxn ang="0">
                    <a:pos x="41" y="120"/>
                  </a:cxn>
                </a:cxnLst>
                <a:rect l="0" t="0" r="r" b="b"/>
                <a:pathLst>
                  <a:path w="810" h="1075">
                    <a:moveTo>
                      <a:pt x="41" y="120"/>
                    </a:moveTo>
                    <a:lnTo>
                      <a:pt x="65" y="114"/>
                    </a:lnTo>
                    <a:lnTo>
                      <a:pt x="88" y="108"/>
                    </a:lnTo>
                    <a:lnTo>
                      <a:pt x="112" y="102"/>
                    </a:lnTo>
                    <a:lnTo>
                      <a:pt x="136" y="96"/>
                    </a:lnTo>
                    <a:lnTo>
                      <a:pt x="159" y="90"/>
                    </a:lnTo>
                    <a:lnTo>
                      <a:pt x="183" y="84"/>
                    </a:lnTo>
                    <a:lnTo>
                      <a:pt x="207" y="80"/>
                    </a:lnTo>
                    <a:lnTo>
                      <a:pt x="230" y="74"/>
                    </a:lnTo>
                    <a:lnTo>
                      <a:pt x="254" y="69"/>
                    </a:lnTo>
                    <a:lnTo>
                      <a:pt x="278" y="64"/>
                    </a:lnTo>
                    <a:lnTo>
                      <a:pt x="302" y="60"/>
                    </a:lnTo>
                    <a:lnTo>
                      <a:pt x="326" y="55"/>
                    </a:lnTo>
                    <a:lnTo>
                      <a:pt x="350" y="50"/>
                    </a:lnTo>
                    <a:lnTo>
                      <a:pt x="375" y="47"/>
                    </a:lnTo>
                    <a:lnTo>
                      <a:pt x="398" y="42"/>
                    </a:lnTo>
                    <a:lnTo>
                      <a:pt x="422" y="38"/>
                    </a:lnTo>
                    <a:lnTo>
                      <a:pt x="447" y="35"/>
                    </a:lnTo>
                    <a:lnTo>
                      <a:pt x="470" y="31"/>
                    </a:lnTo>
                    <a:lnTo>
                      <a:pt x="495" y="28"/>
                    </a:lnTo>
                    <a:lnTo>
                      <a:pt x="519" y="24"/>
                    </a:lnTo>
                    <a:lnTo>
                      <a:pt x="544" y="22"/>
                    </a:lnTo>
                    <a:lnTo>
                      <a:pt x="567" y="18"/>
                    </a:lnTo>
                    <a:lnTo>
                      <a:pt x="592" y="16"/>
                    </a:lnTo>
                    <a:lnTo>
                      <a:pt x="616" y="13"/>
                    </a:lnTo>
                    <a:lnTo>
                      <a:pt x="641" y="11"/>
                    </a:lnTo>
                    <a:lnTo>
                      <a:pt x="664" y="9"/>
                    </a:lnTo>
                    <a:lnTo>
                      <a:pt x="689" y="7"/>
                    </a:lnTo>
                    <a:lnTo>
                      <a:pt x="713" y="5"/>
                    </a:lnTo>
                    <a:lnTo>
                      <a:pt x="738" y="4"/>
                    </a:lnTo>
                    <a:lnTo>
                      <a:pt x="761" y="3"/>
                    </a:lnTo>
                    <a:lnTo>
                      <a:pt x="786" y="2"/>
                    </a:lnTo>
                    <a:lnTo>
                      <a:pt x="810" y="0"/>
                    </a:lnTo>
                    <a:lnTo>
                      <a:pt x="798" y="261"/>
                    </a:lnTo>
                    <a:lnTo>
                      <a:pt x="789" y="519"/>
                    </a:lnTo>
                    <a:lnTo>
                      <a:pt x="786" y="777"/>
                    </a:lnTo>
                    <a:lnTo>
                      <a:pt x="792" y="1038"/>
                    </a:lnTo>
                    <a:lnTo>
                      <a:pt x="758" y="1046"/>
                    </a:lnTo>
                    <a:lnTo>
                      <a:pt x="719" y="1053"/>
                    </a:lnTo>
                    <a:lnTo>
                      <a:pt x="675" y="1060"/>
                    </a:lnTo>
                    <a:lnTo>
                      <a:pt x="628" y="1065"/>
                    </a:lnTo>
                    <a:lnTo>
                      <a:pt x="578" y="1070"/>
                    </a:lnTo>
                    <a:lnTo>
                      <a:pt x="527" y="1072"/>
                    </a:lnTo>
                    <a:lnTo>
                      <a:pt x="473" y="1073"/>
                    </a:lnTo>
                    <a:lnTo>
                      <a:pt x="420" y="1075"/>
                    </a:lnTo>
                    <a:lnTo>
                      <a:pt x="364" y="1073"/>
                    </a:lnTo>
                    <a:lnTo>
                      <a:pt x="311" y="1071"/>
                    </a:lnTo>
                    <a:lnTo>
                      <a:pt x="257" y="1067"/>
                    </a:lnTo>
                    <a:lnTo>
                      <a:pt x="207" y="1063"/>
                    </a:lnTo>
                    <a:lnTo>
                      <a:pt x="158" y="1056"/>
                    </a:lnTo>
                    <a:lnTo>
                      <a:pt x="113" y="1049"/>
                    </a:lnTo>
                    <a:lnTo>
                      <a:pt x="72" y="1038"/>
                    </a:lnTo>
                    <a:lnTo>
                      <a:pt x="35" y="1027"/>
                    </a:lnTo>
                    <a:lnTo>
                      <a:pt x="19" y="913"/>
                    </a:lnTo>
                    <a:lnTo>
                      <a:pt x="8" y="802"/>
                    </a:lnTo>
                    <a:lnTo>
                      <a:pt x="1" y="691"/>
                    </a:lnTo>
                    <a:lnTo>
                      <a:pt x="0" y="581"/>
                    </a:lnTo>
                    <a:lnTo>
                      <a:pt x="3" y="469"/>
                    </a:lnTo>
                    <a:lnTo>
                      <a:pt x="11" y="356"/>
                    </a:lnTo>
                    <a:lnTo>
                      <a:pt x="24" y="240"/>
                    </a:lnTo>
                    <a:lnTo>
                      <a:pt x="41" y="120"/>
                    </a:lnTo>
                    <a:close/>
                  </a:path>
                </a:pathLst>
              </a:custGeom>
              <a:solidFill>
                <a:srgbClr val="AF937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18" name="Freeform 146"/>
              <p:cNvSpPr>
                <a:spLocks/>
              </p:cNvSpPr>
              <p:nvPr/>
            </p:nvSpPr>
            <p:spPr bwMode="auto">
              <a:xfrm>
                <a:off x="7004050" y="3717925"/>
                <a:ext cx="314325" cy="409575"/>
              </a:xfrm>
              <a:custGeom>
                <a:avLst/>
                <a:gdLst/>
                <a:ahLst/>
                <a:cxnLst>
                  <a:cxn ang="0">
                    <a:pos x="39" y="118"/>
                  </a:cxn>
                  <a:cxn ang="0">
                    <a:pos x="84" y="106"/>
                  </a:cxn>
                  <a:cxn ang="0">
                    <a:pos x="130" y="94"/>
                  </a:cxn>
                  <a:cxn ang="0">
                    <a:pos x="176" y="84"/>
                  </a:cxn>
                  <a:cxn ang="0">
                    <a:pos x="223" y="73"/>
                  </a:cxn>
                  <a:cxn ang="0">
                    <a:pos x="269" y="63"/>
                  </a:cxn>
                  <a:cxn ang="0">
                    <a:pos x="316" y="54"/>
                  </a:cxn>
                  <a:cxn ang="0">
                    <a:pos x="363" y="45"/>
                  </a:cxn>
                  <a:cxn ang="0">
                    <a:pos x="411" y="38"/>
                  </a:cxn>
                  <a:cxn ang="0">
                    <a:pos x="458" y="29"/>
                  </a:cxn>
                  <a:cxn ang="0">
                    <a:pos x="505" y="23"/>
                  </a:cxn>
                  <a:cxn ang="0">
                    <a:pos x="553" y="18"/>
                  </a:cxn>
                  <a:cxn ang="0">
                    <a:pos x="600" y="13"/>
                  </a:cxn>
                  <a:cxn ang="0">
                    <a:pos x="648" y="8"/>
                  </a:cxn>
                  <a:cxn ang="0">
                    <a:pos x="696" y="4"/>
                  </a:cxn>
                  <a:cxn ang="0">
                    <a:pos x="742" y="2"/>
                  </a:cxn>
                  <a:cxn ang="0">
                    <a:pos x="789" y="0"/>
                  </a:cxn>
                  <a:cxn ang="0">
                    <a:pos x="776" y="251"/>
                  </a:cxn>
                  <a:cxn ang="0">
                    <a:pos x="767" y="497"/>
                  </a:cxn>
                  <a:cxn ang="0">
                    <a:pos x="763" y="744"/>
                  </a:cxn>
                  <a:cxn ang="0">
                    <a:pos x="768" y="995"/>
                  </a:cxn>
                  <a:cxn ang="0">
                    <a:pos x="735" y="1003"/>
                  </a:cxn>
                  <a:cxn ang="0">
                    <a:pos x="697" y="1010"/>
                  </a:cxn>
                  <a:cxn ang="0">
                    <a:pos x="654" y="1016"/>
                  </a:cxn>
                  <a:cxn ang="0">
                    <a:pos x="609" y="1022"/>
                  </a:cxn>
                  <a:cxn ang="0">
                    <a:pos x="561" y="1027"/>
                  </a:cxn>
                  <a:cxn ang="0">
                    <a:pos x="510" y="1029"/>
                  </a:cxn>
                  <a:cxn ang="0">
                    <a:pos x="459" y="1031"/>
                  </a:cxn>
                  <a:cxn ang="0">
                    <a:pos x="406" y="1032"/>
                  </a:cxn>
                  <a:cxn ang="0">
                    <a:pos x="353" y="1032"/>
                  </a:cxn>
                  <a:cxn ang="0">
                    <a:pos x="301" y="1031"/>
                  </a:cxn>
                  <a:cxn ang="0">
                    <a:pos x="250" y="1028"/>
                  </a:cxn>
                  <a:cxn ang="0">
                    <a:pos x="200" y="1024"/>
                  </a:cxn>
                  <a:cxn ang="0">
                    <a:pos x="153" y="1018"/>
                  </a:cxn>
                  <a:cxn ang="0">
                    <a:pos x="109" y="1011"/>
                  </a:cxn>
                  <a:cxn ang="0">
                    <a:pos x="69" y="1002"/>
                  </a:cxn>
                  <a:cxn ang="0">
                    <a:pos x="33" y="991"/>
                  </a:cxn>
                  <a:cxn ang="0">
                    <a:pos x="18" y="881"/>
                  </a:cxn>
                  <a:cxn ang="0">
                    <a:pos x="7" y="773"/>
                  </a:cxn>
                  <a:cxn ang="0">
                    <a:pos x="1" y="668"/>
                  </a:cxn>
                  <a:cxn ang="0">
                    <a:pos x="0" y="561"/>
                  </a:cxn>
                  <a:cxn ang="0">
                    <a:pos x="4" y="453"/>
                  </a:cxn>
                  <a:cxn ang="0">
                    <a:pos x="11" y="344"/>
                  </a:cxn>
                  <a:cxn ang="0">
                    <a:pos x="23" y="233"/>
                  </a:cxn>
                  <a:cxn ang="0">
                    <a:pos x="39" y="118"/>
                  </a:cxn>
                </a:cxnLst>
                <a:rect l="0" t="0" r="r" b="b"/>
                <a:pathLst>
                  <a:path w="789" h="1032">
                    <a:moveTo>
                      <a:pt x="39" y="118"/>
                    </a:moveTo>
                    <a:lnTo>
                      <a:pt x="84" y="106"/>
                    </a:lnTo>
                    <a:lnTo>
                      <a:pt x="130" y="94"/>
                    </a:lnTo>
                    <a:lnTo>
                      <a:pt x="176" y="84"/>
                    </a:lnTo>
                    <a:lnTo>
                      <a:pt x="223" y="73"/>
                    </a:lnTo>
                    <a:lnTo>
                      <a:pt x="269" y="63"/>
                    </a:lnTo>
                    <a:lnTo>
                      <a:pt x="316" y="54"/>
                    </a:lnTo>
                    <a:lnTo>
                      <a:pt x="363" y="45"/>
                    </a:lnTo>
                    <a:lnTo>
                      <a:pt x="411" y="38"/>
                    </a:lnTo>
                    <a:lnTo>
                      <a:pt x="458" y="29"/>
                    </a:lnTo>
                    <a:lnTo>
                      <a:pt x="505" y="23"/>
                    </a:lnTo>
                    <a:lnTo>
                      <a:pt x="553" y="18"/>
                    </a:lnTo>
                    <a:lnTo>
                      <a:pt x="600" y="13"/>
                    </a:lnTo>
                    <a:lnTo>
                      <a:pt x="648" y="8"/>
                    </a:lnTo>
                    <a:lnTo>
                      <a:pt x="696" y="4"/>
                    </a:lnTo>
                    <a:lnTo>
                      <a:pt x="742" y="2"/>
                    </a:lnTo>
                    <a:lnTo>
                      <a:pt x="789" y="0"/>
                    </a:lnTo>
                    <a:lnTo>
                      <a:pt x="776" y="251"/>
                    </a:lnTo>
                    <a:lnTo>
                      <a:pt x="767" y="497"/>
                    </a:lnTo>
                    <a:lnTo>
                      <a:pt x="763" y="744"/>
                    </a:lnTo>
                    <a:lnTo>
                      <a:pt x="768" y="995"/>
                    </a:lnTo>
                    <a:lnTo>
                      <a:pt x="735" y="1003"/>
                    </a:lnTo>
                    <a:lnTo>
                      <a:pt x="697" y="1010"/>
                    </a:lnTo>
                    <a:lnTo>
                      <a:pt x="654" y="1016"/>
                    </a:lnTo>
                    <a:lnTo>
                      <a:pt x="609" y="1022"/>
                    </a:lnTo>
                    <a:lnTo>
                      <a:pt x="561" y="1027"/>
                    </a:lnTo>
                    <a:lnTo>
                      <a:pt x="510" y="1029"/>
                    </a:lnTo>
                    <a:lnTo>
                      <a:pt x="459" y="1031"/>
                    </a:lnTo>
                    <a:lnTo>
                      <a:pt x="406" y="1032"/>
                    </a:lnTo>
                    <a:lnTo>
                      <a:pt x="353" y="1032"/>
                    </a:lnTo>
                    <a:lnTo>
                      <a:pt x="301" y="1031"/>
                    </a:lnTo>
                    <a:lnTo>
                      <a:pt x="250" y="1028"/>
                    </a:lnTo>
                    <a:lnTo>
                      <a:pt x="200" y="1024"/>
                    </a:lnTo>
                    <a:lnTo>
                      <a:pt x="153" y="1018"/>
                    </a:lnTo>
                    <a:lnTo>
                      <a:pt x="109" y="1011"/>
                    </a:lnTo>
                    <a:lnTo>
                      <a:pt x="69" y="1002"/>
                    </a:lnTo>
                    <a:lnTo>
                      <a:pt x="33" y="991"/>
                    </a:lnTo>
                    <a:lnTo>
                      <a:pt x="18" y="881"/>
                    </a:lnTo>
                    <a:lnTo>
                      <a:pt x="7" y="773"/>
                    </a:lnTo>
                    <a:lnTo>
                      <a:pt x="1" y="668"/>
                    </a:lnTo>
                    <a:lnTo>
                      <a:pt x="0" y="561"/>
                    </a:lnTo>
                    <a:lnTo>
                      <a:pt x="4" y="453"/>
                    </a:lnTo>
                    <a:lnTo>
                      <a:pt x="11" y="344"/>
                    </a:lnTo>
                    <a:lnTo>
                      <a:pt x="23" y="233"/>
                    </a:lnTo>
                    <a:lnTo>
                      <a:pt x="39" y="118"/>
                    </a:lnTo>
                    <a:close/>
                  </a:path>
                </a:pathLst>
              </a:custGeom>
              <a:solidFill>
                <a:srgbClr val="B296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19" name="Freeform 147"/>
              <p:cNvSpPr>
                <a:spLocks/>
              </p:cNvSpPr>
              <p:nvPr/>
            </p:nvSpPr>
            <p:spPr bwMode="auto">
              <a:xfrm>
                <a:off x="7005638" y="3719513"/>
                <a:ext cx="304800" cy="393700"/>
              </a:xfrm>
              <a:custGeom>
                <a:avLst/>
                <a:gdLst/>
                <a:ahLst/>
                <a:cxnLst>
                  <a:cxn ang="0">
                    <a:pos x="38" y="117"/>
                  </a:cxn>
                  <a:cxn ang="0">
                    <a:pos x="82" y="106"/>
                  </a:cxn>
                  <a:cxn ang="0">
                    <a:pos x="126" y="94"/>
                  </a:cxn>
                  <a:cxn ang="0">
                    <a:pos x="171" y="83"/>
                  </a:cxn>
                  <a:cxn ang="0">
                    <a:pos x="216" y="72"/>
                  </a:cxn>
                  <a:cxn ang="0">
                    <a:pos x="262" y="63"/>
                  </a:cxn>
                  <a:cxn ang="0">
                    <a:pos x="308" y="53"/>
                  </a:cxn>
                  <a:cxn ang="0">
                    <a:pos x="354" y="45"/>
                  </a:cxn>
                  <a:cxn ang="0">
                    <a:pos x="400" y="37"/>
                  </a:cxn>
                  <a:cxn ang="0">
                    <a:pos x="446" y="30"/>
                  </a:cxn>
                  <a:cxn ang="0">
                    <a:pos x="493" y="24"/>
                  </a:cxn>
                  <a:cxn ang="0">
                    <a:pos x="539" y="18"/>
                  </a:cxn>
                  <a:cxn ang="0">
                    <a:pos x="585" y="13"/>
                  </a:cxn>
                  <a:cxn ang="0">
                    <a:pos x="631" y="8"/>
                  </a:cxn>
                  <a:cxn ang="0">
                    <a:pos x="677" y="5"/>
                  </a:cxn>
                  <a:cxn ang="0">
                    <a:pos x="722" y="2"/>
                  </a:cxn>
                  <a:cxn ang="0">
                    <a:pos x="767" y="0"/>
                  </a:cxn>
                  <a:cxn ang="0">
                    <a:pos x="755" y="241"/>
                  </a:cxn>
                  <a:cxn ang="0">
                    <a:pos x="746" y="475"/>
                  </a:cxn>
                  <a:cxn ang="0">
                    <a:pos x="742" y="711"/>
                  </a:cxn>
                  <a:cxn ang="0">
                    <a:pos x="747" y="951"/>
                  </a:cxn>
                  <a:cxn ang="0">
                    <a:pos x="715" y="959"/>
                  </a:cxn>
                  <a:cxn ang="0">
                    <a:pos x="677" y="967"/>
                  </a:cxn>
                  <a:cxn ang="0">
                    <a:pos x="637" y="972"/>
                  </a:cxn>
                  <a:cxn ang="0">
                    <a:pos x="592" y="978"/>
                  </a:cxn>
                  <a:cxn ang="0">
                    <a:pos x="545" y="983"/>
                  </a:cxn>
                  <a:cxn ang="0">
                    <a:pos x="496" y="988"/>
                  </a:cxn>
                  <a:cxn ang="0">
                    <a:pos x="445" y="990"/>
                  </a:cxn>
                  <a:cxn ang="0">
                    <a:pos x="394" y="993"/>
                  </a:cxn>
                  <a:cxn ang="0">
                    <a:pos x="344" y="993"/>
                  </a:cxn>
                  <a:cxn ang="0">
                    <a:pos x="293" y="991"/>
                  </a:cxn>
                  <a:cxn ang="0">
                    <a:pos x="243" y="990"/>
                  </a:cxn>
                  <a:cxn ang="0">
                    <a:pos x="194" y="987"/>
                  </a:cxn>
                  <a:cxn ang="0">
                    <a:pos x="148" y="981"/>
                  </a:cxn>
                  <a:cxn ang="0">
                    <a:pos x="106" y="975"/>
                  </a:cxn>
                  <a:cxn ang="0">
                    <a:pos x="67" y="967"/>
                  </a:cxn>
                  <a:cxn ang="0">
                    <a:pos x="32" y="956"/>
                  </a:cxn>
                  <a:cxn ang="0">
                    <a:pos x="17" y="850"/>
                  </a:cxn>
                  <a:cxn ang="0">
                    <a:pos x="8" y="747"/>
                  </a:cxn>
                  <a:cxn ang="0">
                    <a:pos x="2" y="644"/>
                  </a:cxn>
                  <a:cxn ang="0">
                    <a:pos x="0" y="543"/>
                  </a:cxn>
                  <a:cxn ang="0">
                    <a:pos x="4" y="439"/>
                  </a:cxn>
                  <a:cxn ang="0">
                    <a:pos x="11" y="335"/>
                  </a:cxn>
                  <a:cxn ang="0">
                    <a:pos x="23" y="229"/>
                  </a:cxn>
                  <a:cxn ang="0">
                    <a:pos x="38" y="117"/>
                  </a:cxn>
                </a:cxnLst>
                <a:rect l="0" t="0" r="r" b="b"/>
                <a:pathLst>
                  <a:path w="767" h="993">
                    <a:moveTo>
                      <a:pt x="38" y="117"/>
                    </a:moveTo>
                    <a:lnTo>
                      <a:pt x="82" y="106"/>
                    </a:lnTo>
                    <a:lnTo>
                      <a:pt x="126" y="94"/>
                    </a:lnTo>
                    <a:lnTo>
                      <a:pt x="171" y="83"/>
                    </a:lnTo>
                    <a:lnTo>
                      <a:pt x="216" y="72"/>
                    </a:lnTo>
                    <a:lnTo>
                      <a:pt x="262" y="63"/>
                    </a:lnTo>
                    <a:lnTo>
                      <a:pt x="308" y="53"/>
                    </a:lnTo>
                    <a:lnTo>
                      <a:pt x="354" y="45"/>
                    </a:lnTo>
                    <a:lnTo>
                      <a:pt x="400" y="37"/>
                    </a:lnTo>
                    <a:lnTo>
                      <a:pt x="446" y="30"/>
                    </a:lnTo>
                    <a:lnTo>
                      <a:pt x="493" y="24"/>
                    </a:lnTo>
                    <a:lnTo>
                      <a:pt x="539" y="18"/>
                    </a:lnTo>
                    <a:lnTo>
                      <a:pt x="585" y="13"/>
                    </a:lnTo>
                    <a:lnTo>
                      <a:pt x="631" y="8"/>
                    </a:lnTo>
                    <a:lnTo>
                      <a:pt x="677" y="5"/>
                    </a:lnTo>
                    <a:lnTo>
                      <a:pt x="722" y="2"/>
                    </a:lnTo>
                    <a:lnTo>
                      <a:pt x="767" y="0"/>
                    </a:lnTo>
                    <a:lnTo>
                      <a:pt x="755" y="241"/>
                    </a:lnTo>
                    <a:lnTo>
                      <a:pt x="746" y="475"/>
                    </a:lnTo>
                    <a:lnTo>
                      <a:pt x="742" y="711"/>
                    </a:lnTo>
                    <a:lnTo>
                      <a:pt x="747" y="951"/>
                    </a:lnTo>
                    <a:lnTo>
                      <a:pt x="715" y="959"/>
                    </a:lnTo>
                    <a:lnTo>
                      <a:pt x="677" y="967"/>
                    </a:lnTo>
                    <a:lnTo>
                      <a:pt x="637" y="972"/>
                    </a:lnTo>
                    <a:lnTo>
                      <a:pt x="592" y="978"/>
                    </a:lnTo>
                    <a:lnTo>
                      <a:pt x="545" y="983"/>
                    </a:lnTo>
                    <a:lnTo>
                      <a:pt x="496" y="988"/>
                    </a:lnTo>
                    <a:lnTo>
                      <a:pt x="445" y="990"/>
                    </a:lnTo>
                    <a:lnTo>
                      <a:pt x="394" y="993"/>
                    </a:lnTo>
                    <a:lnTo>
                      <a:pt x="344" y="993"/>
                    </a:lnTo>
                    <a:lnTo>
                      <a:pt x="293" y="991"/>
                    </a:lnTo>
                    <a:lnTo>
                      <a:pt x="243" y="990"/>
                    </a:lnTo>
                    <a:lnTo>
                      <a:pt x="194" y="987"/>
                    </a:lnTo>
                    <a:lnTo>
                      <a:pt x="148" y="981"/>
                    </a:lnTo>
                    <a:lnTo>
                      <a:pt x="106" y="975"/>
                    </a:lnTo>
                    <a:lnTo>
                      <a:pt x="67" y="967"/>
                    </a:lnTo>
                    <a:lnTo>
                      <a:pt x="32" y="956"/>
                    </a:lnTo>
                    <a:lnTo>
                      <a:pt x="17" y="850"/>
                    </a:lnTo>
                    <a:lnTo>
                      <a:pt x="8" y="747"/>
                    </a:lnTo>
                    <a:lnTo>
                      <a:pt x="2" y="644"/>
                    </a:lnTo>
                    <a:lnTo>
                      <a:pt x="0" y="543"/>
                    </a:lnTo>
                    <a:lnTo>
                      <a:pt x="4" y="439"/>
                    </a:lnTo>
                    <a:lnTo>
                      <a:pt x="11" y="335"/>
                    </a:lnTo>
                    <a:lnTo>
                      <a:pt x="23" y="229"/>
                    </a:lnTo>
                    <a:lnTo>
                      <a:pt x="38" y="117"/>
                    </a:lnTo>
                    <a:close/>
                  </a:path>
                </a:pathLst>
              </a:custGeom>
              <a:solidFill>
                <a:srgbClr val="B79B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20" name="Freeform 148"/>
              <p:cNvSpPr>
                <a:spLocks/>
              </p:cNvSpPr>
              <p:nvPr/>
            </p:nvSpPr>
            <p:spPr bwMode="auto">
              <a:xfrm>
                <a:off x="7005638" y="3719513"/>
                <a:ext cx="296863" cy="377825"/>
              </a:xfrm>
              <a:custGeom>
                <a:avLst/>
                <a:gdLst/>
                <a:ahLst/>
                <a:cxnLst>
                  <a:cxn ang="0">
                    <a:pos x="37" y="117"/>
                  </a:cxn>
                  <a:cxn ang="0">
                    <a:pos x="78" y="105"/>
                  </a:cxn>
                  <a:cxn ang="0">
                    <a:pos x="121" y="94"/>
                  </a:cxn>
                  <a:cxn ang="0">
                    <a:pos x="164" y="83"/>
                  </a:cxn>
                  <a:cxn ang="0">
                    <a:pos x="208" y="73"/>
                  </a:cxn>
                  <a:cxn ang="0">
                    <a:pos x="252" y="63"/>
                  </a:cxn>
                  <a:cxn ang="0">
                    <a:pos x="297" y="55"/>
                  </a:cxn>
                  <a:cxn ang="0">
                    <a:pos x="343" y="45"/>
                  </a:cxn>
                  <a:cxn ang="0">
                    <a:pos x="388" y="38"/>
                  </a:cxn>
                  <a:cxn ang="0">
                    <a:pos x="433" y="31"/>
                  </a:cxn>
                  <a:cxn ang="0">
                    <a:pos x="479" y="24"/>
                  </a:cxn>
                  <a:cxn ang="0">
                    <a:pos x="524" y="18"/>
                  </a:cxn>
                  <a:cxn ang="0">
                    <a:pos x="569" y="14"/>
                  </a:cxn>
                  <a:cxn ang="0">
                    <a:pos x="614" y="9"/>
                  </a:cxn>
                  <a:cxn ang="0">
                    <a:pos x="658" y="5"/>
                  </a:cxn>
                  <a:cxn ang="0">
                    <a:pos x="703" y="3"/>
                  </a:cxn>
                  <a:cxn ang="0">
                    <a:pos x="745" y="0"/>
                  </a:cxn>
                  <a:cxn ang="0">
                    <a:pos x="733" y="230"/>
                  </a:cxn>
                  <a:cxn ang="0">
                    <a:pos x="724" y="454"/>
                  </a:cxn>
                  <a:cxn ang="0">
                    <a:pos x="719" y="679"/>
                  </a:cxn>
                  <a:cxn ang="0">
                    <a:pos x="724" y="908"/>
                  </a:cxn>
                  <a:cxn ang="0">
                    <a:pos x="692" y="916"/>
                  </a:cxn>
                  <a:cxn ang="0">
                    <a:pos x="656" y="923"/>
                  </a:cxn>
                  <a:cxn ang="0">
                    <a:pos x="616" y="929"/>
                  </a:cxn>
                  <a:cxn ang="0">
                    <a:pos x="574" y="936"/>
                  </a:cxn>
                  <a:cxn ang="0">
                    <a:pos x="527" y="941"/>
                  </a:cxn>
                  <a:cxn ang="0">
                    <a:pos x="480" y="946"/>
                  </a:cxn>
                  <a:cxn ang="0">
                    <a:pos x="432" y="949"/>
                  </a:cxn>
                  <a:cxn ang="0">
                    <a:pos x="382" y="951"/>
                  </a:cxn>
                  <a:cxn ang="0">
                    <a:pos x="332" y="953"/>
                  </a:cxn>
                  <a:cxn ang="0">
                    <a:pos x="283" y="953"/>
                  </a:cxn>
                  <a:cxn ang="0">
                    <a:pos x="234" y="951"/>
                  </a:cxn>
                  <a:cxn ang="0">
                    <a:pos x="188" y="948"/>
                  </a:cxn>
                  <a:cxn ang="0">
                    <a:pos x="143" y="943"/>
                  </a:cxn>
                  <a:cxn ang="0">
                    <a:pos x="102" y="937"/>
                  </a:cxn>
                  <a:cxn ang="0">
                    <a:pos x="64" y="929"/>
                  </a:cxn>
                  <a:cxn ang="0">
                    <a:pos x="31" y="920"/>
                  </a:cxn>
                  <a:cxn ang="0">
                    <a:pos x="16" y="819"/>
                  </a:cxn>
                  <a:cxn ang="0">
                    <a:pos x="6" y="721"/>
                  </a:cxn>
                  <a:cxn ang="0">
                    <a:pos x="1" y="622"/>
                  </a:cxn>
                  <a:cxn ang="0">
                    <a:pos x="0" y="524"/>
                  </a:cxn>
                  <a:cxn ang="0">
                    <a:pos x="3" y="426"/>
                  </a:cxn>
                  <a:cxn ang="0">
                    <a:pos x="11" y="325"/>
                  </a:cxn>
                  <a:cxn ang="0">
                    <a:pos x="21" y="223"/>
                  </a:cxn>
                  <a:cxn ang="0">
                    <a:pos x="37" y="117"/>
                  </a:cxn>
                </a:cxnLst>
                <a:rect l="0" t="0" r="r" b="b"/>
                <a:pathLst>
                  <a:path w="745" h="953">
                    <a:moveTo>
                      <a:pt x="37" y="117"/>
                    </a:moveTo>
                    <a:lnTo>
                      <a:pt x="78" y="105"/>
                    </a:lnTo>
                    <a:lnTo>
                      <a:pt x="121" y="94"/>
                    </a:lnTo>
                    <a:lnTo>
                      <a:pt x="164" y="83"/>
                    </a:lnTo>
                    <a:lnTo>
                      <a:pt x="208" y="73"/>
                    </a:lnTo>
                    <a:lnTo>
                      <a:pt x="252" y="63"/>
                    </a:lnTo>
                    <a:lnTo>
                      <a:pt x="297" y="55"/>
                    </a:lnTo>
                    <a:lnTo>
                      <a:pt x="343" y="45"/>
                    </a:lnTo>
                    <a:lnTo>
                      <a:pt x="388" y="38"/>
                    </a:lnTo>
                    <a:lnTo>
                      <a:pt x="433" y="31"/>
                    </a:lnTo>
                    <a:lnTo>
                      <a:pt x="479" y="24"/>
                    </a:lnTo>
                    <a:lnTo>
                      <a:pt x="524" y="18"/>
                    </a:lnTo>
                    <a:lnTo>
                      <a:pt x="569" y="14"/>
                    </a:lnTo>
                    <a:lnTo>
                      <a:pt x="614" y="9"/>
                    </a:lnTo>
                    <a:lnTo>
                      <a:pt x="658" y="5"/>
                    </a:lnTo>
                    <a:lnTo>
                      <a:pt x="703" y="3"/>
                    </a:lnTo>
                    <a:lnTo>
                      <a:pt x="745" y="0"/>
                    </a:lnTo>
                    <a:lnTo>
                      <a:pt x="733" y="230"/>
                    </a:lnTo>
                    <a:lnTo>
                      <a:pt x="724" y="454"/>
                    </a:lnTo>
                    <a:lnTo>
                      <a:pt x="719" y="679"/>
                    </a:lnTo>
                    <a:lnTo>
                      <a:pt x="724" y="908"/>
                    </a:lnTo>
                    <a:lnTo>
                      <a:pt x="692" y="916"/>
                    </a:lnTo>
                    <a:lnTo>
                      <a:pt x="656" y="923"/>
                    </a:lnTo>
                    <a:lnTo>
                      <a:pt x="616" y="929"/>
                    </a:lnTo>
                    <a:lnTo>
                      <a:pt x="574" y="936"/>
                    </a:lnTo>
                    <a:lnTo>
                      <a:pt x="527" y="941"/>
                    </a:lnTo>
                    <a:lnTo>
                      <a:pt x="480" y="946"/>
                    </a:lnTo>
                    <a:lnTo>
                      <a:pt x="432" y="949"/>
                    </a:lnTo>
                    <a:lnTo>
                      <a:pt x="382" y="951"/>
                    </a:lnTo>
                    <a:lnTo>
                      <a:pt x="332" y="953"/>
                    </a:lnTo>
                    <a:lnTo>
                      <a:pt x="283" y="953"/>
                    </a:lnTo>
                    <a:lnTo>
                      <a:pt x="234" y="951"/>
                    </a:lnTo>
                    <a:lnTo>
                      <a:pt x="188" y="948"/>
                    </a:lnTo>
                    <a:lnTo>
                      <a:pt x="143" y="943"/>
                    </a:lnTo>
                    <a:lnTo>
                      <a:pt x="102" y="937"/>
                    </a:lnTo>
                    <a:lnTo>
                      <a:pt x="64" y="929"/>
                    </a:lnTo>
                    <a:lnTo>
                      <a:pt x="31" y="920"/>
                    </a:lnTo>
                    <a:lnTo>
                      <a:pt x="16" y="819"/>
                    </a:lnTo>
                    <a:lnTo>
                      <a:pt x="6" y="721"/>
                    </a:lnTo>
                    <a:lnTo>
                      <a:pt x="1" y="622"/>
                    </a:lnTo>
                    <a:lnTo>
                      <a:pt x="0" y="524"/>
                    </a:lnTo>
                    <a:lnTo>
                      <a:pt x="3" y="426"/>
                    </a:lnTo>
                    <a:lnTo>
                      <a:pt x="11" y="325"/>
                    </a:lnTo>
                    <a:lnTo>
                      <a:pt x="21" y="223"/>
                    </a:lnTo>
                    <a:lnTo>
                      <a:pt x="37" y="117"/>
                    </a:lnTo>
                    <a:close/>
                  </a:path>
                </a:pathLst>
              </a:custGeom>
              <a:solidFill>
                <a:srgbClr val="BCA08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21" name="Freeform 149"/>
              <p:cNvSpPr>
                <a:spLocks/>
              </p:cNvSpPr>
              <p:nvPr/>
            </p:nvSpPr>
            <p:spPr bwMode="auto">
              <a:xfrm>
                <a:off x="7007225" y="3721100"/>
                <a:ext cx="287338" cy="361950"/>
              </a:xfrm>
              <a:custGeom>
                <a:avLst/>
                <a:gdLst/>
                <a:ahLst/>
                <a:cxnLst>
                  <a:cxn ang="0">
                    <a:pos x="35" y="115"/>
                  </a:cxn>
                  <a:cxn ang="0">
                    <a:pos x="75" y="103"/>
                  </a:cxn>
                  <a:cxn ang="0">
                    <a:pos x="116" y="92"/>
                  </a:cxn>
                  <a:cxn ang="0">
                    <a:pos x="158" y="82"/>
                  </a:cxn>
                  <a:cxn ang="0">
                    <a:pos x="201" y="72"/>
                  </a:cxn>
                  <a:cxn ang="0">
                    <a:pos x="244" y="63"/>
                  </a:cxn>
                  <a:cxn ang="0">
                    <a:pos x="288" y="53"/>
                  </a:cxn>
                  <a:cxn ang="0">
                    <a:pos x="333" y="45"/>
                  </a:cxn>
                  <a:cxn ang="0">
                    <a:pos x="376" y="38"/>
                  </a:cxn>
                  <a:cxn ang="0">
                    <a:pos x="421" y="31"/>
                  </a:cxn>
                  <a:cxn ang="0">
                    <a:pos x="465" y="24"/>
                  </a:cxn>
                  <a:cxn ang="0">
                    <a:pos x="510" y="18"/>
                  </a:cxn>
                  <a:cxn ang="0">
                    <a:pos x="554" y="13"/>
                  </a:cxn>
                  <a:cxn ang="0">
                    <a:pos x="598" y="8"/>
                  </a:cxn>
                  <a:cxn ang="0">
                    <a:pos x="640" y="5"/>
                  </a:cxn>
                  <a:cxn ang="0">
                    <a:pos x="683" y="2"/>
                  </a:cxn>
                  <a:cxn ang="0">
                    <a:pos x="724" y="0"/>
                  </a:cxn>
                  <a:cxn ang="0">
                    <a:pos x="712" y="219"/>
                  </a:cxn>
                  <a:cxn ang="0">
                    <a:pos x="703" y="432"/>
                  </a:cxn>
                  <a:cxn ang="0">
                    <a:pos x="698" y="645"/>
                  </a:cxn>
                  <a:cxn ang="0">
                    <a:pos x="702" y="864"/>
                  </a:cxn>
                  <a:cxn ang="0">
                    <a:pos x="671" y="872"/>
                  </a:cxn>
                  <a:cxn ang="0">
                    <a:pos x="637" y="880"/>
                  </a:cxn>
                  <a:cxn ang="0">
                    <a:pos x="598" y="887"/>
                  </a:cxn>
                  <a:cxn ang="0">
                    <a:pos x="556" y="893"/>
                  </a:cxn>
                  <a:cxn ang="0">
                    <a:pos x="511" y="899"/>
                  </a:cxn>
                  <a:cxn ang="0">
                    <a:pos x="465" y="903"/>
                  </a:cxn>
                  <a:cxn ang="0">
                    <a:pos x="418" y="907"/>
                  </a:cxn>
                  <a:cxn ang="0">
                    <a:pos x="369" y="911"/>
                  </a:cxn>
                  <a:cxn ang="0">
                    <a:pos x="321" y="912"/>
                  </a:cxn>
                  <a:cxn ang="0">
                    <a:pos x="273" y="913"/>
                  </a:cxn>
                  <a:cxn ang="0">
                    <a:pos x="226" y="912"/>
                  </a:cxn>
                  <a:cxn ang="0">
                    <a:pos x="181" y="909"/>
                  </a:cxn>
                  <a:cxn ang="0">
                    <a:pos x="139" y="906"/>
                  </a:cxn>
                  <a:cxn ang="0">
                    <a:pos x="98" y="900"/>
                  </a:cxn>
                  <a:cxn ang="0">
                    <a:pos x="62" y="893"/>
                  </a:cxn>
                  <a:cxn ang="0">
                    <a:pos x="30" y="883"/>
                  </a:cxn>
                  <a:cxn ang="0">
                    <a:pos x="16" y="787"/>
                  </a:cxn>
                  <a:cxn ang="0">
                    <a:pos x="6" y="693"/>
                  </a:cxn>
                  <a:cxn ang="0">
                    <a:pos x="1" y="598"/>
                  </a:cxn>
                  <a:cxn ang="0">
                    <a:pos x="0" y="504"/>
                  </a:cxn>
                  <a:cxn ang="0">
                    <a:pos x="3" y="411"/>
                  </a:cxn>
                  <a:cxn ang="0">
                    <a:pos x="10" y="315"/>
                  </a:cxn>
                  <a:cxn ang="0">
                    <a:pos x="20" y="217"/>
                  </a:cxn>
                  <a:cxn ang="0">
                    <a:pos x="35" y="115"/>
                  </a:cxn>
                </a:cxnLst>
                <a:rect l="0" t="0" r="r" b="b"/>
                <a:pathLst>
                  <a:path w="724" h="913">
                    <a:moveTo>
                      <a:pt x="35" y="115"/>
                    </a:moveTo>
                    <a:lnTo>
                      <a:pt x="75" y="103"/>
                    </a:lnTo>
                    <a:lnTo>
                      <a:pt x="116" y="92"/>
                    </a:lnTo>
                    <a:lnTo>
                      <a:pt x="158" y="82"/>
                    </a:lnTo>
                    <a:lnTo>
                      <a:pt x="201" y="72"/>
                    </a:lnTo>
                    <a:lnTo>
                      <a:pt x="244" y="63"/>
                    </a:lnTo>
                    <a:lnTo>
                      <a:pt x="288" y="53"/>
                    </a:lnTo>
                    <a:lnTo>
                      <a:pt x="333" y="45"/>
                    </a:lnTo>
                    <a:lnTo>
                      <a:pt x="376" y="38"/>
                    </a:lnTo>
                    <a:lnTo>
                      <a:pt x="421" y="31"/>
                    </a:lnTo>
                    <a:lnTo>
                      <a:pt x="465" y="24"/>
                    </a:lnTo>
                    <a:lnTo>
                      <a:pt x="510" y="18"/>
                    </a:lnTo>
                    <a:lnTo>
                      <a:pt x="554" y="13"/>
                    </a:lnTo>
                    <a:lnTo>
                      <a:pt x="598" y="8"/>
                    </a:lnTo>
                    <a:lnTo>
                      <a:pt x="640" y="5"/>
                    </a:lnTo>
                    <a:lnTo>
                      <a:pt x="683" y="2"/>
                    </a:lnTo>
                    <a:lnTo>
                      <a:pt x="724" y="0"/>
                    </a:lnTo>
                    <a:lnTo>
                      <a:pt x="712" y="219"/>
                    </a:lnTo>
                    <a:lnTo>
                      <a:pt x="703" y="432"/>
                    </a:lnTo>
                    <a:lnTo>
                      <a:pt x="698" y="645"/>
                    </a:lnTo>
                    <a:lnTo>
                      <a:pt x="702" y="864"/>
                    </a:lnTo>
                    <a:lnTo>
                      <a:pt x="671" y="872"/>
                    </a:lnTo>
                    <a:lnTo>
                      <a:pt x="637" y="880"/>
                    </a:lnTo>
                    <a:lnTo>
                      <a:pt x="598" y="887"/>
                    </a:lnTo>
                    <a:lnTo>
                      <a:pt x="556" y="893"/>
                    </a:lnTo>
                    <a:lnTo>
                      <a:pt x="511" y="899"/>
                    </a:lnTo>
                    <a:lnTo>
                      <a:pt x="465" y="903"/>
                    </a:lnTo>
                    <a:lnTo>
                      <a:pt x="418" y="907"/>
                    </a:lnTo>
                    <a:lnTo>
                      <a:pt x="369" y="911"/>
                    </a:lnTo>
                    <a:lnTo>
                      <a:pt x="321" y="912"/>
                    </a:lnTo>
                    <a:lnTo>
                      <a:pt x="273" y="913"/>
                    </a:lnTo>
                    <a:lnTo>
                      <a:pt x="226" y="912"/>
                    </a:lnTo>
                    <a:lnTo>
                      <a:pt x="181" y="909"/>
                    </a:lnTo>
                    <a:lnTo>
                      <a:pt x="139" y="906"/>
                    </a:lnTo>
                    <a:lnTo>
                      <a:pt x="98" y="900"/>
                    </a:lnTo>
                    <a:lnTo>
                      <a:pt x="62" y="893"/>
                    </a:lnTo>
                    <a:lnTo>
                      <a:pt x="30" y="883"/>
                    </a:lnTo>
                    <a:lnTo>
                      <a:pt x="16" y="787"/>
                    </a:lnTo>
                    <a:lnTo>
                      <a:pt x="6" y="693"/>
                    </a:lnTo>
                    <a:lnTo>
                      <a:pt x="1" y="598"/>
                    </a:lnTo>
                    <a:lnTo>
                      <a:pt x="0" y="504"/>
                    </a:lnTo>
                    <a:lnTo>
                      <a:pt x="3" y="411"/>
                    </a:lnTo>
                    <a:lnTo>
                      <a:pt x="10" y="315"/>
                    </a:lnTo>
                    <a:lnTo>
                      <a:pt x="20" y="217"/>
                    </a:lnTo>
                    <a:lnTo>
                      <a:pt x="35" y="115"/>
                    </a:lnTo>
                    <a:close/>
                  </a:path>
                </a:pathLst>
              </a:custGeom>
              <a:solidFill>
                <a:srgbClr val="C1A5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22" name="Freeform 150"/>
              <p:cNvSpPr>
                <a:spLocks/>
              </p:cNvSpPr>
              <p:nvPr/>
            </p:nvSpPr>
            <p:spPr bwMode="auto">
              <a:xfrm>
                <a:off x="7008813" y="3722688"/>
                <a:ext cx="277813" cy="346075"/>
              </a:xfrm>
              <a:custGeom>
                <a:avLst/>
                <a:gdLst/>
                <a:ahLst/>
                <a:cxnLst>
                  <a:cxn ang="0">
                    <a:pos x="32" y="114"/>
                  </a:cxn>
                  <a:cxn ang="0">
                    <a:pos x="71" y="103"/>
                  </a:cxn>
                  <a:cxn ang="0">
                    <a:pos x="110" y="93"/>
                  </a:cxn>
                  <a:cxn ang="0">
                    <a:pos x="151" y="82"/>
                  </a:cxn>
                  <a:cxn ang="0">
                    <a:pos x="193" y="72"/>
                  </a:cxn>
                  <a:cxn ang="0">
                    <a:pos x="235" y="63"/>
                  </a:cxn>
                  <a:cxn ang="0">
                    <a:pos x="278" y="54"/>
                  </a:cxn>
                  <a:cxn ang="0">
                    <a:pos x="320" y="45"/>
                  </a:cxn>
                  <a:cxn ang="0">
                    <a:pos x="364" y="37"/>
                  </a:cxn>
                  <a:cxn ang="0">
                    <a:pos x="408" y="30"/>
                  </a:cxn>
                  <a:cxn ang="0">
                    <a:pos x="452" y="24"/>
                  </a:cxn>
                  <a:cxn ang="0">
                    <a:pos x="494" y="18"/>
                  </a:cxn>
                  <a:cxn ang="0">
                    <a:pos x="537" y="12"/>
                  </a:cxn>
                  <a:cxn ang="0">
                    <a:pos x="579" y="9"/>
                  </a:cxn>
                  <a:cxn ang="0">
                    <a:pos x="621" y="5"/>
                  </a:cxn>
                  <a:cxn ang="0">
                    <a:pos x="662" y="3"/>
                  </a:cxn>
                  <a:cxn ang="0">
                    <a:pos x="701" y="0"/>
                  </a:cxn>
                  <a:cxn ang="0">
                    <a:pos x="691" y="209"/>
                  </a:cxn>
                  <a:cxn ang="0">
                    <a:pos x="680" y="410"/>
                  </a:cxn>
                  <a:cxn ang="0">
                    <a:pos x="675" y="613"/>
                  </a:cxn>
                  <a:cxn ang="0">
                    <a:pos x="680" y="821"/>
                  </a:cxn>
                  <a:cxn ang="0">
                    <a:pos x="650" y="828"/>
                  </a:cxn>
                  <a:cxn ang="0">
                    <a:pos x="616" y="836"/>
                  </a:cxn>
                  <a:cxn ang="0">
                    <a:pos x="578" y="843"/>
                  </a:cxn>
                  <a:cxn ang="0">
                    <a:pos x="538" y="849"/>
                  </a:cxn>
                  <a:cxn ang="0">
                    <a:pos x="494" y="855"/>
                  </a:cxn>
                  <a:cxn ang="0">
                    <a:pos x="449" y="861"/>
                  </a:cxn>
                  <a:cxn ang="0">
                    <a:pos x="403" y="866"/>
                  </a:cxn>
                  <a:cxn ang="0">
                    <a:pos x="357" y="870"/>
                  </a:cxn>
                  <a:cxn ang="0">
                    <a:pos x="310" y="872"/>
                  </a:cxn>
                  <a:cxn ang="0">
                    <a:pos x="264" y="873"/>
                  </a:cxn>
                  <a:cxn ang="0">
                    <a:pos x="217" y="873"/>
                  </a:cxn>
                  <a:cxn ang="0">
                    <a:pos x="174" y="872"/>
                  </a:cxn>
                  <a:cxn ang="0">
                    <a:pos x="132" y="870"/>
                  </a:cxn>
                  <a:cxn ang="0">
                    <a:pos x="93" y="864"/>
                  </a:cxn>
                  <a:cxn ang="0">
                    <a:pos x="59" y="858"/>
                  </a:cxn>
                  <a:cxn ang="0">
                    <a:pos x="27" y="848"/>
                  </a:cxn>
                  <a:cxn ang="0">
                    <a:pos x="14" y="756"/>
                  </a:cxn>
                  <a:cxn ang="0">
                    <a:pos x="6" y="666"/>
                  </a:cxn>
                  <a:cxn ang="0">
                    <a:pos x="0" y="576"/>
                  </a:cxn>
                  <a:cxn ang="0">
                    <a:pos x="0" y="486"/>
                  </a:cxn>
                  <a:cxn ang="0">
                    <a:pos x="2" y="396"/>
                  </a:cxn>
                  <a:cxn ang="0">
                    <a:pos x="8" y="305"/>
                  </a:cxn>
                  <a:cxn ang="0">
                    <a:pos x="19" y="211"/>
                  </a:cxn>
                  <a:cxn ang="0">
                    <a:pos x="32" y="114"/>
                  </a:cxn>
                </a:cxnLst>
                <a:rect l="0" t="0" r="r" b="b"/>
                <a:pathLst>
                  <a:path w="701" h="873">
                    <a:moveTo>
                      <a:pt x="32" y="114"/>
                    </a:moveTo>
                    <a:lnTo>
                      <a:pt x="71" y="103"/>
                    </a:lnTo>
                    <a:lnTo>
                      <a:pt x="110" y="93"/>
                    </a:lnTo>
                    <a:lnTo>
                      <a:pt x="151" y="82"/>
                    </a:lnTo>
                    <a:lnTo>
                      <a:pt x="193" y="72"/>
                    </a:lnTo>
                    <a:lnTo>
                      <a:pt x="235" y="63"/>
                    </a:lnTo>
                    <a:lnTo>
                      <a:pt x="278" y="54"/>
                    </a:lnTo>
                    <a:lnTo>
                      <a:pt x="320" y="45"/>
                    </a:lnTo>
                    <a:lnTo>
                      <a:pt x="364" y="37"/>
                    </a:lnTo>
                    <a:lnTo>
                      <a:pt x="408" y="30"/>
                    </a:lnTo>
                    <a:lnTo>
                      <a:pt x="452" y="24"/>
                    </a:lnTo>
                    <a:lnTo>
                      <a:pt x="494" y="18"/>
                    </a:lnTo>
                    <a:lnTo>
                      <a:pt x="537" y="12"/>
                    </a:lnTo>
                    <a:lnTo>
                      <a:pt x="579" y="9"/>
                    </a:lnTo>
                    <a:lnTo>
                      <a:pt x="621" y="5"/>
                    </a:lnTo>
                    <a:lnTo>
                      <a:pt x="662" y="3"/>
                    </a:lnTo>
                    <a:lnTo>
                      <a:pt x="701" y="0"/>
                    </a:lnTo>
                    <a:lnTo>
                      <a:pt x="691" y="209"/>
                    </a:lnTo>
                    <a:lnTo>
                      <a:pt x="680" y="410"/>
                    </a:lnTo>
                    <a:lnTo>
                      <a:pt x="675" y="613"/>
                    </a:lnTo>
                    <a:lnTo>
                      <a:pt x="680" y="821"/>
                    </a:lnTo>
                    <a:lnTo>
                      <a:pt x="650" y="828"/>
                    </a:lnTo>
                    <a:lnTo>
                      <a:pt x="616" y="836"/>
                    </a:lnTo>
                    <a:lnTo>
                      <a:pt x="578" y="843"/>
                    </a:lnTo>
                    <a:lnTo>
                      <a:pt x="538" y="849"/>
                    </a:lnTo>
                    <a:lnTo>
                      <a:pt x="494" y="855"/>
                    </a:lnTo>
                    <a:lnTo>
                      <a:pt x="449" y="861"/>
                    </a:lnTo>
                    <a:lnTo>
                      <a:pt x="403" y="866"/>
                    </a:lnTo>
                    <a:lnTo>
                      <a:pt x="357" y="870"/>
                    </a:lnTo>
                    <a:lnTo>
                      <a:pt x="310" y="872"/>
                    </a:lnTo>
                    <a:lnTo>
                      <a:pt x="264" y="873"/>
                    </a:lnTo>
                    <a:lnTo>
                      <a:pt x="217" y="873"/>
                    </a:lnTo>
                    <a:lnTo>
                      <a:pt x="174" y="872"/>
                    </a:lnTo>
                    <a:lnTo>
                      <a:pt x="132" y="870"/>
                    </a:lnTo>
                    <a:lnTo>
                      <a:pt x="93" y="864"/>
                    </a:lnTo>
                    <a:lnTo>
                      <a:pt x="59" y="858"/>
                    </a:lnTo>
                    <a:lnTo>
                      <a:pt x="27" y="848"/>
                    </a:lnTo>
                    <a:lnTo>
                      <a:pt x="14" y="756"/>
                    </a:lnTo>
                    <a:lnTo>
                      <a:pt x="6" y="666"/>
                    </a:lnTo>
                    <a:lnTo>
                      <a:pt x="0" y="576"/>
                    </a:lnTo>
                    <a:lnTo>
                      <a:pt x="0" y="486"/>
                    </a:lnTo>
                    <a:lnTo>
                      <a:pt x="2" y="396"/>
                    </a:lnTo>
                    <a:lnTo>
                      <a:pt x="8" y="305"/>
                    </a:lnTo>
                    <a:lnTo>
                      <a:pt x="19" y="211"/>
                    </a:lnTo>
                    <a:lnTo>
                      <a:pt x="32" y="114"/>
                    </a:lnTo>
                    <a:close/>
                  </a:path>
                </a:pathLst>
              </a:custGeom>
              <a:solidFill>
                <a:srgbClr val="C4A8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23" name="Freeform 151"/>
              <p:cNvSpPr>
                <a:spLocks/>
              </p:cNvSpPr>
              <p:nvPr/>
            </p:nvSpPr>
            <p:spPr bwMode="auto">
              <a:xfrm>
                <a:off x="7008813" y="3722688"/>
                <a:ext cx="271463" cy="331787"/>
              </a:xfrm>
              <a:custGeom>
                <a:avLst/>
                <a:gdLst/>
                <a:ahLst/>
                <a:cxnLst>
                  <a:cxn ang="0">
                    <a:pos x="32" y="112"/>
                  </a:cxn>
                  <a:cxn ang="0">
                    <a:pos x="69" y="101"/>
                  </a:cxn>
                  <a:cxn ang="0">
                    <a:pos x="108" y="91"/>
                  </a:cxn>
                  <a:cxn ang="0">
                    <a:pos x="147" y="81"/>
                  </a:cxn>
                  <a:cxn ang="0">
                    <a:pos x="187" y="71"/>
                  </a:cxn>
                  <a:cxn ang="0">
                    <a:pos x="228" y="61"/>
                  </a:cxn>
                  <a:cxn ang="0">
                    <a:pos x="270" y="53"/>
                  </a:cxn>
                  <a:cxn ang="0">
                    <a:pos x="312" y="45"/>
                  </a:cxn>
                  <a:cxn ang="0">
                    <a:pos x="355" y="36"/>
                  </a:cxn>
                  <a:cxn ang="0">
                    <a:pos x="397" y="29"/>
                  </a:cxn>
                  <a:cxn ang="0">
                    <a:pos x="440" y="23"/>
                  </a:cxn>
                  <a:cxn ang="0">
                    <a:pos x="481" y="17"/>
                  </a:cxn>
                  <a:cxn ang="0">
                    <a:pos x="524" y="11"/>
                  </a:cxn>
                  <a:cxn ang="0">
                    <a:pos x="564" y="8"/>
                  </a:cxn>
                  <a:cxn ang="0">
                    <a:pos x="606" y="4"/>
                  </a:cxn>
                  <a:cxn ang="0">
                    <a:pos x="645" y="2"/>
                  </a:cxn>
                  <a:cxn ang="0">
                    <a:pos x="683" y="0"/>
                  </a:cxn>
                  <a:cxn ang="0">
                    <a:pos x="677" y="100"/>
                  </a:cxn>
                  <a:cxn ang="0">
                    <a:pos x="671" y="197"/>
                  </a:cxn>
                  <a:cxn ang="0">
                    <a:pos x="665" y="293"/>
                  </a:cxn>
                  <a:cxn ang="0">
                    <a:pos x="660" y="388"/>
                  </a:cxn>
                  <a:cxn ang="0">
                    <a:pos x="656" y="484"/>
                  </a:cxn>
                  <a:cxn ang="0">
                    <a:pos x="654" y="580"/>
                  </a:cxn>
                  <a:cxn ang="0">
                    <a:pos x="654" y="677"/>
                  </a:cxn>
                  <a:cxn ang="0">
                    <a:pos x="658" y="778"/>
                  </a:cxn>
                  <a:cxn ang="0">
                    <a:pos x="629" y="785"/>
                  </a:cxn>
                  <a:cxn ang="0">
                    <a:pos x="596" y="792"/>
                  </a:cxn>
                  <a:cxn ang="0">
                    <a:pos x="559" y="799"/>
                  </a:cxn>
                  <a:cxn ang="0">
                    <a:pos x="520" y="806"/>
                  </a:cxn>
                  <a:cxn ang="0">
                    <a:pos x="479" y="813"/>
                  </a:cxn>
                  <a:cxn ang="0">
                    <a:pos x="435" y="819"/>
                  </a:cxn>
                  <a:cxn ang="0">
                    <a:pos x="390" y="824"/>
                  </a:cxn>
                  <a:cxn ang="0">
                    <a:pos x="345" y="829"/>
                  </a:cxn>
                  <a:cxn ang="0">
                    <a:pos x="300" y="832"/>
                  </a:cxn>
                  <a:cxn ang="0">
                    <a:pos x="255" y="835"/>
                  </a:cxn>
                  <a:cxn ang="0">
                    <a:pos x="212" y="835"/>
                  </a:cxn>
                  <a:cxn ang="0">
                    <a:pos x="169" y="835"/>
                  </a:cxn>
                  <a:cxn ang="0">
                    <a:pos x="129" y="831"/>
                  </a:cxn>
                  <a:cxn ang="0">
                    <a:pos x="91" y="827"/>
                  </a:cxn>
                  <a:cxn ang="0">
                    <a:pos x="58" y="820"/>
                  </a:cxn>
                  <a:cxn ang="0">
                    <a:pos x="27" y="812"/>
                  </a:cxn>
                  <a:cxn ang="0">
                    <a:pos x="14" y="724"/>
                  </a:cxn>
                  <a:cxn ang="0">
                    <a:pos x="6" y="638"/>
                  </a:cxn>
                  <a:cxn ang="0">
                    <a:pos x="1" y="553"/>
                  </a:cxn>
                  <a:cxn ang="0">
                    <a:pos x="0" y="467"/>
                  </a:cxn>
                  <a:cxn ang="0">
                    <a:pos x="4" y="381"/>
                  </a:cxn>
                  <a:cxn ang="0">
                    <a:pos x="9" y="294"/>
                  </a:cxn>
                  <a:cxn ang="0">
                    <a:pos x="19" y="204"/>
                  </a:cxn>
                  <a:cxn ang="0">
                    <a:pos x="32" y="112"/>
                  </a:cxn>
                </a:cxnLst>
                <a:rect l="0" t="0" r="r" b="b"/>
                <a:pathLst>
                  <a:path w="683" h="835">
                    <a:moveTo>
                      <a:pt x="32" y="112"/>
                    </a:moveTo>
                    <a:lnTo>
                      <a:pt x="69" y="101"/>
                    </a:lnTo>
                    <a:lnTo>
                      <a:pt x="108" y="91"/>
                    </a:lnTo>
                    <a:lnTo>
                      <a:pt x="147" y="81"/>
                    </a:lnTo>
                    <a:lnTo>
                      <a:pt x="187" y="71"/>
                    </a:lnTo>
                    <a:lnTo>
                      <a:pt x="228" y="61"/>
                    </a:lnTo>
                    <a:lnTo>
                      <a:pt x="270" y="53"/>
                    </a:lnTo>
                    <a:lnTo>
                      <a:pt x="312" y="45"/>
                    </a:lnTo>
                    <a:lnTo>
                      <a:pt x="355" y="36"/>
                    </a:lnTo>
                    <a:lnTo>
                      <a:pt x="397" y="29"/>
                    </a:lnTo>
                    <a:lnTo>
                      <a:pt x="440" y="23"/>
                    </a:lnTo>
                    <a:lnTo>
                      <a:pt x="481" y="17"/>
                    </a:lnTo>
                    <a:lnTo>
                      <a:pt x="524" y="11"/>
                    </a:lnTo>
                    <a:lnTo>
                      <a:pt x="564" y="8"/>
                    </a:lnTo>
                    <a:lnTo>
                      <a:pt x="606" y="4"/>
                    </a:lnTo>
                    <a:lnTo>
                      <a:pt x="645" y="2"/>
                    </a:lnTo>
                    <a:lnTo>
                      <a:pt x="683" y="0"/>
                    </a:lnTo>
                    <a:lnTo>
                      <a:pt x="677" y="100"/>
                    </a:lnTo>
                    <a:lnTo>
                      <a:pt x="671" y="197"/>
                    </a:lnTo>
                    <a:lnTo>
                      <a:pt x="665" y="293"/>
                    </a:lnTo>
                    <a:lnTo>
                      <a:pt x="660" y="388"/>
                    </a:lnTo>
                    <a:lnTo>
                      <a:pt x="656" y="484"/>
                    </a:lnTo>
                    <a:lnTo>
                      <a:pt x="654" y="580"/>
                    </a:lnTo>
                    <a:lnTo>
                      <a:pt x="654" y="677"/>
                    </a:lnTo>
                    <a:lnTo>
                      <a:pt x="658" y="778"/>
                    </a:lnTo>
                    <a:lnTo>
                      <a:pt x="629" y="785"/>
                    </a:lnTo>
                    <a:lnTo>
                      <a:pt x="596" y="792"/>
                    </a:lnTo>
                    <a:lnTo>
                      <a:pt x="559" y="799"/>
                    </a:lnTo>
                    <a:lnTo>
                      <a:pt x="520" y="806"/>
                    </a:lnTo>
                    <a:lnTo>
                      <a:pt x="479" y="813"/>
                    </a:lnTo>
                    <a:lnTo>
                      <a:pt x="435" y="819"/>
                    </a:lnTo>
                    <a:lnTo>
                      <a:pt x="390" y="824"/>
                    </a:lnTo>
                    <a:lnTo>
                      <a:pt x="345" y="829"/>
                    </a:lnTo>
                    <a:lnTo>
                      <a:pt x="300" y="832"/>
                    </a:lnTo>
                    <a:lnTo>
                      <a:pt x="255" y="835"/>
                    </a:lnTo>
                    <a:lnTo>
                      <a:pt x="212" y="835"/>
                    </a:lnTo>
                    <a:lnTo>
                      <a:pt x="169" y="835"/>
                    </a:lnTo>
                    <a:lnTo>
                      <a:pt x="129" y="831"/>
                    </a:lnTo>
                    <a:lnTo>
                      <a:pt x="91" y="827"/>
                    </a:lnTo>
                    <a:lnTo>
                      <a:pt x="58" y="820"/>
                    </a:lnTo>
                    <a:lnTo>
                      <a:pt x="27" y="812"/>
                    </a:lnTo>
                    <a:lnTo>
                      <a:pt x="14" y="724"/>
                    </a:lnTo>
                    <a:lnTo>
                      <a:pt x="6" y="638"/>
                    </a:lnTo>
                    <a:lnTo>
                      <a:pt x="1" y="553"/>
                    </a:lnTo>
                    <a:lnTo>
                      <a:pt x="0" y="467"/>
                    </a:lnTo>
                    <a:lnTo>
                      <a:pt x="4" y="381"/>
                    </a:lnTo>
                    <a:lnTo>
                      <a:pt x="9" y="294"/>
                    </a:lnTo>
                    <a:lnTo>
                      <a:pt x="19" y="204"/>
                    </a:lnTo>
                    <a:lnTo>
                      <a:pt x="32" y="112"/>
                    </a:lnTo>
                    <a:close/>
                  </a:path>
                </a:pathLst>
              </a:custGeom>
              <a:solidFill>
                <a:srgbClr val="C9AD9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24" name="Freeform 152"/>
              <p:cNvSpPr>
                <a:spLocks/>
              </p:cNvSpPr>
              <p:nvPr/>
            </p:nvSpPr>
            <p:spPr bwMode="auto">
              <a:xfrm>
                <a:off x="7010400" y="3724275"/>
                <a:ext cx="261938" cy="315912"/>
              </a:xfrm>
              <a:custGeom>
                <a:avLst/>
                <a:gdLst/>
                <a:ahLst/>
                <a:cxnLst>
                  <a:cxn ang="0">
                    <a:pos x="29" y="111"/>
                  </a:cxn>
                  <a:cxn ang="0">
                    <a:pos x="65" y="101"/>
                  </a:cxn>
                  <a:cxn ang="0">
                    <a:pos x="101" y="91"/>
                  </a:cxn>
                  <a:cxn ang="0">
                    <a:pos x="139" y="80"/>
                  </a:cxn>
                  <a:cxn ang="0">
                    <a:pos x="178" y="71"/>
                  </a:cxn>
                  <a:cxn ang="0">
                    <a:pos x="218" y="63"/>
                  </a:cxn>
                  <a:cxn ang="0">
                    <a:pos x="260" y="53"/>
                  </a:cxn>
                  <a:cxn ang="0">
                    <a:pos x="300" y="45"/>
                  </a:cxn>
                  <a:cxn ang="0">
                    <a:pos x="343" y="38"/>
                  </a:cxn>
                  <a:cxn ang="0">
                    <a:pos x="384" y="31"/>
                  </a:cxn>
                  <a:cxn ang="0">
                    <a:pos x="425" y="24"/>
                  </a:cxn>
                  <a:cxn ang="0">
                    <a:pos x="467" y="18"/>
                  </a:cxn>
                  <a:cxn ang="0">
                    <a:pos x="507" y="13"/>
                  </a:cxn>
                  <a:cxn ang="0">
                    <a:pos x="547" y="8"/>
                  </a:cxn>
                  <a:cxn ang="0">
                    <a:pos x="586" y="5"/>
                  </a:cxn>
                  <a:cxn ang="0">
                    <a:pos x="623" y="2"/>
                  </a:cxn>
                  <a:cxn ang="0">
                    <a:pos x="660" y="0"/>
                  </a:cxn>
                  <a:cxn ang="0">
                    <a:pos x="654" y="95"/>
                  </a:cxn>
                  <a:cxn ang="0">
                    <a:pos x="648" y="187"/>
                  </a:cxn>
                  <a:cxn ang="0">
                    <a:pos x="642" y="277"/>
                  </a:cxn>
                  <a:cxn ang="0">
                    <a:pos x="637" y="367"/>
                  </a:cxn>
                  <a:cxn ang="0">
                    <a:pos x="634" y="457"/>
                  </a:cxn>
                  <a:cxn ang="0">
                    <a:pos x="631" y="547"/>
                  </a:cxn>
                  <a:cxn ang="0">
                    <a:pos x="631" y="639"/>
                  </a:cxn>
                  <a:cxn ang="0">
                    <a:pos x="634" y="734"/>
                  </a:cxn>
                  <a:cxn ang="0">
                    <a:pos x="605" y="741"/>
                  </a:cxn>
                  <a:cxn ang="0">
                    <a:pos x="574" y="748"/>
                  </a:cxn>
                  <a:cxn ang="0">
                    <a:pos x="539" y="756"/>
                  </a:cxn>
                  <a:cxn ang="0">
                    <a:pos x="501" y="764"/>
                  </a:cxn>
                  <a:cxn ang="0">
                    <a:pos x="461" y="771"/>
                  </a:cxn>
                  <a:cxn ang="0">
                    <a:pos x="418" y="777"/>
                  </a:cxn>
                  <a:cxn ang="0">
                    <a:pos x="376" y="783"/>
                  </a:cxn>
                  <a:cxn ang="0">
                    <a:pos x="332" y="788"/>
                  </a:cxn>
                  <a:cxn ang="0">
                    <a:pos x="288" y="792"/>
                  </a:cxn>
                  <a:cxn ang="0">
                    <a:pos x="244" y="795"/>
                  </a:cxn>
                  <a:cxn ang="0">
                    <a:pos x="202" y="796"/>
                  </a:cxn>
                  <a:cxn ang="0">
                    <a:pos x="162" y="796"/>
                  </a:cxn>
                  <a:cxn ang="0">
                    <a:pos x="123" y="793"/>
                  </a:cxn>
                  <a:cxn ang="0">
                    <a:pos x="86" y="790"/>
                  </a:cxn>
                  <a:cxn ang="0">
                    <a:pos x="54" y="784"/>
                  </a:cxn>
                  <a:cxn ang="0">
                    <a:pos x="24" y="776"/>
                  </a:cxn>
                  <a:cxn ang="0">
                    <a:pos x="13" y="693"/>
                  </a:cxn>
                  <a:cxn ang="0">
                    <a:pos x="4" y="610"/>
                  </a:cxn>
                  <a:cxn ang="0">
                    <a:pos x="0" y="529"/>
                  </a:cxn>
                  <a:cxn ang="0">
                    <a:pos x="0" y="449"/>
                  </a:cxn>
                  <a:cxn ang="0">
                    <a:pos x="2" y="367"/>
                  </a:cxn>
                  <a:cxn ang="0">
                    <a:pos x="8" y="284"/>
                  </a:cxn>
                  <a:cxn ang="0">
                    <a:pos x="17" y="199"/>
                  </a:cxn>
                  <a:cxn ang="0">
                    <a:pos x="29" y="111"/>
                  </a:cxn>
                </a:cxnLst>
                <a:rect l="0" t="0" r="r" b="b"/>
                <a:pathLst>
                  <a:path w="660" h="796">
                    <a:moveTo>
                      <a:pt x="29" y="111"/>
                    </a:moveTo>
                    <a:lnTo>
                      <a:pt x="65" y="101"/>
                    </a:lnTo>
                    <a:lnTo>
                      <a:pt x="101" y="91"/>
                    </a:lnTo>
                    <a:lnTo>
                      <a:pt x="139" y="80"/>
                    </a:lnTo>
                    <a:lnTo>
                      <a:pt x="178" y="71"/>
                    </a:lnTo>
                    <a:lnTo>
                      <a:pt x="218" y="63"/>
                    </a:lnTo>
                    <a:lnTo>
                      <a:pt x="260" y="53"/>
                    </a:lnTo>
                    <a:lnTo>
                      <a:pt x="300" y="45"/>
                    </a:lnTo>
                    <a:lnTo>
                      <a:pt x="343" y="38"/>
                    </a:lnTo>
                    <a:lnTo>
                      <a:pt x="384" y="31"/>
                    </a:lnTo>
                    <a:lnTo>
                      <a:pt x="425" y="24"/>
                    </a:lnTo>
                    <a:lnTo>
                      <a:pt x="467" y="18"/>
                    </a:lnTo>
                    <a:lnTo>
                      <a:pt x="507" y="13"/>
                    </a:lnTo>
                    <a:lnTo>
                      <a:pt x="547" y="8"/>
                    </a:lnTo>
                    <a:lnTo>
                      <a:pt x="586" y="5"/>
                    </a:lnTo>
                    <a:lnTo>
                      <a:pt x="623" y="2"/>
                    </a:lnTo>
                    <a:lnTo>
                      <a:pt x="660" y="0"/>
                    </a:lnTo>
                    <a:lnTo>
                      <a:pt x="654" y="95"/>
                    </a:lnTo>
                    <a:lnTo>
                      <a:pt x="648" y="187"/>
                    </a:lnTo>
                    <a:lnTo>
                      <a:pt x="642" y="277"/>
                    </a:lnTo>
                    <a:lnTo>
                      <a:pt x="637" y="367"/>
                    </a:lnTo>
                    <a:lnTo>
                      <a:pt x="634" y="457"/>
                    </a:lnTo>
                    <a:lnTo>
                      <a:pt x="631" y="547"/>
                    </a:lnTo>
                    <a:lnTo>
                      <a:pt x="631" y="639"/>
                    </a:lnTo>
                    <a:lnTo>
                      <a:pt x="634" y="734"/>
                    </a:lnTo>
                    <a:lnTo>
                      <a:pt x="605" y="741"/>
                    </a:lnTo>
                    <a:lnTo>
                      <a:pt x="574" y="748"/>
                    </a:lnTo>
                    <a:lnTo>
                      <a:pt x="539" y="756"/>
                    </a:lnTo>
                    <a:lnTo>
                      <a:pt x="501" y="764"/>
                    </a:lnTo>
                    <a:lnTo>
                      <a:pt x="461" y="771"/>
                    </a:lnTo>
                    <a:lnTo>
                      <a:pt x="418" y="777"/>
                    </a:lnTo>
                    <a:lnTo>
                      <a:pt x="376" y="783"/>
                    </a:lnTo>
                    <a:lnTo>
                      <a:pt x="332" y="788"/>
                    </a:lnTo>
                    <a:lnTo>
                      <a:pt x="288" y="792"/>
                    </a:lnTo>
                    <a:lnTo>
                      <a:pt x="244" y="795"/>
                    </a:lnTo>
                    <a:lnTo>
                      <a:pt x="202" y="796"/>
                    </a:lnTo>
                    <a:lnTo>
                      <a:pt x="162" y="796"/>
                    </a:lnTo>
                    <a:lnTo>
                      <a:pt x="123" y="793"/>
                    </a:lnTo>
                    <a:lnTo>
                      <a:pt x="86" y="790"/>
                    </a:lnTo>
                    <a:lnTo>
                      <a:pt x="54" y="784"/>
                    </a:lnTo>
                    <a:lnTo>
                      <a:pt x="24" y="776"/>
                    </a:lnTo>
                    <a:lnTo>
                      <a:pt x="13" y="693"/>
                    </a:lnTo>
                    <a:lnTo>
                      <a:pt x="4" y="610"/>
                    </a:lnTo>
                    <a:lnTo>
                      <a:pt x="0" y="529"/>
                    </a:lnTo>
                    <a:lnTo>
                      <a:pt x="0" y="449"/>
                    </a:lnTo>
                    <a:lnTo>
                      <a:pt x="2" y="367"/>
                    </a:lnTo>
                    <a:lnTo>
                      <a:pt x="8" y="284"/>
                    </a:lnTo>
                    <a:lnTo>
                      <a:pt x="17" y="199"/>
                    </a:lnTo>
                    <a:lnTo>
                      <a:pt x="29" y="111"/>
                    </a:lnTo>
                    <a:close/>
                  </a:path>
                </a:pathLst>
              </a:custGeom>
              <a:solidFill>
                <a:srgbClr val="CCB5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25" name="Freeform 153"/>
              <p:cNvSpPr>
                <a:spLocks/>
              </p:cNvSpPr>
              <p:nvPr/>
            </p:nvSpPr>
            <p:spPr bwMode="auto">
              <a:xfrm>
                <a:off x="7011988" y="3724275"/>
                <a:ext cx="252413" cy="301625"/>
              </a:xfrm>
              <a:custGeom>
                <a:avLst/>
                <a:gdLst/>
                <a:ahLst/>
                <a:cxnLst>
                  <a:cxn ang="0">
                    <a:pos x="28" y="110"/>
                  </a:cxn>
                  <a:cxn ang="0">
                    <a:pos x="61" y="100"/>
                  </a:cxn>
                  <a:cxn ang="0">
                    <a:pos x="97" y="90"/>
                  </a:cxn>
                  <a:cxn ang="0">
                    <a:pos x="134" y="81"/>
                  </a:cxn>
                  <a:cxn ang="0">
                    <a:pos x="171" y="71"/>
                  </a:cxn>
                  <a:cxn ang="0">
                    <a:pos x="210" y="62"/>
                  </a:cxn>
                  <a:cxn ang="0">
                    <a:pos x="249" y="54"/>
                  </a:cxn>
                  <a:cxn ang="0">
                    <a:pos x="290" y="45"/>
                  </a:cxn>
                  <a:cxn ang="0">
                    <a:pos x="331" y="37"/>
                  </a:cxn>
                  <a:cxn ang="0">
                    <a:pos x="371" y="30"/>
                  </a:cxn>
                  <a:cxn ang="0">
                    <a:pos x="412" y="24"/>
                  </a:cxn>
                  <a:cxn ang="0">
                    <a:pos x="452" y="18"/>
                  </a:cxn>
                  <a:cxn ang="0">
                    <a:pos x="492" y="13"/>
                  </a:cxn>
                  <a:cxn ang="0">
                    <a:pos x="530" y="9"/>
                  </a:cxn>
                  <a:cxn ang="0">
                    <a:pos x="568" y="5"/>
                  </a:cxn>
                  <a:cxn ang="0">
                    <a:pos x="604" y="3"/>
                  </a:cxn>
                  <a:cxn ang="0">
                    <a:pos x="639" y="0"/>
                  </a:cxn>
                  <a:cxn ang="0">
                    <a:pos x="634" y="90"/>
                  </a:cxn>
                  <a:cxn ang="0">
                    <a:pos x="628" y="177"/>
                  </a:cxn>
                  <a:cxn ang="0">
                    <a:pos x="622" y="262"/>
                  </a:cxn>
                  <a:cxn ang="0">
                    <a:pos x="616" y="346"/>
                  </a:cxn>
                  <a:cxn ang="0">
                    <a:pos x="613" y="430"/>
                  </a:cxn>
                  <a:cxn ang="0">
                    <a:pos x="610" y="514"/>
                  </a:cxn>
                  <a:cxn ang="0">
                    <a:pos x="609" y="601"/>
                  </a:cxn>
                  <a:cxn ang="0">
                    <a:pos x="611" y="691"/>
                  </a:cxn>
                  <a:cxn ang="0">
                    <a:pos x="584" y="698"/>
                  </a:cxn>
                  <a:cxn ang="0">
                    <a:pos x="553" y="705"/>
                  </a:cxn>
                  <a:cxn ang="0">
                    <a:pos x="520" y="713"/>
                  </a:cxn>
                  <a:cxn ang="0">
                    <a:pos x="484" y="720"/>
                  </a:cxn>
                  <a:cxn ang="0">
                    <a:pos x="445" y="729"/>
                  </a:cxn>
                  <a:cxn ang="0">
                    <a:pos x="404" y="736"/>
                  </a:cxn>
                  <a:cxn ang="0">
                    <a:pos x="362" y="742"/>
                  </a:cxn>
                  <a:cxn ang="0">
                    <a:pos x="320" y="748"/>
                  </a:cxn>
                  <a:cxn ang="0">
                    <a:pos x="278" y="752"/>
                  </a:cxn>
                  <a:cxn ang="0">
                    <a:pos x="236" y="756"/>
                  </a:cxn>
                  <a:cxn ang="0">
                    <a:pos x="195" y="758"/>
                  </a:cxn>
                  <a:cxn ang="0">
                    <a:pos x="156" y="758"/>
                  </a:cxn>
                  <a:cxn ang="0">
                    <a:pos x="118" y="757"/>
                  </a:cxn>
                  <a:cxn ang="0">
                    <a:pos x="84" y="754"/>
                  </a:cxn>
                  <a:cxn ang="0">
                    <a:pos x="52" y="749"/>
                  </a:cxn>
                  <a:cxn ang="0">
                    <a:pos x="24" y="741"/>
                  </a:cxn>
                  <a:cxn ang="0">
                    <a:pos x="13" y="661"/>
                  </a:cxn>
                  <a:cxn ang="0">
                    <a:pos x="5" y="584"/>
                  </a:cxn>
                  <a:cxn ang="0">
                    <a:pos x="1" y="507"/>
                  </a:cxn>
                  <a:cxn ang="0">
                    <a:pos x="0" y="430"/>
                  </a:cxn>
                  <a:cxn ang="0">
                    <a:pos x="2" y="353"/>
                  </a:cxn>
                  <a:cxn ang="0">
                    <a:pos x="8" y="274"/>
                  </a:cxn>
                  <a:cxn ang="0">
                    <a:pos x="16" y="193"/>
                  </a:cxn>
                  <a:cxn ang="0">
                    <a:pos x="28" y="110"/>
                  </a:cxn>
                </a:cxnLst>
                <a:rect l="0" t="0" r="r" b="b"/>
                <a:pathLst>
                  <a:path w="639" h="758">
                    <a:moveTo>
                      <a:pt x="28" y="110"/>
                    </a:moveTo>
                    <a:lnTo>
                      <a:pt x="61" y="100"/>
                    </a:lnTo>
                    <a:lnTo>
                      <a:pt x="97" y="90"/>
                    </a:lnTo>
                    <a:lnTo>
                      <a:pt x="134" y="81"/>
                    </a:lnTo>
                    <a:lnTo>
                      <a:pt x="171" y="71"/>
                    </a:lnTo>
                    <a:lnTo>
                      <a:pt x="210" y="62"/>
                    </a:lnTo>
                    <a:lnTo>
                      <a:pt x="249" y="54"/>
                    </a:lnTo>
                    <a:lnTo>
                      <a:pt x="290" y="45"/>
                    </a:lnTo>
                    <a:lnTo>
                      <a:pt x="331" y="37"/>
                    </a:lnTo>
                    <a:lnTo>
                      <a:pt x="371" y="30"/>
                    </a:lnTo>
                    <a:lnTo>
                      <a:pt x="412" y="24"/>
                    </a:lnTo>
                    <a:lnTo>
                      <a:pt x="452" y="18"/>
                    </a:lnTo>
                    <a:lnTo>
                      <a:pt x="492" y="13"/>
                    </a:lnTo>
                    <a:lnTo>
                      <a:pt x="530" y="9"/>
                    </a:lnTo>
                    <a:lnTo>
                      <a:pt x="568" y="5"/>
                    </a:lnTo>
                    <a:lnTo>
                      <a:pt x="604" y="3"/>
                    </a:lnTo>
                    <a:lnTo>
                      <a:pt x="639" y="0"/>
                    </a:lnTo>
                    <a:lnTo>
                      <a:pt x="634" y="90"/>
                    </a:lnTo>
                    <a:lnTo>
                      <a:pt x="628" y="177"/>
                    </a:lnTo>
                    <a:lnTo>
                      <a:pt x="622" y="262"/>
                    </a:lnTo>
                    <a:lnTo>
                      <a:pt x="616" y="346"/>
                    </a:lnTo>
                    <a:lnTo>
                      <a:pt x="613" y="430"/>
                    </a:lnTo>
                    <a:lnTo>
                      <a:pt x="610" y="514"/>
                    </a:lnTo>
                    <a:lnTo>
                      <a:pt x="609" y="601"/>
                    </a:lnTo>
                    <a:lnTo>
                      <a:pt x="611" y="691"/>
                    </a:lnTo>
                    <a:lnTo>
                      <a:pt x="584" y="698"/>
                    </a:lnTo>
                    <a:lnTo>
                      <a:pt x="553" y="705"/>
                    </a:lnTo>
                    <a:lnTo>
                      <a:pt x="520" y="713"/>
                    </a:lnTo>
                    <a:lnTo>
                      <a:pt x="484" y="720"/>
                    </a:lnTo>
                    <a:lnTo>
                      <a:pt x="445" y="729"/>
                    </a:lnTo>
                    <a:lnTo>
                      <a:pt x="404" y="736"/>
                    </a:lnTo>
                    <a:lnTo>
                      <a:pt x="362" y="742"/>
                    </a:lnTo>
                    <a:lnTo>
                      <a:pt x="320" y="748"/>
                    </a:lnTo>
                    <a:lnTo>
                      <a:pt x="278" y="752"/>
                    </a:lnTo>
                    <a:lnTo>
                      <a:pt x="236" y="756"/>
                    </a:lnTo>
                    <a:lnTo>
                      <a:pt x="195" y="758"/>
                    </a:lnTo>
                    <a:lnTo>
                      <a:pt x="156" y="758"/>
                    </a:lnTo>
                    <a:lnTo>
                      <a:pt x="118" y="757"/>
                    </a:lnTo>
                    <a:lnTo>
                      <a:pt x="84" y="754"/>
                    </a:lnTo>
                    <a:lnTo>
                      <a:pt x="52" y="749"/>
                    </a:lnTo>
                    <a:lnTo>
                      <a:pt x="24" y="741"/>
                    </a:lnTo>
                    <a:lnTo>
                      <a:pt x="13" y="661"/>
                    </a:lnTo>
                    <a:lnTo>
                      <a:pt x="5" y="584"/>
                    </a:lnTo>
                    <a:lnTo>
                      <a:pt x="1" y="507"/>
                    </a:lnTo>
                    <a:lnTo>
                      <a:pt x="0" y="430"/>
                    </a:lnTo>
                    <a:lnTo>
                      <a:pt x="2" y="353"/>
                    </a:lnTo>
                    <a:lnTo>
                      <a:pt x="8" y="274"/>
                    </a:lnTo>
                    <a:lnTo>
                      <a:pt x="16" y="193"/>
                    </a:lnTo>
                    <a:lnTo>
                      <a:pt x="28" y="110"/>
                    </a:lnTo>
                    <a:close/>
                  </a:path>
                </a:pathLst>
              </a:custGeom>
              <a:solidFill>
                <a:srgbClr val="D1BA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26" name="Freeform 154"/>
              <p:cNvSpPr>
                <a:spLocks/>
              </p:cNvSpPr>
              <p:nvPr/>
            </p:nvSpPr>
            <p:spPr bwMode="auto">
              <a:xfrm>
                <a:off x="7011988" y="3725863"/>
                <a:ext cx="246063" cy="285750"/>
              </a:xfrm>
              <a:custGeom>
                <a:avLst/>
                <a:gdLst/>
                <a:ahLst/>
                <a:cxnLst>
                  <a:cxn ang="0">
                    <a:pos x="27" y="109"/>
                  </a:cxn>
                  <a:cxn ang="0">
                    <a:pos x="59" y="99"/>
                  </a:cxn>
                  <a:cxn ang="0">
                    <a:pos x="93" y="90"/>
                  </a:cxn>
                  <a:cxn ang="0">
                    <a:pos x="128" y="80"/>
                  </a:cxn>
                  <a:cxn ang="0">
                    <a:pos x="165" y="71"/>
                  </a:cxn>
                  <a:cxn ang="0">
                    <a:pos x="203" y="61"/>
                  </a:cxn>
                  <a:cxn ang="0">
                    <a:pos x="242" y="53"/>
                  </a:cxn>
                  <a:cxn ang="0">
                    <a:pos x="281" y="45"/>
                  </a:cxn>
                  <a:cxn ang="0">
                    <a:pos x="320" y="36"/>
                  </a:cxn>
                  <a:cxn ang="0">
                    <a:pos x="360" y="29"/>
                  </a:cxn>
                  <a:cxn ang="0">
                    <a:pos x="399" y="23"/>
                  </a:cxn>
                  <a:cxn ang="0">
                    <a:pos x="438" y="17"/>
                  </a:cxn>
                  <a:cxn ang="0">
                    <a:pos x="477" y="12"/>
                  </a:cxn>
                  <a:cxn ang="0">
                    <a:pos x="514" y="8"/>
                  </a:cxn>
                  <a:cxn ang="0">
                    <a:pos x="550" y="4"/>
                  </a:cxn>
                  <a:cxn ang="0">
                    <a:pos x="585" y="1"/>
                  </a:cxn>
                  <a:cxn ang="0">
                    <a:pos x="618" y="0"/>
                  </a:cxn>
                  <a:cxn ang="0">
                    <a:pos x="613" y="84"/>
                  </a:cxn>
                  <a:cxn ang="0">
                    <a:pos x="607" y="165"/>
                  </a:cxn>
                  <a:cxn ang="0">
                    <a:pos x="601" y="245"/>
                  </a:cxn>
                  <a:cxn ang="0">
                    <a:pos x="595" y="323"/>
                  </a:cxn>
                  <a:cxn ang="0">
                    <a:pos x="592" y="402"/>
                  </a:cxn>
                  <a:cxn ang="0">
                    <a:pos x="589" y="482"/>
                  </a:cxn>
                  <a:cxn ang="0">
                    <a:pos x="588" y="563"/>
                  </a:cxn>
                  <a:cxn ang="0">
                    <a:pos x="591" y="648"/>
                  </a:cxn>
                  <a:cxn ang="0">
                    <a:pos x="565" y="655"/>
                  </a:cxn>
                  <a:cxn ang="0">
                    <a:pos x="535" y="662"/>
                  </a:cxn>
                  <a:cxn ang="0">
                    <a:pos x="502" y="670"/>
                  </a:cxn>
                  <a:cxn ang="0">
                    <a:pos x="466" y="677"/>
                  </a:cxn>
                  <a:cxn ang="0">
                    <a:pos x="428" y="685"/>
                  </a:cxn>
                  <a:cxn ang="0">
                    <a:pos x="389" y="693"/>
                  </a:cxn>
                  <a:cxn ang="0">
                    <a:pos x="349" y="700"/>
                  </a:cxn>
                  <a:cxn ang="0">
                    <a:pos x="309" y="706"/>
                  </a:cxn>
                  <a:cxn ang="0">
                    <a:pos x="268" y="711"/>
                  </a:cxn>
                  <a:cxn ang="0">
                    <a:pos x="227" y="716"/>
                  </a:cxn>
                  <a:cxn ang="0">
                    <a:pos x="188" y="719"/>
                  </a:cxn>
                  <a:cxn ang="0">
                    <a:pos x="150" y="720"/>
                  </a:cxn>
                  <a:cxn ang="0">
                    <a:pos x="114" y="720"/>
                  </a:cxn>
                  <a:cxn ang="0">
                    <a:pos x="81" y="716"/>
                  </a:cxn>
                  <a:cxn ang="0">
                    <a:pos x="51" y="711"/>
                  </a:cxn>
                  <a:cxn ang="0">
                    <a:pos x="24" y="704"/>
                  </a:cxn>
                  <a:cxn ang="0">
                    <a:pos x="13" y="630"/>
                  </a:cxn>
                  <a:cxn ang="0">
                    <a:pos x="5" y="556"/>
                  </a:cxn>
                  <a:cxn ang="0">
                    <a:pos x="1" y="484"/>
                  </a:cxn>
                  <a:cxn ang="0">
                    <a:pos x="0" y="411"/>
                  </a:cxn>
                  <a:cxn ang="0">
                    <a:pos x="3" y="337"/>
                  </a:cxn>
                  <a:cxn ang="0">
                    <a:pos x="9" y="264"/>
                  </a:cxn>
                  <a:cxn ang="0">
                    <a:pos x="17" y="187"/>
                  </a:cxn>
                  <a:cxn ang="0">
                    <a:pos x="27" y="109"/>
                  </a:cxn>
                </a:cxnLst>
                <a:rect l="0" t="0" r="r" b="b"/>
                <a:pathLst>
                  <a:path w="618" h="720">
                    <a:moveTo>
                      <a:pt x="27" y="109"/>
                    </a:moveTo>
                    <a:lnTo>
                      <a:pt x="59" y="99"/>
                    </a:lnTo>
                    <a:lnTo>
                      <a:pt x="93" y="90"/>
                    </a:lnTo>
                    <a:lnTo>
                      <a:pt x="128" y="80"/>
                    </a:lnTo>
                    <a:lnTo>
                      <a:pt x="165" y="71"/>
                    </a:lnTo>
                    <a:lnTo>
                      <a:pt x="203" y="61"/>
                    </a:lnTo>
                    <a:lnTo>
                      <a:pt x="242" y="53"/>
                    </a:lnTo>
                    <a:lnTo>
                      <a:pt x="281" y="45"/>
                    </a:lnTo>
                    <a:lnTo>
                      <a:pt x="320" y="36"/>
                    </a:lnTo>
                    <a:lnTo>
                      <a:pt x="360" y="29"/>
                    </a:lnTo>
                    <a:lnTo>
                      <a:pt x="399" y="23"/>
                    </a:lnTo>
                    <a:lnTo>
                      <a:pt x="438" y="17"/>
                    </a:lnTo>
                    <a:lnTo>
                      <a:pt x="477" y="12"/>
                    </a:lnTo>
                    <a:lnTo>
                      <a:pt x="514" y="8"/>
                    </a:lnTo>
                    <a:lnTo>
                      <a:pt x="550" y="4"/>
                    </a:lnTo>
                    <a:lnTo>
                      <a:pt x="585" y="1"/>
                    </a:lnTo>
                    <a:lnTo>
                      <a:pt x="618" y="0"/>
                    </a:lnTo>
                    <a:lnTo>
                      <a:pt x="613" y="84"/>
                    </a:lnTo>
                    <a:lnTo>
                      <a:pt x="607" y="165"/>
                    </a:lnTo>
                    <a:lnTo>
                      <a:pt x="601" y="245"/>
                    </a:lnTo>
                    <a:lnTo>
                      <a:pt x="595" y="323"/>
                    </a:lnTo>
                    <a:lnTo>
                      <a:pt x="592" y="402"/>
                    </a:lnTo>
                    <a:lnTo>
                      <a:pt x="589" y="482"/>
                    </a:lnTo>
                    <a:lnTo>
                      <a:pt x="588" y="563"/>
                    </a:lnTo>
                    <a:lnTo>
                      <a:pt x="591" y="648"/>
                    </a:lnTo>
                    <a:lnTo>
                      <a:pt x="565" y="655"/>
                    </a:lnTo>
                    <a:lnTo>
                      <a:pt x="535" y="662"/>
                    </a:lnTo>
                    <a:lnTo>
                      <a:pt x="502" y="670"/>
                    </a:lnTo>
                    <a:lnTo>
                      <a:pt x="466" y="677"/>
                    </a:lnTo>
                    <a:lnTo>
                      <a:pt x="428" y="685"/>
                    </a:lnTo>
                    <a:lnTo>
                      <a:pt x="389" y="693"/>
                    </a:lnTo>
                    <a:lnTo>
                      <a:pt x="349" y="700"/>
                    </a:lnTo>
                    <a:lnTo>
                      <a:pt x="309" y="706"/>
                    </a:lnTo>
                    <a:lnTo>
                      <a:pt x="268" y="711"/>
                    </a:lnTo>
                    <a:lnTo>
                      <a:pt x="227" y="716"/>
                    </a:lnTo>
                    <a:lnTo>
                      <a:pt x="188" y="719"/>
                    </a:lnTo>
                    <a:lnTo>
                      <a:pt x="150" y="720"/>
                    </a:lnTo>
                    <a:lnTo>
                      <a:pt x="114" y="720"/>
                    </a:lnTo>
                    <a:lnTo>
                      <a:pt x="81" y="716"/>
                    </a:lnTo>
                    <a:lnTo>
                      <a:pt x="51" y="711"/>
                    </a:lnTo>
                    <a:lnTo>
                      <a:pt x="24" y="704"/>
                    </a:lnTo>
                    <a:lnTo>
                      <a:pt x="13" y="630"/>
                    </a:lnTo>
                    <a:lnTo>
                      <a:pt x="5" y="556"/>
                    </a:lnTo>
                    <a:lnTo>
                      <a:pt x="1" y="484"/>
                    </a:lnTo>
                    <a:lnTo>
                      <a:pt x="0" y="411"/>
                    </a:lnTo>
                    <a:lnTo>
                      <a:pt x="3" y="337"/>
                    </a:lnTo>
                    <a:lnTo>
                      <a:pt x="9" y="264"/>
                    </a:lnTo>
                    <a:lnTo>
                      <a:pt x="17" y="187"/>
                    </a:lnTo>
                    <a:lnTo>
                      <a:pt x="27" y="109"/>
                    </a:lnTo>
                    <a:close/>
                  </a:path>
                </a:pathLst>
              </a:custGeom>
              <a:solidFill>
                <a:srgbClr val="D3BCA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27" name="Freeform 155"/>
              <p:cNvSpPr>
                <a:spLocks/>
              </p:cNvSpPr>
              <p:nvPr/>
            </p:nvSpPr>
            <p:spPr bwMode="auto">
              <a:xfrm>
                <a:off x="7013575" y="3727450"/>
                <a:ext cx="236538" cy="269875"/>
              </a:xfrm>
              <a:custGeom>
                <a:avLst/>
                <a:gdLst/>
                <a:ahLst/>
                <a:cxnLst>
                  <a:cxn ang="0">
                    <a:pos x="26" y="108"/>
                  </a:cxn>
                  <a:cxn ang="0">
                    <a:pos x="55" y="98"/>
                  </a:cxn>
                  <a:cxn ang="0">
                    <a:pos x="87" y="89"/>
                  </a:cxn>
                  <a:cxn ang="0">
                    <a:pos x="121" y="79"/>
                  </a:cxn>
                  <a:cxn ang="0">
                    <a:pos x="157" y="70"/>
                  </a:cxn>
                  <a:cxn ang="0">
                    <a:pos x="194" y="62"/>
                  </a:cxn>
                  <a:cxn ang="0">
                    <a:pos x="231" y="53"/>
                  </a:cxn>
                  <a:cxn ang="0">
                    <a:pos x="269" y="45"/>
                  </a:cxn>
                  <a:cxn ang="0">
                    <a:pos x="308" y="37"/>
                  </a:cxn>
                  <a:cxn ang="0">
                    <a:pos x="347" y="30"/>
                  </a:cxn>
                  <a:cxn ang="0">
                    <a:pos x="385" y="24"/>
                  </a:cxn>
                  <a:cxn ang="0">
                    <a:pos x="424" y="18"/>
                  </a:cxn>
                  <a:cxn ang="0">
                    <a:pos x="461" y="12"/>
                  </a:cxn>
                  <a:cxn ang="0">
                    <a:pos x="498" y="8"/>
                  </a:cxn>
                  <a:cxn ang="0">
                    <a:pos x="532" y="5"/>
                  </a:cxn>
                  <a:cxn ang="0">
                    <a:pos x="565" y="1"/>
                  </a:cxn>
                  <a:cxn ang="0">
                    <a:pos x="596" y="0"/>
                  </a:cxn>
                  <a:cxn ang="0">
                    <a:pos x="591" y="79"/>
                  </a:cxn>
                  <a:cxn ang="0">
                    <a:pos x="585" y="156"/>
                  </a:cxn>
                  <a:cxn ang="0">
                    <a:pos x="579" y="230"/>
                  </a:cxn>
                  <a:cxn ang="0">
                    <a:pos x="573" y="302"/>
                  </a:cxn>
                  <a:cxn ang="0">
                    <a:pos x="569" y="375"/>
                  </a:cxn>
                  <a:cxn ang="0">
                    <a:pos x="566" y="449"/>
                  </a:cxn>
                  <a:cxn ang="0">
                    <a:pos x="565" y="525"/>
                  </a:cxn>
                  <a:cxn ang="0">
                    <a:pos x="567" y="604"/>
                  </a:cxn>
                  <a:cxn ang="0">
                    <a:pos x="543" y="611"/>
                  </a:cxn>
                  <a:cxn ang="0">
                    <a:pos x="513" y="618"/>
                  </a:cxn>
                  <a:cxn ang="0">
                    <a:pos x="481" y="627"/>
                  </a:cxn>
                  <a:cxn ang="0">
                    <a:pos x="447" y="635"/>
                  </a:cxn>
                  <a:cxn ang="0">
                    <a:pos x="411" y="643"/>
                  </a:cxn>
                  <a:cxn ang="0">
                    <a:pos x="373" y="650"/>
                  </a:cxn>
                  <a:cxn ang="0">
                    <a:pos x="334" y="659"/>
                  </a:cxn>
                  <a:cxn ang="0">
                    <a:pos x="295" y="666"/>
                  </a:cxn>
                  <a:cxn ang="0">
                    <a:pos x="256" y="672"/>
                  </a:cxn>
                  <a:cxn ang="0">
                    <a:pos x="217" y="676"/>
                  </a:cxn>
                  <a:cxn ang="0">
                    <a:pos x="179" y="680"/>
                  </a:cxn>
                  <a:cxn ang="0">
                    <a:pos x="143" y="682"/>
                  </a:cxn>
                  <a:cxn ang="0">
                    <a:pos x="108" y="682"/>
                  </a:cxn>
                  <a:cxn ang="0">
                    <a:pos x="76" y="680"/>
                  </a:cxn>
                  <a:cxn ang="0">
                    <a:pos x="48" y="676"/>
                  </a:cxn>
                  <a:cxn ang="0">
                    <a:pos x="22" y="669"/>
                  </a:cxn>
                  <a:cxn ang="0">
                    <a:pos x="11" y="598"/>
                  </a:cxn>
                  <a:cxn ang="0">
                    <a:pos x="4" y="529"/>
                  </a:cxn>
                  <a:cxn ang="0">
                    <a:pos x="1" y="461"/>
                  </a:cxn>
                  <a:cxn ang="0">
                    <a:pos x="0" y="392"/>
                  </a:cxn>
                  <a:cxn ang="0">
                    <a:pos x="2" y="323"/>
                  </a:cxn>
                  <a:cxn ang="0">
                    <a:pos x="7" y="254"/>
                  </a:cxn>
                  <a:cxn ang="0">
                    <a:pos x="15" y="182"/>
                  </a:cxn>
                  <a:cxn ang="0">
                    <a:pos x="26" y="108"/>
                  </a:cxn>
                </a:cxnLst>
                <a:rect l="0" t="0" r="r" b="b"/>
                <a:pathLst>
                  <a:path w="596" h="682">
                    <a:moveTo>
                      <a:pt x="26" y="108"/>
                    </a:moveTo>
                    <a:lnTo>
                      <a:pt x="55" y="98"/>
                    </a:lnTo>
                    <a:lnTo>
                      <a:pt x="87" y="89"/>
                    </a:lnTo>
                    <a:lnTo>
                      <a:pt x="121" y="79"/>
                    </a:lnTo>
                    <a:lnTo>
                      <a:pt x="157" y="70"/>
                    </a:lnTo>
                    <a:lnTo>
                      <a:pt x="194" y="62"/>
                    </a:lnTo>
                    <a:lnTo>
                      <a:pt x="231" y="53"/>
                    </a:lnTo>
                    <a:lnTo>
                      <a:pt x="269" y="45"/>
                    </a:lnTo>
                    <a:lnTo>
                      <a:pt x="308" y="37"/>
                    </a:lnTo>
                    <a:lnTo>
                      <a:pt x="347" y="30"/>
                    </a:lnTo>
                    <a:lnTo>
                      <a:pt x="385" y="24"/>
                    </a:lnTo>
                    <a:lnTo>
                      <a:pt x="424" y="18"/>
                    </a:lnTo>
                    <a:lnTo>
                      <a:pt x="461" y="12"/>
                    </a:lnTo>
                    <a:lnTo>
                      <a:pt x="498" y="8"/>
                    </a:lnTo>
                    <a:lnTo>
                      <a:pt x="532" y="5"/>
                    </a:lnTo>
                    <a:lnTo>
                      <a:pt x="565" y="1"/>
                    </a:lnTo>
                    <a:lnTo>
                      <a:pt x="596" y="0"/>
                    </a:lnTo>
                    <a:lnTo>
                      <a:pt x="591" y="79"/>
                    </a:lnTo>
                    <a:lnTo>
                      <a:pt x="585" y="156"/>
                    </a:lnTo>
                    <a:lnTo>
                      <a:pt x="579" y="230"/>
                    </a:lnTo>
                    <a:lnTo>
                      <a:pt x="573" y="302"/>
                    </a:lnTo>
                    <a:lnTo>
                      <a:pt x="569" y="375"/>
                    </a:lnTo>
                    <a:lnTo>
                      <a:pt x="566" y="449"/>
                    </a:lnTo>
                    <a:lnTo>
                      <a:pt x="565" y="525"/>
                    </a:lnTo>
                    <a:lnTo>
                      <a:pt x="567" y="604"/>
                    </a:lnTo>
                    <a:lnTo>
                      <a:pt x="543" y="611"/>
                    </a:lnTo>
                    <a:lnTo>
                      <a:pt x="513" y="618"/>
                    </a:lnTo>
                    <a:lnTo>
                      <a:pt x="481" y="627"/>
                    </a:lnTo>
                    <a:lnTo>
                      <a:pt x="447" y="635"/>
                    </a:lnTo>
                    <a:lnTo>
                      <a:pt x="411" y="643"/>
                    </a:lnTo>
                    <a:lnTo>
                      <a:pt x="373" y="650"/>
                    </a:lnTo>
                    <a:lnTo>
                      <a:pt x="334" y="659"/>
                    </a:lnTo>
                    <a:lnTo>
                      <a:pt x="295" y="666"/>
                    </a:lnTo>
                    <a:lnTo>
                      <a:pt x="256" y="672"/>
                    </a:lnTo>
                    <a:lnTo>
                      <a:pt x="217" y="676"/>
                    </a:lnTo>
                    <a:lnTo>
                      <a:pt x="179" y="680"/>
                    </a:lnTo>
                    <a:lnTo>
                      <a:pt x="143" y="682"/>
                    </a:lnTo>
                    <a:lnTo>
                      <a:pt x="108" y="682"/>
                    </a:lnTo>
                    <a:lnTo>
                      <a:pt x="76" y="680"/>
                    </a:lnTo>
                    <a:lnTo>
                      <a:pt x="48" y="676"/>
                    </a:lnTo>
                    <a:lnTo>
                      <a:pt x="22" y="669"/>
                    </a:lnTo>
                    <a:lnTo>
                      <a:pt x="11" y="598"/>
                    </a:lnTo>
                    <a:lnTo>
                      <a:pt x="4" y="529"/>
                    </a:lnTo>
                    <a:lnTo>
                      <a:pt x="1" y="461"/>
                    </a:lnTo>
                    <a:lnTo>
                      <a:pt x="0" y="392"/>
                    </a:lnTo>
                    <a:lnTo>
                      <a:pt x="2" y="323"/>
                    </a:lnTo>
                    <a:lnTo>
                      <a:pt x="7" y="254"/>
                    </a:lnTo>
                    <a:lnTo>
                      <a:pt x="15" y="182"/>
                    </a:lnTo>
                    <a:lnTo>
                      <a:pt x="26" y="108"/>
                    </a:lnTo>
                    <a:close/>
                  </a:path>
                </a:pathLst>
              </a:custGeom>
              <a:solidFill>
                <a:srgbClr val="D8C1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28" name="Freeform 156"/>
              <p:cNvSpPr>
                <a:spLocks/>
              </p:cNvSpPr>
              <p:nvPr/>
            </p:nvSpPr>
            <p:spPr bwMode="auto">
              <a:xfrm>
                <a:off x="7015163" y="3727450"/>
                <a:ext cx="227013" cy="255587"/>
              </a:xfrm>
              <a:custGeom>
                <a:avLst/>
                <a:gdLst/>
                <a:ahLst/>
                <a:cxnLst>
                  <a:cxn ang="0">
                    <a:pos x="23" y="107"/>
                  </a:cxn>
                  <a:cxn ang="0">
                    <a:pos x="51" y="98"/>
                  </a:cxn>
                  <a:cxn ang="0">
                    <a:pos x="82" y="89"/>
                  </a:cxn>
                  <a:cxn ang="0">
                    <a:pos x="115" y="80"/>
                  </a:cxn>
                  <a:cxn ang="0">
                    <a:pos x="149" y="70"/>
                  </a:cxn>
                  <a:cxn ang="0">
                    <a:pos x="185" y="62"/>
                  </a:cxn>
                  <a:cxn ang="0">
                    <a:pos x="221" y="54"/>
                  </a:cxn>
                  <a:cxn ang="0">
                    <a:pos x="259" y="45"/>
                  </a:cxn>
                  <a:cxn ang="0">
                    <a:pos x="297" y="37"/>
                  </a:cxn>
                  <a:cxn ang="0">
                    <a:pos x="334" y="30"/>
                  </a:cxn>
                  <a:cxn ang="0">
                    <a:pos x="372" y="24"/>
                  </a:cxn>
                  <a:cxn ang="0">
                    <a:pos x="408" y="18"/>
                  </a:cxn>
                  <a:cxn ang="0">
                    <a:pos x="445" y="12"/>
                  </a:cxn>
                  <a:cxn ang="0">
                    <a:pos x="479" y="9"/>
                  </a:cxn>
                  <a:cxn ang="0">
                    <a:pos x="514" y="5"/>
                  </a:cxn>
                  <a:cxn ang="0">
                    <a:pos x="544" y="2"/>
                  </a:cxn>
                  <a:cxn ang="0">
                    <a:pos x="574" y="0"/>
                  </a:cxn>
                  <a:cxn ang="0">
                    <a:pos x="569" y="75"/>
                  </a:cxn>
                  <a:cxn ang="0">
                    <a:pos x="563" y="146"/>
                  </a:cxn>
                  <a:cxn ang="0">
                    <a:pos x="557" y="214"/>
                  </a:cxn>
                  <a:cxn ang="0">
                    <a:pos x="553" y="281"/>
                  </a:cxn>
                  <a:cxn ang="0">
                    <a:pos x="547" y="349"/>
                  </a:cxn>
                  <a:cxn ang="0">
                    <a:pos x="544" y="416"/>
                  </a:cxn>
                  <a:cxn ang="0">
                    <a:pos x="543" y="487"/>
                  </a:cxn>
                  <a:cxn ang="0">
                    <a:pos x="544" y="562"/>
                  </a:cxn>
                  <a:cxn ang="0">
                    <a:pos x="519" y="568"/>
                  </a:cxn>
                  <a:cxn ang="0">
                    <a:pos x="492" y="576"/>
                  </a:cxn>
                  <a:cxn ang="0">
                    <a:pos x="462" y="583"/>
                  </a:cxn>
                  <a:cxn ang="0">
                    <a:pos x="428" y="591"/>
                  </a:cxn>
                  <a:cxn ang="0">
                    <a:pos x="394" y="601"/>
                  </a:cxn>
                  <a:cxn ang="0">
                    <a:pos x="357" y="609"/>
                  </a:cxn>
                  <a:cxn ang="0">
                    <a:pos x="321" y="617"/>
                  </a:cxn>
                  <a:cxn ang="0">
                    <a:pos x="283" y="625"/>
                  </a:cxn>
                  <a:cxn ang="0">
                    <a:pos x="245" y="632"/>
                  </a:cxn>
                  <a:cxn ang="0">
                    <a:pos x="208" y="638"/>
                  </a:cxn>
                  <a:cxn ang="0">
                    <a:pos x="172" y="641"/>
                  </a:cxn>
                  <a:cxn ang="0">
                    <a:pos x="136" y="644"/>
                  </a:cxn>
                  <a:cxn ang="0">
                    <a:pos x="103" y="645"/>
                  </a:cxn>
                  <a:cxn ang="0">
                    <a:pos x="72" y="644"/>
                  </a:cxn>
                  <a:cxn ang="0">
                    <a:pos x="45" y="640"/>
                  </a:cxn>
                  <a:cxn ang="0">
                    <a:pos x="20" y="633"/>
                  </a:cxn>
                  <a:cxn ang="0">
                    <a:pos x="4" y="503"/>
                  </a:cxn>
                  <a:cxn ang="0">
                    <a:pos x="0" y="373"/>
                  </a:cxn>
                  <a:cxn ang="0">
                    <a:pos x="6" y="243"/>
                  </a:cxn>
                  <a:cxn ang="0">
                    <a:pos x="23" y="107"/>
                  </a:cxn>
                </a:cxnLst>
                <a:rect l="0" t="0" r="r" b="b"/>
                <a:pathLst>
                  <a:path w="574" h="645">
                    <a:moveTo>
                      <a:pt x="23" y="107"/>
                    </a:moveTo>
                    <a:lnTo>
                      <a:pt x="51" y="98"/>
                    </a:lnTo>
                    <a:lnTo>
                      <a:pt x="82" y="89"/>
                    </a:lnTo>
                    <a:lnTo>
                      <a:pt x="115" y="80"/>
                    </a:lnTo>
                    <a:lnTo>
                      <a:pt x="149" y="70"/>
                    </a:lnTo>
                    <a:lnTo>
                      <a:pt x="185" y="62"/>
                    </a:lnTo>
                    <a:lnTo>
                      <a:pt x="221" y="54"/>
                    </a:lnTo>
                    <a:lnTo>
                      <a:pt x="259" y="45"/>
                    </a:lnTo>
                    <a:lnTo>
                      <a:pt x="297" y="37"/>
                    </a:lnTo>
                    <a:lnTo>
                      <a:pt x="334" y="30"/>
                    </a:lnTo>
                    <a:lnTo>
                      <a:pt x="372" y="24"/>
                    </a:lnTo>
                    <a:lnTo>
                      <a:pt x="408" y="18"/>
                    </a:lnTo>
                    <a:lnTo>
                      <a:pt x="445" y="12"/>
                    </a:lnTo>
                    <a:lnTo>
                      <a:pt x="479" y="9"/>
                    </a:lnTo>
                    <a:lnTo>
                      <a:pt x="514" y="5"/>
                    </a:lnTo>
                    <a:lnTo>
                      <a:pt x="544" y="2"/>
                    </a:lnTo>
                    <a:lnTo>
                      <a:pt x="574" y="0"/>
                    </a:lnTo>
                    <a:lnTo>
                      <a:pt x="569" y="75"/>
                    </a:lnTo>
                    <a:lnTo>
                      <a:pt x="563" y="146"/>
                    </a:lnTo>
                    <a:lnTo>
                      <a:pt x="557" y="214"/>
                    </a:lnTo>
                    <a:lnTo>
                      <a:pt x="553" y="281"/>
                    </a:lnTo>
                    <a:lnTo>
                      <a:pt x="547" y="349"/>
                    </a:lnTo>
                    <a:lnTo>
                      <a:pt x="544" y="416"/>
                    </a:lnTo>
                    <a:lnTo>
                      <a:pt x="543" y="487"/>
                    </a:lnTo>
                    <a:lnTo>
                      <a:pt x="544" y="562"/>
                    </a:lnTo>
                    <a:lnTo>
                      <a:pt x="519" y="568"/>
                    </a:lnTo>
                    <a:lnTo>
                      <a:pt x="492" y="576"/>
                    </a:lnTo>
                    <a:lnTo>
                      <a:pt x="462" y="583"/>
                    </a:lnTo>
                    <a:lnTo>
                      <a:pt x="428" y="591"/>
                    </a:lnTo>
                    <a:lnTo>
                      <a:pt x="394" y="601"/>
                    </a:lnTo>
                    <a:lnTo>
                      <a:pt x="357" y="609"/>
                    </a:lnTo>
                    <a:lnTo>
                      <a:pt x="321" y="617"/>
                    </a:lnTo>
                    <a:lnTo>
                      <a:pt x="283" y="625"/>
                    </a:lnTo>
                    <a:lnTo>
                      <a:pt x="245" y="632"/>
                    </a:lnTo>
                    <a:lnTo>
                      <a:pt x="208" y="638"/>
                    </a:lnTo>
                    <a:lnTo>
                      <a:pt x="172" y="641"/>
                    </a:lnTo>
                    <a:lnTo>
                      <a:pt x="136" y="644"/>
                    </a:lnTo>
                    <a:lnTo>
                      <a:pt x="103" y="645"/>
                    </a:lnTo>
                    <a:lnTo>
                      <a:pt x="72" y="644"/>
                    </a:lnTo>
                    <a:lnTo>
                      <a:pt x="45" y="640"/>
                    </a:lnTo>
                    <a:lnTo>
                      <a:pt x="20" y="633"/>
                    </a:lnTo>
                    <a:lnTo>
                      <a:pt x="4" y="503"/>
                    </a:lnTo>
                    <a:lnTo>
                      <a:pt x="0" y="373"/>
                    </a:lnTo>
                    <a:lnTo>
                      <a:pt x="6" y="243"/>
                    </a:lnTo>
                    <a:lnTo>
                      <a:pt x="23" y="107"/>
                    </a:lnTo>
                    <a:close/>
                  </a:path>
                </a:pathLst>
              </a:custGeom>
              <a:solidFill>
                <a:srgbClr val="DDC6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29" name="Freeform 157"/>
              <p:cNvSpPr>
                <a:spLocks/>
              </p:cNvSpPr>
              <p:nvPr/>
            </p:nvSpPr>
            <p:spPr bwMode="auto">
              <a:xfrm>
                <a:off x="7015163" y="3729038"/>
                <a:ext cx="219075" cy="241300"/>
              </a:xfrm>
              <a:custGeom>
                <a:avLst/>
                <a:gdLst/>
                <a:ahLst/>
                <a:cxnLst>
                  <a:cxn ang="0">
                    <a:pos x="23" y="105"/>
                  </a:cxn>
                  <a:cxn ang="0">
                    <a:pos x="50" y="96"/>
                  </a:cxn>
                  <a:cxn ang="0">
                    <a:pos x="78" y="87"/>
                  </a:cxn>
                  <a:cxn ang="0">
                    <a:pos x="110" y="78"/>
                  </a:cxn>
                  <a:cxn ang="0">
                    <a:pos x="143" y="70"/>
                  </a:cxn>
                  <a:cxn ang="0">
                    <a:pos x="178" y="61"/>
                  </a:cxn>
                  <a:cxn ang="0">
                    <a:pos x="213" y="53"/>
                  </a:cxn>
                  <a:cxn ang="0">
                    <a:pos x="250" y="45"/>
                  </a:cxn>
                  <a:cxn ang="0">
                    <a:pos x="287" y="37"/>
                  </a:cxn>
                  <a:cxn ang="0">
                    <a:pos x="324" y="29"/>
                  </a:cxn>
                  <a:cxn ang="0">
                    <a:pos x="360" y="23"/>
                  </a:cxn>
                  <a:cxn ang="0">
                    <a:pos x="397" y="18"/>
                  </a:cxn>
                  <a:cxn ang="0">
                    <a:pos x="431" y="12"/>
                  </a:cxn>
                  <a:cxn ang="0">
                    <a:pos x="465" y="8"/>
                  </a:cxn>
                  <a:cxn ang="0">
                    <a:pos x="497" y="5"/>
                  </a:cxn>
                  <a:cxn ang="0">
                    <a:pos x="527" y="1"/>
                  </a:cxn>
                  <a:cxn ang="0">
                    <a:pos x="554" y="0"/>
                  </a:cxn>
                  <a:cxn ang="0">
                    <a:pos x="549" y="68"/>
                  </a:cxn>
                  <a:cxn ang="0">
                    <a:pos x="543" y="135"/>
                  </a:cxn>
                  <a:cxn ang="0">
                    <a:pos x="537" y="198"/>
                  </a:cxn>
                  <a:cxn ang="0">
                    <a:pos x="533" y="258"/>
                  </a:cxn>
                  <a:cxn ang="0">
                    <a:pos x="527" y="320"/>
                  </a:cxn>
                  <a:cxn ang="0">
                    <a:pos x="524" y="382"/>
                  </a:cxn>
                  <a:cxn ang="0">
                    <a:pos x="523" y="449"/>
                  </a:cxn>
                  <a:cxn ang="0">
                    <a:pos x="524" y="517"/>
                  </a:cxn>
                  <a:cxn ang="0">
                    <a:pos x="501" y="523"/>
                  </a:cxn>
                  <a:cxn ang="0">
                    <a:pos x="474" y="532"/>
                  </a:cxn>
                  <a:cxn ang="0">
                    <a:pos x="444" y="540"/>
                  </a:cxn>
                  <a:cxn ang="0">
                    <a:pos x="412" y="548"/>
                  </a:cxn>
                  <a:cxn ang="0">
                    <a:pos x="379" y="558"/>
                  </a:cxn>
                  <a:cxn ang="0">
                    <a:pos x="345" y="567"/>
                  </a:cxn>
                  <a:cxn ang="0">
                    <a:pos x="308" y="575"/>
                  </a:cxn>
                  <a:cxn ang="0">
                    <a:pos x="272" y="584"/>
                  </a:cxn>
                  <a:cxn ang="0">
                    <a:pos x="236" y="592"/>
                  </a:cxn>
                  <a:cxn ang="0">
                    <a:pos x="200" y="598"/>
                  </a:cxn>
                  <a:cxn ang="0">
                    <a:pos x="165" y="603"/>
                  </a:cxn>
                  <a:cxn ang="0">
                    <a:pos x="132" y="606"/>
                  </a:cxn>
                  <a:cxn ang="0">
                    <a:pos x="100" y="607"/>
                  </a:cxn>
                  <a:cxn ang="0">
                    <a:pos x="70" y="606"/>
                  </a:cxn>
                  <a:cxn ang="0">
                    <a:pos x="44" y="603"/>
                  </a:cxn>
                  <a:cxn ang="0">
                    <a:pos x="20" y="597"/>
                  </a:cxn>
                  <a:cxn ang="0">
                    <a:pos x="5" y="475"/>
                  </a:cxn>
                  <a:cxn ang="0">
                    <a:pos x="0" y="355"/>
                  </a:cxn>
                  <a:cxn ang="0">
                    <a:pos x="7" y="233"/>
                  </a:cxn>
                  <a:cxn ang="0">
                    <a:pos x="23" y="105"/>
                  </a:cxn>
                </a:cxnLst>
                <a:rect l="0" t="0" r="r" b="b"/>
                <a:pathLst>
                  <a:path w="554" h="607">
                    <a:moveTo>
                      <a:pt x="23" y="105"/>
                    </a:moveTo>
                    <a:lnTo>
                      <a:pt x="50" y="96"/>
                    </a:lnTo>
                    <a:lnTo>
                      <a:pt x="78" y="87"/>
                    </a:lnTo>
                    <a:lnTo>
                      <a:pt x="110" y="78"/>
                    </a:lnTo>
                    <a:lnTo>
                      <a:pt x="143" y="70"/>
                    </a:lnTo>
                    <a:lnTo>
                      <a:pt x="178" y="61"/>
                    </a:lnTo>
                    <a:lnTo>
                      <a:pt x="213" y="53"/>
                    </a:lnTo>
                    <a:lnTo>
                      <a:pt x="250" y="45"/>
                    </a:lnTo>
                    <a:lnTo>
                      <a:pt x="287" y="37"/>
                    </a:lnTo>
                    <a:lnTo>
                      <a:pt x="324" y="29"/>
                    </a:lnTo>
                    <a:lnTo>
                      <a:pt x="360" y="23"/>
                    </a:lnTo>
                    <a:lnTo>
                      <a:pt x="397" y="18"/>
                    </a:lnTo>
                    <a:lnTo>
                      <a:pt x="431" y="12"/>
                    </a:lnTo>
                    <a:lnTo>
                      <a:pt x="465" y="8"/>
                    </a:lnTo>
                    <a:lnTo>
                      <a:pt x="497" y="5"/>
                    </a:lnTo>
                    <a:lnTo>
                      <a:pt x="527" y="1"/>
                    </a:lnTo>
                    <a:lnTo>
                      <a:pt x="554" y="0"/>
                    </a:lnTo>
                    <a:lnTo>
                      <a:pt x="549" y="68"/>
                    </a:lnTo>
                    <a:lnTo>
                      <a:pt x="543" y="135"/>
                    </a:lnTo>
                    <a:lnTo>
                      <a:pt x="537" y="198"/>
                    </a:lnTo>
                    <a:lnTo>
                      <a:pt x="533" y="258"/>
                    </a:lnTo>
                    <a:lnTo>
                      <a:pt x="527" y="320"/>
                    </a:lnTo>
                    <a:lnTo>
                      <a:pt x="524" y="382"/>
                    </a:lnTo>
                    <a:lnTo>
                      <a:pt x="523" y="449"/>
                    </a:lnTo>
                    <a:lnTo>
                      <a:pt x="524" y="517"/>
                    </a:lnTo>
                    <a:lnTo>
                      <a:pt x="501" y="523"/>
                    </a:lnTo>
                    <a:lnTo>
                      <a:pt x="474" y="532"/>
                    </a:lnTo>
                    <a:lnTo>
                      <a:pt x="444" y="540"/>
                    </a:lnTo>
                    <a:lnTo>
                      <a:pt x="412" y="548"/>
                    </a:lnTo>
                    <a:lnTo>
                      <a:pt x="379" y="558"/>
                    </a:lnTo>
                    <a:lnTo>
                      <a:pt x="345" y="567"/>
                    </a:lnTo>
                    <a:lnTo>
                      <a:pt x="308" y="575"/>
                    </a:lnTo>
                    <a:lnTo>
                      <a:pt x="272" y="584"/>
                    </a:lnTo>
                    <a:lnTo>
                      <a:pt x="236" y="592"/>
                    </a:lnTo>
                    <a:lnTo>
                      <a:pt x="200" y="598"/>
                    </a:lnTo>
                    <a:lnTo>
                      <a:pt x="165" y="603"/>
                    </a:lnTo>
                    <a:lnTo>
                      <a:pt x="132" y="606"/>
                    </a:lnTo>
                    <a:lnTo>
                      <a:pt x="100" y="607"/>
                    </a:lnTo>
                    <a:lnTo>
                      <a:pt x="70" y="606"/>
                    </a:lnTo>
                    <a:lnTo>
                      <a:pt x="44" y="603"/>
                    </a:lnTo>
                    <a:lnTo>
                      <a:pt x="20" y="597"/>
                    </a:lnTo>
                    <a:lnTo>
                      <a:pt x="5" y="475"/>
                    </a:lnTo>
                    <a:lnTo>
                      <a:pt x="0" y="355"/>
                    </a:lnTo>
                    <a:lnTo>
                      <a:pt x="7" y="233"/>
                    </a:lnTo>
                    <a:lnTo>
                      <a:pt x="23" y="105"/>
                    </a:lnTo>
                    <a:close/>
                  </a:path>
                </a:pathLst>
              </a:custGeom>
              <a:solidFill>
                <a:srgbClr val="E2CCB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30" name="Freeform 158"/>
              <p:cNvSpPr>
                <a:spLocks/>
              </p:cNvSpPr>
              <p:nvPr/>
            </p:nvSpPr>
            <p:spPr bwMode="auto">
              <a:xfrm>
                <a:off x="7016750" y="3730625"/>
                <a:ext cx="211138" cy="225425"/>
              </a:xfrm>
              <a:custGeom>
                <a:avLst/>
                <a:gdLst/>
                <a:ahLst/>
                <a:cxnLst>
                  <a:cxn ang="0">
                    <a:pos x="20" y="103"/>
                  </a:cxn>
                  <a:cxn ang="0">
                    <a:pos x="45" y="95"/>
                  </a:cxn>
                  <a:cxn ang="0">
                    <a:pos x="72" y="86"/>
                  </a:cxn>
                  <a:cxn ang="0">
                    <a:pos x="103" y="77"/>
                  </a:cxn>
                  <a:cxn ang="0">
                    <a:pos x="135" y="69"/>
                  </a:cxn>
                  <a:cxn ang="0">
                    <a:pos x="168" y="61"/>
                  </a:cxn>
                  <a:cxn ang="0">
                    <a:pos x="202" y="52"/>
                  </a:cxn>
                  <a:cxn ang="0">
                    <a:pos x="238" y="44"/>
                  </a:cxn>
                  <a:cxn ang="0">
                    <a:pos x="274" y="36"/>
                  </a:cxn>
                  <a:cxn ang="0">
                    <a:pos x="310" y="29"/>
                  </a:cxn>
                  <a:cxn ang="0">
                    <a:pos x="345" y="23"/>
                  </a:cxn>
                  <a:cxn ang="0">
                    <a:pos x="380" y="17"/>
                  </a:cxn>
                  <a:cxn ang="0">
                    <a:pos x="414" y="12"/>
                  </a:cxn>
                  <a:cxn ang="0">
                    <a:pos x="446" y="7"/>
                  </a:cxn>
                  <a:cxn ang="0">
                    <a:pos x="477" y="4"/>
                  </a:cxn>
                  <a:cxn ang="0">
                    <a:pos x="505" y="2"/>
                  </a:cxn>
                  <a:cxn ang="0">
                    <a:pos x="531" y="0"/>
                  </a:cxn>
                  <a:cxn ang="0">
                    <a:pos x="526" y="64"/>
                  </a:cxn>
                  <a:cxn ang="0">
                    <a:pos x="522" y="124"/>
                  </a:cxn>
                  <a:cxn ang="0">
                    <a:pos x="516" y="180"/>
                  </a:cxn>
                  <a:cxn ang="0">
                    <a:pos x="510" y="236"/>
                  </a:cxn>
                  <a:cxn ang="0">
                    <a:pos x="504" y="293"/>
                  </a:cxn>
                  <a:cxn ang="0">
                    <a:pos x="500" y="350"/>
                  </a:cxn>
                  <a:cxn ang="0">
                    <a:pos x="499" y="409"/>
                  </a:cxn>
                  <a:cxn ang="0">
                    <a:pos x="500" y="473"/>
                  </a:cxn>
                  <a:cxn ang="0">
                    <a:pos x="478" y="479"/>
                  </a:cxn>
                  <a:cxn ang="0">
                    <a:pos x="452" y="487"/>
                  </a:cxn>
                  <a:cxn ang="0">
                    <a:pos x="423" y="495"/>
                  </a:cxn>
                  <a:cxn ang="0">
                    <a:pos x="393" y="505"/>
                  </a:cxn>
                  <a:cxn ang="0">
                    <a:pos x="361" y="514"/>
                  </a:cxn>
                  <a:cxn ang="0">
                    <a:pos x="328" y="524"/>
                  </a:cxn>
                  <a:cxn ang="0">
                    <a:pos x="293" y="533"/>
                  </a:cxn>
                  <a:cxn ang="0">
                    <a:pos x="258" y="543"/>
                  </a:cxn>
                  <a:cxn ang="0">
                    <a:pos x="223" y="551"/>
                  </a:cxn>
                  <a:cxn ang="0">
                    <a:pos x="189" y="558"/>
                  </a:cxn>
                  <a:cxn ang="0">
                    <a:pos x="156" y="563"/>
                  </a:cxn>
                  <a:cxn ang="0">
                    <a:pos x="124" y="568"/>
                  </a:cxn>
                  <a:cxn ang="0">
                    <a:pos x="93" y="570"/>
                  </a:cxn>
                  <a:cxn ang="0">
                    <a:pos x="65" y="569"/>
                  </a:cxn>
                  <a:cxn ang="0">
                    <a:pos x="40" y="566"/>
                  </a:cxn>
                  <a:cxn ang="0">
                    <a:pos x="18" y="561"/>
                  </a:cxn>
                  <a:cxn ang="0">
                    <a:pos x="3" y="447"/>
                  </a:cxn>
                  <a:cxn ang="0">
                    <a:pos x="0" y="336"/>
                  </a:cxn>
                  <a:cxn ang="0">
                    <a:pos x="6" y="222"/>
                  </a:cxn>
                  <a:cxn ang="0">
                    <a:pos x="20" y="103"/>
                  </a:cxn>
                </a:cxnLst>
                <a:rect l="0" t="0" r="r" b="b"/>
                <a:pathLst>
                  <a:path w="531" h="570">
                    <a:moveTo>
                      <a:pt x="20" y="103"/>
                    </a:moveTo>
                    <a:lnTo>
                      <a:pt x="45" y="95"/>
                    </a:lnTo>
                    <a:lnTo>
                      <a:pt x="72" y="86"/>
                    </a:lnTo>
                    <a:lnTo>
                      <a:pt x="103" y="77"/>
                    </a:lnTo>
                    <a:lnTo>
                      <a:pt x="135" y="69"/>
                    </a:lnTo>
                    <a:lnTo>
                      <a:pt x="168" y="61"/>
                    </a:lnTo>
                    <a:lnTo>
                      <a:pt x="202" y="52"/>
                    </a:lnTo>
                    <a:lnTo>
                      <a:pt x="238" y="44"/>
                    </a:lnTo>
                    <a:lnTo>
                      <a:pt x="274" y="36"/>
                    </a:lnTo>
                    <a:lnTo>
                      <a:pt x="310" y="29"/>
                    </a:lnTo>
                    <a:lnTo>
                      <a:pt x="345" y="23"/>
                    </a:lnTo>
                    <a:lnTo>
                      <a:pt x="380" y="17"/>
                    </a:lnTo>
                    <a:lnTo>
                      <a:pt x="414" y="12"/>
                    </a:lnTo>
                    <a:lnTo>
                      <a:pt x="446" y="7"/>
                    </a:lnTo>
                    <a:lnTo>
                      <a:pt x="477" y="4"/>
                    </a:lnTo>
                    <a:lnTo>
                      <a:pt x="505" y="2"/>
                    </a:lnTo>
                    <a:lnTo>
                      <a:pt x="531" y="0"/>
                    </a:lnTo>
                    <a:lnTo>
                      <a:pt x="526" y="64"/>
                    </a:lnTo>
                    <a:lnTo>
                      <a:pt x="522" y="124"/>
                    </a:lnTo>
                    <a:lnTo>
                      <a:pt x="516" y="180"/>
                    </a:lnTo>
                    <a:lnTo>
                      <a:pt x="510" y="236"/>
                    </a:lnTo>
                    <a:lnTo>
                      <a:pt x="504" y="293"/>
                    </a:lnTo>
                    <a:lnTo>
                      <a:pt x="500" y="350"/>
                    </a:lnTo>
                    <a:lnTo>
                      <a:pt x="499" y="409"/>
                    </a:lnTo>
                    <a:lnTo>
                      <a:pt x="500" y="473"/>
                    </a:lnTo>
                    <a:lnTo>
                      <a:pt x="478" y="479"/>
                    </a:lnTo>
                    <a:lnTo>
                      <a:pt x="452" y="487"/>
                    </a:lnTo>
                    <a:lnTo>
                      <a:pt x="423" y="495"/>
                    </a:lnTo>
                    <a:lnTo>
                      <a:pt x="393" y="505"/>
                    </a:lnTo>
                    <a:lnTo>
                      <a:pt x="361" y="514"/>
                    </a:lnTo>
                    <a:lnTo>
                      <a:pt x="328" y="524"/>
                    </a:lnTo>
                    <a:lnTo>
                      <a:pt x="293" y="533"/>
                    </a:lnTo>
                    <a:lnTo>
                      <a:pt x="258" y="543"/>
                    </a:lnTo>
                    <a:lnTo>
                      <a:pt x="223" y="551"/>
                    </a:lnTo>
                    <a:lnTo>
                      <a:pt x="189" y="558"/>
                    </a:lnTo>
                    <a:lnTo>
                      <a:pt x="156" y="563"/>
                    </a:lnTo>
                    <a:lnTo>
                      <a:pt x="124" y="568"/>
                    </a:lnTo>
                    <a:lnTo>
                      <a:pt x="93" y="570"/>
                    </a:lnTo>
                    <a:lnTo>
                      <a:pt x="65" y="569"/>
                    </a:lnTo>
                    <a:lnTo>
                      <a:pt x="40" y="566"/>
                    </a:lnTo>
                    <a:lnTo>
                      <a:pt x="18" y="561"/>
                    </a:lnTo>
                    <a:lnTo>
                      <a:pt x="3" y="447"/>
                    </a:lnTo>
                    <a:lnTo>
                      <a:pt x="0" y="336"/>
                    </a:lnTo>
                    <a:lnTo>
                      <a:pt x="6" y="222"/>
                    </a:lnTo>
                    <a:lnTo>
                      <a:pt x="20" y="103"/>
                    </a:lnTo>
                    <a:close/>
                  </a:path>
                </a:pathLst>
              </a:custGeom>
              <a:solidFill>
                <a:srgbClr val="E5CE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31" name="Freeform 159"/>
              <p:cNvSpPr>
                <a:spLocks/>
              </p:cNvSpPr>
              <p:nvPr/>
            </p:nvSpPr>
            <p:spPr bwMode="auto">
              <a:xfrm>
                <a:off x="7018338" y="3730625"/>
                <a:ext cx="201613" cy="211137"/>
              </a:xfrm>
              <a:custGeom>
                <a:avLst/>
                <a:gdLst/>
                <a:ahLst/>
                <a:cxnLst>
                  <a:cxn ang="0">
                    <a:pos x="19" y="102"/>
                  </a:cxn>
                  <a:cxn ang="0">
                    <a:pos x="43" y="93"/>
                  </a:cxn>
                  <a:cxn ang="0">
                    <a:pos x="69" y="85"/>
                  </a:cxn>
                  <a:cxn ang="0">
                    <a:pos x="97" y="77"/>
                  </a:cxn>
                  <a:cxn ang="0">
                    <a:pos x="128" y="67"/>
                  </a:cxn>
                  <a:cxn ang="0">
                    <a:pos x="160" y="59"/>
                  </a:cxn>
                  <a:cxn ang="0">
                    <a:pos x="194" y="51"/>
                  </a:cxn>
                  <a:cxn ang="0">
                    <a:pos x="229" y="44"/>
                  </a:cxn>
                  <a:cxn ang="0">
                    <a:pos x="263" y="35"/>
                  </a:cxn>
                  <a:cxn ang="0">
                    <a:pos x="298" y="28"/>
                  </a:cxn>
                  <a:cxn ang="0">
                    <a:pos x="333" y="22"/>
                  </a:cxn>
                  <a:cxn ang="0">
                    <a:pos x="367" y="16"/>
                  </a:cxn>
                  <a:cxn ang="0">
                    <a:pos x="399" y="10"/>
                  </a:cxn>
                  <a:cxn ang="0">
                    <a:pos x="431" y="7"/>
                  </a:cxn>
                  <a:cxn ang="0">
                    <a:pos x="459" y="3"/>
                  </a:cxn>
                  <a:cxn ang="0">
                    <a:pos x="486" y="1"/>
                  </a:cxn>
                  <a:cxn ang="0">
                    <a:pos x="510" y="0"/>
                  </a:cxn>
                  <a:cxn ang="0">
                    <a:pos x="507" y="59"/>
                  </a:cxn>
                  <a:cxn ang="0">
                    <a:pos x="501" y="113"/>
                  </a:cxn>
                  <a:cxn ang="0">
                    <a:pos x="495" y="164"/>
                  </a:cxn>
                  <a:cxn ang="0">
                    <a:pos x="489" y="214"/>
                  </a:cxn>
                  <a:cxn ang="0">
                    <a:pos x="483" y="265"/>
                  </a:cxn>
                  <a:cxn ang="0">
                    <a:pos x="479" y="316"/>
                  </a:cxn>
                  <a:cxn ang="0">
                    <a:pos x="477" y="370"/>
                  </a:cxn>
                  <a:cxn ang="0">
                    <a:pos x="478" y="430"/>
                  </a:cxn>
                  <a:cxn ang="0">
                    <a:pos x="457" y="436"/>
                  </a:cxn>
                  <a:cxn ang="0">
                    <a:pos x="432" y="443"/>
                  </a:cxn>
                  <a:cxn ang="0">
                    <a:pos x="405" y="452"/>
                  </a:cxn>
                  <a:cxn ang="0">
                    <a:pos x="375" y="462"/>
                  </a:cxn>
                  <a:cxn ang="0">
                    <a:pos x="344" y="471"/>
                  </a:cxn>
                  <a:cxn ang="0">
                    <a:pos x="313" y="482"/>
                  </a:cxn>
                  <a:cxn ang="0">
                    <a:pos x="279" y="491"/>
                  </a:cxn>
                  <a:cxn ang="0">
                    <a:pos x="246" y="501"/>
                  </a:cxn>
                  <a:cxn ang="0">
                    <a:pos x="213" y="510"/>
                  </a:cxn>
                  <a:cxn ang="0">
                    <a:pos x="181" y="517"/>
                  </a:cxn>
                  <a:cxn ang="0">
                    <a:pos x="149" y="524"/>
                  </a:cxn>
                  <a:cxn ang="0">
                    <a:pos x="119" y="529"/>
                  </a:cxn>
                  <a:cxn ang="0">
                    <a:pos x="89" y="531"/>
                  </a:cxn>
                  <a:cxn ang="0">
                    <a:pos x="63" y="531"/>
                  </a:cxn>
                  <a:cxn ang="0">
                    <a:pos x="38" y="529"/>
                  </a:cxn>
                  <a:cxn ang="0">
                    <a:pos x="17" y="524"/>
                  </a:cxn>
                  <a:cxn ang="0">
                    <a:pos x="4" y="419"/>
                  </a:cxn>
                  <a:cxn ang="0">
                    <a:pos x="0" y="316"/>
                  </a:cxn>
                  <a:cxn ang="0">
                    <a:pos x="5" y="212"/>
                  </a:cxn>
                  <a:cxn ang="0">
                    <a:pos x="19" y="102"/>
                  </a:cxn>
                </a:cxnLst>
                <a:rect l="0" t="0" r="r" b="b"/>
                <a:pathLst>
                  <a:path w="510" h="531">
                    <a:moveTo>
                      <a:pt x="19" y="102"/>
                    </a:moveTo>
                    <a:lnTo>
                      <a:pt x="43" y="93"/>
                    </a:lnTo>
                    <a:lnTo>
                      <a:pt x="69" y="85"/>
                    </a:lnTo>
                    <a:lnTo>
                      <a:pt x="97" y="77"/>
                    </a:lnTo>
                    <a:lnTo>
                      <a:pt x="128" y="67"/>
                    </a:lnTo>
                    <a:lnTo>
                      <a:pt x="160" y="59"/>
                    </a:lnTo>
                    <a:lnTo>
                      <a:pt x="194" y="51"/>
                    </a:lnTo>
                    <a:lnTo>
                      <a:pt x="229" y="44"/>
                    </a:lnTo>
                    <a:lnTo>
                      <a:pt x="263" y="35"/>
                    </a:lnTo>
                    <a:lnTo>
                      <a:pt x="298" y="28"/>
                    </a:lnTo>
                    <a:lnTo>
                      <a:pt x="333" y="22"/>
                    </a:lnTo>
                    <a:lnTo>
                      <a:pt x="367" y="16"/>
                    </a:lnTo>
                    <a:lnTo>
                      <a:pt x="399" y="10"/>
                    </a:lnTo>
                    <a:lnTo>
                      <a:pt x="431" y="7"/>
                    </a:lnTo>
                    <a:lnTo>
                      <a:pt x="459" y="3"/>
                    </a:lnTo>
                    <a:lnTo>
                      <a:pt x="486" y="1"/>
                    </a:lnTo>
                    <a:lnTo>
                      <a:pt x="510" y="0"/>
                    </a:lnTo>
                    <a:lnTo>
                      <a:pt x="507" y="59"/>
                    </a:lnTo>
                    <a:lnTo>
                      <a:pt x="501" y="113"/>
                    </a:lnTo>
                    <a:lnTo>
                      <a:pt x="495" y="164"/>
                    </a:lnTo>
                    <a:lnTo>
                      <a:pt x="489" y="214"/>
                    </a:lnTo>
                    <a:lnTo>
                      <a:pt x="483" y="265"/>
                    </a:lnTo>
                    <a:lnTo>
                      <a:pt x="479" y="316"/>
                    </a:lnTo>
                    <a:lnTo>
                      <a:pt x="477" y="370"/>
                    </a:lnTo>
                    <a:lnTo>
                      <a:pt x="478" y="430"/>
                    </a:lnTo>
                    <a:lnTo>
                      <a:pt x="457" y="436"/>
                    </a:lnTo>
                    <a:lnTo>
                      <a:pt x="432" y="443"/>
                    </a:lnTo>
                    <a:lnTo>
                      <a:pt x="405" y="452"/>
                    </a:lnTo>
                    <a:lnTo>
                      <a:pt x="375" y="462"/>
                    </a:lnTo>
                    <a:lnTo>
                      <a:pt x="344" y="471"/>
                    </a:lnTo>
                    <a:lnTo>
                      <a:pt x="313" y="482"/>
                    </a:lnTo>
                    <a:lnTo>
                      <a:pt x="279" y="491"/>
                    </a:lnTo>
                    <a:lnTo>
                      <a:pt x="246" y="501"/>
                    </a:lnTo>
                    <a:lnTo>
                      <a:pt x="213" y="510"/>
                    </a:lnTo>
                    <a:lnTo>
                      <a:pt x="181" y="517"/>
                    </a:lnTo>
                    <a:lnTo>
                      <a:pt x="149" y="524"/>
                    </a:lnTo>
                    <a:lnTo>
                      <a:pt x="119" y="529"/>
                    </a:lnTo>
                    <a:lnTo>
                      <a:pt x="89" y="531"/>
                    </a:lnTo>
                    <a:lnTo>
                      <a:pt x="63" y="531"/>
                    </a:lnTo>
                    <a:lnTo>
                      <a:pt x="38" y="529"/>
                    </a:lnTo>
                    <a:lnTo>
                      <a:pt x="17" y="524"/>
                    </a:lnTo>
                    <a:lnTo>
                      <a:pt x="4" y="419"/>
                    </a:lnTo>
                    <a:lnTo>
                      <a:pt x="0" y="316"/>
                    </a:lnTo>
                    <a:lnTo>
                      <a:pt x="5" y="212"/>
                    </a:lnTo>
                    <a:lnTo>
                      <a:pt x="19" y="102"/>
                    </a:lnTo>
                    <a:close/>
                  </a:path>
                </a:pathLst>
              </a:custGeom>
              <a:solidFill>
                <a:srgbClr val="EAD3C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32" name="Freeform 160"/>
              <p:cNvSpPr>
                <a:spLocks/>
              </p:cNvSpPr>
              <p:nvPr/>
            </p:nvSpPr>
            <p:spPr bwMode="auto">
              <a:xfrm>
                <a:off x="7026275" y="3752850"/>
                <a:ext cx="298450" cy="5397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203" y="79"/>
                  </a:cxn>
                  <a:cxn ang="0">
                    <a:pos x="544" y="31"/>
                  </a:cxn>
                  <a:cxn ang="0">
                    <a:pos x="687" y="19"/>
                  </a:cxn>
                  <a:cxn ang="0">
                    <a:pos x="753" y="0"/>
                  </a:cxn>
                  <a:cxn ang="0">
                    <a:pos x="675" y="43"/>
                  </a:cxn>
                  <a:cxn ang="0">
                    <a:pos x="36" y="140"/>
                  </a:cxn>
                  <a:cxn ang="0">
                    <a:pos x="0" y="115"/>
                  </a:cxn>
                </a:cxnLst>
                <a:rect l="0" t="0" r="r" b="b"/>
                <a:pathLst>
                  <a:path w="753" h="140">
                    <a:moveTo>
                      <a:pt x="0" y="115"/>
                    </a:moveTo>
                    <a:lnTo>
                      <a:pt x="203" y="79"/>
                    </a:lnTo>
                    <a:lnTo>
                      <a:pt x="544" y="31"/>
                    </a:lnTo>
                    <a:lnTo>
                      <a:pt x="687" y="19"/>
                    </a:lnTo>
                    <a:lnTo>
                      <a:pt x="753" y="0"/>
                    </a:lnTo>
                    <a:lnTo>
                      <a:pt x="675" y="43"/>
                    </a:lnTo>
                    <a:lnTo>
                      <a:pt x="36" y="14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33" name="Freeform 161"/>
              <p:cNvSpPr>
                <a:spLocks/>
              </p:cNvSpPr>
              <p:nvPr/>
            </p:nvSpPr>
            <p:spPr bwMode="auto">
              <a:xfrm>
                <a:off x="7031038" y="3767138"/>
                <a:ext cx="263525" cy="312737"/>
              </a:xfrm>
              <a:custGeom>
                <a:avLst/>
                <a:gdLst/>
                <a:ahLst/>
                <a:cxnLst>
                  <a:cxn ang="0">
                    <a:pos x="660" y="0"/>
                  </a:cxn>
                  <a:cxn ang="0">
                    <a:pos x="656" y="178"/>
                  </a:cxn>
                  <a:cxn ang="0">
                    <a:pos x="655" y="372"/>
                  </a:cxn>
                  <a:cxn ang="0">
                    <a:pos x="656" y="573"/>
                  </a:cxn>
                  <a:cxn ang="0">
                    <a:pos x="661" y="771"/>
                  </a:cxn>
                  <a:cxn ang="0">
                    <a:pos x="622" y="776"/>
                  </a:cxn>
                  <a:cxn ang="0">
                    <a:pos x="582" y="779"/>
                  </a:cxn>
                  <a:cxn ang="0">
                    <a:pos x="543" y="782"/>
                  </a:cxn>
                  <a:cxn ang="0">
                    <a:pos x="502" y="783"/>
                  </a:cxn>
                  <a:cxn ang="0">
                    <a:pos x="462" y="785"/>
                  </a:cxn>
                  <a:cxn ang="0">
                    <a:pos x="422" y="785"/>
                  </a:cxn>
                  <a:cxn ang="0">
                    <a:pos x="382" y="785"/>
                  </a:cxn>
                  <a:cxn ang="0">
                    <a:pos x="342" y="785"/>
                  </a:cxn>
                  <a:cxn ang="0">
                    <a:pos x="301" y="784"/>
                  </a:cxn>
                  <a:cxn ang="0">
                    <a:pos x="261" y="784"/>
                  </a:cxn>
                  <a:cxn ang="0">
                    <a:pos x="221" y="783"/>
                  </a:cxn>
                  <a:cxn ang="0">
                    <a:pos x="182" y="782"/>
                  </a:cxn>
                  <a:cxn ang="0">
                    <a:pos x="142" y="781"/>
                  </a:cxn>
                  <a:cxn ang="0">
                    <a:pos x="101" y="779"/>
                  </a:cxn>
                  <a:cxn ang="0">
                    <a:pos x="61" y="778"/>
                  </a:cxn>
                  <a:cxn ang="0">
                    <a:pos x="22" y="777"/>
                  </a:cxn>
                  <a:cxn ang="0">
                    <a:pos x="10" y="676"/>
                  </a:cxn>
                  <a:cxn ang="0">
                    <a:pos x="3" y="580"/>
                  </a:cxn>
                  <a:cxn ang="0">
                    <a:pos x="0" y="490"/>
                  </a:cxn>
                  <a:cxn ang="0">
                    <a:pos x="0" y="404"/>
                  </a:cxn>
                  <a:cxn ang="0">
                    <a:pos x="3" y="321"/>
                  </a:cxn>
                  <a:cxn ang="0">
                    <a:pos x="8" y="241"/>
                  </a:cxn>
                  <a:cxn ang="0">
                    <a:pos x="15" y="161"/>
                  </a:cxn>
                  <a:cxn ang="0">
                    <a:pos x="22" y="82"/>
                  </a:cxn>
                  <a:cxn ang="0">
                    <a:pos x="61" y="75"/>
                  </a:cxn>
                  <a:cxn ang="0">
                    <a:pos x="100" y="66"/>
                  </a:cxn>
                  <a:cxn ang="0">
                    <a:pos x="139" y="59"/>
                  </a:cxn>
                  <a:cxn ang="0">
                    <a:pos x="180" y="53"/>
                  </a:cxn>
                  <a:cxn ang="0">
                    <a:pos x="220" y="46"/>
                  </a:cxn>
                  <a:cxn ang="0">
                    <a:pos x="259" y="40"/>
                  </a:cxn>
                  <a:cxn ang="0">
                    <a:pos x="299" y="34"/>
                  </a:cxn>
                  <a:cxn ang="0">
                    <a:pos x="339" y="29"/>
                  </a:cxn>
                  <a:cxn ang="0">
                    <a:pos x="379" y="24"/>
                  </a:cxn>
                  <a:cxn ang="0">
                    <a:pos x="420" y="19"/>
                  </a:cxn>
                  <a:cxn ang="0">
                    <a:pos x="460" y="14"/>
                  </a:cxn>
                  <a:cxn ang="0">
                    <a:pos x="500" y="11"/>
                  </a:cxn>
                  <a:cxn ang="0">
                    <a:pos x="540" y="7"/>
                  </a:cxn>
                  <a:cxn ang="0">
                    <a:pos x="581" y="5"/>
                  </a:cxn>
                  <a:cxn ang="0">
                    <a:pos x="620" y="2"/>
                  </a:cxn>
                  <a:cxn ang="0">
                    <a:pos x="660" y="0"/>
                  </a:cxn>
                </a:cxnLst>
                <a:rect l="0" t="0" r="r" b="b"/>
                <a:pathLst>
                  <a:path w="661" h="785">
                    <a:moveTo>
                      <a:pt x="660" y="0"/>
                    </a:moveTo>
                    <a:lnTo>
                      <a:pt x="656" y="178"/>
                    </a:lnTo>
                    <a:lnTo>
                      <a:pt x="655" y="372"/>
                    </a:lnTo>
                    <a:lnTo>
                      <a:pt x="656" y="573"/>
                    </a:lnTo>
                    <a:lnTo>
                      <a:pt x="661" y="771"/>
                    </a:lnTo>
                    <a:lnTo>
                      <a:pt x="622" y="776"/>
                    </a:lnTo>
                    <a:lnTo>
                      <a:pt x="582" y="779"/>
                    </a:lnTo>
                    <a:lnTo>
                      <a:pt x="543" y="782"/>
                    </a:lnTo>
                    <a:lnTo>
                      <a:pt x="502" y="783"/>
                    </a:lnTo>
                    <a:lnTo>
                      <a:pt x="462" y="785"/>
                    </a:lnTo>
                    <a:lnTo>
                      <a:pt x="422" y="785"/>
                    </a:lnTo>
                    <a:lnTo>
                      <a:pt x="382" y="785"/>
                    </a:lnTo>
                    <a:lnTo>
                      <a:pt x="342" y="785"/>
                    </a:lnTo>
                    <a:lnTo>
                      <a:pt x="301" y="784"/>
                    </a:lnTo>
                    <a:lnTo>
                      <a:pt x="261" y="784"/>
                    </a:lnTo>
                    <a:lnTo>
                      <a:pt x="221" y="783"/>
                    </a:lnTo>
                    <a:lnTo>
                      <a:pt x="182" y="782"/>
                    </a:lnTo>
                    <a:lnTo>
                      <a:pt x="142" y="781"/>
                    </a:lnTo>
                    <a:lnTo>
                      <a:pt x="101" y="779"/>
                    </a:lnTo>
                    <a:lnTo>
                      <a:pt x="61" y="778"/>
                    </a:lnTo>
                    <a:lnTo>
                      <a:pt x="22" y="777"/>
                    </a:lnTo>
                    <a:lnTo>
                      <a:pt x="10" y="676"/>
                    </a:lnTo>
                    <a:lnTo>
                      <a:pt x="3" y="580"/>
                    </a:lnTo>
                    <a:lnTo>
                      <a:pt x="0" y="490"/>
                    </a:lnTo>
                    <a:lnTo>
                      <a:pt x="0" y="404"/>
                    </a:lnTo>
                    <a:lnTo>
                      <a:pt x="3" y="321"/>
                    </a:lnTo>
                    <a:lnTo>
                      <a:pt x="8" y="241"/>
                    </a:lnTo>
                    <a:lnTo>
                      <a:pt x="15" y="161"/>
                    </a:lnTo>
                    <a:lnTo>
                      <a:pt x="22" y="82"/>
                    </a:lnTo>
                    <a:lnTo>
                      <a:pt x="61" y="75"/>
                    </a:lnTo>
                    <a:lnTo>
                      <a:pt x="100" y="66"/>
                    </a:lnTo>
                    <a:lnTo>
                      <a:pt x="139" y="59"/>
                    </a:lnTo>
                    <a:lnTo>
                      <a:pt x="180" y="53"/>
                    </a:lnTo>
                    <a:lnTo>
                      <a:pt x="220" y="46"/>
                    </a:lnTo>
                    <a:lnTo>
                      <a:pt x="259" y="40"/>
                    </a:lnTo>
                    <a:lnTo>
                      <a:pt x="299" y="34"/>
                    </a:lnTo>
                    <a:lnTo>
                      <a:pt x="339" y="29"/>
                    </a:lnTo>
                    <a:lnTo>
                      <a:pt x="379" y="24"/>
                    </a:lnTo>
                    <a:lnTo>
                      <a:pt x="420" y="19"/>
                    </a:lnTo>
                    <a:lnTo>
                      <a:pt x="460" y="14"/>
                    </a:lnTo>
                    <a:lnTo>
                      <a:pt x="500" y="11"/>
                    </a:lnTo>
                    <a:lnTo>
                      <a:pt x="540" y="7"/>
                    </a:lnTo>
                    <a:lnTo>
                      <a:pt x="581" y="5"/>
                    </a:lnTo>
                    <a:lnTo>
                      <a:pt x="620" y="2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rgbClr val="006D9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34" name="Freeform 162"/>
              <p:cNvSpPr>
                <a:spLocks/>
              </p:cNvSpPr>
              <p:nvPr/>
            </p:nvSpPr>
            <p:spPr bwMode="auto">
              <a:xfrm>
                <a:off x="7035800" y="3775075"/>
                <a:ext cx="250825" cy="298450"/>
              </a:xfrm>
              <a:custGeom>
                <a:avLst/>
                <a:gdLst/>
                <a:ahLst/>
                <a:cxnLst>
                  <a:cxn ang="0">
                    <a:pos x="633" y="0"/>
                  </a:cxn>
                  <a:cxn ang="0">
                    <a:pos x="632" y="169"/>
                  </a:cxn>
                  <a:cxn ang="0">
                    <a:pos x="631" y="353"/>
                  </a:cxn>
                  <a:cxn ang="0">
                    <a:pos x="631" y="543"/>
                  </a:cxn>
                  <a:cxn ang="0">
                    <a:pos x="633" y="732"/>
                  </a:cxn>
                  <a:cxn ang="0">
                    <a:pos x="595" y="738"/>
                  </a:cxn>
                  <a:cxn ang="0">
                    <a:pos x="559" y="741"/>
                  </a:cxn>
                  <a:cxn ang="0">
                    <a:pos x="521" y="746"/>
                  </a:cxn>
                  <a:cxn ang="0">
                    <a:pos x="483" y="748"/>
                  </a:cxn>
                  <a:cxn ang="0">
                    <a:pos x="445" y="751"/>
                  </a:cxn>
                  <a:cxn ang="0">
                    <a:pos x="406" y="752"/>
                  </a:cxn>
                  <a:cxn ang="0">
                    <a:pos x="368" y="752"/>
                  </a:cxn>
                  <a:cxn ang="0">
                    <a:pos x="330" y="752"/>
                  </a:cxn>
                  <a:cxn ang="0">
                    <a:pos x="291" y="752"/>
                  </a:cxn>
                  <a:cxn ang="0">
                    <a:pos x="253" y="751"/>
                  </a:cxn>
                  <a:cxn ang="0">
                    <a:pos x="215" y="750"/>
                  </a:cxn>
                  <a:cxn ang="0">
                    <a:pos x="176" y="747"/>
                  </a:cxn>
                  <a:cxn ang="0">
                    <a:pos x="139" y="745"/>
                  </a:cxn>
                  <a:cxn ang="0">
                    <a:pos x="101" y="742"/>
                  </a:cxn>
                  <a:cxn ang="0">
                    <a:pos x="63" y="740"/>
                  </a:cxn>
                  <a:cxn ang="0">
                    <a:pos x="25" y="738"/>
                  </a:cxn>
                  <a:cxn ang="0">
                    <a:pos x="12" y="642"/>
                  </a:cxn>
                  <a:cxn ang="0">
                    <a:pos x="4" y="552"/>
                  </a:cxn>
                  <a:cxn ang="0">
                    <a:pos x="0" y="465"/>
                  </a:cxn>
                  <a:cxn ang="0">
                    <a:pos x="0" y="384"/>
                  </a:cxn>
                  <a:cxn ang="0">
                    <a:pos x="4" y="304"/>
                  </a:cxn>
                  <a:cxn ang="0">
                    <a:pos x="10" y="228"/>
                  </a:cxn>
                  <a:cxn ang="0">
                    <a:pos x="17" y="153"/>
                  </a:cxn>
                  <a:cxn ang="0">
                    <a:pos x="25" y="77"/>
                  </a:cxn>
                  <a:cxn ang="0">
                    <a:pos x="62" y="69"/>
                  </a:cxn>
                  <a:cxn ang="0">
                    <a:pos x="100" y="60"/>
                  </a:cxn>
                  <a:cxn ang="0">
                    <a:pos x="137" y="53"/>
                  </a:cxn>
                  <a:cxn ang="0">
                    <a:pos x="175" y="46"/>
                  </a:cxn>
                  <a:cxn ang="0">
                    <a:pos x="213" y="39"/>
                  </a:cxn>
                  <a:cxn ang="0">
                    <a:pos x="251" y="33"/>
                  </a:cxn>
                  <a:cxn ang="0">
                    <a:pos x="289" y="28"/>
                  </a:cxn>
                  <a:cxn ang="0">
                    <a:pos x="328" y="22"/>
                  </a:cxn>
                  <a:cxn ang="0">
                    <a:pos x="366" y="19"/>
                  </a:cxn>
                  <a:cxn ang="0">
                    <a:pos x="404" y="14"/>
                  </a:cxn>
                  <a:cxn ang="0">
                    <a:pos x="443" y="11"/>
                  </a:cxn>
                  <a:cxn ang="0">
                    <a:pos x="480" y="8"/>
                  </a:cxn>
                  <a:cxn ang="0">
                    <a:pos x="518" y="5"/>
                  </a:cxn>
                  <a:cxn ang="0">
                    <a:pos x="557" y="3"/>
                  </a:cxn>
                  <a:cxn ang="0">
                    <a:pos x="595" y="1"/>
                  </a:cxn>
                  <a:cxn ang="0">
                    <a:pos x="633" y="0"/>
                  </a:cxn>
                </a:cxnLst>
                <a:rect l="0" t="0" r="r" b="b"/>
                <a:pathLst>
                  <a:path w="633" h="752">
                    <a:moveTo>
                      <a:pt x="633" y="0"/>
                    </a:moveTo>
                    <a:lnTo>
                      <a:pt x="632" y="169"/>
                    </a:lnTo>
                    <a:lnTo>
                      <a:pt x="631" y="353"/>
                    </a:lnTo>
                    <a:lnTo>
                      <a:pt x="631" y="543"/>
                    </a:lnTo>
                    <a:lnTo>
                      <a:pt x="633" y="732"/>
                    </a:lnTo>
                    <a:lnTo>
                      <a:pt x="595" y="738"/>
                    </a:lnTo>
                    <a:lnTo>
                      <a:pt x="559" y="741"/>
                    </a:lnTo>
                    <a:lnTo>
                      <a:pt x="521" y="746"/>
                    </a:lnTo>
                    <a:lnTo>
                      <a:pt x="483" y="748"/>
                    </a:lnTo>
                    <a:lnTo>
                      <a:pt x="445" y="751"/>
                    </a:lnTo>
                    <a:lnTo>
                      <a:pt x="406" y="752"/>
                    </a:lnTo>
                    <a:lnTo>
                      <a:pt x="368" y="752"/>
                    </a:lnTo>
                    <a:lnTo>
                      <a:pt x="330" y="752"/>
                    </a:lnTo>
                    <a:lnTo>
                      <a:pt x="291" y="752"/>
                    </a:lnTo>
                    <a:lnTo>
                      <a:pt x="253" y="751"/>
                    </a:lnTo>
                    <a:lnTo>
                      <a:pt x="215" y="750"/>
                    </a:lnTo>
                    <a:lnTo>
                      <a:pt x="176" y="747"/>
                    </a:lnTo>
                    <a:lnTo>
                      <a:pt x="139" y="745"/>
                    </a:lnTo>
                    <a:lnTo>
                      <a:pt x="101" y="742"/>
                    </a:lnTo>
                    <a:lnTo>
                      <a:pt x="63" y="740"/>
                    </a:lnTo>
                    <a:lnTo>
                      <a:pt x="25" y="738"/>
                    </a:lnTo>
                    <a:lnTo>
                      <a:pt x="12" y="642"/>
                    </a:lnTo>
                    <a:lnTo>
                      <a:pt x="4" y="552"/>
                    </a:lnTo>
                    <a:lnTo>
                      <a:pt x="0" y="465"/>
                    </a:lnTo>
                    <a:lnTo>
                      <a:pt x="0" y="384"/>
                    </a:lnTo>
                    <a:lnTo>
                      <a:pt x="4" y="304"/>
                    </a:lnTo>
                    <a:lnTo>
                      <a:pt x="10" y="228"/>
                    </a:lnTo>
                    <a:lnTo>
                      <a:pt x="17" y="153"/>
                    </a:lnTo>
                    <a:lnTo>
                      <a:pt x="25" y="77"/>
                    </a:lnTo>
                    <a:lnTo>
                      <a:pt x="62" y="69"/>
                    </a:lnTo>
                    <a:lnTo>
                      <a:pt x="100" y="60"/>
                    </a:lnTo>
                    <a:lnTo>
                      <a:pt x="137" y="53"/>
                    </a:lnTo>
                    <a:lnTo>
                      <a:pt x="175" y="46"/>
                    </a:lnTo>
                    <a:lnTo>
                      <a:pt x="213" y="39"/>
                    </a:lnTo>
                    <a:lnTo>
                      <a:pt x="251" y="33"/>
                    </a:lnTo>
                    <a:lnTo>
                      <a:pt x="289" y="28"/>
                    </a:lnTo>
                    <a:lnTo>
                      <a:pt x="328" y="22"/>
                    </a:lnTo>
                    <a:lnTo>
                      <a:pt x="366" y="19"/>
                    </a:lnTo>
                    <a:lnTo>
                      <a:pt x="404" y="14"/>
                    </a:lnTo>
                    <a:lnTo>
                      <a:pt x="443" y="11"/>
                    </a:lnTo>
                    <a:lnTo>
                      <a:pt x="480" y="8"/>
                    </a:lnTo>
                    <a:lnTo>
                      <a:pt x="518" y="5"/>
                    </a:lnTo>
                    <a:lnTo>
                      <a:pt x="557" y="3"/>
                    </a:lnTo>
                    <a:lnTo>
                      <a:pt x="595" y="1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70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35" name="Freeform 163"/>
              <p:cNvSpPr>
                <a:spLocks/>
              </p:cNvSpPr>
              <p:nvPr/>
            </p:nvSpPr>
            <p:spPr bwMode="auto">
              <a:xfrm>
                <a:off x="7038975" y="3781425"/>
                <a:ext cx="239713" cy="285750"/>
              </a:xfrm>
              <a:custGeom>
                <a:avLst/>
                <a:gdLst/>
                <a:ahLst/>
                <a:cxnLst>
                  <a:cxn ang="0">
                    <a:pos x="604" y="0"/>
                  </a:cxn>
                  <a:cxn ang="0">
                    <a:pos x="604" y="162"/>
                  </a:cxn>
                  <a:cxn ang="0">
                    <a:pos x="604" y="337"/>
                  </a:cxn>
                  <a:cxn ang="0">
                    <a:pos x="604" y="517"/>
                  </a:cxn>
                  <a:cxn ang="0">
                    <a:pos x="604" y="696"/>
                  </a:cxn>
                  <a:cxn ang="0">
                    <a:pos x="569" y="702"/>
                  </a:cxn>
                  <a:cxn ang="0">
                    <a:pos x="533" y="707"/>
                  </a:cxn>
                  <a:cxn ang="0">
                    <a:pos x="498" y="711"/>
                  </a:cxn>
                  <a:cxn ang="0">
                    <a:pos x="461" y="715"/>
                  </a:cxn>
                  <a:cxn ang="0">
                    <a:pos x="426" y="717"/>
                  </a:cxn>
                  <a:cxn ang="0">
                    <a:pos x="389" y="719"/>
                  </a:cxn>
                  <a:cxn ang="0">
                    <a:pos x="353" y="721"/>
                  </a:cxn>
                  <a:cxn ang="0">
                    <a:pos x="317" y="721"/>
                  </a:cxn>
                  <a:cxn ang="0">
                    <a:pos x="281" y="719"/>
                  </a:cxn>
                  <a:cxn ang="0">
                    <a:pos x="245" y="718"/>
                  </a:cxn>
                  <a:cxn ang="0">
                    <a:pos x="208" y="717"/>
                  </a:cxn>
                  <a:cxn ang="0">
                    <a:pos x="172" y="715"/>
                  </a:cxn>
                  <a:cxn ang="0">
                    <a:pos x="136" y="712"/>
                  </a:cxn>
                  <a:cxn ang="0">
                    <a:pos x="100" y="709"/>
                  </a:cxn>
                  <a:cxn ang="0">
                    <a:pos x="64" y="705"/>
                  </a:cxn>
                  <a:cxn ang="0">
                    <a:pos x="28" y="700"/>
                  </a:cxn>
                  <a:cxn ang="0">
                    <a:pos x="14" y="609"/>
                  </a:cxn>
                  <a:cxn ang="0">
                    <a:pos x="4" y="524"/>
                  </a:cxn>
                  <a:cxn ang="0">
                    <a:pos x="1" y="442"/>
                  </a:cxn>
                  <a:cxn ang="0">
                    <a:pos x="0" y="364"/>
                  </a:cxn>
                  <a:cxn ang="0">
                    <a:pos x="3" y="289"/>
                  </a:cxn>
                  <a:cxn ang="0">
                    <a:pos x="9" y="217"/>
                  </a:cxn>
                  <a:cxn ang="0">
                    <a:pos x="19" y="145"/>
                  </a:cxn>
                  <a:cxn ang="0">
                    <a:pos x="28" y="74"/>
                  </a:cxn>
                  <a:cxn ang="0">
                    <a:pos x="64" y="64"/>
                  </a:cxn>
                  <a:cxn ang="0">
                    <a:pos x="99" y="55"/>
                  </a:cxn>
                  <a:cxn ang="0">
                    <a:pos x="135" y="47"/>
                  </a:cxn>
                  <a:cxn ang="0">
                    <a:pos x="170" y="40"/>
                  </a:cxn>
                  <a:cxn ang="0">
                    <a:pos x="205" y="34"/>
                  </a:cxn>
                  <a:cxn ang="0">
                    <a:pos x="242" y="28"/>
                  </a:cxn>
                  <a:cxn ang="0">
                    <a:pos x="278" y="22"/>
                  </a:cxn>
                  <a:cxn ang="0">
                    <a:pos x="314" y="17"/>
                  </a:cxn>
                  <a:cxn ang="0">
                    <a:pos x="351" y="13"/>
                  </a:cxn>
                  <a:cxn ang="0">
                    <a:pos x="386" y="10"/>
                  </a:cxn>
                  <a:cxn ang="0">
                    <a:pos x="423" y="8"/>
                  </a:cxn>
                  <a:cxn ang="0">
                    <a:pos x="460" y="5"/>
                  </a:cxn>
                  <a:cxn ang="0">
                    <a:pos x="495" y="4"/>
                  </a:cxn>
                  <a:cxn ang="0">
                    <a:pos x="532" y="2"/>
                  </a:cxn>
                  <a:cxn ang="0">
                    <a:pos x="569" y="2"/>
                  </a:cxn>
                  <a:cxn ang="0">
                    <a:pos x="604" y="0"/>
                  </a:cxn>
                </a:cxnLst>
                <a:rect l="0" t="0" r="r" b="b"/>
                <a:pathLst>
                  <a:path w="604" h="721">
                    <a:moveTo>
                      <a:pt x="604" y="0"/>
                    </a:moveTo>
                    <a:lnTo>
                      <a:pt x="604" y="162"/>
                    </a:lnTo>
                    <a:lnTo>
                      <a:pt x="604" y="337"/>
                    </a:lnTo>
                    <a:lnTo>
                      <a:pt x="604" y="517"/>
                    </a:lnTo>
                    <a:lnTo>
                      <a:pt x="604" y="696"/>
                    </a:lnTo>
                    <a:lnTo>
                      <a:pt x="569" y="702"/>
                    </a:lnTo>
                    <a:lnTo>
                      <a:pt x="533" y="707"/>
                    </a:lnTo>
                    <a:lnTo>
                      <a:pt x="498" y="711"/>
                    </a:lnTo>
                    <a:lnTo>
                      <a:pt x="461" y="715"/>
                    </a:lnTo>
                    <a:lnTo>
                      <a:pt x="426" y="717"/>
                    </a:lnTo>
                    <a:lnTo>
                      <a:pt x="389" y="719"/>
                    </a:lnTo>
                    <a:lnTo>
                      <a:pt x="353" y="721"/>
                    </a:lnTo>
                    <a:lnTo>
                      <a:pt x="317" y="721"/>
                    </a:lnTo>
                    <a:lnTo>
                      <a:pt x="281" y="719"/>
                    </a:lnTo>
                    <a:lnTo>
                      <a:pt x="245" y="718"/>
                    </a:lnTo>
                    <a:lnTo>
                      <a:pt x="208" y="717"/>
                    </a:lnTo>
                    <a:lnTo>
                      <a:pt x="172" y="715"/>
                    </a:lnTo>
                    <a:lnTo>
                      <a:pt x="136" y="712"/>
                    </a:lnTo>
                    <a:lnTo>
                      <a:pt x="100" y="709"/>
                    </a:lnTo>
                    <a:lnTo>
                      <a:pt x="64" y="705"/>
                    </a:lnTo>
                    <a:lnTo>
                      <a:pt x="28" y="700"/>
                    </a:lnTo>
                    <a:lnTo>
                      <a:pt x="14" y="609"/>
                    </a:lnTo>
                    <a:lnTo>
                      <a:pt x="4" y="524"/>
                    </a:lnTo>
                    <a:lnTo>
                      <a:pt x="1" y="442"/>
                    </a:lnTo>
                    <a:lnTo>
                      <a:pt x="0" y="364"/>
                    </a:lnTo>
                    <a:lnTo>
                      <a:pt x="3" y="289"/>
                    </a:lnTo>
                    <a:lnTo>
                      <a:pt x="9" y="217"/>
                    </a:lnTo>
                    <a:lnTo>
                      <a:pt x="19" y="145"/>
                    </a:lnTo>
                    <a:lnTo>
                      <a:pt x="28" y="74"/>
                    </a:lnTo>
                    <a:lnTo>
                      <a:pt x="64" y="64"/>
                    </a:lnTo>
                    <a:lnTo>
                      <a:pt x="99" y="55"/>
                    </a:lnTo>
                    <a:lnTo>
                      <a:pt x="135" y="47"/>
                    </a:lnTo>
                    <a:lnTo>
                      <a:pt x="170" y="40"/>
                    </a:lnTo>
                    <a:lnTo>
                      <a:pt x="205" y="34"/>
                    </a:lnTo>
                    <a:lnTo>
                      <a:pt x="242" y="28"/>
                    </a:lnTo>
                    <a:lnTo>
                      <a:pt x="278" y="22"/>
                    </a:lnTo>
                    <a:lnTo>
                      <a:pt x="314" y="17"/>
                    </a:lnTo>
                    <a:lnTo>
                      <a:pt x="351" y="13"/>
                    </a:lnTo>
                    <a:lnTo>
                      <a:pt x="386" y="10"/>
                    </a:lnTo>
                    <a:lnTo>
                      <a:pt x="423" y="8"/>
                    </a:lnTo>
                    <a:lnTo>
                      <a:pt x="460" y="5"/>
                    </a:lnTo>
                    <a:lnTo>
                      <a:pt x="495" y="4"/>
                    </a:lnTo>
                    <a:lnTo>
                      <a:pt x="532" y="2"/>
                    </a:lnTo>
                    <a:lnTo>
                      <a:pt x="569" y="2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rgbClr val="0072A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36" name="Freeform 164"/>
              <p:cNvSpPr>
                <a:spLocks/>
              </p:cNvSpPr>
              <p:nvPr/>
            </p:nvSpPr>
            <p:spPr bwMode="auto">
              <a:xfrm>
                <a:off x="7043738" y="3787775"/>
                <a:ext cx="228600" cy="273050"/>
              </a:xfrm>
              <a:custGeom>
                <a:avLst/>
                <a:gdLst/>
                <a:ahLst/>
                <a:cxnLst>
                  <a:cxn ang="0">
                    <a:pos x="576" y="0"/>
                  </a:cxn>
                  <a:cxn ang="0">
                    <a:pos x="579" y="153"/>
                  </a:cxn>
                  <a:cxn ang="0">
                    <a:pos x="580" y="319"/>
                  </a:cxn>
                  <a:cxn ang="0">
                    <a:pos x="580" y="489"/>
                  </a:cxn>
                  <a:cxn ang="0">
                    <a:pos x="577" y="657"/>
                  </a:cxn>
                  <a:cxn ang="0">
                    <a:pos x="544" y="664"/>
                  </a:cxn>
                  <a:cxn ang="0">
                    <a:pos x="510" y="670"/>
                  </a:cxn>
                  <a:cxn ang="0">
                    <a:pos x="476" y="675"/>
                  </a:cxn>
                  <a:cxn ang="0">
                    <a:pos x="441" y="680"/>
                  </a:cxn>
                  <a:cxn ang="0">
                    <a:pos x="408" y="683"/>
                  </a:cxn>
                  <a:cxn ang="0">
                    <a:pos x="374" y="686"/>
                  </a:cxn>
                  <a:cxn ang="0">
                    <a:pos x="338" y="687"/>
                  </a:cxn>
                  <a:cxn ang="0">
                    <a:pos x="304" y="688"/>
                  </a:cxn>
                  <a:cxn ang="0">
                    <a:pos x="270" y="687"/>
                  </a:cxn>
                  <a:cxn ang="0">
                    <a:pos x="236" y="686"/>
                  </a:cxn>
                  <a:cxn ang="0">
                    <a:pos x="201" y="685"/>
                  </a:cxn>
                  <a:cxn ang="0">
                    <a:pos x="167" y="681"/>
                  </a:cxn>
                  <a:cxn ang="0">
                    <a:pos x="133" y="677"/>
                  </a:cxn>
                  <a:cxn ang="0">
                    <a:pos x="98" y="674"/>
                  </a:cxn>
                  <a:cxn ang="0">
                    <a:pos x="65" y="668"/>
                  </a:cxn>
                  <a:cxn ang="0">
                    <a:pos x="31" y="662"/>
                  </a:cxn>
                  <a:cxn ang="0">
                    <a:pos x="16" y="576"/>
                  </a:cxn>
                  <a:cxn ang="0">
                    <a:pos x="5" y="495"/>
                  </a:cxn>
                  <a:cxn ang="0">
                    <a:pos x="0" y="418"/>
                  </a:cxn>
                  <a:cxn ang="0">
                    <a:pos x="0" y="345"/>
                  </a:cxn>
                  <a:cxn ang="0">
                    <a:pos x="4" y="274"/>
                  </a:cxn>
                  <a:cxn ang="0">
                    <a:pos x="10" y="205"/>
                  </a:cxn>
                  <a:cxn ang="0">
                    <a:pos x="19" y="137"/>
                  </a:cxn>
                  <a:cxn ang="0">
                    <a:pos x="31" y="70"/>
                  </a:cxn>
                  <a:cxn ang="0">
                    <a:pos x="64" y="59"/>
                  </a:cxn>
                  <a:cxn ang="0">
                    <a:pos x="98" y="50"/>
                  </a:cxn>
                  <a:cxn ang="0">
                    <a:pos x="131" y="41"/>
                  </a:cxn>
                  <a:cxn ang="0">
                    <a:pos x="166" y="33"/>
                  </a:cxn>
                  <a:cxn ang="0">
                    <a:pos x="200" y="27"/>
                  </a:cxn>
                  <a:cxn ang="0">
                    <a:pos x="233" y="21"/>
                  </a:cxn>
                  <a:cxn ang="0">
                    <a:pos x="267" y="17"/>
                  </a:cxn>
                  <a:cxn ang="0">
                    <a:pos x="302" y="12"/>
                  </a:cxn>
                  <a:cxn ang="0">
                    <a:pos x="336" y="9"/>
                  </a:cxn>
                  <a:cxn ang="0">
                    <a:pos x="370" y="6"/>
                  </a:cxn>
                  <a:cxn ang="0">
                    <a:pos x="405" y="4"/>
                  </a:cxn>
                  <a:cxn ang="0">
                    <a:pos x="440" y="2"/>
                  </a:cxn>
                  <a:cxn ang="0">
                    <a:pos x="473" y="1"/>
                  </a:cxn>
                  <a:cxn ang="0">
                    <a:pos x="508" y="0"/>
                  </a:cxn>
                  <a:cxn ang="0">
                    <a:pos x="542" y="0"/>
                  </a:cxn>
                  <a:cxn ang="0">
                    <a:pos x="576" y="0"/>
                  </a:cxn>
                </a:cxnLst>
                <a:rect l="0" t="0" r="r" b="b"/>
                <a:pathLst>
                  <a:path w="580" h="688">
                    <a:moveTo>
                      <a:pt x="576" y="0"/>
                    </a:moveTo>
                    <a:lnTo>
                      <a:pt x="579" y="153"/>
                    </a:lnTo>
                    <a:lnTo>
                      <a:pt x="580" y="319"/>
                    </a:lnTo>
                    <a:lnTo>
                      <a:pt x="580" y="489"/>
                    </a:lnTo>
                    <a:lnTo>
                      <a:pt x="577" y="657"/>
                    </a:lnTo>
                    <a:lnTo>
                      <a:pt x="544" y="664"/>
                    </a:lnTo>
                    <a:lnTo>
                      <a:pt x="510" y="670"/>
                    </a:lnTo>
                    <a:lnTo>
                      <a:pt x="476" y="675"/>
                    </a:lnTo>
                    <a:lnTo>
                      <a:pt x="441" y="680"/>
                    </a:lnTo>
                    <a:lnTo>
                      <a:pt x="408" y="683"/>
                    </a:lnTo>
                    <a:lnTo>
                      <a:pt x="374" y="686"/>
                    </a:lnTo>
                    <a:lnTo>
                      <a:pt x="338" y="687"/>
                    </a:lnTo>
                    <a:lnTo>
                      <a:pt x="304" y="688"/>
                    </a:lnTo>
                    <a:lnTo>
                      <a:pt x="270" y="687"/>
                    </a:lnTo>
                    <a:lnTo>
                      <a:pt x="236" y="686"/>
                    </a:lnTo>
                    <a:lnTo>
                      <a:pt x="201" y="685"/>
                    </a:lnTo>
                    <a:lnTo>
                      <a:pt x="167" y="681"/>
                    </a:lnTo>
                    <a:lnTo>
                      <a:pt x="133" y="677"/>
                    </a:lnTo>
                    <a:lnTo>
                      <a:pt x="98" y="674"/>
                    </a:lnTo>
                    <a:lnTo>
                      <a:pt x="65" y="668"/>
                    </a:lnTo>
                    <a:lnTo>
                      <a:pt x="31" y="662"/>
                    </a:lnTo>
                    <a:lnTo>
                      <a:pt x="16" y="576"/>
                    </a:lnTo>
                    <a:lnTo>
                      <a:pt x="5" y="495"/>
                    </a:lnTo>
                    <a:lnTo>
                      <a:pt x="0" y="418"/>
                    </a:lnTo>
                    <a:lnTo>
                      <a:pt x="0" y="345"/>
                    </a:lnTo>
                    <a:lnTo>
                      <a:pt x="4" y="274"/>
                    </a:lnTo>
                    <a:lnTo>
                      <a:pt x="10" y="205"/>
                    </a:lnTo>
                    <a:lnTo>
                      <a:pt x="19" y="137"/>
                    </a:lnTo>
                    <a:lnTo>
                      <a:pt x="31" y="70"/>
                    </a:lnTo>
                    <a:lnTo>
                      <a:pt x="64" y="59"/>
                    </a:lnTo>
                    <a:lnTo>
                      <a:pt x="98" y="50"/>
                    </a:lnTo>
                    <a:lnTo>
                      <a:pt x="131" y="41"/>
                    </a:lnTo>
                    <a:lnTo>
                      <a:pt x="166" y="33"/>
                    </a:lnTo>
                    <a:lnTo>
                      <a:pt x="200" y="27"/>
                    </a:lnTo>
                    <a:lnTo>
                      <a:pt x="233" y="21"/>
                    </a:lnTo>
                    <a:lnTo>
                      <a:pt x="267" y="17"/>
                    </a:lnTo>
                    <a:lnTo>
                      <a:pt x="302" y="12"/>
                    </a:lnTo>
                    <a:lnTo>
                      <a:pt x="336" y="9"/>
                    </a:lnTo>
                    <a:lnTo>
                      <a:pt x="370" y="6"/>
                    </a:lnTo>
                    <a:lnTo>
                      <a:pt x="405" y="4"/>
                    </a:lnTo>
                    <a:lnTo>
                      <a:pt x="440" y="2"/>
                    </a:lnTo>
                    <a:lnTo>
                      <a:pt x="473" y="1"/>
                    </a:lnTo>
                    <a:lnTo>
                      <a:pt x="508" y="0"/>
                    </a:lnTo>
                    <a:lnTo>
                      <a:pt x="542" y="0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0075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37" name="Freeform 165"/>
              <p:cNvSpPr>
                <a:spLocks/>
              </p:cNvSpPr>
              <p:nvPr/>
            </p:nvSpPr>
            <p:spPr bwMode="auto">
              <a:xfrm>
                <a:off x="7046913" y="3794125"/>
                <a:ext cx="220663" cy="260350"/>
              </a:xfrm>
              <a:custGeom>
                <a:avLst/>
                <a:gdLst/>
                <a:ahLst/>
                <a:cxnLst>
                  <a:cxn ang="0">
                    <a:pos x="547" y="2"/>
                  </a:cxn>
                  <a:cxn ang="0">
                    <a:pos x="553" y="147"/>
                  </a:cxn>
                  <a:cxn ang="0">
                    <a:pos x="554" y="302"/>
                  </a:cxn>
                  <a:cxn ang="0">
                    <a:pos x="553" y="462"/>
                  </a:cxn>
                  <a:cxn ang="0">
                    <a:pos x="548" y="621"/>
                  </a:cxn>
                  <a:cxn ang="0">
                    <a:pos x="517" y="629"/>
                  </a:cxn>
                  <a:cxn ang="0">
                    <a:pos x="485" y="636"/>
                  </a:cxn>
                  <a:cxn ang="0">
                    <a:pos x="453" y="642"/>
                  </a:cxn>
                  <a:cxn ang="0">
                    <a:pos x="421" y="647"/>
                  </a:cxn>
                  <a:cxn ang="0">
                    <a:pos x="389" y="652"/>
                  </a:cxn>
                  <a:cxn ang="0">
                    <a:pos x="356" y="654"/>
                  </a:cxn>
                  <a:cxn ang="0">
                    <a:pos x="324" y="657"/>
                  </a:cxn>
                  <a:cxn ang="0">
                    <a:pos x="292" y="657"/>
                  </a:cxn>
                  <a:cxn ang="0">
                    <a:pos x="259" y="657"/>
                  </a:cxn>
                  <a:cxn ang="0">
                    <a:pos x="227" y="655"/>
                  </a:cxn>
                  <a:cxn ang="0">
                    <a:pos x="194" y="653"/>
                  </a:cxn>
                  <a:cxn ang="0">
                    <a:pos x="162" y="649"/>
                  </a:cxn>
                  <a:cxn ang="0">
                    <a:pos x="130" y="646"/>
                  </a:cxn>
                  <a:cxn ang="0">
                    <a:pos x="98" y="640"/>
                  </a:cxn>
                  <a:cxn ang="0">
                    <a:pos x="66" y="633"/>
                  </a:cxn>
                  <a:cxn ang="0">
                    <a:pos x="34" y="626"/>
                  </a:cxn>
                  <a:cxn ang="0">
                    <a:pos x="16" y="545"/>
                  </a:cxn>
                  <a:cxn ang="0">
                    <a:pos x="6" y="468"/>
                  </a:cxn>
                  <a:cxn ang="0">
                    <a:pos x="0" y="396"/>
                  </a:cxn>
                  <a:cxn ang="0">
                    <a:pos x="0" y="327"/>
                  </a:cxn>
                  <a:cxn ang="0">
                    <a:pos x="3" y="261"/>
                  </a:cxn>
                  <a:cxn ang="0">
                    <a:pos x="10" y="196"/>
                  </a:cxn>
                  <a:cxn ang="0">
                    <a:pos x="21" y="132"/>
                  </a:cxn>
                  <a:cxn ang="0">
                    <a:pos x="34" y="68"/>
                  </a:cxn>
                  <a:cxn ang="0">
                    <a:pos x="66" y="56"/>
                  </a:cxn>
                  <a:cxn ang="0">
                    <a:pos x="97" y="45"/>
                  </a:cxn>
                  <a:cxn ang="0">
                    <a:pos x="129" y="37"/>
                  </a:cxn>
                  <a:cxn ang="0">
                    <a:pos x="160" y="29"/>
                  </a:cxn>
                  <a:cxn ang="0">
                    <a:pos x="192" y="23"/>
                  </a:cxn>
                  <a:cxn ang="0">
                    <a:pos x="224" y="17"/>
                  </a:cxn>
                  <a:cxn ang="0">
                    <a:pos x="257" y="12"/>
                  </a:cxn>
                  <a:cxn ang="0">
                    <a:pos x="289" y="9"/>
                  </a:cxn>
                  <a:cxn ang="0">
                    <a:pos x="321" y="5"/>
                  </a:cxn>
                  <a:cxn ang="0">
                    <a:pos x="354" y="4"/>
                  </a:cxn>
                  <a:cxn ang="0">
                    <a:pos x="386" y="2"/>
                  </a:cxn>
                  <a:cxn ang="0">
                    <a:pos x="418" y="2"/>
                  </a:cxn>
                  <a:cxn ang="0">
                    <a:pos x="451" y="0"/>
                  </a:cxn>
                  <a:cxn ang="0">
                    <a:pos x="483" y="0"/>
                  </a:cxn>
                  <a:cxn ang="0">
                    <a:pos x="515" y="2"/>
                  </a:cxn>
                  <a:cxn ang="0">
                    <a:pos x="547" y="2"/>
                  </a:cxn>
                </a:cxnLst>
                <a:rect l="0" t="0" r="r" b="b"/>
                <a:pathLst>
                  <a:path w="554" h="657">
                    <a:moveTo>
                      <a:pt x="547" y="2"/>
                    </a:moveTo>
                    <a:lnTo>
                      <a:pt x="553" y="147"/>
                    </a:lnTo>
                    <a:lnTo>
                      <a:pt x="554" y="302"/>
                    </a:lnTo>
                    <a:lnTo>
                      <a:pt x="553" y="462"/>
                    </a:lnTo>
                    <a:lnTo>
                      <a:pt x="548" y="621"/>
                    </a:lnTo>
                    <a:lnTo>
                      <a:pt x="517" y="629"/>
                    </a:lnTo>
                    <a:lnTo>
                      <a:pt x="485" y="636"/>
                    </a:lnTo>
                    <a:lnTo>
                      <a:pt x="453" y="642"/>
                    </a:lnTo>
                    <a:lnTo>
                      <a:pt x="421" y="647"/>
                    </a:lnTo>
                    <a:lnTo>
                      <a:pt x="389" y="652"/>
                    </a:lnTo>
                    <a:lnTo>
                      <a:pt x="356" y="654"/>
                    </a:lnTo>
                    <a:lnTo>
                      <a:pt x="324" y="657"/>
                    </a:lnTo>
                    <a:lnTo>
                      <a:pt x="292" y="657"/>
                    </a:lnTo>
                    <a:lnTo>
                      <a:pt x="259" y="657"/>
                    </a:lnTo>
                    <a:lnTo>
                      <a:pt x="227" y="655"/>
                    </a:lnTo>
                    <a:lnTo>
                      <a:pt x="194" y="653"/>
                    </a:lnTo>
                    <a:lnTo>
                      <a:pt x="162" y="649"/>
                    </a:lnTo>
                    <a:lnTo>
                      <a:pt x="130" y="646"/>
                    </a:lnTo>
                    <a:lnTo>
                      <a:pt x="98" y="640"/>
                    </a:lnTo>
                    <a:lnTo>
                      <a:pt x="66" y="633"/>
                    </a:lnTo>
                    <a:lnTo>
                      <a:pt x="34" y="626"/>
                    </a:lnTo>
                    <a:lnTo>
                      <a:pt x="16" y="545"/>
                    </a:lnTo>
                    <a:lnTo>
                      <a:pt x="6" y="468"/>
                    </a:lnTo>
                    <a:lnTo>
                      <a:pt x="0" y="396"/>
                    </a:lnTo>
                    <a:lnTo>
                      <a:pt x="0" y="327"/>
                    </a:lnTo>
                    <a:lnTo>
                      <a:pt x="3" y="261"/>
                    </a:lnTo>
                    <a:lnTo>
                      <a:pt x="10" y="196"/>
                    </a:lnTo>
                    <a:lnTo>
                      <a:pt x="21" y="132"/>
                    </a:lnTo>
                    <a:lnTo>
                      <a:pt x="34" y="68"/>
                    </a:lnTo>
                    <a:lnTo>
                      <a:pt x="66" y="56"/>
                    </a:lnTo>
                    <a:lnTo>
                      <a:pt x="97" y="45"/>
                    </a:lnTo>
                    <a:lnTo>
                      <a:pt x="129" y="37"/>
                    </a:lnTo>
                    <a:lnTo>
                      <a:pt x="160" y="29"/>
                    </a:lnTo>
                    <a:lnTo>
                      <a:pt x="192" y="23"/>
                    </a:lnTo>
                    <a:lnTo>
                      <a:pt x="224" y="17"/>
                    </a:lnTo>
                    <a:lnTo>
                      <a:pt x="257" y="12"/>
                    </a:lnTo>
                    <a:lnTo>
                      <a:pt x="289" y="9"/>
                    </a:lnTo>
                    <a:lnTo>
                      <a:pt x="321" y="5"/>
                    </a:lnTo>
                    <a:lnTo>
                      <a:pt x="354" y="4"/>
                    </a:lnTo>
                    <a:lnTo>
                      <a:pt x="386" y="2"/>
                    </a:lnTo>
                    <a:lnTo>
                      <a:pt x="418" y="2"/>
                    </a:lnTo>
                    <a:lnTo>
                      <a:pt x="451" y="0"/>
                    </a:lnTo>
                    <a:lnTo>
                      <a:pt x="483" y="0"/>
                    </a:lnTo>
                    <a:lnTo>
                      <a:pt x="515" y="2"/>
                    </a:lnTo>
                    <a:lnTo>
                      <a:pt x="547" y="2"/>
                    </a:lnTo>
                    <a:close/>
                  </a:path>
                </a:pathLst>
              </a:custGeom>
              <a:solidFill>
                <a:srgbClr val="0A77B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38" name="Freeform 166"/>
              <p:cNvSpPr>
                <a:spLocks/>
              </p:cNvSpPr>
              <p:nvPr/>
            </p:nvSpPr>
            <p:spPr bwMode="auto">
              <a:xfrm>
                <a:off x="7050088" y="3798888"/>
                <a:ext cx="209550" cy="249237"/>
              </a:xfrm>
              <a:custGeom>
                <a:avLst/>
                <a:gdLst/>
                <a:ahLst/>
                <a:cxnLst>
                  <a:cxn ang="0">
                    <a:pos x="519" y="3"/>
                  </a:cxn>
                  <a:cxn ang="0">
                    <a:pos x="526" y="141"/>
                  </a:cxn>
                  <a:cxn ang="0">
                    <a:pos x="529" y="287"/>
                  </a:cxn>
                  <a:cxn ang="0">
                    <a:pos x="528" y="437"/>
                  </a:cxn>
                  <a:cxn ang="0">
                    <a:pos x="521" y="586"/>
                  </a:cxn>
                  <a:cxn ang="0">
                    <a:pos x="491" y="594"/>
                  </a:cxn>
                  <a:cxn ang="0">
                    <a:pos x="460" y="602"/>
                  </a:cxn>
                  <a:cxn ang="0">
                    <a:pos x="431" y="610"/>
                  </a:cxn>
                  <a:cxn ang="0">
                    <a:pos x="401" y="615"/>
                  </a:cxn>
                  <a:cxn ang="0">
                    <a:pos x="370" y="620"/>
                  </a:cxn>
                  <a:cxn ang="0">
                    <a:pos x="340" y="624"/>
                  </a:cxn>
                  <a:cxn ang="0">
                    <a:pos x="310" y="626"/>
                  </a:cxn>
                  <a:cxn ang="0">
                    <a:pos x="279" y="627"/>
                  </a:cxn>
                  <a:cxn ang="0">
                    <a:pos x="248" y="627"/>
                  </a:cxn>
                  <a:cxn ang="0">
                    <a:pos x="219" y="626"/>
                  </a:cxn>
                  <a:cxn ang="0">
                    <a:pos x="188" y="623"/>
                  </a:cxn>
                  <a:cxn ang="0">
                    <a:pos x="157" y="619"/>
                  </a:cxn>
                  <a:cxn ang="0">
                    <a:pos x="128" y="614"/>
                  </a:cxn>
                  <a:cxn ang="0">
                    <a:pos x="98" y="607"/>
                  </a:cxn>
                  <a:cxn ang="0">
                    <a:pos x="67" y="600"/>
                  </a:cxn>
                  <a:cxn ang="0">
                    <a:pos x="38" y="591"/>
                  </a:cxn>
                  <a:cxn ang="0">
                    <a:pos x="19" y="514"/>
                  </a:cxn>
                  <a:cxn ang="0">
                    <a:pos x="7" y="443"/>
                  </a:cxn>
                  <a:cxn ang="0">
                    <a:pos x="1" y="374"/>
                  </a:cxn>
                  <a:cxn ang="0">
                    <a:pos x="0" y="309"/>
                  </a:cxn>
                  <a:cxn ang="0">
                    <a:pos x="4" y="247"/>
                  </a:cxn>
                  <a:cxn ang="0">
                    <a:pos x="12" y="186"/>
                  </a:cxn>
                  <a:cxn ang="0">
                    <a:pos x="23" y="125"/>
                  </a:cxn>
                  <a:cxn ang="0">
                    <a:pos x="38" y="66"/>
                  </a:cxn>
                  <a:cxn ang="0">
                    <a:pos x="67" y="53"/>
                  </a:cxn>
                  <a:cxn ang="0">
                    <a:pos x="97" y="42"/>
                  </a:cxn>
                  <a:cxn ang="0">
                    <a:pos x="127" y="33"/>
                  </a:cxn>
                  <a:cxn ang="0">
                    <a:pos x="156" y="24"/>
                  </a:cxn>
                  <a:cxn ang="0">
                    <a:pos x="187" y="17"/>
                  </a:cxn>
                  <a:cxn ang="0">
                    <a:pos x="217" y="13"/>
                  </a:cxn>
                  <a:cxn ang="0">
                    <a:pos x="247" y="8"/>
                  </a:cxn>
                  <a:cxn ang="0">
                    <a:pos x="277" y="4"/>
                  </a:cxn>
                  <a:cxn ang="0">
                    <a:pos x="308" y="2"/>
                  </a:cxn>
                  <a:cxn ang="0">
                    <a:pos x="338" y="1"/>
                  </a:cxn>
                  <a:cxn ang="0">
                    <a:pos x="368" y="1"/>
                  </a:cxn>
                  <a:cxn ang="0">
                    <a:pos x="399" y="0"/>
                  </a:cxn>
                  <a:cxn ang="0">
                    <a:pos x="429" y="1"/>
                  </a:cxn>
                  <a:cxn ang="0">
                    <a:pos x="459" y="1"/>
                  </a:cxn>
                  <a:cxn ang="0">
                    <a:pos x="490" y="2"/>
                  </a:cxn>
                  <a:cxn ang="0">
                    <a:pos x="519" y="3"/>
                  </a:cxn>
                </a:cxnLst>
                <a:rect l="0" t="0" r="r" b="b"/>
                <a:pathLst>
                  <a:path w="529" h="627">
                    <a:moveTo>
                      <a:pt x="519" y="3"/>
                    </a:moveTo>
                    <a:lnTo>
                      <a:pt x="526" y="141"/>
                    </a:lnTo>
                    <a:lnTo>
                      <a:pt x="529" y="287"/>
                    </a:lnTo>
                    <a:lnTo>
                      <a:pt x="528" y="437"/>
                    </a:lnTo>
                    <a:lnTo>
                      <a:pt x="521" y="586"/>
                    </a:lnTo>
                    <a:lnTo>
                      <a:pt x="491" y="594"/>
                    </a:lnTo>
                    <a:lnTo>
                      <a:pt x="460" y="602"/>
                    </a:lnTo>
                    <a:lnTo>
                      <a:pt x="431" y="610"/>
                    </a:lnTo>
                    <a:lnTo>
                      <a:pt x="401" y="615"/>
                    </a:lnTo>
                    <a:lnTo>
                      <a:pt x="370" y="620"/>
                    </a:lnTo>
                    <a:lnTo>
                      <a:pt x="340" y="624"/>
                    </a:lnTo>
                    <a:lnTo>
                      <a:pt x="310" y="626"/>
                    </a:lnTo>
                    <a:lnTo>
                      <a:pt x="279" y="627"/>
                    </a:lnTo>
                    <a:lnTo>
                      <a:pt x="248" y="627"/>
                    </a:lnTo>
                    <a:lnTo>
                      <a:pt x="219" y="626"/>
                    </a:lnTo>
                    <a:lnTo>
                      <a:pt x="188" y="623"/>
                    </a:lnTo>
                    <a:lnTo>
                      <a:pt x="157" y="619"/>
                    </a:lnTo>
                    <a:lnTo>
                      <a:pt x="128" y="614"/>
                    </a:lnTo>
                    <a:lnTo>
                      <a:pt x="98" y="607"/>
                    </a:lnTo>
                    <a:lnTo>
                      <a:pt x="67" y="600"/>
                    </a:lnTo>
                    <a:lnTo>
                      <a:pt x="38" y="591"/>
                    </a:lnTo>
                    <a:lnTo>
                      <a:pt x="19" y="514"/>
                    </a:lnTo>
                    <a:lnTo>
                      <a:pt x="7" y="443"/>
                    </a:lnTo>
                    <a:lnTo>
                      <a:pt x="1" y="374"/>
                    </a:lnTo>
                    <a:lnTo>
                      <a:pt x="0" y="309"/>
                    </a:lnTo>
                    <a:lnTo>
                      <a:pt x="4" y="247"/>
                    </a:lnTo>
                    <a:lnTo>
                      <a:pt x="12" y="186"/>
                    </a:lnTo>
                    <a:lnTo>
                      <a:pt x="23" y="125"/>
                    </a:lnTo>
                    <a:lnTo>
                      <a:pt x="38" y="66"/>
                    </a:lnTo>
                    <a:lnTo>
                      <a:pt x="67" y="53"/>
                    </a:lnTo>
                    <a:lnTo>
                      <a:pt x="97" y="42"/>
                    </a:lnTo>
                    <a:lnTo>
                      <a:pt x="127" y="33"/>
                    </a:lnTo>
                    <a:lnTo>
                      <a:pt x="156" y="24"/>
                    </a:lnTo>
                    <a:lnTo>
                      <a:pt x="187" y="17"/>
                    </a:lnTo>
                    <a:lnTo>
                      <a:pt x="217" y="13"/>
                    </a:lnTo>
                    <a:lnTo>
                      <a:pt x="247" y="8"/>
                    </a:lnTo>
                    <a:lnTo>
                      <a:pt x="277" y="4"/>
                    </a:lnTo>
                    <a:lnTo>
                      <a:pt x="308" y="2"/>
                    </a:lnTo>
                    <a:lnTo>
                      <a:pt x="338" y="1"/>
                    </a:lnTo>
                    <a:lnTo>
                      <a:pt x="368" y="1"/>
                    </a:lnTo>
                    <a:lnTo>
                      <a:pt x="399" y="0"/>
                    </a:lnTo>
                    <a:lnTo>
                      <a:pt x="429" y="1"/>
                    </a:lnTo>
                    <a:lnTo>
                      <a:pt x="459" y="1"/>
                    </a:lnTo>
                    <a:lnTo>
                      <a:pt x="490" y="2"/>
                    </a:lnTo>
                    <a:lnTo>
                      <a:pt x="519" y="3"/>
                    </a:lnTo>
                    <a:close/>
                  </a:path>
                </a:pathLst>
              </a:custGeom>
              <a:solidFill>
                <a:srgbClr val="147A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39" name="Freeform 167"/>
              <p:cNvSpPr>
                <a:spLocks/>
              </p:cNvSpPr>
              <p:nvPr/>
            </p:nvSpPr>
            <p:spPr bwMode="auto">
              <a:xfrm>
                <a:off x="7054850" y="3805238"/>
                <a:ext cx="200025" cy="236537"/>
              </a:xfrm>
              <a:custGeom>
                <a:avLst/>
                <a:gdLst/>
                <a:ahLst/>
                <a:cxnLst>
                  <a:cxn ang="0">
                    <a:pos x="492" y="6"/>
                  </a:cxn>
                  <a:cxn ang="0">
                    <a:pos x="500" y="135"/>
                  </a:cxn>
                  <a:cxn ang="0">
                    <a:pos x="503" y="272"/>
                  </a:cxn>
                  <a:cxn ang="0">
                    <a:pos x="501" y="412"/>
                  </a:cxn>
                  <a:cxn ang="0">
                    <a:pos x="492" y="551"/>
                  </a:cxn>
                  <a:cxn ang="0">
                    <a:pos x="463" y="560"/>
                  </a:cxn>
                  <a:cxn ang="0">
                    <a:pos x="436" y="570"/>
                  </a:cxn>
                  <a:cxn ang="0">
                    <a:pos x="408" y="577"/>
                  </a:cxn>
                  <a:cxn ang="0">
                    <a:pos x="379" y="584"/>
                  </a:cxn>
                  <a:cxn ang="0">
                    <a:pos x="351" y="588"/>
                  </a:cxn>
                  <a:cxn ang="0">
                    <a:pos x="322" y="593"/>
                  </a:cxn>
                  <a:cxn ang="0">
                    <a:pos x="294" y="596"/>
                  </a:cxn>
                  <a:cxn ang="0">
                    <a:pos x="266" y="597"/>
                  </a:cxn>
                  <a:cxn ang="0">
                    <a:pos x="237" y="598"/>
                  </a:cxn>
                  <a:cxn ang="0">
                    <a:pos x="209" y="596"/>
                  </a:cxn>
                  <a:cxn ang="0">
                    <a:pos x="181" y="593"/>
                  </a:cxn>
                  <a:cxn ang="0">
                    <a:pos x="152" y="588"/>
                  </a:cxn>
                  <a:cxn ang="0">
                    <a:pos x="124" y="583"/>
                  </a:cxn>
                  <a:cxn ang="0">
                    <a:pos x="95" y="575"/>
                  </a:cxn>
                  <a:cxn ang="0">
                    <a:pos x="68" y="566"/>
                  </a:cxn>
                  <a:cxn ang="0">
                    <a:pos x="40" y="555"/>
                  </a:cxn>
                  <a:cxn ang="0">
                    <a:pos x="20" y="484"/>
                  </a:cxn>
                  <a:cxn ang="0">
                    <a:pos x="7" y="417"/>
                  </a:cxn>
                  <a:cxn ang="0">
                    <a:pos x="1" y="353"/>
                  </a:cxn>
                  <a:cxn ang="0">
                    <a:pos x="0" y="292"/>
                  </a:cxn>
                  <a:cxn ang="0">
                    <a:pos x="3" y="234"/>
                  </a:cxn>
                  <a:cxn ang="0">
                    <a:pos x="11" y="176"/>
                  </a:cxn>
                  <a:cxn ang="0">
                    <a:pos x="23" y="121"/>
                  </a:cxn>
                  <a:cxn ang="0">
                    <a:pos x="40" y="65"/>
                  </a:cxn>
                  <a:cxn ang="0">
                    <a:pos x="67" y="51"/>
                  </a:cxn>
                  <a:cxn ang="0">
                    <a:pos x="95" y="39"/>
                  </a:cxn>
                  <a:cxn ang="0">
                    <a:pos x="123" y="29"/>
                  </a:cxn>
                  <a:cxn ang="0">
                    <a:pos x="151" y="21"/>
                  </a:cxn>
                  <a:cxn ang="0">
                    <a:pos x="179" y="14"/>
                  </a:cxn>
                  <a:cxn ang="0">
                    <a:pos x="208" y="9"/>
                  </a:cxn>
                  <a:cxn ang="0">
                    <a:pos x="236" y="5"/>
                  </a:cxn>
                  <a:cxn ang="0">
                    <a:pos x="264" y="2"/>
                  </a:cxn>
                  <a:cxn ang="0">
                    <a:pos x="293" y="0"/>
                  </a:cxn>
                  <a:cxn ang="0">
                    <a:pos x="321" y="0"/>
                  </a:cxn>
                  <a:cxn ang="0">
                    <a:pos x="350" y="0"/>
                  </a:cxn>
                  <a:cxn ang="0">
                    <a:pos x="378" y="0"/>
                  </a:cxn>
                  <a:cxn ang="0">
                    <a:pos x="406" y="1"/>
                  </a:cxn>
                  <a:cxn ang="0">
                    <a:pos x="435" y="2"/>
                  </a:cxn>
                  <a:cxn ang="0">
                    <a:pos x="463" y="5"/>
                  </a:cxn>
                  <a:cxn ang="0">
                    <a:pos x="492" y="6"/>
                  </a:cxn>
                </a:cxnLst>
                <a:rect l="0" t="0" r="r" b="b"/>
                <a:pathLst>
                  <a:path w="503" h="598">
                    <a:moveTo>
                      <a:pt x="492" y="6"/>
                    </a:moveTo>
                    <a:lnTo>
                      <a:pt x="500" y="135"/>
                    </a:lnTo>
                    <a:lnTo>
                      <a:pt x="503" y="272"/>
                    </a:lnTo>
                    <a:lnTo>
                      <a:pt x="501" y="412"/>
                    </a:lnTo>
                    <a:lnTo>
                      <a:pt x="492" y="551"/>
                    </a:lnTo>
                    <a:lnTo>
                      <a:pt x="463" y="560"/>
                    </a:lnTo>
                    <a:lnTo>
                      <a:pt x="436" y="570"/>
                    </a:lnTo>
                    <a:lnTo>
                      <a:pt x="408" y="577"/>
                    </a:lnTo>
                    <a:lnTo>
                      <a:pt x="379" y="584"/>
                    </a:lnTo>
                    <a:lnTo>
                      <a:pt x="351" y="588"/>
                    </a:lnTo>
                    <a:lnTo>
                      <a:pt x="322" y="593"/>
                    </a:lnTo>
                    <a:lnTo>
                      <a:pt x="294" y="596"/>
                    </a:lnTo>
                    <a:lnTo>
                      <a:pt x="266" y="597"/>
                    </a:lnTo>
                    <a:lnTo>
                      <a:pt x="237" y="598"/>
                    </a:lnTo>
                    <a:lnTo>
                      <a:pt x="209" y="596"/>
                    </a:lnTo>
                    <a:lnTo>
                      <a:pt x="181" y="593"/>
                    </a:lnTo>
                    <a:lnTo>
                      <a:pt x="152" y="588"/>
                    </a:lnTo>
                    <a:lnTo>
                      <a:pt x="124" y="583"/>
                    </a:lnTo>
                    <a:lnTo>
                      <a:pt x="95" y="575"/>
                    </a:lnTo>
                    <a:lnTo>
                      <a:pt x="68" y="566"/>
                    </a:lnTo>
                    <a:lnTo>
                      <a:pt x="40" y="555"/>
                    </a:lnTo>
                    <a:lnTo>
                      <a:pt x="20" y="484"/>
                    </a:lnTo>
                    <a:lnTo>
                      <a:pt x="7" y="417"/>
                    </a:lnTo>
                    <a:lnTo>
                      <a:pt x="1" y="353"/>
                    </a:lnTo>
                    <a:lnTo>
                      <a:pt x="0" y="292"/>
                    </a:lnTo>
                    <a:lnTo>
                      <a:pt x="3" y="234"/>
                    </a:lnTo>
                    <a:lnTo>
                      <a:pt x="11" y="176"/>
                    </a:lnTo>
                    <a:lnTo>
                      <a:pt x="23" y="121"/>
                    </a:lnTo>
                    <a:lnTo>
                      <a:pt x="40" y="65"/>
                    </a:lnTo>
                    <a:lnTo>
                      <a:pt x="67" y="51"/>
                    </a:lnTo>
                    <a:lnTo>
                      <a:pt x="95" y="39"/>
                    </a:lnTo>
                    <a:lnTo>
                      <a:pt x="123" y="29"/>
                    </a:lnTo>
                    <a:lnTo>
                      <a:pt x="151" y="21"/>
                    </a:lnTo>
                    <a:lnTo>
                      <a:pt x="179" y="14"/>
                    </a:lnTo>
                    <a:lnTo>
                      <a:pt x="208" y="9"/>
                    </a:lnTo>
                    <a:lnTo>
                      <a:pt x="236" y="5"/>
                    </a:lnTo>
                    <a:lnTo>
                      <a:pt x="264" y="2"/>
                    </a:lnTo>
                    <a:lnTo>
                      <a:pt x="293" y="0"/>
                    </a:lnTo>
                    <a:lnTo>
                      <a:pt x="321" y="0"/>
                    </a:lnTo>
                    <a:lnTo>
                      <a:pt x="350" y="0"/>
                    </a:lnTo>
                    <a:lnTo>
                      <a:pt x="378" y="0"/>
                    </a:lnTo>
                    <a:lnTo>
                      <a:pt x="406" y="1"/>
                    </a:lnTo>
                    <a:lnTo>
                      <a:pt x="435" y="2"/>
                    </a:lnTo>
                    <a:lnTo>
                      <a:pt x="463" y="5"/>
                    </a:lnTo>
                    <a:lnTo>
                      <a:pt x="492" y="6"/>
                    </a:lnTo>
                    <a:close/>
                  </a:path>
                </a:pathLst>
              </a:custGeom>
              <a:solidFill>
                <a:srgbClr val="1E7C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40" name="Freeform 168"/>
              <p:cNvSpPr>
                <a:spLocks/>
              </p:cNvSpPr>
              <p:nvPr/>
            </p:nvSpPr>
            <p:spPr bwMode="auto">
              <a:xfrm>
                <a:off x="7058025" y="3810000"/>
                <a:ext cx="190500" cy="227012"/>
              </a:xfrm>
              <a:custGeom>
                <a:avLst/>
                <a:gdLst/>
                <a:ahLst/>
                <a:cxnLst>
                  <a:cxn ang="0">
                    <a:pos x="465" y="11"/>
                  </a:cxn>
                  <a:cxn ang="0">
                    <a:pos x="477" y="131"/>
                  </a:cxn>
                  <a:cxn ang="0">
                    <a:pos x="480" y="258"/>
                  </a:cxn>
                  <a:cxn ang="0">
                    <a:pos x="477" y="387"/>
                  </a:cxn>
                  <a:cxn ang="0">
                    <a:pos x="465" y="516"/>
                  </a:cxn>
                  <a:cxn ang="0">
                    <a:pos x="439" y="527"/>
                  </a:cxn>
                  <a:cxn ang="0">
                    <a:pos x="413" y="536"/>
                  </a:cxn>
                  <a:cxn ang="0">
                    <a:pos x="387" y="546"/>
                  </a:cxn>
                  <a:cxn ang="0">
                    <a:pos x="361" y="553"/>
                  </a:cxn>
                  <a:cxn ang="0">
                    <a:pos x="335" y="559"/>
                  </a:cxn>
                  <a:cxn ang="0">
                    <a:pos x="309" y="564"/>
                  </a:cxn>
                  <a:cxn ang="0">
                    <a:pos x="281" y="567"/>
                  </a:cxn>
                  <a:cxn ang="0">
                    <a:pos x="255" y="568"/>
                  </a:cxn>
                  <a:cxn ang="0">
                    <a:pos x="229" y="570"/>
                  </a:cxn>
                  <a:cxn ang="0">
                    <a:pos x="202" y="567"/>
                  </a:cxn>
                  <a:cxn ang="0">
                    <a:pos x="176" y="565"/>
                  </a:cxn>
                  <a:cxn ang="0">
                    <a:pos x="150" y="560"/>
                  </a:cxn>
                  <a:cxn ang="0">
                    <a:pos x="123" y="553"/>
                  </a:cxn>
                  <a:cxn ang="0">
                    <a:pos x="97" y="545"/>
                  </a:cxn>
                  <a:cxn ang="0">
                    <a:pos x="71" y="534"/>
                  </a:cxn>
                  <a:cxn ang="0">
                    <a:pos x="45" y="521"/>
                  </a:cxn>
                  <a:cxn ang="0">
                    <a:pos x="23" y="455"/>
                  </a:cxn>
                  <a:cxn ang="0">
                    <a:pos x="9" y="392"/>
                  </a:cxn>
                  <a:cxn ang="0">
                    <a:pos x="2" y="333"/>
                  </a:cxn>
                  <a:cxn ang="0">
                    <a:pos x="0" y="277"/>
                  </a:cxn>
                  <a:cxn ang="0">
                    <a:pos x="3" y="223"/>
                  </a:cxn>
                  <a:cxn ang="0">
                    <a:pos x="13" y="169"/>
                  </a:cxn>
                  <a:cxn ang="0">
                    <a:pos x="27" y="117"/>
                  </a:cxn>
                  <a:cxn ang="0">
                    <a:pos x="45" y="65"/>
                  </a:cxn>
                  <a:cxn ang="0">
                    <a:pos x="71" y="50"/>
                  </a:cxn>
                  <a:cxn ang="0">
                    <a:pos x="96" y="38"/>
                  </a:cxn>
                  <a:cxn ang="0">
                    <a:pos x="122" y="27"/>
                  </a:cxn>
                  <a:cxn ang="0">
                    <a:pos x="148" y="19"/>
                  </a:cxn>
                  <a:cxn ang="0">
                    <a:pos x="175" y="12"/>
                  </a:cxn>
                  <a:cxn ang="0">
                    <a:pos x="201" y="7"/>
                  </a:cxn>
                  <a:cxn ang="0">
                    <a:pos x="227" y="3"/>
                  </a:cxn>
                  <a:cxn ang="0">
                    <a:pos x="253" y="1"/>
                  </a:cxn>
                  <a:cxn ang="0">
                    <a:pos x="280" y="0"/>
                  </a:cxn>
                  <a:cxn ang="0">
                    <a:pos x="306" y="0"/>
                  </a:cxn>
                  <a:cxn ang="0">
                    <a:pos x="333" y="0"/>
                  </a:cxn>
                  <a:cxn ang="0">
                    <a:pos x="359" y="1"/>
                  </a:cxn>
                  <a:cxn ang="0">
                    <a:pos x="385" y="3"/>
                  </a:cxn>
                  <a:cxn ang="0">
                    <a:pos x="413" y="6"/>
                  </a:cxn>
                  <a:cxn ang="0">
                    <a:pos x="439" y="8"/>
                  </a:cxn>
                  <a:cxn ang="0">
                    <a:pos x="465" y="11"/>
                  </a:cxn>
                </a:cxnLst>
                <a:rect l="0" t="0" r="r" b="b"/>
                <a:pathLst>
                  <a:path w="480" h="570">
                    <a:moveTo>
                      <a:pt x="465" y="11"/>
                    </a:moveTo>
                    <a:lnTo>
                      <a:pt x="477" y="131"/>
                    </a:lnTo>
                    <a:lnTo>
                      <a:pt x="480" y="258"/>
                    </a:lnTo>
                    <a:lnTo>
                      <a:pt x="477" y="387"/>
                    </a:lnTo>
                    <a:lnTo>
                      <a:pt x="465" y="516"/>
                    </a:lnTo>
                    <a:lnTo>
                      <a:pt x="439" y="527"/>
                    </a:lnTo>
                    <a:lnTo>
                      <a:pt x="413" y="536"/>
                    </a:lnTo>
                    <a:lnTo>
                      <a:pt x="387" y="546"/>
                    </a:lnTo>
                    <a:lnTo>
                      <a:pt x="361" y="553"/>
                    </a:lnTo>
                    <a:lnTo>
                      <a:pt x="335" y="559"/>
                    </a:lnTo>
                    <a:lnTo>
                      <a:pt x="309" y="564"/>
                    </a:lnTo>
                    <a:lnTo>
                      <a:pt x="281" y="567"/>
                    </a:lnTo>
                    <a:lnTo>
                      <a:pt x="255" y="568"/>
                    </a:lnTo>
                    <a:lnTo>
                      <a:pt x="229" y="570"/>
                    </a:lnTo>
                    <a:lnTo>
                      <a:pt x="202" y="567"/>
                    </a:lnTo>
                    <a:lnTo>
                      <a:pt x="176" y="565"/>
                    </a:lnTo>
                    <a:lnTo>
                      <a:pt x="150" y="560"/>
                    </a:lnTo>
                    <a:lnTo>
                      <a:pt x="123" y="553"/>
                    </a:lnTo>
                    <a:lnTo>
                      <a:pt x="97" y="545"/>
                    </a:lnTo>
                    <a:lnTo>
                      <a:pt x="71" y="534"/>
                    </a:lnTo>
                    <a:lnTo>
                      <a:pt x="45" y="521"/>
                    </a:lnTo>
                    <a:lnTo>
                      <a:pt x="23" y="455"/>
                    </a:lnTo>
                    <a:lnTo>
                      <a:pt x="9" y="392"/>
                    </a:lnTo>
                    <a:lnTo>
                      <a:pt x="2" y="333"/>
                    </a:lnTo>
                    <a:lnTo>
                      <a:pt x="0" y="277"/>
                    </a:lnTo>
                    <a:lnTo>
                      <a:pt x="3" y="223"/>
                    </a:lnTo>
                    <a:lnTo>
                      <a:pt x="13" y="169"/>
                    </a:lnTo>
                    <a:lnTo>
                      <a:pt x="27" y="117"/>
                    </a:lnTo>
                    <a:lnTo>
                      <a:pt x="45" y="65"/>
                    </a:lnTo>
                    <a:lnTo>
                      <a:pt x="71" y="50"/>
                    </a:lnTo>
                    <a:lnTo>
                      <a:pt x="96" y="38"/>
                    </a:lnTo>
                    <a:lnTo>
                      <a:pt x="122" y="27"/>
                    </a:lnTo>
                    <a:lnTo>
                      <a:pt x="148" y="19"/>
                    </a:lnTo>
                    <a:lnTo>
                      <a:pt x="175" y="12"/>
                    </a:lnTo>
                    <a:lnTo>
                      <a:pt x="201" y="7"/>
                    </a:lnTo>
                    <a:lnTo>
                      <a:pt x="227" y="3"/>
                    </a:lnTo>
                    <a:lnTo>
                      <a:pt x="253" y="1"/>
                    </a:lnTo>
                    <a:lnTo>
                      <a:pt x="280" y="0"/>
                    </a:lnTo>
                    <a:lnTo>
                      <a:pt x="306" y="0"/>
                    </a:lnTo>
                    <a:lnTo>
                      <a:pt x="333" y="0"/>
                    </a:lnTo>
                    <a:lnTo>
                      <a:pt x="359" y="1"/>
                    </a:lnTo>
                    <a:lnTo>
                      <a:pt x="385" y="3"/>
                    </a:lnTo>
                    <a:lnTo>
                      <a:pt x="413" y="6"/>
                    </a:lnTo>
                    <a:lnTo>
                      <a:pt x="439" y="8"/>
                    </a:lnTo>
                    <a:lnTo>
                      <a:pt x="465" y="11"/>
                    </a:lnTo>
                    <a:close/>
                  </a:path>
                </a:pathLst>
              </a:custGeom>
              <a:solidFill>
                <a:srgbClr val="287FD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41" name="Freeform 169"/>
              <p:cNvSpPr>
                <a:spLocks/>
              </p:cNvSpPr>
              <p:nvPr/>
            </p:nvSpPr>
            <p:spPr bwMode="auto">
              <a:xfrm>
                <a:off x="7061200" y="3814763"/>
                <a:ext cx="180975" cy="214312"/>
              </a:xfrm>
              <a:custGeom>
                <a:avLst/>
                <a:gdLst/>
                <a:ahLst/>
                <a:cxnLst>
                  <a:cxn ang="0">
                    <a:pos x="437" y="16"/>
                  </a:cxn>
                  <a:cxn ang="0">
                    <a:pos x="451" y="130"/>
                  </a:cxn>
                  <a:cxn ang="0">
                    <a:pos x="456" y="247"/>
                  </a:cxn>
                  <a:cxn ang="0">
                    <a:pos x="451" y="367"/>
                  </a:cxn>
                  <a:cxn ang="0">
                    <a:pos x="437" y="485"/>
                  </a:cxn>
                  <a:cxn ang="0">
                    <a:pos x="413" y="497"/>
                  </a:cxn>
                  <a:cxn ang="0">
                    <a:pos x="389" y="508"/>
                  </a:cxn>
                  <a:cxn ang="0">
                    <a:pos x="365" y="516"/>
                  </a:cxn>
                  <a:cxn ang="0">
                    <a:pos x="341" y="524"/>
                  </a:cxn>
                  <a:cxn ang="0">
                    <a:pos x="316" y="531"/>
                  </a:cxn>
                  <a:cxn ang="0">
                    <a:pos x="292" y="536"/>
                  </a:cxn>
                  <a:cxn ang="0">
                    <a:pos x="268" y="540"/>
                  </a:cxn>
                  <a:cxn ang="0">
                    <a:pos x="243" y="542"/>
                  </a:cxn>
                  <a:cxn ang="0">
                    <a:pos x="219" y="542"/>
                  </a:cxn>
                  <a:cxn ang="0">
                    <a:pos x="194" y="541"/>
                  </a:cxn>
                  <a:cxn ang="0">
                    <a:pos x="169" y="537"/>
                  </a:cxn>
                  <a:cxn ang="0">
                    <a:pos x="145" y="532"/>
                  </a:cxn>
                  <a:cxn ang="0">
                    <a:pos x="121" y="524"/>
                  </a:cxn>
                  <a:cxn ang="0">
                    <a:pos x="96" y="515"/>
                  </a:cxn>
                  <a:cxn ang="0">
                    <a:pos x="71" y="503"/>
                  </a:cxn>
                  <a:cxn ang="0">
                    <a:pos x="48" y="489"/>
                  </a:cxn>
                  <a:cxn ang="0">
                    <a:pos x="25" y="427"/>
                  </a:cxn>
                  <a:cxn ang="0">
                    <a:pos x="11" y="369"/>
                  </a:cxn>
                  <a:cxn ang="0">
                    <a:pos x="3" y="315"/>
                  </a:cxn>
                  <a:cxn ang="0">
                    <a:pos x="0" y="262"/>
                  </a:cxn>
                  <a:cxn ang="0">
                    <a:pos x="5" y="212"/>
                  </a:cxn>
                  <a:cxn ang="0">
                    <a:pos x="14" y="163"/>
                  </a:cxn>
                  <a:cxn ang="0">
                    <a:pos x="29" y="114"/>
                  </a:cxn>
                  <a:cxn ang="0">
                    <a:pos x="48" y="66"/>
                  </a:cxn>
                  <a:cxn ang="0">
                    <a:pos x="71" y="50"/>
                  </a:cxn>
                  <a:cxn ang="0">
                    <a:pos x="95" y="37"/>
                  </a:cxn>
                  <a:cxn ang="0">
                    <a:pos x="120" y="26"/>
                  </a:cxn>
                  <a:cxn ang="0">
                    <a:pos x="143" y="17"/>
                  </a:cxn>
                  <a:cxn ang="0">
                    <a:pos x="168" y="10"/>
                  </a:cxn>
                  <a:cxn ang="0">
                    <a:pos x="192" y="5"/>
                  </a:cxn>
                  <a:cxn ang="0">
                    <a:pos x="217" y="2"/>
                  </a:cxn>
                  <a:cxn ang="0">
                    <a:pos x="242" y="1"/>
                  </a:cxn>
                  <a:cxn ang="0">
                    <a:pos x="265" y="0"/>
                  </a:cxn>
                  <a:cxn ang="0">
                    <a:pos x="290" y="1"/>
                  </a:cxn>
                  <a:cxn ang="0">
                    <a:pos x="315" y="2"/>
                  </a:cxn>
                  <a:cxn ang="0">
                    <a:pos x="340" y="4"/>
                  </a:cxn>
                  <a:cxn ang="0">
                    <a:pos x="363" y="7"/>
                  </a:cxn>
                  <a:cxn ang="0">
                    <a:pos x="388" y="10"/>
                  </a:cxn>
                  <a:cxn ang="0">
                    <a:pos x="413" y="13"/>
                  </a:cxn>
                  <a:cxn ang="0">
                    <a:pos x="437" y="16"/>
                  </a:cxn>
                </a:cxnLst>
                <a:rect l="0" t="0" r="r" b="b"/>
                <a:pathLst>
                  <a:path w="456" h="542">
                    <a:moveTo>
                      <a:pt x="437" y="16"/>
                    </a:moveTo>
                    <a:lnTo>
                      <a:pt x="451" y="130"/>
                    </a:lnTo>
                    <a:lnTo>
                      <a:pt x="456" y="247"/>
                    </a:lnTo>
                    <a:lnTo>
                      <a:pt x="451" y="367"/>
                    </a:lnTo>
                    <a:lnTo>
                      <a:pt x="437" y="485"/>
                    </a:lnTo>
                    <a:lnTo>
                      <a:pt x="413" y="497"/>
                    </a:lnTo>
                    <a:lnTo>
                      <a:pt x="389" y="508"/>
                    </a:lnTo>
                    <a:lnTo>
                      <a:pt x="365" y="516"/>
                    </a:lnTo>
                    <a:lnTo>
                      <a:pt x="341" y="524"/>
                    </a:lnTo>
                    <a:lnTo>
                      <a:pt x="316" y="531"/>
                    </a:lnTo>
                    <a:lnTo>
                      <a:pt x="292" y="536"/>
                    </a:lnTo>
                    <a:lnTo>
                      <a:pt x="268" y="540"/>
                    </a:lnTo>
                    <a:lnTo>
                      <a:pt x="243" y="542"/>
                    </a:lnTo>
                    <a:lnTo>
                      <a:pt x="219" y="542"/>
                    </a:lnTo>
                    <a:lnTo>
                      <a:pt x="194" y="541"/>
                    </a:lnTo>
                    <a:lnTo>
                      <a:pt x="169" y="537"/>
                    </a:lnTo>
                    <a:lnTo>
                      <a:pt x="145" y="532"/>
                    </a:lnTo>
                    <a:lnTo>
                      <a:pt x="121" y="524"/>
                    </a:lnTo>
                    <a:lnTo>
                      <a:pt x="96" y="515"/>
                    </a:lnTo>
                    <a:lnTo>
                      <a:pt x="71" y="503"/>
                    </a:lnTo>
                    <a:lnTo>
                      <a:pt x="48" y="489"/>
                    </a:lnTo>
                    <a:lnTo>
                      <a:pt x="25" y="427"/>
                    </a:lnTo>
                    <a:lnTo>
                      <a:pt x="11" y="369"/>
                    </a:lnTo>
                    <a:lnTo>
                      <a:pt x="3" y="315"/>
                    </a:lnTo>
                    <a:lnTo>
                      <a:pt x="0" y="262"/>
                    </a:lnTo>
                    <a:lnTo>
                      <a:pt x="5" y="212"/>
                    </a:lnTo>
                    <a:lnTo>
                      <a:pt x="14" y="163"/>
                    </a:lnTo>
                    <a:lnTo>
                      <a:pt x="29" y="114"/>
                    </a:lnTo>
                    <a:lnTo>
                      <a:pt x="48" y="66"/>
                    </a:lnTo>
                    <a:lnTo>
                      <a:pt x="71" y="50"/>
                    </a:lnTo>
                    <a:lnTo>
                      <a:pt x="95" y="37"/>
                    </a:lnTo>
                    <a:lnTo>
                      <a:pt x="120" y="26"/>
                    </a:lnTo>
                    <a:lnTo>
                      <a:pt x="143" y="17"/>
                    </a:lnTo>
                    <a:lnTo>
                      <a:pt x="168" y="10"/>
                    </a:lnTo>
                    <a:lnTo>
                      <a:pt x="192" y="5"/>
                    </a:lnTo>
                    <a:lnTo>
                      <a:pt x="217" y="2"/>
                    </a:lnTo>
                    <a:lnTo>
                      <a:pt x="242" y="1"/>
                    </a:lnTo>
                    <a:lnTo>
                      <a:pt x="265" y="0"/>
                    </a:lnTo>
                    <a:lnTo>
                      <a:pt x="290" y="1"/>
                    </a:lnTo>
                    <a:lnTo>
                      <a:pt x="315" y="2"/>
                    </a:lnTo>
                    <a:lnTo>
                      <a:pt x="340" y="4"/>
                    </a:lnTo>
                    <a:lnTo>
                      <a:pt x="363" y="7"/>
                    </a:lnTo>
                    <a:lnTo>
                      <a:pt x="388" y="10"/>
                    </a:lnTo>
                    <a:lnTo>
                      <a:pt x="413" y="13"/>
                    </a:lnTo>
                    <a:lnTo>
                      <a:pt x="437" y="16"/>
                    </a:lnTo>
                    <a:close/>
                  </a:path>
                </a:pathLst>
              </a:custGeom>
              <a:solidFill>
                <a:srgbClr val="3582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42" name="Freeform 170"/>
              <p:cNvSpPr>
                <a:spLocks/>
              </p:cNvSpPr>
              <p:nvPr/>
            </p:nvSpPr>
            <p:spPr bwMode="auto">
              <a:xfrm>
                <a:off x="7064375" y="3819525"/>
                <a:ext cx="171450" cy="204787"/>
              </a:xfrm>
              <a:custGeom>
                <a:avLst/>
                <a:gdLst/>
                <a:ahLst/>
                <a:cxnLst>
                  <a:cxn ang="0">
                    <a:pos x="408" y="22"/>
                  </a:cxn>
                  <a:cxn ang="0">
                    <a:pos x="423" y="127"/>
                  </a:cxn>
                  <a:cxn ang="0">
                    <a:pos x="429" y="235"/>
                  </a:cxn>
                  <a:cxn ang="0">
                    <a:pos x="424" y="344"/>
                  </a:cxn>
                  <a:cxn ang="0">
                    <a:pos x="408" y="453"/>
                  </a:cxn>
                  <a:cxn ang="0">
                    <a:pos x="385" y="466"/>
                  </a:cxn>
                  <a:cxn ang="0">
                    <a:pos x="364" y="476"/>
                  </a:cxn>
                  <a:cxn ang="0">
                    <a:pos x="342" y="487"/>
                  </a:cxn>
                  <a:cxn ang="0">
                    <a:pos x="319" y="495"/>
                  </a:cxn>
                  <a:cxn ang="0">
                    <a:pos x="297" y="504"/>
                  </a:cxn>
                  <a:cxn ang="0">
                    <a:pos x="274" y="510"/>
                  </a:cxn>
                  <a:cxn ang="0">
                    <a:pos x="252" y="513"/>
                  </a:cxn>
                  <a:cxn ang="0">
                    <a:pos x="229" y="516"/>
                  </a:cxn>
                  <a:cxn ang="0">
                    <a:pos x="207" y="517"/>
                  </a:cxn>
                  <a:cxn ang="0">
                    <a:pos x="184" y="514"/>
                  </a:cxn>
                  <a:cxn ang="0">
                    <a:pos x="162" y="511"/>
                  </a:cxn>
                  <a:cxn ang="0">
                    <a:pos x="139" y="505"/>
                  </a:cxn>
                  <a:cxn ang="0">
                    <a:pos x="118" y="497"/>
                  </a:cxn>
                  <a:cxn ang="0">
                    <a:pos x="96" y="486"/>
                  </a:cxn>
                  <a:cxn ang="0">
                    <a:pos x="73" y="473"/>
                  </a:cxn>
                  <a:cxn ang="0">
                    <a:pos x="51" y="456"/>
                  </a:cxn>
                  <a:cxn ang="0">
                    <a:pos x="27" y="399"/>
                  </a:cxn>
                  <a:cxn ang="0">
                    <a:pos x="10" y="347"/>
                  </a:cxn>
                  <a:cxn ang="0">
                    <a:pos x="2" y="296"/>
                  </a:cxn>
                  <a:cxn ang="0">
                    <a:pos x="0" y="248"/>
                  </a:cxn>
                  <a:cxn ang="0">
                    <a:pos x="3" y="202"/>
                  </a:cxn>
                  <a:cxn ang="0">
                    <a:pos x="14" y="157"/>
                  </a:cxn>
                  <a:cxn ang="0">
                    <a:pos x="29" y="112"/>
                  </a:cxn>
                  <a:cxn ang="0">
                    <a:pos x="51" y="68"/>
                  </a:cxn>
                  <a:cxn ang="0">
                    <a:pos x="72" y="51"/>
                  </a:cxn>
                  <a:cxn ang="0">
                    <a:pos x="94" y="37"/>
                  </a:cxn>
                  <a:cxn ang="0">
                    <a:pos x="117" y="25"/>
                  </a:cxn>
                  <a:cxn ang="0">
                    <a:pos x="138" y="17"/>
                  </a:cxn>
                  <a:cxn ang="0">
                    <a:pos x="161" y="10"/>
                  </a:cxn>
                  <a:cxn ang="0">
                    <a:pos x="183" y="5"/>
                  </a:cxn>
                  <a:cxn ang="0">
                    <a:pos x="206" y="3"/>
                  </a:cxn>
                  <a:cxn ang="0">
                    <a:pos x="228" y="0"/>
                  </a:cxn>
                  <a:cxn ang="0">
                    <a:pos x="251" y="0"/>
                  </a:cxn>
                  <a:cxn ang="0">
                    <a:pos x="273" y="2"/>
                  </a:cxn>
                  <a:cxn ang="0">
                    <a:pos x="295" y="4"/>
                  </a:cxn>
                  <a:cxn ang="0">
                    <a:pos x="318" y="6"/>
                  </a:cxn>
                  <a:cxn ang="0">
                    <a:pos x="340" y="10"/>
                  </a:cxn>
                  <a:cxn ang="0">
                    <a:pos x="363" y="13"/>
                  </a:cxn>
                  <a:cxn ang="0">
                    <a:pos x="385" y="18"/>
                  </a:cxn>
                  <a:cxn ang="0">
                    <a:pos x="408" y="22"/>
                  </a:cxn>
                </a:cxnLst>
                <a:rect l="0" t="0" r="r" b="b"/>
                <a:pathLst>
                  <a:path w="429" h="517">
                    <a:moveTo>
                      <a:pt x="408" y="22"/>
                    </a:moveTo>
                    <a:lnTo>
                      <a:pt x="423" y="127"/>
                    </a:lnTo>
                    <a:lnTo>
                      <a:pt x="429" y="235"/>
                    </a:lnTo>
                    <a:lnTo>
                      <a:pt x="424" y="344"/>
                    </a:lnTo>
                    <a:lnTo>
                      <a:pt x="408" y="453"/>
                    </a:lnTo>
                    <a:lnTo>
                      <a:pt x="385" y="466"/>
                    </a:lnTo>
                    <a:lnTo>
                      <a:pt x="364" y="476"/>
                    </a:lnTo>
                    <a:lnTo>
                      <a:pt x="342" y="487"/>
                    </a:lnTo>
                    <a:lnTo>
                      <a:pt x="319" y="495"/>
                    </a:lnTo>
                    <a:lnTo>
                      <a:pt x="297" y="504"/>
                    </a:lnTo>
                    <a:lnTo>
                      <a:pt x="274" y="510"/>
                    </a:lnTo>
                    <a:lnTo>
                      <a:pt x="252" y="513"/>
                    </a:lnTo>
                    <a:lnTo>
                      <a:pt x="229" y="516"/>
                    </a:lnTo>
                    <a:lnTo>
                      <a:pt x="207" y="517"/>
                    </a:lnTo>
                    <a:lnTo>
                      <a:pt x="184" y="514"/>
                    </a:lnTo>
                    <a:lnTo>
                      <a:pt x="162" y="511"/>
                    </a:lnTo>
                    <a:lnTo>
                      <a:pt x="139" y="505"/>
                    </a:lnTo>
                    <a:lnTo>
                      <a:pt x="118" y="497"/>
                    </a:lnTo>
                    <a:lnTo>
                      <a:pt x="96" y="486"/>
                    </a:lnTo>
                    <a:lnTo>
                      <a:pt x="73" y="473"/>
                    </a:lnTo>
                    <a:lnTo>
                      <a:pt x="51" y="456"/>
                    </a:lnTo>
                    <a:lnTo>
                      <a:pt x="27" y="399"/>
                    </a:lnTo>
                    <a:lnTo>
                      <a:pt x="10" y="347"/>
                    </a:lnTo>
                    <a:lnTo>
                      <a:pt x="2" y="296"/>
                    </a:lnTo>
                    <a:lnTo>
                      <a:pt x="0" y="248"/>
                    </a:lnTo>
                    <a:lnTo>
                      <a:pt x="3" y="202"/>
                    </a:lnTo>
                    <a:lnTo>
                      <a:pt x="14" y="157"/>
                    </a:lnTo>
                    <a:lnTo>
                      <a:pt x="29" y="112"/>
                    </a:lnTo>
                    <a:lnTo>
                      <a:pt x="51" y="68"/>
                    </a:lnTo>
                    <a:lnTo>
                      <a:pt x="72" y="51"/>
                    </a:lnTo>
                    <a:lnTo>
                      <a:pt x="94" y="37"/>
                    </a:lnTo>
                    <a:lnTo>
                      <a:pt x="117" y="25"/>
                    </a:lnTo>
                    <a:lnTo>
                      <a:pt x="138" y="17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6" y="3"/>
                    </a:lnTo>
                    <a:lnTo>
                      <a:pt x="228" y="0"/>
                    </a:lnTo>
                    <a:lnTo>
                      <a:pt x="251" y="0"/>
                    </a:lnTo>
                    <a:lnTo>
                      <a:pt x="273" y="2"/>
                    </a:lnTo>
                    <a:lnTo>
                      <a:pt x="295" y="4"/>
                    </a:lnTo>
                    <a:lnTo>
                      <a:pt x="318" y="6"/>
                    </a:lnTo>
                    <a:lnTo>
                      <a:pt x="340" y="10"/>
                    </a:lnTo>
                    <a:lnTo>
                      <a:pt x="363" y="13"/>
                    </a:lnTo>
                    <a:lnTo>
                      <a:pt x="385" y="18"/>
                    </a:lnTo>
                    <a:lnTo>
                      <a:pt x="408" y="22"/>
                    </a:lnTo>
                    <a:close/>
                  </a:path>
                </a:pathLst>
              </a:custGeom>
              <a:solidFill>
                <a:srgbClr val="3F84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43" name="Freeform 171"/>
              <p:cNvSpPr>
                <a:spLocks/>
              </p:cNvSpPr>
              <p:nvPr/>
            </p:nvSpPr>
            <p:spPr bwMode="auto">
              <a:xfrm>
                <a:off x="7069138" y="3824288"/>
                <a:ext cx="160338" cy="193675"/>
              </a:xfrm>
              <a:custGeom>
                <a:avLst/>
                <a:gdLst/>
                <a:ahLst/>
                <a:cxnLst>
                  <a:cxn ang="0">
                    <a:pos x="380" y="26"/>
                  </a:cxn>
                  <a:cxn ang="0">
                    <a:pos x="391" y="75"/>
                  </a:cxn>
                  <a:cxn ang="0">
                    <a:pos x="399" y="123"/>
                  </a:cxn>
                  <a:cxn ang="0">
                    <a:pos x="404" y="173"/>
                  </a:cxn>
                  <a:cxn ang="0">
                    <a:pos x="405" y="222"/>
                  </a:cxn>
                  <a:cxn ang="0">
                    <a:pos x="404" y="271"/>
                  </a:cxn>
                  <a:cxn ang="0">
                    <a:pos x="399" y="321"/>
                  </a:cxn>
                  <a:cxn ang="0">
                    <a:pos x="392" y="371"/>
                  </a:cxn>
                  <a:cxn ang="0">
                    <a:pos x="380" y="421"/>
                  </a:cxn>
                  <a:cxn ang="0">
                    <a:pos x="360" y="434"/>
                  </a:cxn>
                  <a:cxn ang="0">
                    <a:pos x="340" y="446"/>
                  </a:cxn>
                  <a:cxn ang="0">
                    <a:pos x="320" y="457"/>
                  </a:cxn>
                  <a:cxn ang="0">
                    <a:pos x="299" y="467"/>
                  </a:cxn>
                  <a:cxn ang="0">
                    <a:pos x="279" y="474"/>
                  </a:cxn>
                  <a:cxn ang="0">
                    <a:pos x="258" y="481"/>
                  </a:cxn>
                  <a:cxn ang="0">
                    <a:pos x="238" y="486"/>
                  </a:cxn>
                  <a:cxn ang="0">
                    <a:pos x="218" y="488"/>
                  </a:cxn>
                  <a:cxn ang="0">
                    <a:pos x="198" y="488"/>
                  </a:cxn>
                  <a:cxn ang="0">
                    <a:pos x="176" y="487"/>
                  </a:cxn>
                  <a:cxn ang="0">
                    <a:pos x="156" y="483"/>
                  </a:cxn>
                  <a:cxn ang="0">
                    <a:pos x="136" y="476"/>
                  </a:cxn>
                  <a:cxn ang="0">
                    <a:pos x="115" y="467"/>
                  </a:cxn>
                  <a:cxn ang="0">
                    <a:pos x="95" y="455"/>
                  </a:cxn>
                  <a:cxn ang="0">
                    <a:pos x="75" y="441"/>
                  </a:cxn>
                  <a:cxn ang="0">
                    <a:pos x="55" y="423"/>
                  </a:cxn>
                  <a:cxn ang="0">
                    <a:pos x="30" y="371"/>
                  </a:cxn>
                  <a:cxn ang="0">
                    <a:pos x="12" y="322"/>
                  </a:cxn>
                  <a:cxn ang="0">
                    <a:pos x="3" y="277"/>
                  </a:cxn>
                  <a:cxn ang="0">
                    <a:pos x="0" y="234"/>
                  </a:cxn>
                  <a:cxn ang="0">
                    <a:pos x="5" y="191"/>
                  </a:cxn>
                  <a:cxn ang="0">
                    <a:pos x="16" y="149"/>
                  </a:cxn>
                  <a:cxn ang="0">
                    <a:pos x="32" y="109"/>
                  </a:cxn>
                  <a:cxn ang="0">
                    <a:pos x="55" y="69"/>
                  </a:cxn>
                  <a:cxn ang="0">
                    <a:pos x="75" y="51"/>
                  </a:cxn>
                  <a:cxn ang="0">
                    <a:pos x="95" y="37"/>
                  </a:cxn>
                  <a:cxn ang="0">
                    <a:pos x="115" y="25"/>
                  </a:cxn>
                  <a:cxn ang="0">
                    <a:pos x="135" y="16"/>
                  </a:cxn>
                  <a:cxn ang="0">
                    <a:pos x="155" y="9"/>
                  </a:cxn>
                  <a:cxn ang="0">
                    <a:pos x="175" y="4"/>
                  </a:cxn>
                  <a:cxn ang="0">
                    <a:pos x="195" y="1"/>
                  </a:cxn>
                  <a:cxn ang="0">
                    <a:pos x="217" y="0"/>
                  </a:cxn>
                  <a:cxn ang="0">
                    <a:pos x="237" y="1"/>
                  </a:cxn>
                  <a:cxn ang="0">
                    <a:pos x="257" y="3"/>
                  </a:cxn>
                  <a:cxn ang="0">
                    <a:pos x="278" y="5"/>
                  </a:cxn>
                  <a:cxn ang="0">
                    <a:pos x="298" y="9"/>
                  </a:cxn>
                  <a:cxn ang="0">
                    <a:pos x="318" y="13"/>
                  </a:cxn>
                  <a:cxn ang="0">
                    <a:pos x="340" y="18"/>
                  </a:cxn>
                  <a:cxn ang="0">
                    <a:pos x="360" y="22"/>
                  </a:cxn>
                  <a:cxn ang="0">
                    <a:pos x="380" y="26"/>
                  </a:cxn>
                </a:cxnLst>
                <a:rect l="0" t="0" r="r" b="b"/>
                <a:pathLst>
                  <a:path w="405" h="488">
                    <a:moveTo>
                      <a:pt x="380" y="26"/>
                    </a:moveTo>
                    <a:lnTo>
                      <a:pt x="391" y="75"/>
                    </a:lnTo>
                    <a:lnTo>
                      <a:pt x="399" y="123"/>
                    </a:lnTo>
                    <a:lnTo>
                      <a:pt x="404" y="173"/>
                    </a:lnTo>
                    <a:lnTo>
                      <a:pt x="405" y="222"/>
                    </a:lnTo>
                    <a:lnTo>
                      <a:pt x="404" y="271"/>
                    </a:lnTo>
                    <a:lnTo>
                      <a:pt x="399" y="321"/>
                    </a:lnTo>
                    <a:lnTo>
                      <a:pt x="392" y="371"/>
                    </a:lnTo>
                    <a:lnTo>
                      <a:pt x="380" y="421"/>
                    </a:lnTo>
                    <a:lnTo>
                      <a:pt x="360" y="434"/>
                    </a:lnTo>
                    <a:lnTo>
                      <a:pt x="340" y="446"/>
                    </a:lnTo>
                    <a:lnTo>
                      <a:pt x="320" y="457"/>
                    </a:lnTo>
                    <a:lnTo>
                      <a:pt x="299" y="467"/>
                    </a:lnTo>
                    <a:lnTo>
                      <a:pt x="279" y="474"/>
                    </a:lnTo>
                    <a:lnTo>
                      <a:pt x="258" y="481"/>
                    </a:lnTo>
                    <a:lnTo>
                      <a:pt x="238" y="486"/>
                    </a:lnTo>
                    <a:lnTo>
                      <a:pt x="218" y="488"/>
                    </a:lnTo>
                    <a:lnTo>
                      <a:pt x="198" y="488"/>
                    </a:lnTo>
                    <a:lnTo>
                      <a:pt x="176" y="487"/>
                    </a:lnTo>
                    <a:lnTo>
                      <a:pt x="156" y="483"/>
                    </a:lnTo>
                    <a:lnTo>
                      <a:pt x="136" y="476"/>
                    </a:lnTo>
                    <a:lnTo>
                      <a:pt x="115" y="467"/>
                    </a:lnTo>
                    <a:lnTo>
                      <a:pt x="95" y="455"/>
                    </a:lnTo>
                    <a:lnTo>
                      <a:pt x="75" y="441"/>
                    </a:lnTo>
                    <a:lnTo>
                      <a:pt x="55" y="423"/>
                    </a:lnTo>
                    <a:lnTo>
                      <a:pt x="30" y="371"/>
                    </a:lnTo>
                    <a:lnTo>
                      <a:pt x="12" y="322"/>
                    </a:lnTo>
                    <a:lnTo>
                      <a:pt x="3" y="277"/>
                    </a:lnTo>
                    <a:lnTo>
                      <a:pt x="0" y="234"/>
                    </a:lnTo>
                    <a:lnTo>
                      <a:pt x="5" y="191"/>
                    </a:lnTo>
                    <a:lnTo>
                      <a:pt x="16" y="149"/>
                    </a:lnTo>
                    <a:lnTo>
                      <a:pt x="32" y="109"/>
                    </a:lnTo>
                    <a:lnTo>
                      <a:pt x="55" y="69"/>
                    </a:lnTo>
                    <a:lnTo>
                      <a:pt x="75" y="51"/>
                    </a:lnTo>
                    <a:lnTo>
                      <a:pt x="95" y="37"/>
                    </a:lnTo>
                    <a:lnTo>
                      <a:pt x="115" y="25"/>
                    </a:lnTo>
                    <a:lnTo>
                      <a:pt x="135" y="16"/>
                    </a:lnTo>
                    <a:lnTo>
                      <a:pt x="155" y="9"/>
                    </a:lnTo>
                    <a:lnTo>
                      <a:pt x="175" y="4"/>
                    </a:lnTo>
                    <a:lnTo>
                      <a:pt x="195" y="1"/>
                    </a:lnTo>
                    <a:lnTo>
                      <a:pt x="217" y="0"/>
                    </a:lnTo>
                    <a:lnTo>
                      <a:pt x="237" y="1"/>
                    </a:lnTo>
                    <a:lnTo>
                      <a:pt x="257" y="3"/>
                    </a:lnTo>
                    <a:lnTo>
                      <a:pt x="278" y="5"/>
                    </a:lnTo>
                    <a:lnTo>
                      <a:pt x="298" y="9"/>
                    </a:lnTo>
                    <a:lnTo>
                      <a:pt x="318" y="13"/>
                    </a:lnTo>
                    <a:lnTo>
                      <a:pt x="340" y="18"/>
                    </a:lnTo>
                    <a:lnTo>
                      <a:pt x="360" y="22"/>
                    </a:lnTo>
                    <a:lnTo>
                      <a:pt x="380" y="26"/>
                    </a:lnTo>
                    <a:close/>
                  </a:path>
                </a:pathLst>
              </a:custGeom>
              <a:solidFill>
                <a:srgbClr val="4C87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44" name="Freeform 172"/>
              <p:cNvSpPr>
                <a:spLocks/>
              </p:cNvSpPr>
              <p:nvPr/>
            </p:nvSpPr>
            <p:spPr bwMode="auto">
              <a:xfrm>
                <a:off x="7072313" y="3829050"/>
                <a:ext cx="150813" cy="182562"/>
              </a:xfrm>
              <a:custGeom>
                <a:avLst/>
                <a:gdLst/>
                <a:ahLst/>
                <a:cxnLst>
                  <a:cxn ang="0">
                    <a:pos x="351" y="31"/>
                  </a:cxn>
                  <a:cxn ang="0">
                    <a:pos x="363" y="76"/>
                  </a:cxn>
                  <a:cxn ang="0">
                    <a:pos x="371" y="121"/>
                  </a:cxn>
                  <a:cxn ang="0">
                    <a:pos x="377" y="165"/>
                  </a:cxn>
                  <a:cxn ang="0">
                    <a:pos x="379" y="210"/>
                  </a:cxn>
                  <a:cxn ang="0">
                    <a:pos x="378" y="254"/>
                  </a:cxn>
                  <a:cxn ang="0">
                    <a:pos x="373" y="299"/>
                  </a:cxn>
                  <a:cxn ang="0">
                    <a:pos x="364" y="342"/>
                  </a:cxn>
                  <a:cxn ang="0">
                    <a:pos x="351" y="387"/>
                  </a:cxn>
                  <a:cxn ang="0">
                    <a:pos x="333" y="402"/>
                  </a:cxn>
                  <a:cxn ang="0">
                    <a:pos x="314" y="415"/>
                  </a:cxn>
                  <a:cxn ang="0">
                    <a:pos x="297" y="426"/>
                  </a:cxn>
                  <a:cxn ang="0">
                    <a:pos x="278" y="437"/>
                  </a:cxn>
                  <a:cxn ang="0">
                    <a:pos x="260" y="445"/>
                  </a:cxn>
                  <a:cxn ang="0">
                    <a:pos x="241" y="452"/>
                  </a:cxn>
                  <a:cxn ang="0">
                    <a:pos x="223" y="458"/>
                  </a:cxn>
                  <a:cxn ang="0">
                    <a:pos x="204" y="461"/>
                  </a:cxn>
                  <a:cxn ang="0">
                    <a:pos x="185" y="462"/>
                  </a:cxn>
                  <a:cxn ang="0">
                    <a:pos x="166" y="460"/>
                  </a:cxn>
                  <a:cxn ang="0">
                    <a:pos x="149" y="456"/>
                  </a:cxn>
                  <a:cxn ang="0">
                    <a:pos x="130" y="449"/>
                  </a:cxn>
                  <a:cxn ang="0">
                    <a:pos x="111" y="438"/>
                  </a:cxn>
                  <a:cxn ang="0">
                    <a:pos x="93" y="425"/>
                  </a:cxn>
                  <a:cxn ang="0">
                    <a:pos x="74" y="410"/>
                  </a:cxn>
                  <a:cxn ang="0">
                    <a:pos x="56" y="390"/>
                  </a:cxn>
                  <a:cxn ang="0">
                    <a:pos x="30" y="344"/>
                  </a:cxn>
                  <a:cxn ang="0">
                    <a:pos x="13" y="300"/>
                  </a:cxn>
                  <a:cxn ang="0">
                    <a:pos x="2" y="258"/>
                  </a:cxn>
                  <a:cxn ang="0">
                    <a:pos x="0" y="218"/>
                  </a:cxn>
                  <a:cxn ang="0">
                    <a:pos x="3" y="180"/>
                  </a:cxn>
                  <a:cxn ang="0">
                    <a:pos x="15" y="143"/>
                  </a:cxn>
                  <a:cxn ang="0">
                    <a:pos x="33" y="107"/>
                  </a:cxn>
                  <a:cxn ang="0">
                    <a:pos x="56" y="70"/>
                  </a:cxn>
                  <a:cxn ang="0">
                    <a:pos x="74" y="51"/>
                  </a:cxn>
                  <a:cxn ang="0">
                    <a:pos x="93" y="36"/>
                  </a:cxn>
                  <a:cxn ang="0">
                    <a:pos x="111" y="24"/>
                  </a:cxn>
                  <a:cxn ang="0">
                    <a:pos x="130" y="14"/>
                  </a:cxn>
                  <a:cxn ang="0">
                    <a:pos x="148" y="7"/>
                  </a:cxn>
                  <a:cxn ang="0">
                    <a:pos x="166" y="2"/>
                  </a:cxn>
                  <a:cxn ang="0">
                    <a:pos x="184" y="0"/>
                  </a:cxn>
                  <a:cxn ang="0">
                    <a:pos x="203" y="0"/>
                  </a:cxn>
                  <a:cxn ang="0">
                    <a:pos x="222" y="1"/>
                  </a:cxn>
                  <a:cxn ang="0">
                    <a:pos x="241" y="4"/>
                  </a:cxn>
                  <a:cxn ang="0">
                    <a:pos x="259" y="6"/>
                  </a:cxn>
                  <a:cxn ang="0">
                    <a:pos x="278" y="11"/>
                  </a:cxn>
                  <a:cxn ang="0">
                    <a:pos x="297" y="15"/>
                  </a:cxn>
                  <a:cxn ang="0">
                    <a:pos x="314" y="20"/>
                  </a:cxn>
                  <a:cxn ang="0">
                    <a:pos x="333" y="26"/>
                  </a:cxn>
                  <a:cxn ang="0">
                    <a:pos x="351" y="31"/>
                  </a:cxn>
                </a:cxnLst>
                <a:rect l="0" t="0" r="r" b="b"/>
                <a:pathLst>
                  <a:path w="379" h="462">
                    <a:moveTo>
                      <a:pt x="351" y="31"/>
                    </a:moveTo>
                    <a:lnTo>
                      <a:pt x="363" y="76"/>
                    </a:lnTo>
                    <a:lnTo>
                      <a:pt x="371" y="121"/>
                    </a:lnTo>
                    <a:lnTo>
                      <a:pt x="377" y="165"/>
                    </a:lnTo>
                    <a:lnTo>
                      <a:pt x="379" y="210"/>
                    </a:lnTo>
                    <a:lnTo>
                      <a:pt x="378" y="254"/>
                    </a:lnTo>
                    <a:lnTo>
                      <a:pt x="373" y="299"/>
                    </a:lnTo>
                    <a:lnTo>
                      <a:pt x="364" y="342"/>
                    </a:lnTo>
                    <a:lnTo>
                      <a:pt x="351" y="387"/>
                    </a:lnTo>
                    <a:lnTo>
                      <a:pt x="333" y="402"/>
                    </a:lnTo>
                    <a:lnTo>
                      <a:pt x="314" y="415"/>
                    </a:lnTo>
                    <a:lnTo>
                      <a:pt x="297" y="426"/>
                    </a:lnTo>
                    <a:lnTo>
                      <a:pt x="278" y="437"/>
                    </a:lnTo>
                    <a:lnTo>
                      <a:pt x="260" y="445"/>
                    </a:lnTo>
                    <a:lnTo>
                      <a:pt x="241" y="452"/>
                    </a:lnTo>
                    <a:lnTo>
                      <a:pt x="223" y="458"/>
                    </a:lnTo>
                    <a:lnTo>
                      <a:pt x="204" y="461"/>
                    </a:lnTo>
                    <a:lnTo>
                      <a:pt x="185" y="462"/>
                    </a:lnTo>
                    <a:lnTo>
                      <a:pt x="166" y="460"/>
                    </a:lnTo>
                    <a:lnTo>
                      <a:pt x="149" y="456"/>
                    </a:lnTo>
                    <a:lnTo>
                      <a:pt x="130" y="449"/>
                    </a:lnTo>
                    <a:lnTo>
                      <a:pt x="111" y="438"/>
                    </a:lnTo>
                    <a:lnTo>
                      <a:pt x="93" y="425"/>
                    </a:lnTo>
                    <a:lnTo>
                      <a:pt x="74" y="410"/>
                    </a:lnTo>
                    <a:lnTo>
                      <a:pt x="56" y="390"/>
                    </a:lnTo>
                    <a:lnTo>
                      <a:pt x="30" y="344"/>
                    </a:lnTo>
                    <a:lnTo>
                      <a:pt x="13" y="300"/>
                    </a:lnTo>
                    <a:lnTo>
                      <a:pt x="2" y="258"/>
                    </a:lnTo>
                    <a:lnTo>
                      <a:pt x="0" y="218"/>
                    </a:lnTo>
                    <a:lnTo>
                      <a:pt x="3" y="180"/>
                    </a:lnTo>
                    <a:lnTo>
                      <a:pt x="15" y="143"/>
                    </a:lnTo>
                    <a:lnTo>
                      <a:pt x="33" y="107"/>
                    </a:lnTo>
                    <a:lnTo>
                      <a:pt x="56" y="70"/>
                    </a:lnTo>
                    <a:lnTo>
                      <a:pt x="74" y="51"/>
                    </a:lnTo>
                    <a:lnTo>
                      <a:pt x="93" y="36"/>
                    </a:lnTo>
                    <a:lnTo>
                      <a:pt x="111" y="24"/>
                    </a:lnTo>
                    <a:lnTo>
                      <a:pt x="130" y="14"/>
                    </a:lnTo>
                    <a:lnTo>
                      <a:pt x="148" y="7"/>
                    </a:lnTo>
                    <a:lnTo>
                      <a:pt x="166" y="2"/>
                    </a:lnTo>
                    <a:lnTo>
                      <a:pt x="184" y="0"/>
                    </a:lnTo>
                    <a:lnTo>
                      <a:pt x="203" y="0"/>
                    </a:lnTo>
                    <a:lnTo>
                      <a:pt x="222" y="1"/>
                    </a:lnTo>
                    <a:lnTo>
                      <a:pt x="241" y="4"/>
                    </a:lnTo>
                    <a:lnTo>
                      <a:pt x="259" y="6"/>
                    </a:lnTo>
                    <a:lnTo>
                      <a:pt x="278" y="11"/>
                    </a:lnTo>
                    <a:lnTo>
                      <a:pt x="297" y="15"/>
                    </a:lnTo>
                    <a:lnTo>
                      <a:pt x="314" y="20"/>
                    </a:lnTo>
                    <a:lnTo>
                      <a:pt x="333" y="26"/>
                    </a:lnTo>
                    <a:lnTo>
                      <a:pt x="351" y="31"/>
                    </a:lnTo>
                    <a:close/>
                  </a:path>
                </a:pathLst>
              </a:custGeom>
              <a:solidFill>
                <a:srgbClr val="5689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45" name="Freeform 173"/>
              <p:cNvSpPr>
                <a:spLocks/>
              </p:cNvSpPr>
              <p:nvPr/>
            </p:nvSpPr>
            <p:spPr bwMode="auto">
              <a:xfrm>
                <a:off x="6896100" y="3813175"/>
                <a:ext cx="77788" cy="144462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95" y="0"/>
                  </a:cxn>
                  <a:cxn ang="0">
                    <a:pos x="195" y="13"/>
                  </a:cxn>
                  <a:cxn ang="0">
                    <a:pos x="8" y="34"/>
                  </a:cxn>
                  <a:cxn ang="0">
                    <a:pos x="9" y="364"/>
                  </a:cxn>
                  <a:cxn ang="0">
                    <a:pos x="0" y="364"/>
                  </a:cxn>
                  <a:cxn ang="0">
                    <a:pos x="0" y="19"/>
                  </a:cxn>
                </a:cxnLst>
                <a:rect l="0" t="0" r="r" b="b"/>
                <a:pathLst>
                  <a:path w="195" h="364">
                    <a:moveTo>
                      <a:pt x="0" y="19"/>
                    </a:moveTo>
                    <a:lnTo>
                      <a:pt x="195" y="0"/>
                    </a:lnTo>
                    <a:lnTo>
                      <a:pt x="195" y="13"/>
                    </a:lnTo>
                    <a:lnTo>
                      <a:pt x="8" y="34"/>
                    </a:lnTo>
                    <a:lnTo>
                      <a:pt x="9" y="364"/>
                    </a:lnTo>
                    <a:lnTo>
                      <a:pt x="0" y="364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46" name="Freeform 174"/>
              <p:cNvSpPr>
                <a:spLocks/>
              </p:cNvSpPr>
              <p:nvPr/>
            </p:nvSpPr>
            <p:spPr bwMode="auto">
              <a:xfrm>
                <a:off x="6897688" y="3830638"/>
                <a:ext cx="76200" cy="127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193" y="0"/>
                  </a:cxn>
                  <a:cxn ang="0">
                    <a:pos x="193" y="14"/>
                  </a:cxn>
                  <a:cxn ang="0">
                    <a:pos x="0" y="31"/>
                  </a:cxn>
                  <a:cxn ang="0">
                    <a:pos x="4" y="15"/>
                  </a:cxn>
                </a:cxnLst>
                <a:rect l="0" t="0" r="r" b="b"/>
                <a:pathLst>
                  <a:path w="193" h="31">
                    <a:moveTo>
                      <a:pt x="4" y="15"/>
                    </a:moveTo>
                    <a:lnTo>
                      <a:pt x="193" y="0"/>
                    </a:lnTo>
                    <a:lnTo>
                      <a:pt x="193" y="14"/>
                    </a:lnTo>
                    <a:lnTo>
                      <a:pt x="0" y="31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47" name="Freeform 175"/>
              <p:cNvSpPr>
                <a:spLocks/>
              </p:cNvSpPr>
              <p:nvPr/>
            </p:nvSpPr>
            <p:spPr bwMode="auto">
              <a:xfrm>
                <a:off x="6897688" y="3856038"/>
                <a:ext cx="74613" cy="9525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185" y="0"/>
                  </a:cxn>
                  <a:cxn ang="0">
                    <a:pos x="185" y="14"/>
                  </a:cxn>
                  <a:cxn ang="0">
                    <a:pos x="0" y="27"/>
                  </a:cxn>
                  <a:cxn ang="0">
                    <a:pos x="3" y="13"/>
                  </a:cxn>
                </a:cxnLst>
                <a:rect l="0" t="0" r="r" b="b"/>
                <a:pathLst>
                  <a:path w="185" h="27">
                    <a:moveTo>
                      <a:pt x="3" y="13"/>
                    </a:moveTo>
                    <a:lnTo>
                      <a:pt x="185" y="0"/>
                    </a:lnTo>
                    <a:lnTo>
                      <a:pt x="185" y="14"/>
                    </a:lnTo>
                    <a:lnTo>
                      <a:pt x="0" y="27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48" name="Freeform 176"/>
              <p:cNvSpPr>
                <a:spLocks/>
              </p:cNvSpPr>
              <p:nvPr/>
            </p:nvSpPr>
            <p:spPr bwMode="auto">
              <a:xfrm>
                <a:off x="6897688" y="3856038"/>
                <a:ext cx="74613" cy="7937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185" y="0"/>
                  </a:cxn>
                  <a:cxn ang="0">
                    <a:pos x="185" y="10"/>
                  </a:cxn>
                  <a:cxn ang="0">
                    <a:pos x="0" y="22"/>
                  </a:cxn>
                  <a:cxn ang="0">
                    <a:pos x="3" y="13"/>
                  </a:cxn>
                </a:cxnLst>
                <a:rect l="0" t="0" r="r" b="b"/>
                <a:pathLst>
                  <a:path w="185" h="22">
                    <a:moveTo>
                      <a:pt x="3" y="13"/>
                    </a:moveTo>
                    <a:lnTo>
                      <a:pt x="185" y="0"/>
                    </a:lnTo>
                    <a:lnTo>
                      <a:pt x="185" y="10"/>
                    </a:lnTo>
                    <a:lnTo>
                      <a:pt x="0" y="22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49" name="Freeform 177"/>
              <p:cNvSpPr>
                <a:spLocks/>
              </p:cNvSpPr>
              <p:nvPr/>
            </p:nvSpPr>
            <p:spPr bwMode="auto">
              <a:xfrm>
                <a:off x="6897688" y="3892550"/>
                <a:ext cx="76200" cy="9525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193" y="0"/>
                  </a:cxn>
                  <a:cxn ang="0">
                    <a:pos x="193" y="14"/>
                  </a:cxn>
                  <a:cxn ang="0">
                    <a:pos x="0" y="24"/>
                  </a:cxn>
                  <a:cxn ang="0">
                    <a:pos x="4" y="9"/>
                  </a:cxn>
                </a:cxnLst>
                <a:rect l="0" t="0" r="r" b="b"/>
                <a:pathLst>
                  <a:path w="193" h="24">
                    <a:moveTo>
                      <a:pt x="4" y="9"/>
                    </a:moveTo>
                    <a:lnTo>
                      <a:pt x="193" y="0"/>
                    </a:lnTo>
                    <a:lnTo>
                      <a:pt x="193" y="14"/>
                    </a:lnTo>
                    <a:lnTo>
                      <a:pt x="0" y="24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50" name="Freeform 178"/>
              <p:cNvSpPr>
                <a:spLocks/>
              </p:cNvSpPr>
              <p:nvPr/>
            </p:nvSpPr>
            <p:spPr bwMode="auto">
              <a:xfrm>
                <a:off x="6899275" y="3867150"/>
                <a:ext cx="74613" cy="30162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87" y="0"/>
                  </a:cxn>
                  <a:cxn ang="0">
                    <a:pos x="187" y="70"/>
                  </a:cxn>
                  <a:cxn ang="0">
                    <a:pos x="0" y="75"/>
                  </a:cxn>
                  <a:cxn ang="0">
                    <a:pos x="0" y="9"/>
                  </a:cxn>
                </a:cxnLst>
                <a:rect l="0" t="0" r="r" b="b"/>
                <a:pathLst>
                  <a:path w="187" h="75">
                    <a:moveTo>
                      <a:pt x="0" y="9"/>
                    </a:moveTo>
                    <a:lnTo>
                      <a:pt x="187" y="0"/>
                    </a:lnTo>
                    <a:lnTo>
                      <a:pt x="187" y="70"/>
                    </a:lnTo>
                    <a:lnTo>
                      <a:pt x="0" y="7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51" name="Freeform 179"/>
              <p:cNvSpPr>
                <a:spLocks/>
              </p:cNvSpPr>
              <p:nvPr/>
            </p:nvSpPr>
            <p:spPr bwMode="auto">
              <a:xfrm>
                <a:off x="6897688" y="3949700"/>
                <a:ext cx="77788" cy="9525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193" y="0"/>
                  </a:cxn>
                  <a:cxn ang="0">
                    <a:pos x="193" y="15"/>
                  </a:cxn>
                  <a:cxn ang="0">
                    <a:pos x="0" y="21"/>
                  </a:cxn>
                  <a:cxn ang="0">
                    <a:pos x="3" y="6"/>
                  </a:cxn>
                </a:cxnLst>
                <a:rect l="0" t="0" r="r" b="b"/>
                <a:pathLst>
                  <a:path w="193" h="21">
                    <a:moveTo>
                      <a:pt x="3" y="6"/>
                    </a:moveTo>
                    <a:lnTo>
                      <a:pt x="193" y="0"/>
                    </a:lnTo>
                    <a:lnTo>
                      <a:pt x="193" y="15"/>
                    </a:lnTo>
                    <a:lnTo>
                      <a:pt x="0" y="21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52" name="Freeform 180"/>
              <p:cNvSpPr>
                <a:spLocks/>
              </p:cNvSpPr>
              <p:nvPr/>
            </p:nvSpPr>
            <p:spPr bwMode="auto">
              <a:xfrm>
                <a:off x="7054850" y="4124325"/>
                <a:ext cx="200025" cy="190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01" y="15"/>
                  </a:cxn>
                  <a:cxn ang="0">
                    <a:pos x="501" y="39"/>
                  </a:cxn>
                  <a:cxn ang="0">
                    <a:pos x="7" y="29"/>
                  </a:cxn>
                  <a:cxn ang="0">
                    <a:pos x="0" y="50"/>
                  </a:cxn>
                  <a:cxn ang="0">
                    <a:pos x="2" y="0"/>
                  </a:cxn>
                </a:cxnLst>
                <a:rect l="0" t="0" r="r" b="b"/>
                <a:pathLst>
                  <a:path w="501" h="50">
                    <a:moveTo>
                      <a:pt x="2" y="0"/>
                    </a:moveTo>
                    <a:lnTo>
                      <a:pt x="501" y="15"/>
                    </a:lnTo>
                    <a:lnTo>
                      <a:pt x="501" y="39"/>
                    </a:lnTo>
                    <a:lnTo>
                      <a:pt x="7" y="29"/>
                    </a:lnTo>
                    <a:lnTo>
                      <a:pt x="0" y="5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14F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53" name="Freeform 181"/>
              <p:cNvSpPr>
                <a:spLocks/>
              </p:cNvSpPr>
              <p:nvPr/>
            </p:nvSpPr>
            <p:spPr bwMode="auto">
              <a:xfrm>
                <a:off x="7058025" y="4135438"/>
                <a:ext cx="196850" cy="95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95" y="10"/>
                  </a:cxn>
                  <a:cxn ang="0">
                    <a:pos x="495" y="24"/>
                  </a:cxn>
                  <a:cxn ang="0">
                    <a:pos x="0" y="11"/>
                  </a:cxn>
                  <a:cxn ang="0">
                    <a:pos x="3" y="0"/>
                  </a:cxn>
                </a:cxnLst>
                <a:rect l="0" t="0" r="r" b="b"/>
                <a:pathLst>
                  <a:path w="495" h="24">
                    <a:moveTo>
                      <a:pt x="3" y="0"/>
                    </a:moveTo>
                    <a:lnTo>
                      <a:pt x="495" y="10"/>
                    </a:lnTo>
                    <a:lnTo>
                      <a:pt x="495" y="24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54" name="Freeform 182"/>
              <p:cNvSpPr>
                <a:spLocks/>
              </p:cNvSpPr>
              <p:nvPr/>
            </p:nvSpPr>
            <p:spPr bwMode="auto">
              <a:xfrm>
                <a:off x="7059613" y="4127500"/>
                <a:ext cx="36513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1"/>
                  </a:cxn>
                  <a:cxn ang="0">
                    <a:pos x="94" y="16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94" h="16">
                    <a:moveTo>
                      <a:pt x="0" y="0"/>
                    </a:moveTo>
                    <a:lnTo>
                      <a:pt x="94" y="1"/>
                    </a:lnTo>
                    <a:lnTo>
                      <a:pt x="94" y="16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55" name="Freeform 183"/>
              <p:cNvSpPr>
                <a:spLocks/>
              </p:cNvSpPr>
              <p:nvPr/>
            </p:nvSpPr>
            <p:spPr bwMode="auto">
              <a:xfrm>
                <a:off x="7100888" y="4127500"/>
                <a:ext cx="3810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2"/>
                  </a:cxn>
                  <a:cxn ang="0">
                    <a:pos x="94" y="17"/>
                  </a:cxn>
                  <a:cxn ang="0">
                    <a:pos x="0" y="16"/>
                  </a:cxn>
                  <a:cxn ang="0">
                    <a:pos x="0" y="0"/>
                  </a:cxn>
                </a:cxnLst>
                <a:rect l="0" t="0" r="r" b="b"/>
                <a:pathLst>
                  <a:path w="94" h="17">
                    <a:moveTo>
                      <a:pt x="0" y="0"/>
                    </a:moveTo>
                    <a:lnTo>
                      <a:pt x="94" y="2"/>
                    </a:lnTo>
                    <a:lnTo>
                      <a:pt x="94" y="17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56" name="Freeform 184"/>
              <p:cNvSpPr>
                <a:spLocks/>
              </p:cNvSpPr>
              <p:nvPr/>
            </p:nvSpPr>
            <p:spPr bwMode="auto">
              <a:xfrm>
                <a:off x="7143750" y="4127500"/>
                <a:ext cx="36513" cy="79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3"/>
                  </a:cxn>
                  <a:cxn ang="0">
                    <a:pos x="94" y="17"/>
                  </a:cxn>
                  <a:cxn ang="0">
                    <a:pos x="0" y="16"/>
                  </a:cxn>
                  <a:cxn ang="0">
                    <a:pos x="0" y="0"/>
                  </a:cxn>
                </a:cxnLst>
                <a:rect l="0" t="0" r="r" b="b"/>
                <a:pathLst>
                  <a:path w="94" h="17">
                    <a:moveTo>
                      <a:pt x="0" y="0"/>
                    </a:moveTo>
                    <a:lnTo>
                      <a:pt x="94" y="3"/>
                    </a:lnTo>
                    <a:lnTo>
                      <a:pt x="94" y="17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57" name="Freeform 185"/>
              <p:cNvSpPr>
                <a:spLocks/>
              </p:cNvSpPr>
              <p:nvPr/>
            </p:nvSpPr>
            <p:spPr bwMode="auto">
              <a:xfrm>
                <a:off x="7192963" y="4130675"/>
                <a:ext cx="3810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3"/>
                  </a:cxn>
                  <a:cxn ang="0">
                    <a:pos x="94" y="17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94" h="17">
                    <a:moveTo>
                      <a:pt x="0" y="0"/>
                    </a:moveTo>
                    <a:lnTo>
                      <a:pt x="94" y="3"/>
                    </a:lnTo>
                    <a:lnTo>
                      <a:pt x="94" y="17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58" name="Freeform 186"/>
              <p:cNvSpPr>
                <a:spLocks/>
              </p:cNvSpPr>
              <p:nvPr/>
            </p:nvSpPr>
            <p:spPr bwMode="auto">
              <a:xfrm>
                <a:off x="7059613" y="4129088"/>
                <a:ext cx="365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3"/>
                  </a:cxn>
                  <a:cxn ang="0">
                    <a:pos x="94" y="8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w="94" h="8">
                    <a:moveTo>
                      <a:pt x="0" y="0"/>
                    </a:moveTo>
                    <a:lnTo>
                      <a:pt x="94" y="3"/>
                    </a:lnTo>
                    <a:lnTo>
                      <a:pt x="94" y="8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59" name="Freeform 187"/>
              <p:cNvSpPr>
                <a:spLocks/>
              </p:cNvSpPr>
              <p:nvPr/>
            </p:nvSpPr>
            <p:spPr bwMode="auto">
              <a:xfrm>
                <a:off x="7100888" y="4129088"/>
                <a:ext cx="38100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2"/>
                  </a:cxn>
                  <a:cxn ang="0">
                    <a:pos x="94" y="8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94" h="8">
                    <a:moveTo>
                      <a:pt x="0" y="0"/>
                    </a:moveTo>
                    <a:lnTo>
                      <a:pt x="94" y="2"/>
                    </a:lnTo>
                    <a:lnTo>
                      <a:pt x="94" y="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60" name="Freeform 188"/>
              <p:cNvSpPr>
                <a:spLocks/>
              </p:cNvSpPr>
              <p:nvPr/>
            </p:nvSpPr>
            <p:spPr bwMode="auto">
              <a:xfrm>
                <a:off x="7143750" y="4130675"/>
                <a:ext cx="365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3"/>
                  </a:cxn>
                  <a:cxn ang="0">
                    <a:pos x="94" y="9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94" h="9">
                    <a:moveTo>
                      <a:pt x="0" y="0"/>
                    </a:moveTo>
                    <a:lnTo>
                      <a:pt x="94" y="3"/>
                    </a:lnTo>
                    <a:lnTo>
                      <a:pt x="94" y="9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61" name="Freeform 189"/>
              <p:cNvSpPr>
                <a:spLocks/>
              </p:cNvSpPr>
              <p:nvPr/>
            </p:nvSpPr>
            <p:spPr bwMode="auto">
              <a:xfrm>
                <a:off x="7192963" y="4132263"/>
                <a:ext cx="38100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2"/>
                  </a:cxn>
                  <a:cxn ang="0">
                    <a:pos x="94" y="8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94" h="8">
                    <a:moveTo>
                      <a:pt x="0" y="0"/>
                    </a:moveTo>
                    <a:lnTo>
                      <a:pt x="94" y="2"/>
                    </a:lnTo>
                    <a:lnTo>
                      <a:pt x="94" y="8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C4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62" name="Freeform 190"/>
              <p:cNvSpPr>
                <a:spLocks/>
              </p:cNvSpPr>
              <p:nvPr/>
            </p:nvSpPr>
            <p:spPr bwMode="auto">
              <a:xfrm>
                <a:off x="7435850" y="3763963"/>
                <a:ext cx="23813" cy="396875"/>
              </a:xfrm>
              <a:custGeom>
                <a:avLst/>
                <a:gdLst/>
                <a:ahLst/>
                <a:cxnLst>
                  <a:cxn ang="0">
                    <a:pos x="44" y="88"/>
                  </a:cxn>
                  <a:cxn ang="0">
                    <a:pos x="58" y="132"/>
                  </a:cxn>
                  <a:cxn ang="0">
                    <a:pos x="58" y="953"/>
                  </a:cxn>
                  <a:cxn ang="0">
                    <a:pos x="0" y="998"/>
                  </a:cxn>
                  <a:cxn ang="0">
                    <a:pos x="0" y="0"/>
                  </a:cxn>
                  <a:cxn ang="0">
                    <a:pos x="44" y="88"/>
                  </a:cxn>
                </a:cxnLst>
                <a:rect l="0" t="0" r="r" b="b"/>
                <a:pathLst>
                  <a:path w="58" h="998">
                    <a:moveTo>
                      <a:pt x="44" y="88"/>
                    </a:moveTo>
                    <a:lnTo>
                      <a:pt x="58" y="132"/>
                    </a:lnTo>
                    <a:lnTo>
                      <a:pt x="58" y="953"/>
                    </a:lnTo>
                    <a:lnTo>
                      <a:pt x="0" y="998"/>
                    </a:lnTo>
                    <a:lnTo>
                      <a:pt x="0" y="0"/>
                    </a:ln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63" name="Freeform 191"/>
              <p:cNvSpPr>
                <a:spLocks/>
              </p:cNvSpPr>
              <p:nvPr/>
            </p:nvSpPr>
            <p:spPr bwMode="auto">
              <a:xfrm>
                <a:off x="7559675" y="3871913"/>
                <a:ext cx="36513" cy="26352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7" y="44"/>
                  </a:cxn>
                  <a:cxn ang="0">
                    <a:pos x="85" y="117"/>
                  </a:cxn>
                  <a:cxn ang="0">
                    <a:pos x="90" y="196"/>
                  </a:cxn>
                  <a:cxn ang="0">
                    <a:pos x="92" y="279"/>
                  </a:cxn>
                  <a:cxn ang="0">
                    <a:pos x="92" y="363"/>
                  </a:cxn>
                  <a:cxn ang="0">
                    <a:pos x="89" y="445"/>
                  </a:cxn>
                  <a:cxn ang="0">
                    <a:pos x="84" y="523"/>
                  </a:cxn>
                  <a:cxn ang="0">
                    <a:pos x="77" y="594"/>
                  </a:cxn>
                  <a:cxn ang="0">
                    <a:pos x="69" y="656"/>
                  </a:cxn>
                  <a:cxn ang="0">
                    <a:pos x="0" y="667"/>
                  </a:cxn>
                  <a:cxn ang="0">
                    <a:pos x="6" y="571"/>
                  </a:cxn>
                  <a:cxn ang="0">
                    <a:pos x="13" y="489"/>
                  </a:cxn>
                  <a:cxn ang="0">
                    <a:pos x="21" y="417"/>
                  </a:cxn>
                  <a:cxn ang="0">
                    <a:pos x="27" y="347"/>
                  </a:cxn>
                  <a:cxn ang="0">
                    <a:pos x="30" y="275"/>
                  </a:cxn>
                  <a:cxn ang="0">
                    <a:pos x="27" y="196"/>
                  </a:cxn>
                  <a:cxn ang="0">
                    <a:pos x="20" y="106"/>
                  </a:cxn>
                  <a:cxn ang="0">
                    <a:pos x="5" y="0"/>
                  </a:cxn>
                </a:cxnLst>
                <a:rect l="0" t="0" r="r" b="b"/>
                <a:pathLst>
                  <a:path w="92" h="667">
                    <a:moveTo>
                      <a:pt x="5" y="0"/>
                    </a:moveTo>
                    <a:lnTo>
                      <a:pt x="77" y="44"/>
                    </a:lnTo>
                    <a:lnTo>
                      <a:pt x="85" y="117"/>
                    </a:lnTo>
                    <a:lnTo>
                      <a:pt x="90" y="196"/>
                    </a:lnTo>
                    <a:lnTo>
                      <a:pt x="92" y="279"/>
                    </a:lnTo>
                    <a:lnTo>
                      <a:pt x="92" y="363"/>
                    </a:lnTo>
                    <a:lnTo>
                      <a:pt x="89" y="445"/>
                    </a:lnTo>
                    <a:lnTo>
                      <a:pt x="84" y="523"/>
                    </a:lnTo>
                    <a:lnTo>
                      <a:pt x="77" y="594"/>
                    </a:lnTo>
                    <a:lnTo>
                      <a:pt x="69" y="656"/>
                    </a:lnTo>
                    <a:lnTo>
                      <a:pt x="0" y="667"/>
                    </a:lnTo>
                    <a:lnTo>
                      <a:pt x="6" y="571"/>
                    </a:lnTo>
                    <a:lnTo>
                      <a:pt x="13" y="489"/>
                    </a:lnTo>
                    <a:lnTo>
                      <a:pt x="21" y="417"/>
                    </a:lnTo>
                    <a:lnTo>
                      <a:pt x="27" y="347"/>
                    </a:lnTo>
                    <a:lnTo>
                      <a:pt x="30" y="275"/>
                    </a:lnTo>
                    <a:lnTo>
                      <a:pt x="27" y="196"/>
                    </a:lnTo>
                    <a:lnTo>
                      <a:pt x="20" y="10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64" name="Freeform 192"/>
              <p:cNvSpPr>
                <a:spLocks/>
              </p:cNvSpPr>
              <p:nvPr/>
            </p:nvSpPr>
            <p:spPr bwMode="auto">
              <a:xfrm>
                <a:off x="7553325" y="3868738"/>
                <a:ext cx="36513" cy="2667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6" y="6"/>
                  </a:cxn>
                  <a:cxn ang="0">
                    <a:pos x="26" y="10"/>
                  </a:cxn>
                  <a:cxn ang="0">
                    <a:pos x="35" y="16"/>
                  </a:cxn>
                  <a:cxn ang="0">
                    <a:pos x="44" y="22"/>
                  </a:cxn>
                  <a:cxn ang="0">
                    <a:pos x="53" y="27"/>
                  </a:cxn>
                  <a:cxn ang="0">
                    <a:pos x="63" y="33"/>
                  </a:cxn>
                  <a:cxn ang="0">
                    <a:pos x="71" y="39"/>
                  </a:cxn>
                  <a:cxn ang="0">
                    <a:pos x="80" y="45"/>
                  </a:cxn>
                  <a:cxn ang="0">
                    <a:pos x="87" y="118"/>
                  </a:cxn>
                  <a:cxn ang="0">
                    <a:pos x="92" y="198"/>
                  </a:cxn>
                  <a:cxn ang="0">
                    <a:pos x="94" y="282"/>
                  </a:cxn>
                  <a:cxn ang="0">
                    <a:pos x="93" y="367"/>
                  </a:cxn>
                  <a:cxn ang="0">
                    <a:pos x="90" y="450"/>
                  </a:cxn>
                  <a:cxn ang="0">
                    <a:pos x="85" y="528"/>
                  </a:cxn>
                  <a:cxn ang="0">
                    <a:pos x="78" y="599"/>
                  </a:cxn>
                  <a:cxn ang="0">
                    <a:pos x="70" y="661"/>
                  </a:cxn>
                  <a:cxn ang="0">
                    <a:pos x="61" y="662"/>
                  </a:cxn>
                  <a:cxn ang="0">
                    <a:pos x="53" y="664"/>
                  </a:cxn>
                  <a:cxn ang="0">
                    <a:pos x="44" y="665"/>
                  </a:cxn>
                  <a:cxn ang="0">
                    <a:pos x="35" y="668"/>
                  </a:cxn>
                  <a:cxn ang="0">
                    <a:pos x="26" y="669"/>
                  </a:cxn>
                  <a:cxn ang="0">
                    <a:pos x="18" y="671"/>
                  </a:cxn>
                  <a:cxn ang="0">
                    <a:pos x="8" y="672"/>
                  </a:cxn>
                  <a:cxn ang="0">
                    <a:pos x="0" y="674"/>
                  </a:cxn>
                  <a:cxn ang="0">
                    <a:pos x="6" y="578"/>
                  </a:cxn>
                  <a:cxn ang="0">
                    <a:pos x="14" y="496"/>
                  </a:cxn>
                  <a:cxn ang="0">
                    <a:pos x="21" y="421"/>
                  </a:cxn>
                  <a:cxn ang="0">
                    <a:pos x="28" y="350"/>
                  </a:cxn>
                  <a:cxn ang="0">
                    <a:pos x="31" y="277"/>
                  </a:cxn>
                  <a:cxn ang="0">
                    <a:pos x="29" y="198"/>
                  </a:cxn>
                  <a:cxn ang="0">
                    <a:pos x="22" y="106"/>
                  </a:cxn>
                  <a:cxn ang="0">
                    <a:pos x="7" y="0"/>
                  </a:cxn>
                </a:cxnLst>
                <a:rect l="0" t="0" r="r" b="b"/>
                <a:pathLst>
                  <a:path w="94" h="674">
                    <a:moveTo>
                      <a:pt x="7" y="0"/>
                    </a:moveTo>
                    <a:lnTo>
                      <a:pt x="16" y="6"/>
                    </a:lnTo>
                    <a:lnTo>
                      <a:pt x="26" y="10"/>
                    </a:lnTo>
                    <a:lnTo>
                      <a:pt x="35" y="16"/>
                    </a:lnTo>
                    <a:lnTo>
                      <a:pt x="44" y="22"/>
                    </a:lnTo>
                    <a:lnTo>
                      <a:pt x="53" y="27"/>
                    </a:lnTo>
                    <a:lnTo>
                      <a:pt x="63" y="33"/>
                    </a:lnTo>
                    <a:lnTo>
                      <a:pt x="71" y="39"/>
                    </a:lnTo>
                    <a:lnTo>
                      <a:pt x="80" y="45"/>
                    </a:lnTo>
                    <a:lnTo>
                      <a:pt x="87" y="118"/>
                    </a:lnTo>
                    <a:lnTo>
                      <a:pt x="92" y="198"/>
                    </a:lnTo>
                    <a:lnTo>
                      <a:pt x="94" y="282"/>
                    </a:lnTo>
                    <a:lnTo>
                      <a:pt x="93" y="367"/>
                    </a:lnTo>
                    <a:lnTo>
                      <a:pt x="90" y="450"/>
                    </a:lnTo>
                    <a:lnTo>
                      <a:pt x="85" y="528"/>
                    </a:lnTo>
                    <a:lnTo>
                      <a:pt x="78" y="599"/>
                    </a:lnTo>
                    <a:lnTo>
                      <a:pt x="70" y="661"/>
                    </a:lnTo>
                    <a:lnTo>
                      <a:pt x="61" y="662"/>
                    </a:lnTo>
                    <a:lnTo>
                      <a:pt x="53" y="664"/>
                    </a:lnTo>
                    <a:lnTo>
                      <a:pt x="44" y="665"/>
                    </a:lnTo>
                    <a:lnTo>
                      <a:pt x="35" y="668"/>
                    </a:lnTo>
                    <a:lnTo>
                      <a:pt x="26" y="669"/>
                    </a:lnTo>
                    <a:lnTo>
                      <a:pt x="18" y="671"/>
                    </a:lnTo>
                    <a:lnTo>
                      <a:pt x="8" y="672"/>
                    </a:lnTo>
                    <a:lnTo>
                      <a:pt x="0" y="674"/>
                    </a:lnTo>
                    <a:lnTo>
                      <a:pt x="6" y="578"/>
                    </a:lnTo>
                    <a:lnTo>
                      <a:pt x="14" y="496"/>
                    </a:lnTo>
                    <a:lnTo>
                      <a:pt x="21" y="421"/>
                    </a:lnTo>
                    <a:lnTo>
                      <a:pt x="28" y="350"/>
                    </a:lnTo>
                    <a:lnTo>
                      <a:pt x="31" y="277"/>
                    </a:lnTo>
                    <a:lnTo>
                      <a:pt x="29" y="198"/>
                    </a:lnTo>
                    <a:lnTo>
                      <a:pt x="22" y="10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7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65" name="Freeform 193"/>
              <p:cNvSpPr>
                <a:spLocks/>
              </p:cNvSpPr>
              <p:nvPr/>
            </p:nvSpPr>
            <p:spPr bwMode="auto">
              <a:xfrm>
                <a:off x="7546975" y="3865563"/>
                <a:ext cx="38100" cy="2698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21" y="6"/>
                  </a:cxn>
                  <a:cxn ang="0">
                    <a:pos x="30" y="12"/>
                  </a:cxn>
                  <a:cxn ang="0">
                    <a:pos x="38" y="18"/>
                  </a:cxn>
                  <a:cxn ang="0">
                    <a:pos x="48" y="23"/>
                  </a:cxn>
                  <a:cxn ang="0">
                    <a:pos x="57" y="29"/>
                  </a:cxn>
                  <a:cxn ang="0">
                    <a:pos x="66" y="35"/>
                  </a:cxn>
                  <a:cxn ang="0">
                    <a:pos x="75" y="41"/>
                  </a:cxn>
                  <a:cxn ang="0">
                    <a:pos x="84" y="47"/>
                  </a:cxn>
                  <a:cxn ang="0">
                    <a:pos x="94" y="201"/>
                  </a:cxn>
                  <a:cxn ang="0">
                    <a:pos x="95" y="371"/>
                  </a:cxn>
                  <a:cxn ang="0">
                    <a:pos x="87" y="535"/>
                  </a:cxn>
                  <a:cxn ang="0">
                    <a:pos x="71" y="668"/>
                  </a:cxn>
                  <a:cxn ang="0">
                    <a:pos x="63" y="670"/>
                  </a:cxn>
                  <a:cxn ang="0">
                    <a:pos x="54" y="672"/>
                  </a:cxn>
                  <a:cxn ang="0">
                    <a:pos x="45" y="673"/>
                  </a:cxn>
                  <a:cxn ang="0">
                    <a:pos x="36" y="676"/>
                  </a:cxn>
                  <a:cxn ang="0">
                    <a:pos x="28" y="677"/>
                  </a:cxn>
                  <a:cxn ang="0">
                    <a:pos x="18" y="679"/>
                  </a:cxn>
                  <a:cxn ang="0">
                    <a:pos x="10" y="680"/>
                  </a:cxn>
                  <a:cxn ang="0">
                    <a:pos x="0" y="683"/>
                  </a:cxn>
                  <a:cxn ang="0">
                    <a:pos x="8" y="587"/>
                  </a:cxn>
                  <a:cxn ang="0">
                    <a:pos x="16" y="504"/>
                  </a:cxn>
                  <a:cxn ang="0">
                    <a:pos x="24" y="428"/>
                  </a:cxn>
                  <a:cxn ang="0">
                    <a:pos x="31" y="356"/>
                  </a:cxn>
                  <a:cxn ang="0">
                    <a:pos x="35" y="281"/>
                  </a:cxn>
                  <a:cxn ang="0">
                    <a:pos x="34" y="201"/>
                  </a:cxn>
                  <a:cxn ang="0">
                    <a:pos x="26" y="108"/>
                  </a:cxn>
                  <a:cxn ang="0">
                    <a:pos x="11" y="0"/>
                  </a:cxn>
                </a:cxnLst>
                <a:rect l="0" t="0" r="r" b="b"/>
                <a:pathLst>
                  <a:path w="95" h="683">
                    <a:moveTo>
                      <a:pt x="11" y="0"/>
                    </a:moveTo>
                    <a:lnTo>
                      <a:pt x="21" y="6"/>
                    </a:lnTo>
                    <a:lnTo>
                      <a:pt x="30" y="12"/>
                    </a:lnTo>
                    <a:lnTo>
                      <a:pt x="38" y="18"/>
                    </a:lnTo>
                    <a:lnTo>
                      <a:pt x="48" y="23"/>
                    </a:lnTo>
                    <a:lnTo>
                      <a:pt x="57" y="29"/>
                    </a:lnTo>
                    <a:lnTo>
                      <a:pt x="66" y="35"/>
                    </a:lnTo>
                    <a:lnTo>
                      <a:pt x="75" y="41"/>
                    </a:lnTo>
                    <a:lnTo>
                      <a:pt x="84" y="47"/>
                    </a:lnTo>
                    <a:lnTo>
                      <a:pt x="94" y="201"/>
                    </a:lnTo>
                    <a:lnTo>
                      <a:pt x="95" y="371"/>
                    </a:lnTo>
                    <a:lnTo>
                      <a:pt x="87" y="535"/>
                    </a:lnTo>
                    <a:lnTo>
                      <a:pt x="71" y="668"/>
                    </a:lnTo>
                    <a:lnTo>
                      <a:pt x="63" y="670"/>
                    </a:lnTo>
                    <a:lnTo>
                      <a:pt x="54" y="672"/>
                    </a:lnTo>
                    <a:lnTo>
                      <a:pt x="45" y="673"/>
                    </a:lnTo>
                    <a:lnTo>
                      <a:pt x="36" y="676"/>
                    </a:lnTo>
                    <a:lnTo>
                      <a:pt x="28" y="677"/>
                    </a:lnTo>
                    <a:lnTo>
                      <a:pt x="18" y="679"/>
                    </a:lnTo>
                    <a:lnTo>
                      <a:pt x="10" y="680"/>
                    </a:lnTo>
                    <a:lnTo>
                      <a:pt x="0" y="683"/>
                    </a:lnTo>
                    <a:lnTo>
                      <a:pt x="8" y="587"/>
                    </a:lnTo>
                    <a:lnTo>
                      <a:pt x="16" y="504"/>
                    </a:lnTo>
                    <a:lnTo>
                      <a:pt x="24" y="428"/>
                    </a:lnTo>
                    <a:lnTo>
                      <a:pt x="31" y="356"/>
                    </a:lnTo>
                    <a:lnTo>
                      <a:pt x="35" y="281"/>
                    </a:lnTo>
                    <a:lnTo>
                      <a:pt x="34" y="201"/>
                    </a:lnTo>
                    <a:lnTo>
                      <a:pt x="26" y="108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723F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66" name="Freeform 194"/>
              <p:cNvSpPr>
                <a:spLocks/>
              </p:cNvSpPr>
              <p:nvPr/>
            </p:nvSpPr>
            <p:spPr bwMode="auto">
              <a:xfrm>
                <a:off x="7540625" y="3862388"/>
                <a:ext cx="38100" cy="27463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3" y="6"/>
                  </a:cxn>
                  <a:cxn ang="0">
                    <a:pos x="32" y="12"/>
                  </a:cxn>
                  <a:cxn ang="0">
                    <a:pos x="41" y="18"/>
                  </a:cxn>
                  <a:cxn ang="0">
                    <a:pos x="51" y="23"/>
                  </a:cxn>
                  <a:cxn ang="0">
                    <a:pos x="59" y="29"/>
                  </a:cxn>
                  <a:cxn ang="0">
                    <a:pos x="69" y="35"/>
                  </a:cxn>
                  <a:cxn ang="0">
                    <a:pos x="78" y="41"/>
                  </a:cxn>
                  <a:cxn ang="0">
                    <a:pos x="88" y="47"/>
                  </a:cxn>
                  <a:cxn ang="0">
                    <a:pos x="95" y="202"/>
                  </a:cxn>
                  <a:cxn ang="0">
                    <a:pos x="95" y="375"/>
                  </a:cxn>
                  <a:cxn ang="0">
                    <a:pos x="88" y="539"/>
                  </a:cxn>
                  <a:cxn ang="0">
                    <a:pos x="73" y="674"/>
                  </a:cxn>
                  <a:cxn ang="0">
                    <a:pos x="64" y="677"/>
                  </a:cxn>
                  <a:cxn ang="0">
                    <a:pos x="54" y="679"/>
                  </a:cxn>
                  <a:cxn ang="0">
                    <a:pos x="45" y="680"/>
                  </a:cxn>
                  <a:cxn ang="0">
                    <a:pos x="37" y="683"/>
                  </a:cxn>
                  <a:cxn ang="0">
                    <a:pos x="27" y="685"/>
                  </a:cxn>
                  <a:cxn ang="0">
                    <a:pos x="18" y="686"/>
                  </a:cxn>
                  <a:cxn ang="0">
                    <a:pos x="10" y="688"/>
                  </a:cxn>
                  <a:cxn ang="0">
                    <a:pos x="0" y="691"/>
                  </a:cxn>
                  <a:cxn ang="0">
                    <a:pos x="6" y="595"/>
                  </a:cxn>
                  <a:cxn ang="0">
                    <a:pos x="15" y="510"/>
                  </a:cxn>
                  <a:cxn ang="0">
                    <a:pos x="24" y="433"/>
                  </a:cxn>
                  <a:cxn ang="0">
                    <a:pos x="31" y="359"/>
                  </a:cxn>
                  <a:cxn ang="0">
                    <a:pos x="36" y="283"/>
                  </a:cxn>
                  <a:cxn ang="0">
                    <a:pos x="34" y="202"/>
                  </a:cxn>
                  <a:cxn ang="0">
                    <a:pos x="28" y="108"/>
                  </a:cxn>
                  <a:cxn ang="0">
                    <a:pos x="13" y="0"/>
                  </a:cxn>
                </a:cxnLst>
                <a:rect l="0" t="0" r="r" b="b"/>
                <a:pathLst>
                  <a:path w="95" h="691">
                    <a:moveTo>
                      <a:pt x="13" y="0"/>
                    </a:moveTo>
                    <a:lnTo>
                      <a:pt x="23" y="6"/>
                    </a:lnTo>
                    <a:lnTo>
                      <a:pt x="32" y="12"/>
                    </a:lnTo>
                    <a:lnTo>
                      <a:pt x="41" y="18"/>
                    </a:lnTo>
                    <a:lnTo>
                      <a:pt x="51" y="23"/>
                    </a:lnTo>
                    <a:lnTo>
                      <a:pt x="59" y="29"/>
                    </a:lnTo>
                    <a:lnTo>
                      <a:pt x="69" y="35"/>
                    </a:lnTo>
                    <a:lnTo>
                      <a:pt x="78" y="41"/>
                    </a:lnTo>
                    <a:lnTo>
                      <a:pt x="88" y="47"/>
                    </a:lnTo>
                    <a:lnTo>
                      <a:pt x="95" y="202"/>
                    </a:lnTo>
                    <a:lnTo>
                      <a:pt x="95" y="375"/>
                    </a:lnTo>
                    <a:lnTo>
                      <a:pt x="88" y="539"/>
                    </a:lnTo>
                    <a:lnTo>
                      <a:pt x="73" y="674"/>
                    </a:lnTo>
                    <a:lnTo>
                      <a:pt x="64" y="677"/>
                    </a:lnTo>
                    <a:lnTo>
                      <a:pt x="54" y="679"/>
                    </a:lnTo>
                    <a:lnTo>
                      <a:pt x="45" y="680"/>
                    </a:lnTo>
                    <a:lnTo>
                      <a:pt x="37" y="683"/>
                    </a:lnTo>
                    <a:lnTo>
                      <a:pt x="27" y="685"/>
                    </a:lnTo>
                    <a:lnTo>
                      <a:pt x="18" y="686"/>
                    </a:lnTo>
                    <a:lnTo>
                      <a:pt x="10" y="688"/>
                    </a:lnTo>
                    <a:lnTo>
                      <a:pt x="0" y="691"/>
                    </a:lnTo>
                    <a:lnTo>
                      <a:pt x="6" y="595"/>
                    </a:lnTo>
                    <a:lnTo>
                      <a:pt x="15" y="510"/>
                    </a:lnTo>
                    <a:lnTo>
                      <a:pt x="24" y="433"/>
                    </a:lnTo>
                    <a:lnTo>
                      <a:pt x="31" y="359"/>
                    </a:lnTo>
                    <a:lnTo>
                      <a:pt x="36" y="283"/>
                    </a:lnTo>
                    <a:lnTo>
                      <a:pt x="34" y="202"/>
                    </a:lnTo>
                    <a:lnTo>
                      <a:pt x="28" y="10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D3F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67" name="Freeform 195"/>
              <p:cNvSpPr>
                <a:spLocks/>
              </p:cNvSpPr>
              <p:nvPr/>
            </p:nvSpPr>
            <p:spPr bwMode="auto">
              <a:xfrm>
                <a:off x="7534275" y="3859213"/>
                <a:ext cx="38100" cy="277812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5" y="6"/>
                  </a:cxn>
                  <a:cxn ang="0">
                    <a:pos x="34" y="12"/>
                  </a:cxn>
                  <a:cxn ang="0">
                    <a:pos x="43" y="18"/>
                  </a:cxn>
                  <a:cxn ang="0">
                    <a:pos x="53" y="24"/>
                  </a:cxn>
                  <a:cxn ang="0">
                    <a:pos x="62" y="30"/>
                  </a:cxn>
                  <a:cxn ang="0">
                    <a:pos x="72" y="36"/>
                  </a:cxn>
                  <a:cxn ang="0">
                    <a:pos x="81" y="42"/>
                  </a:cxn>
                  <a:cxn ang="0">
                    <a:pos x="91" y="48"/>
                  </a:cxn>
                  <a:cxn ang="0">
                    <a:pos x="97" y="204"/>
                  </a:cxn>
                  <a:cxn ang="0">
                    <a:pos x="96" y="377"/>
                  </a:cxn>
                  <a:cxn ang="0">
                    <a:pos x="88" y="544"/>
                  </a:cxn>
                  <a:cxn ang="0">
                    <a:pos x="74" y="680"/>
                  </a:cxn>
                  <a:cxn ang="0">
                    <a:pos x="65" y="682"/>
                  </a:cxn>
                  <a:cxn ang="0">
                    <a:pos x="55" y="685"/>
                  </a:cxn>
                  <a:cxn ang="0">
                    <a:pos x="46" y="687"/>
                  </a:cxn>
                  <a:cxn ang="0">
                    <a:pos x="38" y="688"/>
                  </a:cxn>
                  <a:cxn ang="0">
                    <a:pos x="28" y="691"/>
                  </a:cxn>
                  <a:cxn ang="0">
                    <a:pos x="19" y="693"/>
                  </a:cxn>
                  <a:cxn ang="0">
                    <a:pos x="9" y="695"/>
                  </a:cxn>
                  <a:cxn ang="0">
                    <a:pos x="0" y="698"/>
                  </a:cxn>
                  <a:cxn ang="0">
                    <a:pos x="7" y="601"/>
                  </a:cxn>
                  <a:cxn ang="0">
                    <a:pos x="15" y="515"/>
                  </a:cxn>
                  <a:cxn ang="0">
                    <a:pos x="25" y="437"/>
                  </a:cxn>
                  <a:cxn ang="0">
                    <a:pos x="32" y="363"/>
                  </a:cxn>
                  <a:cxn ang="0">
                    <a:pos x="36" y="286"/>
                  </a:cxn>
                  <a:cxn ang="0">
                    <a:pos x="36" y="202"/>
                  </a:cxn>
                  <a:cxn ang="0">
                    <a:pos x="30" y="109"/>
                  </a:cxn>
                  <a:cxn ang="0">
                    <a:pos x="15" y="0"/>
                  </a:cxn>
                </a:cxnLst>
                <a:rect l="0" t="0" r="r" b="b"/>
                <a:pathLst>
                  <a:path w="97" h="698">
                    <a:moveTo>
                      <a:pt x="15" y="0"/>
                    </a:moveTo>
                    <a:lnTo>
                      <a:pt x="25" y="6"/>
                    </a:lnTo>
                    <a:lnTo>
                      <a:pt x="34" y="12"/>
                    </a:lnTo>
                    <a:lnTo>
                      <a:pt x="43" y="18"/>
                    </a:lnTo>
                    <a:lnTo>
                      <a:pt x="53" y="24"/>
                    </a:lnTo>
                    <a:lnTo>
                      <a:pt x="62" y="30"/>
                    </a:lnTo>
                    <a:lnTo>
                      <a:pt x="72" y="36"/>
                    </a:lnTo>
                    <a:lnTo>
                      <a:pt x="81" y="42"/>
                    </a:lnTo>
                    <a:lnTo>
                      <a:pt x="91" y="48"/>
                    </a:lnTo>
                    <a:lnTo>
                      <a:pt x="97" y="204"/>
                    </a:lnTo>
                    <a:lnTo>
                      <a:pt x="96" y="377"/>
                    </a:lnTo>
                    <a:lnTo>
                      <a:pt x="88" y="544"/>
                    </a:lnTo>
                    <a:lnTo>
                      <a:pt x="74" y="680"/>
                    </a:lnTo>
                    <a:lnTo>
                      <a:pt x="65" y="682"/>
                    </a:lnTo>
                    <a:lnTo>
                      <a:pt x="55" y="685"/>
                    </a:lnTo>
                    <a:lnTo>
                      <a:pt x="46" y="687"/>
                    </a:lnTo>
                    <a:lnTo>
                      <a:pt x="38" y="688"/>
                    </a:lnTo>
                    <a:lnTo>
                      <a:pt x="28" y="691"/>
                    </a:lnTo>
                    <a:lnTo>
                      <a:pt x="19" y="693"/>
                    </a:lnTo>
                    <a:lnTo>
                      <a:pt x="9" y="695"/>
                    </a:lnTo>
                    <a:lnTo>
                      <a:pt x="0" y="698"/>
                    </a:lnTo>
                    <a:lnTo>
                      <a:pt x="7" y="601"/>
                    </a:lnTo>
                    <a:lnTo>
                      <a:pt x="15" y="515"/>
                    </a:lnTo>
                    <a:lnTo>
                      <a:pt x="25" y="437"/>
                    </a:lnTo>
                    <a:lnTo>
                      <a:pt x="32" y="363"/>
                    </a:lnTo>
                    <a:lnTo>
                      <a:pt x="36" y="286"/>
                    </a:lnTo>
                    <a:lnTo>
                      <a:pt x="36" y="202"/>
                    </a:lnTo>
                    <a:lnTo>
                      <a:pt x="30" y="10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8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68" name="Freeform 196"/>
              <p:cNvSpPr>
                <a:spLocks/>
              </p:cNvSpPr>
              <p:nvPr/>
            </p:nvSpPr>
            <p:spPr bwMode="auto">
              <a:xfrm>
                <a:off x="7527925" y="3857625"/>
                <a:ext cx="39688" cy="27940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9" y="6"/>
                  </a:cxn>
                  <a:cxn ang="0">
                    <a:pos x="38" y="12"/>
                  </a:cxn>
                  <a:cxn ang="0">
                    <a:pos x="48" y="18"/>
                  </a:cxn>
                  <a:cxn ang="0">
                    <a:pos x="57" y="24"/>
                  </a:cxn>
                  <a:cxn ang="0">
                    <a:pos x="67" y="30"/>
                  </a:cxn>
                  <a:cxn ang="0">
                    <a:pos x="76" y="36"/>
                  </a:cxn>
                  <a:cxn ang="0">
                    <a:pos x="85" y="42"/>
                  </a:cxn>
                  <a:cxn ang="0">
                    <a:pos x="95" y="47"/>
                  </a:cxn>
                  <a:cxn ang="0">
                    <a:pos x="98" y="205"/>
                  </a:cxn>
                  <a:cxn ang="0">
                    <a:pos x="97" y="380"/>
                  </a:cxn>
                  <a:cxn ang="0">
                    <a:pos x="90" y="550"/>
                  </a:cxn>
                  <a:cxn ang="0">
                    <a:pos x="77" y="686"/>
                  </a:cxn>
                  <a:cxn ang="0">
                    <a:pos x="68" y="688"/>
                  </a:cxn>
                  <a:cxn ang="0">
                    <a:pos x="58" y="691"/>
                  </a:cxn>
                  <a:cxn ang="0">
                    <a:pos x="48" y="693"/>
                  </a:cxn>
                  <a:cxn ang="0">
                    <a:pos x="38" y="695"/>
                  </a:cxn>
                  <a:cxn ang="0">
                    <a:pos x="29" y="698"/>
                  </a:cxn>
                  <a:cxn ang="0">
                    <a:pos x="19" y="700"/>
                  </a:cxn>
                  <a:cxn ang="0">
                    <a:pos x="10" y="702"/>
                  </a:cxn>
                  <a:cxn ang="0">
                    <a:pos x="0" y="705"/>
                  </a:cxn>
                  <a:cxn ang="0">
                    <a:pos x="7" y="608"/>
                  </a:cxn>
                  <a:cxn ang="0">
                    <a:pos x="16" y="522"/>
                  </a:cxn>
                  <a:cxn ang="0">
                    <a:pos x="25" y="443"/>
                  </a:cxn>
                  <a:cxn ang="0">
                    <a:pos x="33" y="366"/>
                  </a:cxn>
                  <a:cxn ang="0">
                    <a:pos x="39" y="287"/>
                  </a:cxn>
                  <a:cxn ang="0">
                    <a:pos x="39" y="203"/>
                  </a:cxn>
                  <a:cxn ang="0">
                    <a:pos x="33" y="109"/>
                  </a:cxn>
                  <a:cxn ang="0">
                    <a:pos x="19" y="0"/>
                  </a:cxn>
                </a:cxnLst>
                <a:rect l="0" t="0" r="r" b="b"/>
                <a:pathLst>
                  <a:path w="98" h="705">
                    <a:moveTo>
                      <a:pt x="19" y="0"/>
                    </a:moveTo>
                    <a:lnTo>
                      <a:pt x="29" y="6"/>
                    </a:lnTo>
                    <a:lnTo>
                      <a:pt x="38" y="12"/>
                    </a:lnTo>
                    <a:lnTo>
                      <a:pt x="48" y="18"/>
                    </a:lnTo>
                    <a:lnTo>
                      <a:pt x="57" y="24"/>
                    </a:lnTo>
                    <a:lnTo>
                      <a:pt x="67" y="30"/>
                    </a:lnTo>
                    <a:lnTo>
                      <a:pt x="76" y="36"/>
                    </a:lnTo>
                    <a:lnTo>
                      <a:pt x="85" y="42"/>
                    </a:lnTo>
                    <a:lnTo>
                      <a:pt x="95" y="47"/>
                    </a:lnTo>
                    <a:lnTo>
                      <a:pt x="98" y="205"/>
                    </a:lnTo>
                    <a:lnTo>
                      <a:pt x="97" y="380"/>
                    </a:lnTo>
                    <a:lnTo>
                      <a:pt x="90" y="550"/>
                    </a:lnTo>
                    <a:lnTo>
                      <a:pt x="77" y="686"/>
                    </a:lnTo>
                    <a:lnTo>
                      <a:pt x="68" y="688"/>
                    </a:lnTo>
                    <a:lnTo>
                      <a:pt x="58" y="691"/>
                    </a:lnTo>
                    <a:lnTo>
                      <a:pt x="48" y="693"/>
                    </a:lnTo>
                    <a:lnTo>
                      <a:pt x="38" y="695"/>
                    </a:lnTo>
                    <a:lnTo>
                      <a:pt x="29" y="698"/>
                    </a:lnTo>
                    <a:lnTo>
                      <a:pt x="19" y="700"/>
                    </a:lnTo>
                    <a:lnTo>
                      <a:pt x="10" y="702"/>
                    </a:lnTo>
                    <a:lnTo>
                      <a:pt x="0" y="705"/>
                    </a:lnTo>
                    <a:lnTo>
                      <a:pt x="7" y="608"/>
                    </a:lnTo>
                    <a:lnTo>
                      <a:pt x="16" y="522"/>
                    </a:lnTo>
                    <a:lnTo>
                      <a:pt x="25" y="443"/>
                    </a:lnTo>
                    <a:lnTo>
                      <a:pt x="33" y="366"/>
                    </a:lnTo>
                    <a:lnTo>
                      <a:pt x="39" y="287"/>
                    </a:lnTo>
                    <a:lnTo>
                      <a:pt x="39" y="203"/>
                    </a:lnTo>
                    <a:lnTo>
                      <a:pt x="33" y="10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66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69" name="Freeform 197"/>
              <p:cNvSpPr>
                <a:spLocks/>
              </p:cNvSpPr>
              <p:nvPr/>
            </p:nvSpPr>
            <p:spPr bwMode="auto">
              <a:xfrm>
                <a:off x="7521575" y="3854450"/>
                <a:ext cx="39688" cy="2825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2" y="6"/>
                  </a:cxn>
                  <a:cxn ang="0">
                    <a:pos x="41" y="12"/>
                  </a:cxn>
                  <a:cxn ang="0">
                    <a:pos x="51" y="18"/>
                  </a:cxn>
                  <a:cxn ang="0">
                    <a:pos x="61" y="24"/>
                  </a:cxn>
                  <a:cxn ang="0">
                    <a:pos x="71" y="30"/>
                  </a:cxn>
                  <a:cxn ang="0">
                    <a:pos x="80" y="36"/>
                  </a:cxn>
                  <a:cxn ang="0">
                    <a:pos x="90" y="41"/>
                  </a:cxn>
                  <a:cxn ang="0">
                    <a:pos x="99" y="47"/>
                  </a:cxn>
                  <a:cxn ang="0">
                    <a:pos x="100" y="206"/>
                  </a:cxn>
                  <a:cxn ang="0">
                    <a:pos x="99" y="384"/>
                  </a:cxn>
                  <a:cxn ang="0">
                    <a:pos x="92" y="554"/>
                  </a:cxn>
                  <a:cxn ang="0">
                    <a:pos x="79" y="692"/>
                  </a:cxn>
                  <a:cxn ang="0">
                    <a:pos x="70" y="694"/>
                  </a:cxn>
                  <a:cxn ang="0">
                    <a:pos x="59" y="696"/>
                  </a:cxn>
                  <a:cxn ang="0">
                    <a:pos x="49" y="699"/>
                  </a:cxn>
                  <a:cxn ang="0">
                    <a:pos x="40" y="701"/>
                  </a:cxn>
                  <a:cxn ang="0">
                    <a:pos x="30" y="704"/>
                  </a:cxn>
                  <a:cxn ang="0">
                    <a:pos x="20" y="707"/>
                  </a:cxn>
                  <a:cxn ang="0">
                    <a:pos x="10" y="709"/>
                  </a:cxn>
                  <a:cxn ang="0">
                    <a:pos x="0" y="712"/>
                  </a:cxn>
                  <a:cxn ang="0">
                    <a:pos x="7" y="615"/>
                  </a:cxn>
                  <a:cxn ang="0">
                    <a:pos x="16" y="528"/>
                  </a:cxn>
                  <a:cxn ang="0">
                    <a:pos x="27" y="448"/>
                  </a:cxn>
                  <a:cxn ang="0">
                    <a:pos x="36" y="370"/>
                  </a:cxn>
                  <a:cxn ang="0">
                    <a:pos x="41" y="289"/>
                  </a:cxn>
                  <a:cxn ang="0">
                    <a:pos x="42" y="204"/>
                  </a:cxn>
                  <a:cxn ang="0">
                    <a:pos x="36" y="109"/>
                  </a:cxn>
                  <a:cxn ang="0">
                    <a:pos x="22" y="0"/>
                  </a:cxn>
                </a:cxnLst>
                <a:rect l="0" t="0" r="r" b="b"/>
                <a:pathLst>
                  <a:path w="100" h="712">
                    <a:moveTo>
                      <a:pt x="22" y="0"/>
                    </a:moveTo>
                    <a:lnTo>
                      <a:pt x="32" y="6"/>
                    </a:lnTo>
                    <a:lnTo>
                      <a:pt x="41" y="12"/>
                    </a:lnTo>
                    <a:lnTo>
                      <a:pt x="51" y="18"/>
                    </a:lnTo>
                    <a:lnTo>
                      <a:pt x="61" y="24"/>
                    </a:lnTo>
                    <a:lnTo>
                      <a:pt x="71" y="30"/>
                    </a:lnTo>
                    <a:lnTo>
                      <a:pt x="80" y="36"/>
                    </a:lnTo>
                    <a:lnTo>
                      <a:pt x="90" y="41"/>
                    </a:lnTo>
                    <a:lnTo>
                      <a:pt x="99" y="47"/>
                    </a:lnTo>
                    <a:lnTo>
                      <a:pt x="100" y="206"/>
                    </a:lnTo>
                    <a:lnTo>
                      <a:pt x="99" y="384"/>
                    </a:lnTo>
                    <a:lnTo>
                      <a:pt x="92" y="554"/>
                    </a:lnTo>
                    <a:lnTo>
                      <a:pt x="79" y="692"/>
                    </a:lnTo>
                    <a:lnTo>
                      <a:pt x="70" y="694"/>
                    </a:lnTo>
                    <a:lnTo>
                      <a:pt x="59" y="696"/>
                    </a:lnTo>
                    <a:lnTo>
                      <a:pt x="49" y="699"/>
                    </a:lnTo>
                    <a:lnTo>
                      <a:pt x="40" y="701"/>
                    </a:lnTo>
                    <a:lnTo>
                      <a:pt x="30" y="704"/>
                    </a:lnTo>
                    <a:lnTo>
                      <a:pt x="20" y="707"/>
                    </a:lnTo>
                    <a:lnTo>
                      <a:pt x="10" y="709"/>
                    </a:lnTo>
                    <a:lnTo>
                      <a:pt x="0" y="712"/>
                    </a:lnTo>
                    <a:lnTo>
                      <a:pt x="7" y="615"/>
                    </a:lnTo>
                    <a:lnTo>
                      <a:pt x="16" y="528"/>
                    </a:lnTo>
                    <a:lnTo>
                      <a:pt x="27" y="448"/>
                    </a:lnTo>
                    <a:lnTo>
                      <a:pt x="36" y="370"/>
                    </a:lnTo>
                    <a:lnTo>
                      <a:pt x="41" y="289"/>
                    </a:lnTo>
                    <a:lnTo>
                      <a:pt x="42" y="204"/>
                    </a:lnTo>
                    <a:lnTo>
                      <a:pt x="36" y="10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3D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70" name="Freeform 198"/>
              <p:cNvSpPr>
                <a:spLocks/>
              </p:cNvSpPr>
              <p:nvPr/>
            </p:nvSpPr>
            <p:spPr bwMode="auto">
              <a:xfrm>
                <a:off x="7515225" y="3851275"/>
                <a:ext cx="41275" cy="285750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5" y="6"/>
                  </a:cxn>
                  <a:cxn ang="0">
                    <a:pos x="45" y="12"/>
                  </a:cxn>
                  <a:cxn ang="0">
                    <a:pos x="55" y="19"/>
                  </a:cxn>
                  <a:cxn ang="0">
                    <a:pos x="64" y="25"/>
                  </a:cxn>
                  <a:cxn ang="0">
                    <a:pos x="74" y="31"/>
                  </a:cxn>
                  <a:cxn ang="0">
                    <a:pos x="84" y="36"/>
                  </a:cxn>
                  <a:cxn ang="0">
                    <a:pos x="94" y="44"/>
                  </a:cxn>
                  <a:cxn ang="0">
                    <a:pos x="103" y="49"/>
                  </a:cxn>
                  <a:cxn ang="0">
                    <a:pos x="102" y="208"/>
                  </a:cxn>
                  <a:cxn ang="0">
                    <a:pos x="100" y="387"/>
                  </a:cxn>
                  <a:cxn ang="0">
                    <a:pos x="94" y="560"/>
                  </a:cxn>
                  <a:cxn ang="0">
                    <a:pos x="81" y="697"/>
                  </a:cxn>
                  <a:cxn ang="0">
                    <a:pos x="71" y="701"/>
                  </a:cxn>
                  <a:cxn ang="0">
                    <a:pos x="61" y="703"/>
                  </a:cxn>
                  <a:cxn ang="0">
                    <a:pos x="51" y="707"/>
                  </a:cxn>
                  <a:cxn ang="0">
                    <a:pos x="41" y="709"/>
                  </a:cxn>
                  <a:cxn ang="0">
                    <a:pos x="31" y="712"/>
                  </a:cxn>
                  <a:cxn ang="0">
                    <a:pos x="20" y="715"/>
                  </a:cxn>
                  <a:cxn ang="0">
                    <a:pos x="11" y="717"/>
                  </a:cxn>
                  <a:cxn ang="0">
                    <a:pos x="0" y="721"/>
                  </a:cxn>
                  <a:cxn ang="0">
                    <a:pos x="7" y="623"/>
                  </a:cxn>
                  <a:cxn ang="0">
                    <a:pos x="18" y="535"/>
                  </a:cxn>
                  <a:cxn ang="0">
                    <a:pos x="29" y="453"/>
                  </a:cxn>
                  <a:cxn ang="0">
                    <a:pos x="38" y="374"/>
                  </a:cxn>
                  <a:cxn ang="0">
                    <a:pos x="44" y="292"/>
                  </a:cxn>
                  <a:cxn ang="0">
                    <a:pos x="45" y="206"/>
                  </a:cxn>
                  <a:cxn ang="0">
                    <a:pos x="39" y="109"/>
                  </a:cxn>
                  <a:cxn ang="0">
                    <a:pos x="25" y="0"/>
                  </a:cxn>
                </a:cxnLst>
                <a:rect l="0" t="0" r="r" b="b"/>
                <a:pathLst>
                  <a:path w="103" h="721">
                    <a:moveTo>
                      <a:pt x="25" y="0"/>
                    </a:moveTo>
                    <a:lnTo>
                      <a:pt x="35" y="6"/>
                    </a:lnTo>
                    <a:lnTo>
                      <a:pt x="45" y="12"/>
                    </a:lnTo>
                    <a:lnTo>
                      <a:pt x="55" y="19"/>
                    </a:lnTo>
                    <a:lnTo>
                      <a:pt x="64" y="25"/>
                    </a:lnTo>
                    <a:lnTo>
                      <a:pt x="74" y="31"/>
                    </a:lnTo>
                    <a:lnTo>
                      <a:pt x="84" y="36"/>
                    </a:lnTo>
                    <a:lnTo>
                      <a:pt x="94" y="44"/>
                    </a:lnTo>
                    <a:lnTo>
                      <a:pt x="103" y="49"/>
                    </a:lnTo>
                    <a:lnTo>
                      <a:pt x="102" y="208"/>
                    </a:lnTo>
                    <a:lnTo>
                      <a:pt x="100" y="387"/>
                    </a:lnTo>
                    <a:lnTo>
                      <a:pt x="94" y="560"/>
                    </a:lnTo>
                    <a:lnTo>
                      <a:pt x="81" y="697"/>
                    </a:lnTo>
                    <a:lnTo>
                      <a:pt x="71" y="701"/>
                    </a:lnTo>
                    <a:lnTo>
                      <a:pt x="61" y="703"/>
                    </a:lnTo>
                    <a:lnTo>
                      <a:pt x="51" y="707"/>
                    </a:lnTo>
                    <a:lnTo>
                      <a:pt x="41" y="709"/>
                    </a:lnTo>
                    <a:lnTo>
                      <a:pt x="31" y="712"/>
                    </a:lnTo>
                    <a:lnTo>
                      <a:pt x="20" y="715"/>
                    </a:lnTo>
                    <a:lnTo>
                      <a:pt x="11" y="717"/>
                    </a:lnTo>
                    <a:lnTo>
                      <a:pt x="0" y="721"/>
                    </a:lnTo>
                    <a:lnTo>
                      <a:pt x="7" y="623"/>
                    </a:lnTo>
                    <a:lnTo>
                      <a:pt x="18" y="535"/>
                    </a:lnTo>
                    <a:lnTo>
                      <a:pt x="29" y="453"/>
                    </a:lnTo>
                    <a:lnTo>
                      <a:pt x="38" y="374"/>
                    </a:lnTo>
                    <a:lnTo>
                      <a:pt x="44" y="292"/>
                    </a:lnTo>
                    <a:lnTo>
                      <a:pt x="45" y="206"/>
                    </a:lnTo>
                    <a:lnTo>
                      <a:pt x="39" y="10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B3D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71" name="Freeform 199"/>
              <p:cNvSpPr>
                <a:spLocks/>
              </p:cNvSpPr>
              <p:nvPr/>
            </p:nvSpPr>
            <p:spPr bwMode="auto">
              <a:xfrm>
                <a:off x="7508875" y="3848100"/>
                <a:ext cx="42863" cy="28892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8" y="6"/>
                  </a:cxn>
                  <a:cxn ang="0">
                    <a:pos x="48" y="11"/>
                  </a:cxn>
                  <a:cxn ang="0">
                    <a:pos x="58" y="19"/>
                  </a:cxn>
                  <a:cxn ang="0">
                    <a:pos x="67" y="24"/>
                  </a:cxn>
                  <a:cxn ang="0">
                    <a:pos x="77" y="30"/>
                  </a:cxn>
                  <a:cxn ang="0">
                    <a:pos x="88" y="36"/>
                  </a:cxn>
                  <a:cxn ang="0">
                    <a:pos x="97" y="43"/>
                  </a:cxn>
                  <a:cxn ang="0">
                    <a:pos x="108" y="49"/>
                  </a:cxn>
                  <a:cxn ang="0">
                    <a:pos x="103" y="209"/>
                  </a:cxn>
                  <a:cxn ang="0">
                    <a:pos x="102" y="390"/>
                  </a:cxn>
                  <a:cxn ang="0">
                    <a:pos x="96" y="565"/>
                  </a:cxn>
                  <a:cxn ang="0">
                    <a:pos x="84" y="703"/>
                  </a:cxn>
                  <a:cxn ang="0">
                    <a:pos x="73" y="707"/>
                  </a:cxn>
                  <a:cxn ang="0">
                    <a:pos x="63" y="709"/>
                  </a:cxn>
                  <a:cxn ang="0">
                    <a:pos x="52" y="713"/>
                  </a:cxn>
                  <a:cxn ang="0">
                    <a:pos x="41" y="715"/>
                  </a:cxn>
                  <a:cxn ang="0">
                    <a:pos x="31" y="719"/>
                  </a:cxn>
                  <a:cxn ang="0">
                    <a:pos x="20" y="722"/>
                  </a:cxn>
                  <a:cxn ang="0">
                    <a:pos x="11" y="724"/>
                  </a:cxn>
                  <a:cxn ang="0">
                    <a:pos x="0" y="728"/>
                  </a:cxn>
                  <a:cxn ang="0">
                    <a:pos x="7" y="630"/>
                  </a:cxn>
                  <a:cxn ang="0">
                    <a:pos x="17" y="541"/>
                  </a:cxn>
                  <a:cxn ang="0">
                    <a:pos x="28" y="458"/>
                  </a:cxn>
                  <a:cxn ang="0">
                    <a:pos x="38" y="377"/>
                  </a:cxn>
                  <a:cxn ang="0">
                    <a:pos x="45" y="295"/>
                  </a:cxn>
                  <a:cxn ang="0">
                    <a:pos x="47" y="207"/>
                  </a:cxn>
                  <a:cxn ang="0">
                    <a:pos x="43" y="110"/>
                  </a:cxn>
                  <a:cxn ang="0">
                    <a:pos x="28" y="0"/>
                  </a:cxn>
                </a:cxnLst>
                <a:rect l="0" t="0" r="r" b="b"/>
                <a:pathLst>
                  <a:path w="108" h="728">
                    <a:moveTo>
                      <a:pt x="28" y="0"/>
                    </a:moveTo>
                    <a:lnTo>
                      <a:pt x="38" y="6"/>
                    </a:lnTo>
                    <a:lnTo>
                      <a:pt x="48" y="11"/>
                    </a:lnTo>
                    <a:lnTo>
                      <a:pt x="58" y="19"/>
                    </a:lnTo>
                    <a:lnTo>
                      <a:pt x="67" y="24"/>
                    </a:lnTo>
                    <a:lnTo>
                      <a:pt x="77" y="30"/>
                    </a:lnTo>
                    <a:lnTo>
                      <a:pt x="88" y="36"/>
                    </a:lnTo>
                    <a:lnTo>
                      <a:pt x="97" y="43"/>
                    </a:lnTo>
                    <a:lnTo>
                      <a:pt x="108" y="49"/>
                    </a:lnTo>
                    <a:lnTo>
                      <a:pt x="103" y="209"/>
                    </a:lnTo>
                    <a:lnTo>
                      <a:pt x="102" y="390"/>
                    </a:lnTo>
                    <a:lnTo>
                      <a:pt x="96" y="565"/>
                    </a:lnTo>
                    <a:lnTo>
                      <a:pt x="84" y="703"/>
                    </a:lnTo>
                    <a:lnTo>
                      <a:pt x="73" y="707"/>
                    </a:lnTo>
                    <a:lnTo>
                      <a:pt x="63" y="709"/>
                    </a:lnTo>
                    <a:lnTo>
                      <a:pt x="52" y="713"/>
                    </a:lnTo>
                    <a:lnTo>
                      <a:pt x="41" y="715"/>
                    </a:lnTo>
                    <a:lnTo>
                      <a:pt x="31" y="719"/>
                    </a:lnTo>
                    <a:lnTo>
                      <a:pt x="20" y="722"/>
                    </a:lnTo>
                    <a:lnTo>
                      <a:pt x="11" y="724"/>
                    </a:lnTo>
                    <a:lnTo>
                      <a:pt x="0" y="728"/>
                    </a:lnTo>
                    <a:lnTo>
                      <a:pt x="7" y="630"/>
                    </a:lnTo>
                    <a:lnTo>
                      <a:pt x="17" y="541"/>
                    </a:lnTo>
                    <a:lnTo>
                      <a:pt x="28" y="458"/>
                    </a:lnTo>
                    <a:lnTo>
                      <a:pt x="38" y="377"/>
                    </a:lnTo>
                    <a:lnTo>
                      <a:pt x="45" y="295"/>
                    </a:lnTo>
                    <a:lnTo>
                      <a:pt x="47" y="207"/>
                    </a:lnTo>
                    <a:lnTo>
                      <a:pt x="43" y="11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63D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72" name="Freeform 200"/>
              <p:cNvSpPr>
                <a:spLocks/>
              </p:cNvSpPr>
              <p:nvPr/>
            </p:nvSpPr>
            <p:spPr bwMode="auto">
              <a:xfrm>
                <a:off x="7504113" y="3844925"/>
                <a:ext cx="42863" cy="2921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40" y="5"/>
                  </a:cxn>
                  <a:cxn ang="0">
                    <a:pos x="50" y="11"/>
                  </a:cxn>
                  <a:cxn ang="0">
                    <a:pos x="60" y="18"/>
                  </a:cxn>
                  <a:cxn ang="0">
                    <a:pos x="71" y="24"/>
                  </a:cxn>
                  <a:cxn ang="0">
                    <a:pos x="80" y="30"/>
                  </a:cxn>
                  <a:cxn ang="0">
                    <a:pos x="90" y="36"/>
                  </a:cxn>
                  <a:cxn ang="0">
                    <a:pos x="100" y="43"/>
                  </a:cxn>
                  <a:cxn ang="0">
                    <a:pos x="110" y="49"/>
                  </a:cxn>
                  <a:cxn ang="0">
                    <a:pos x="104" y="210"/>
                  </a:cxn>
                  <a:cxn ang="0">
                    <a:pos x="101" y="393"/>
                  </a:cxn>
                  <a:cxn ang="0">
                    <a:pos x="97" y="569"/>
                  </a:cxn>
                  <a:cxn ang="0">
                    <a:pos x="84" y="709"/>
                  </a:cxn>
                  <a:cxn ang="0">
                    <a:pos x="73" y="712"/>
                  </a:cxn>
                  <a:cxn ang="0">
                    <a:pos x="63" y="715"/>
                  </a:cxn>
                  <a:cxn ang="0">
                    <a:pos x="53" y="718"/>
                  </a:cxn>
                  <a:cxn ang="0">
                    <a:pos x="42" y="722"/>
                  </a:cxn>
                  <a:cxn ang="0">
                    <a:pos x="32" y="726"/>
                  </a:cxn>
                  <a:cxn ang="0">
                    <a:pos x="21" y="729"/>
                  </a:cxn>
                  <a:cxn ang="0">
                    <a:pos x="10" y="731"/>
                  </a:cxn>
                  <a:cxn ang="0">
                    <a:pos x="0" y="735"/>
                  </a:cxn>
                  <a:cxn ang="0">
                    <a:pos x="7" y="637"/>
                  </a:cxn>
                  <a:cxn ang="0">
                    <a:pos x="17" y="547"/>
                  </a:cxn>
                  <a:cxn ang="0">
                    <a:pos x="29" y="463"/>
                  </a:cxn>
                  <a:cxn ang="0">
                    <a:pos x="40" y="381"/>
                  </a:cxn>
                  <a:cxn ang="0">
                    <a:pos x="47" y="297"/>
                  </a:cxn>
                  <a:cxn ang="0">
                    <a:pos x="49" y="207"/>
                  </a:cxn>
                  <a:cxn ang="0">
                    <a:pos x="45" y="110"/>
                  </a:cxn>
                  <a:cxn ang="0">
                    <a:pos x="30" y="0"/>
                  </a:cxn>
                </a:cxnLst>
                <a:rect l="0" t="0" r="r" b="b"/>
                <a:pathLst>
                  <a:path w="110" h="735">
                    <a:moveTo>
                      <a:pt x="30" y="0"/>
                    </a:moveTo>
                    <a:lnTo>
                      <a:pt x="40" y="5"/>
                    </a:lnTo>
                    <a:lnTo>
                      <a:pt x="50" y="11"/>
                    </a:lnTo>
                    <a:lnTo>
                      <a:pt x="60" y="18"/>
                    </a:lnTo>
                    <a:lnTo>
                      <a:pt x="71" y="24"/>
                    </a:lnTo>
                    <a:lnTo>
                      <a:pt x="80" y="30"/>
                    </a:lnTo>
                    <a:lnTo>
                      <a:pt x="90" y="36"/>
                    </a:lnTo>
                    <a:lnTo>
                      <a:pt x="100" y="43"/>
                    </a:lnTo>
                    <a:lnTo>
                      <a:pt x="110" y="49"/>
                    </a:lnTo>
                    <a:lnTo>
                      <a:pt x="104" y="210"/>
                    </a:lnTo>
                    <a:lnTo>
                      <a:pt x="101" y="393"/>
                    </a:lnTo>
                    <a:lnTo>
                      <a:pt x="97" y="569"/>
                    </a:lnTo>
                    <a:lnTo>
                      <a:pt x="84" y="709"/>
                    </a:lnTo>
                    <a:lnTo>
                      <a:pt x="73" y="712"/>
                    </a:lnTo>
                    <a:lnTo>
                      <a:pt x="63" y="715"/>
                    </a:lnTo>
                    <a:lnTo>
                      <a:pt x="53" y="718"/>
                    </a:lnTo>
                    <a:lnTo>
                      <a:pt x="42" y="722"/>
                    </a:lnTo>
                    <a:lnTo>
                      <a:pt x="32" y="726"/>
                    </a:lnTo>
                    <a:lnTo>
                      <a:pt x="21" y="729"/>
                    </a:lnTo>
                    <a:lnTo>
                      <a:pt x="10" y="731"/>
                    </a:lnTo>
                    <a:lnTo>
                      <a:pt x="0" y="735"/>
                    </a:lnTo>
                    <a:lnTo>
                      <a:pt x="7" y="637"/>
                    </a:lnTo>
                    <a:lnTo>
                      <a:pt x="17" y="547"/>
                    </a:lnTo>
                    <a:lnTo>
                      <a:pt x="29" y="463"/>
                    </a:lnTo>
                    <a:lnTo>
                      <a:pt x="40" y="381"/>
                    </a:lnTo>
                    <a:lnTo>
                      <a:pt x="47" y="297"/>
                    </a:lnTo>
                    <a:lnTo>
                      <a:pt x="49" y="207"/>
                    </a:lnTo>
                    <a:lnTo>
                      <a:pt x="45" y="11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513D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73" name="Freeform 201"/>
              <p:cNvSpPr>
                <a:spLocks/>
              </p:cNvSpPr>
              <p:nvPr/>
            </p:nvSpPr>
            <p:spPr bwMode="auto">
              <a:xfrm>
                <a:off x="7497763" y="3841750"/>
                <a:ext cx="44450" cy="29527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4" y="6"/>
                  </a:cxn>
                  <a:cxn ang="0">
                    <a:pos x="55" y="13"/>
                  </a:cxn>
                  <a:cxn ang="0">
                    <a:pos x="64" y="19"/>
                  </a:cxn>
                  <a:cxn ang="0">
                    <a:pos x="74" y="25"/>
                  </a:cxn>
                  <a:cxn ang="0">
                    <a:pos x="84" y="31"/>
                  </a:cxn>
                  <a:cxn ang="0">
                    <a:pos x="94" y="38"/>
                  </a:cxn>
                  <a:cxn ang="0">
                    <a:pos x="104" y="44"/>
                  </a:cxn>
                  <a:cxn ang="0">
                    <a:pos x="115" y="51"/>
                  </a:cxn>
                  <a:cxn ang="0">
                    <a:pos x="106" y="212"/>
                  </a:cxn>
                  <a:cxn ang="0">
                    <a:pos x="103" y="397"/>
                  </a:cxn>
                  <a:cxn ang="0">
                    <a:pos x="98" y="575"/>
                  </a:cxn>
                  <a:cxn ang="0">
                    <a:pos x="87" y="716"/>
                  </a:cxn>
                  <a:cxn ang="0">
                    <a:pos x="76" y="719"/>
                  </a:cxn>
                  <a:cxn ang="0">
                    <a:pos x="64" y="723"/>
                  </a:cxn>
                  <a:cxn ang="0">
                    <a:pos x="53" y="726"/>
                  </a:cxn>
                  <a:cxn ang="0">
                    <a:pos x="43" y="729"/>
                  </a:cxn>
                  <a:cxn ang="0">
                    <a:pos x="32" y="732"/>
                  </a:cxn>
                  <a:cxn ang="0">
                    <a:pos x="22" y="736"/>
                  </a:cxn>
                  <a:cxn ang="0">
                    <a:pos x="11" y="739"/>
                  </a:cxn>
                  <a:cxn ang="0">
                    <a:pos x="0" y="743"/>
                  </a:cxn>
                  <a:cxn ang="0">
                    <a:pos x="7" y="645"/>
                  </a:cxn>
                  <a:cxn ang="0">
                    <a:pos x="18" y="555"/>
                  </a:cxn>
                  <a:cxn ang="0">
                    <a:pos x="30" y="469"/>
                  </a:cxn>
                  <a:cxn ang="0">
                    <a:pos x="42" y="385"/>
                  </a:cxn>
                  <a:cxn ang="0">
                    <a:pos x="50" y="300"/>
                  </a:cxn>
                  <a:cxn ang="0">
                    <a:pos x="52" y="209"/>
                  </a:cxn>
                  <a:cxn ang="0">
                    <a:pos x="49" y="111"/>
                  </a:cxn>
                  <a:cxn ang="0">
                    <a:pos x="35" y="0"/>
                  </a:cxn>
                </a:cxnLst>
                <a:rect l="0" t="0" r="r" b="b"/>
                <a:pathLst>
                  <a:path w="115" h="743">
                    <a:moveTo>
                      <a:pt x="35" y="0"/>
                    </a:moveTo>
                    <a:lnTo>
                      <a:pt x="44" y="6"/>
                    </a:lnTo>
                    <a:lnTo>
                      <a:pt x="55" y="13"/>
                    </a:lnTo>
                    <a:lnTo>
                      <a:pt x="64" y="19"/>
                    </a:lnTo>
                    <a:lnTo>
                      <a:pt x="74" y="25"/>
                    </a:lnTo>
                    <a:lnTo>
                      <a:pt x="84" y="31"/>
                    </a:lnTo>
                    <a:lnTo>
                      <a:pt x="94" y="38"/>
                    </a:lnTo>
                    <a:lnTo>
                      <a:pt x="104" y="44"/>
                    </a:lnTo>
                    <a:lnTo>
                      <a:pt x="115" y="51"/>
                    </a:lnTo>
                    <a:lnTo>
                      <a:pt x="106" y="212"/>
                    </a:lnTo>
                    <a:lnTo>
                      <a:pt x="103" y="397"/>
                    </a:lnTo>
                    <a:lnTo>
                      <a:pt x="98" y="575"/>
                    </a:lnTo>
                    <a:lnTo>
                      <a:pt x="87" y="716"/>
                    </a:lnTo>
                    <a:lnTo>
                      <a:pt x="76" y="719"/>
                    </a:lnTo>
                    <a:lnTo>
                      <a:pt x="64" y="723"/>
                    </a:lnTo>
                    <a:lnTo>
                      <a:pt x="53" y="726"/>
                    </a:lnTo>
                    <a:lnTo>
                      <a:pt x="43" y="729"/>
                    </a:lnTo>
                    <a:lnTo>
                      <a:pt x="32" y="732"/>
                    </a:lnTo>
                    <a:lnTo>
                      <a:pt x="22" y="736"/>
                    </a:lnTo>
                    <a:lnTo>
                      <a:pt x="11" y="739"/>
                    </a:lnTo>
                    <a:lnTo>
                      <a:pt x="0" y="743"/>
                    </a:lnTo>
                    <a:lnTo>
                      <a:pt x="7" y="645"/>
                    </a:lnTo>
                    <a:lnTo>
                      <a:pt x="18" y="555"/>
                    </a:lnTo>
                    <a:lnTo>
                      <a:pt x="30" y="469"/>
                    </a:lnTo>
                    <a:lnTo>
                      <a:pt x="42" y="385"/>
                    </a:lnTo>
                    <a:lnTo>
                      <a:pt x="50" y="300"/>
                    </a:lnTo>
                    <a:lnTo>
                      <a:pt x="52" y="209"/>
                    </a:lnTo>
                    <a:lnTo>
                      <a:pt x="49" y="11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C3A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74" name="Freeform 202"/>
              <p:cNvSpPr>
                <a:spLocks/>
              </p:cNvSpPr>
              <p:nvPr/>
            </p:nvSpPr>
            <p:spPr bwMode="auto">
              <a:xfrm>
                <a:off x="7491413" y="3840163"/>
                <a:ext cx="46038" cy="29686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17" y="51"/>
                  </a:cxn>
                  <a:cxn ang="0">
                    <a:pos x="106" y="213"/>
                  </a:cxn>
                  <a:cxn ang="0">
                    <a:pos x="103" y="401"/>
                  </a:cxn>
                  <a:cxn ang="0">
                    <a:pos x="99" y="579"/>
                  </a:cxn>
                  <a:cxn ang="0">
                    <a:pos x="87" y="722"/>
                  </a:cxn>
                  <a:cxn ang="0">
                    <a:pos x="0" y="750"/>
                  </a:cxn>
                  <a:cxn ang="0">
                    <a:pos x="7" y="652"/>
                  </a:cxn>
                  <a:cxn ang="0">
                    <a:pos x="19" y="560"/>
                  </a:cxn>
                  <a:cxn ang="0">
                    <a:pos x="31" y="474"/>
                  </a:cxn>
                  <a:cxn ang="0">
                    <a:pos x="42" y="389"/>
                  </a:cxn>
                  <a:cxn ang="0">
                    <a:pos x="51" y="301"/>
                  </a:cxn>
                  <a:cxn ang="0">
                    <a:pos x="54" y="210"/>
                  </a:cxn>
                  <a:cxn ang="0">
                    <a:pos x="51" y="110"/>
                  </a:cxn>
                  <a:cxn ang="0">
                    <a:pos x="37" y="0"/>
                  </a:cxn>
                </a:cxnLst>
                <a:rect l="0" t="0" r="r" b="b"/>
                <a:pathLst>
                  <a:path w="117" h="750">
                    <a:moveTo>
                      <a:pt x="37" y="0"/>
                    </a:moveTo>
                    <a:lnTo>
                      <a:pt x="117" y="51"/>
                    </a:lnTo>
                    <a:lnTo>
                      <a:pt x="106" y="213"/>
                    </a:lnTo>
                    <a:lnTo>
                      <a:pt x="103" y="401"/>
                    </a:lnTo>
                    <a:lnTo>
                      <a:pt x="99" y="579"/>
                    </a:lnTo>
                    <a:lnTo>
                      <a:pt x="87" y="722"/>
                    </a:lnTo>
                    <a:lnTo>
                      <a:pt x="0" y="750"/>
                    </a:lnTo>
                    <a:lnTo>
                      <a:pt x="7" y="652"/>
                    </a:lnTo>
                    <a:lnTo>
                      <a:pt x="19" y="560"/>
                    </a:lnTo>
                    <a:lnTo>
                      <a:pt x="31" y="474"/>
                    </a:lnTo>
                    <a:lnTo>
                      <a:pt x="42" y="389"/>
                    </a:lnTo>
                    <a:lnTo>
                      <a:pt x="51" y="301"/>
                    </a:lnTo>
                    <a:lnTo>
                      <a:pt x="54" y="210"/>
                    </a:lnTo>
                    <a:lnTo>
                      <a:pt x="51" y="11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473A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75" name="Freeform 203"/>
              <p:cNvSpPr>
                <a:spLocks/>
              </p:cNvSpPr>
              <p:nvPr/>
            </p:nvSpPr>
            <p:spPr bwMode="auto">
              <a:xfrm>
                <a:off x="7021513" y="4144963"/>
                <a:ext cx="385763" cy="317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7" y="11"/>
                  </a:cxn>
                  <a:cxn ang="0">
                    <a:pos x="91" y="20"/>
                  </a:cxn>
                  <a:cxn ang="0">
                    <a:pos x="133" y="27"/>
                  </a:cxn>
                  <a:cxn ang="0">
                    <a:pos x="174" y="34"/>
                  </a:cxn>
                  <a:cxn ang="0">
                    <a:pos x="215" y="39"/>
                  </a:cxn>
                  <a:cxn ang="0">
                    <a:pos x="255" y="43"/>
                  </a:cxn>
                  <a:cxn ang="0">
                    <a:pos x="295" y="46"/>
                  </a:cxn>
                  <a:cxn ang="0">
                    <a:pos x="338" y="47"/>
                  </a:cxn>
                  <a:cxn ang="0">
                    <a:pos x="381" y="49"/>
                  </a:cxn>
                  <a:cxn ang="0">
                    <a:pos x="424" y="47"/>
                  </a:cxn>
                  <a:cxn ang="0">
                    <a:pos x="472" y="46"/>
                  </a:cxn>
                  <a:cxn ang="0">
                    <a:pos x="520" y="44"/>
                  </a:cxn>
                  <a:cxn ang="0">
                    <a:pos x="572" y="40"/>
                  </a:cxn>
                  <a:cxn ang="0">
                    <a:pos x="628" y="36"/>
                  </a:cxn>
                  <a:cxn ang="0">
                    <a:pos x="687" y="31"/>
                  </a:cxn>
                  <a:cxn ang="0">
                    <a:pos x="751" y="25"/>
                  </a:cxn>
                  <a:cxn ang="0">
                    <a:pos x="789" y="18"/>
                  </a:cxn>
                  <a:cxn ang="0">
                    <a:pos x="861" y="21"/>
                  </a:cxn>
                  <a:cxn ang="0">
                    <a:pos x="971" y="36"/>
                  </a:cxn>
                  <a:cxn ang="0">
                    <a:pos x="848" y="50"/>
                  </a:cxn>
                  <a:cxn ang="0">
                    <a:pos x="756" y="63"/>
                  </a:cxn>
                  <a:cxn ang="0">
                    <a:pos x="717" y="68"/>
                  </a:cxn>
                  <a:cxn ang="0">
                    <a:pos x="678" y="72"/>
                  </a:cxn>
                  <a:cxn ang="0">
                    <a:pos x="639" y="75"/>
                  </a:cxn>
                  <a:cxn ang="0">
                    <a:pos x="601" y="77"/>
                  </a:cxn>
                  <a:cxn ang="0">
                    <a:pos x="563" y="79"/>
                  </a:cxn>
                  <a:cxn ang="0">
                    <a:pos x="526" y="79"/>
                  </a:cxn>
                  <a:cxn ang="0">
                    <a:pos x="489" y="79"/>
                  </a:cxn>
                  <a:cxn ang="0">
                    <a:pos x="454" y="79"/>
                  </a:cxn>
                  <a:cxn ang="0">
                    <a:pos x="420" y="78"/>
                  </a:cxn>
                  <a:cxn ang="0">
                    <a:pos x="385" y="77"/>
                  </a:cxn>
                  <a:cxn ang="0">
                    <a:pos x="353" y="75"/>
                  </a:cxn>
                  <a:cxn ang="0">
                    <a:pos x="321" y="72"/>
                  </a:cxn>
                  <a:cxn ang="0">
                    <a:pos x="291" y="69"/>
                  </a:cxn>
                  <a:cxn ang="0">
                    <a:pos x="261" y="66"/>
                  </a:cxn>
                  <a:cxn ang="0">
                    <a:pos x="233" y="63"/>
                  </a:cxn>
                  <a:cxn ang="0">
                    <a:pos x="207" y="58"/>
                  </a:cxn>
                  <a:cxn ang="0">
                    <a:pos x="181" y="55"/>
                  </a:cxn>
                  <a:cxn ang="0">
                    <a:pos x="157" y="50"/>
                  </a:cxn>
                  <a:cxn ang="0">
                    <a:pos x="133" y="46"/>
                  </a:cxn>
                  <a:cxn ang="0">
                    <a:pos x="113" y="42"/>
                  </a:cxn>
                  <a:cxn ang="0">
                    <a:pos x="93" y="37"/>
                  </a:cxn>
                  <a:cxn ang="0">
                    <a:pos x="75" y="32"/>
                  </a:cxn>
                  <a:cxn ang="0">
                    <a:pos x="59" y="29"/>
                  </a:cxn>
                  <a:cxn ang="0">
                    <a:pos x="45" y="24"/>
                  </a:cxn>
                  <a:cxn ang="0">
                    <a:pos x="33" y="20"/>
                  </a:cxn>
                  <a:cxn ang="0">
                    <a:pos x="22" y="17"/>
                  </a:cxn>
                  <a:cxn ang="0">
                    <a:pos x="13" y="13"/>
                  </a:cxn>
                  <a:cxn ang="0">
                    <a:pos x="7" y="10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971" h="79">
                    <a:moveTo>
                      <a:pt x="2" y="0"/>
                    </a:moveTo>
                    <a:lnTo>
                      <a:pt x="47" y="11"/>
                    </a:lnTo>
                    <a:lnTo>
                      <a:pt x="91" y="20"/>
                    </a:lnTo>
                    <a:lnTo>
                      <a:pt x="133" y="27"/>
                    </a:lnTo>
                    <a:lnTo>
                      <a:pt x="174" y="34"/>
                    </a:lnTo>
                    <a:lnTo>
                      <a:pt x="215" y="39"/>
                    </a:lnTo>
                    <a:lnTo>
                      <a:pt x="255" y="43"/>
                    </a:lnTo>
                    <a:lnTo>
                      <a:pt x="295" y="46"/>
                    </a:lnTo>
                    <a:lnTo>
                      <a:pt x="338" y="47"/>
                    </a:lnTo>
                    <a:lnTo>
                      <a:pt x="381" y="49"/>
                    </a:lnTo>
                    <a:lnTo>
                      <a:pt x="424" y="47"/>
                    </a:lnTo>
                    <a:lnTo>
                      <a:pt x="472" y="46"/>
                    </a:lnTo>
                    <a:lnTo>
                      <a:pt x="520" y="44"/>
                    </a:lnTo>
                    <a:lnTo>
                      <a:pt x="572" y="40"/>
                    </a:lnTo>
                    <a:lnTo>
                      <a:pt x="628" y="36"/>
                    </a:lnTo>
                    <a:lnTo>
                      <a:pt x="687" y="31"/>
                    </a:lnTo>
                    <a:lnTo>
                      <a:pt x="751" y="25"/>
                    </a:lnTo>
                    <a:lnTo>
                      <a:pt x="789" y="18"/>
                    </a:lnTo>
                    <a:lnTo>
                      <a:pt x="861" y="21"/>
                    </a:lnTo>
                    <a:lnTo>
                      <a:pt x="971" y="36"/>
                    </a:lnTo>
                    <a:lnTo>
                      <a:pt x="848" y="50"/>
                    </a:lnTo>
                    <a:lnTo>
                      <a:pt x="756" y="63"/>
                    </a:lnTo>
                    <a:lnTo>
                      <a:pt x="717" y="68"/>
                    </a:lnTo>
                    <a:lnTo>
                      <a:pt x="678" y="72"/>
                    </a:lnTo>
                    <a:lnTo>
                      <a:pt x="639" y="75"/>
                    </a:lnTo>
                    <a:lnTo>
                      <a:pt x="601" y="77"/>
                    </a:lnTo>
                    <a:lnTo>
                      <a:pt x="563" y="79"/>
                    </a:lnTo>
                    <a:lnTo>
                      <a:pt x="526" y="79"/>
                    </a:lnTo>
                    <a:lnTo>
                      <a:pt x="489" y="79"/>
                    </a:lnTo>
                    <a:lnTo>
                      <a:pt x="454" y="79"/>
                    </a:lnTo>
                    <a:lnTo>
                      <a:pt x="420" y="78"/>
                    </a:lnTo>
                    <a:lnTo>
                      <a:pt x="385" y="77"/>
                    </a:lnTo>
                    <a:lnTo>
                      <a:pt x="353" y="75"/>
                    </a:lnTo>
                    <a:lnTo>
                      <a:pt x="321" y="72"/>
                    </a:lnTo>
                    <a:lnTo>
                      <a:pt x="291" y="69"/>
                    </a:lnTo>
                    <a:lnTo>
                      <a:pt x="261" y="66"/>
                    </a:lnTo>
                    <a:lnTo>
                      <a:pt x="233" y="63"/>
                    </a:lnTo>
                    <a:lnTo>
                      <a:pt x="207" y="58"/>
                    </a:lnTo>
                    <a:lnTo>
                      <a:pt x="181" y="55"/>
                    </a:lnTo>
                    <a:lnTo>
                      <a:pt x="157" y="50"/>
                    </a:lnTo>
                    <a:lnTo>
                      <a:pt x="133" y="46"/>
                    </a:lnTo>
                    <a:lnTo>
                      <a:pt x="113" y="42"/>
                    </a:lnTo>
                    <a:lnTo>
                      <a:pt x="93" y="37"/>
                    </a:lnTo>
                    <a:lnTo>
                      <a:pt x="75" y="32"/>
                    </a:lnTo>
                    <a:lnTo>
                      <a:pt x="59" y="29"/>
                    </a:lnTo>
                    <a:lnTo>
                      <a:pt x="45" y="24"/>
                    </a:lnTo>
                    <a:lnTo>
                      <a:pt x="33" y="20"/>
                    </a:lnTo>
                    <a:lnTo>
                      <a:pt x="22" y="17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76" name="Freeform 204"/>
              <p:cNvSpPr>
                <a:spLocks/>
              </p:cNvSpPr>
              <p:nvPr/>
            </p:nvSpPr>
            <p:spPr bwMode="auto">
              <a:xfrm>
                <a:off x="7134225" y="4176713"/>
                <a:ext cx="144463" cy="38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7" y="9"/>
                  </a:cxn>
                  <a:cxn ang="0">
                    <a:pos x="131" y="9"/>
                  </a:cxn>
                  <a:cxn ang="0">
                    <a:pos x="194" y="9"/>
                  </a:cxn>
                  <a:cxn ang="0">
                    <a:pos x="259" y="5"/>
                  </a:cxn>
                  <a:cxn ang="0">
                    <a:pos x="267" y="29"/>
                  </a:cxn>
                  <a:cxn ang="0">
                    <a:pos x="285" y="56"/>
                  </a:cxn>
                  <a:cxn ang="0">
                    <a:pos x="327" y="74"/>
                  </a:cxn>
                  <a:cxn ang="0">
                    <a:pos x="362" y="95"/>
                  </a:cxn>
                  <a:cxn ang="0">
                    <a:pos x="299" y="95"/>
                  </a:cxn>
                  <a:cxn ang="0">
                    <a:pos x="216" y="87"/>
                  </a:cxn>
                  <a:cxn ang="0">
                    <a:pos x="138" y="77"/>
                  </a:cxn>
                  <a:cxn ang="0">
                    <a:pos x="85" y="67"/>
                  </a:cxn>
                  <a:cxn ang="0">
                    <a:pos x="20" y="27"/>
                  </a:cxn>
                  <a:cxn ang="0">
                    <a:pos x="0" y="0"/>
                  </a:cxn>
                </a:cxnLst>
                <a:rect l="0" t="0" r="r" b="b"/>
                <a:pathLst>
                  <a:path w="362" h="95">
                    <a:moveTo>
                      <a:pt x="0" y="0"/>
                    </a:moveTo>
                    <a:lnTo>
                      <a:pt x="47" y="9"/>
                    </a:lnTo>
                    <a:lnTo>
                      <a:pt x="131" y="9"/>
                    </a:lnTo>
                    <a:lnTo>
                      <a:pt x="194" y="9"/>
                    </a:lnTo>
                    <a:lnTo>
                      <a:pt x="259" y="5"/>
                    </a:lnTo>
                    <a:lnTo>
                      <a:pt x="267" y="29"/>
                    </a:lnTo>
                    <a:lnTo>
                      <a:pt x="285" y="56"/>
                    </a:lnTo>
                    <a:lnTo>
                      <a:pt x="327" y="74"/>
                    </a:lnTo>
                    <a:lnTo>
                      <a:pt x="362" y="95"/>
                    </a:lnTo>
                    <a:lnTo>
                      <a:pt x="299" y="95"/>
                    </a:lnTo>
                    <a:lnTo>
                      <a:pt x="216" y="87"/>
                    </a:lnTo>
                    <a:lnTo>
                      <a:pt x="138" y="77"/>
                    </a:lnTo>
                    <a:lnTo>
                      <a:pt x="85" y="67"/>
                    </a:lnTo>
                    <a:lnTo>
                      <a:pt x="2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77" name="Freeform 205"/>
              <p:cNvSpPr>
                <a:spLocks/>
              </p:cNvSpPr>
              <p:nvPr/>
            </p:nvSpPr>
            <p:spPr bwMode="auto">
              <a:xfrm>
                <a:off x="7107238" y="4208463"/>
                <a:ext cx="252413" cy="61912"/>
              </a:xfrm>
              <a:custGeom>
                <a:avLst/>
                <a:gdLst/>
                <a:ahLst/>
                <a:cxnLst>
                  <a:cxn ang="0">
                    <a:pos x="175" y="0"/>
                  </a:cxn>
                  <a:cxn ang="0">
                    <a:pos x="138" y="0"/>
                  </a:cxn>
                  <a:cxn ang="0">
                    <a:pos x="77" y="20"/>
                  </a:cxn>
                  <a:cxn ang="0">
                    <a:pos x="15" y="49"/>
                  </a:cxn>
                  <a:cxn ang="0">
                    <a:pos x="3" y="62"/>
                  </a:cxn>
                  <a:cxn ang="0">
                    <a:pos x="0" y="74"/>
                  </a:cxn>
                  <a:cxn ang="0">
                    <a:pos x="5" y="84"/>
                  </a:cxn>
                  <a:cxn ang="0">
                    <a:pos x="16" y="94"/>
                  </a:cxn>
                  <a:cxn ang="0">
                    <a:pos x="33" y="103"/>
                  </a:cxn>
                  <a:cxn ang="0">
                    <a:pos x="55" y="110"/>
                  </a:cxn>
                  <a:cxn ang="0">
                    <a:pos x="80" y="117"/>
                  </a:cxn>
                  <a:cxn ang="0">
                    <a:pos x="108" y="123"/>
                  </a:cxn>
                  <a:cxn ang="0">
                    <a:pos x="138" y="129"/>
                  </a:cxn>
                  <a:cxn ang="0">
                    <a:pos x="167" y="134"/>
                  </a:cxn>
                  <a:cxn ang="0">
                    <a:pos x="197" y="138"/>
                  </a:cxn>
                  <a:cxn ang="0">
                    <a:pos x="224" y="141"/>
                  </a:cxn>
                  <a:cxn ang="0">
                    <a:pos x="249" y="143"/>
                  </a:cxn>
                  <a:cxn ang="0">
                    <a:pos x="270" y="146"/>
                  </a:cxn>
                  <a:cxn ang="0">
                    <a:pos x="287" y="147"/>
                  </a:cxn>
                  <a:cxn ang="0">
                    <a:pos x="297" y="148"/>
                  </a:cxn>
                  <a:cxn ang="0">
                    <a:pos x="491" y="155"/>
                  </a:cxn>
                  <a:cxn ang="0">
                    <a:pos x="636" y="138"/>
                  </a:cxn>
                  <a:cxn ang="0">
                    <a:pos x="611" y="125"/>
                  </a:cxn>
                  <a:cxn ang="0">
                    <a:pos x="587" y="113"/>
                  </a:cxn>
                  <a:cxn ang="0">
                    <a:pos x="563" y="101"/>
                  </a:cxn>
                  <a:cxn ang="0">
                    <a:pos x="542" y="89"/>
                  </a:cxn>
                  <a:cxn ang="0">
                    <a:pos x="520" y="76"/>
                  </a:cxn>
                  <a:cxn ang="0">
                    <a:pos x="498" y="63"/>
                  </a:cxn>
                  <a:cxn ang="0">
                    <a:pos x="477" y="49"/>
                  </a:cxn>
                  <a:cxn ang="0">
                    <a:pos x="455" y="33"/>
                  </a:cxn>
                  <a:cxn ang="0">
                    <a:pos x="424" y="32"/>
                  </a:cxn>
                  <a:cxn ang="0">
                    <a:pos x="411" y="32"/>
                  </a:cxn>
                  <a:cxn ang="0">
                    <a:pos x="397" y="31"/>
                  </a:cxn>
                  <a:cxn ang="0">
                    <a:pos x="381" y="31"/>
                  </a:cxn>
                  <a:cxn ang="0">
                    <a:pos x="366" y="30"/>
                  </a:cxn>
                  <a:cxn ang="0">
                    <a:pos x="348" y="30"/>
                  </a:cxn>
                  <a:cxn ang="0">
                    <a:pos x="332" y="29"/>
                  </a:cxn>
                  <a:cxn ang="0">
                    <a:pos x="314" y="27"/>
                  </a:cxn>
                  <a:cxn ang="0">
                    <a:pos x="296" y="26"/>
                  </a:cxn>
                  <a:cxn ang="0">
                    <a:pos x="278" y="24"/>
                  </a:cxn>
                  <a:cxn ang="0">
                    <a:pos x="262" y="23"/>
                  </a:cxn>
                  <a:cxn ang="0">
                    <a:pos x="244" y="19"/>
                  </a:cxn>
                  <a:cxn ang="0">
                    <a:pos x="229" y="17"/>
                  </a:cxn>
                  <a:cxn ang="0">
                    <a:pos x="213" y="13"/>
                  </a:cxn>
                  <a:cxn ang="0">
                    <a:pos x="199" y="10"/>
                  </a:cxn>
                  <a:cxn ang="0">
                    <a:pos x="186" y="5"/>
                  </a:cxn>
                  <a:cxn ang="0">
                    <a:pos x="175" y="0"/>
                  </a:cxn>
                </a:cxnLst>
                <a:rect l="0" t="0" r="r" b="b"/>
                <a:pathLst>
                  <a:path w="636" h="155">
                    <a:moveTo>
                      <a:pt x="175" y="0"/>
                    </a:moveTo>
                    <a:lnTo>
                      <a:pt x="138" y="0"/>
                    </a:lnTo>
                    <a:lnTo>
                      <a:pt x="77" y="20"/>
                    </a:lnTo>
                    <a:lnTo>
                      <a:pt x="15" y="49"/>
                    </a:lnTo>
                    <a:lnTo>
                      <a:pt x="3" y="62"/>
                    </a:lnTo>
                    <a:lnTo>
                      <a:pt x="0" y="74"/>
                    </a:lnTo>
                    <a:lnTo>
                      <a:pt x="5" y="84"/>
                    </a:lnTo>
                    <a:lnTo>
                      <a:pt x="16" y="94"/>
                    </a:lnTo>
                    <a:lnTo>
                      <a:pt x="33" y="103"/>
                    </a:lnTo>
                    <a:lnTo>
                      <a:pt x="55" y="110"/>
                    </a:lnTo>
                    <a:lnTo>
                      <a:pt x="80" y="117"/>
                    </a:lnTo>
                    <a:lnTo>
                      <a:pt x="108" y="123"/>
                    </a:lnTo>
                    <a:lnTo>
                      <a:pt x="138" y="129"/>
                    </a:lnTo>
                    <a:lnTo>
                      <a:pt x="167" y="134"/>
                    </a:lnTo>
                    <a:lnTo>
                      <a:pt x="197" y="138"/>
                    </a:lnTo>
                    <a:lnTo>
                      <a:pt x="224" y="141"/>
                    </a:lnTo>
                    <a:lnTo>
                      <a:pt x="249" y="143"/>
                    </a:lnTo>
                    <a:lnTo>
                      <a:pt x="270" y="146"/>
                    </a:lnTo>
                    <a:lnTo>
                      <a:pt x="287" y="147"/>
                    </a:lnTo>
                    <a:lnTo>
                      <a:pt x="297" y="148"/>
                    </a:lnTo>
                    <a:lnTo>
                      <a:pt x="491" y="155"/>
                    </a:lnTo>
                    <a:lnTo>
                      <a:pt x="636" y="138"/>
                    </a:lnTo>
                    <a:lnTo>
                      <a:pt x="611" y="125"/>
                    </a:lnTo>
                    <a:lnTo>
                      <a:pt x="587" y="113"/>
                    </a:lnTo>
                    <a:lnTo>
                      <a:pt x="563" y="101"/>
                    </a:lnTo>
                    <a:lnTo>
                      <a:pt x="542" y="89"/>
                    </a:lnTo>
                    <a:lnTo>
                      <a:pt x="520" y="76"/>
                    </a:lnTo>
                    <a:lnTo>
                      <a:pt x="498" y="63"/>
                    </a:lnTo>
                    <a:lnTo>
                      <a:pt x="477" y="49"/>
                    </a:lnTo>
                    <a:lnTo>
                      <a:pt x="455" y="33"/>
                    </a:lnTo>
                    <a:lnTo>
                      <a:pt x="424" y="32"/>
                    </a:lnTo>
                    <a:lnTo>
                      <a:pt x="411" y="32"/>
                    </a:lnTo>
                    <a:lnTo>
                      <a:pt x="397" y="31"/>
                    </a:lnTo>
                    <a:lnTo>
                      <a:pt x="381" y="31"/>
                    </a:lnTo>
                    <a:lnTo>
                      <a:pt x="366" y="30"/>
                    </a:lnTo>
                    <a:lnTo>
                      <a:pt x="348" y="30"/>
                    </a:lnTo>
                    <a:lnTo>
                      <a:pt x="332" y="29"/>
                    </a:lnTo>
                    <a:lnTo>
                      <a:pt x="314" y="27"/>
                    </a:lnTo>
                    <a:lnTo>
                      <a:pt x="296" y="26"/>
                    </a:lnTo>
                    <a:lnTo>
                      <a:pt x="278" y="24"/>
                    </a:lnTo>
                    <a:lnTo>
                      <a:pt x="262" y="23"/>
                    </a:lnTo>
                    <a:lnTo>
                      <a:pt x="244" y="19"/>
                    </a:lnTo>
                    <a:lnTo>
                      <a:pt x="229" y="17"/>
                    </a:lnTo>
                    <a:lnTo>
                      <a:pt x="213" y="13"/>
                    </a:lnTo>
                    <a:lnTo>
                      <a:pt x="199" y="10"/>
                    </a:lnTo>
                    <a:lnTo>
                      <a:pt x="186" y="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78" name="Freeform 206"/>
              <p:cNvSpPr>
                <a:spLocks/>
              </p:cNvSpPr>
              <p:nvPr/>
            </p:nvSpPr>
            <p:spPr bwMode="auto">
              <a:xfrm>
                <a:off x="7138988" y="4175125"/>
                <a:ext cx="95250" cy="38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4"/>
                  </a:cxn>
                  <a:cxn ang="0">
                    <a:pos x="29" y="27"/>
                  </a:cxn>
                  <a:cxn ang="0">
                    <a:pos x="43" y="38"/>
                  </a:cxn>
                  <a:cxn ang="0">
                    <a:pos x="56" y="48"/>
                  </a:cxn>
                  <a:cxn ang="0">
                    <a:pos x="70" y="57"/>
                  </a:cxn>
                  <a:cxn ang="0">
                    <a:pos x="83" y="65"/>
                  </a:cxn>
                  <a:cxn ang="0">
                    <a:pos x="96" y="71"/>
                  </a:cxn>
                  <a:cxn ang="0">
                    <a:pos x="110" y="77"/>
                  </a:cxn>
                  <a:cxn ang="0">
                    <a:pos x="124" y="82"/>
                  </a:cxn>
                  <a:cxn ang="0">
                    <a:pos x="139" y="85"/>
                  </a:cxn>
                  <a:cxn ang="0">
                    <a:pos x="154" y="89"/>
                  </a:cxn>
                  <a:cxn ang="0">
                    <a:pos x="171" y="91"/>
                  </a:cxn>
                  <a:cxn ang="0">
                    <a:pos x="187" y="92"/>
                  </a:cxn>
                  <a:cxn ang="0">
                    <a:pos x="205" y="93"/>
                  </a:cxn>
                  <a:cxn ang="0">
                    <a:pos x="223" y="95"/>
                  </a:cxn>
                  <a:cxn ang="0">
                    <a:pos x="243" y="95"/>
                  </a:cxn>
                  <a:cxn ang="0">
                    <a:pos x="227" y="85"/>
                  </a:cxn>
                  <a:cxn ang="0">
                    <a:pos x="216" y="77"/>
                  </a:cxn>
                  <a:cxn ang="0">
                    <a:pos x="205" y="69"/>
                  </a:cxn>
                  <a:cxn ang="0">
                    <a:pos x="195" y="59"/>
                  </a:cxn>
                  <a:cxn ang="0">
                    <a:pos x="187" y="51"/>
                  </a:cxn>
                  <a:cxn ang="0">
                    <a:pos x="179" y="40"/>
                  </a:cxn>
                  <a:cxn ang="0">
                    <a:pos x="169" y="28"/>
                  </a:cxn>
                  <a:cxn ang="0">
                    <a:pos x="159" y="14"/>
                  </a:cxn>
                  <a:cxn ang="0">
                    <a:pos x="103" y="14"/>
                  </a:cxn>
                  <a:cxn ang="0">
                    <a:pos x="0" y="0"/>
                  </a:cxn>
                </a:cxnLst>
                <a:rect l="0" t="0" r="r" b="b"/>
                <a:pathLst>
                  <a:path w="243" h="95">
                    <a:moveTo>
                      <a:pt x="0" y="0"/>
                    </a:moveTo>
                    <a:lnTo>
                      <a:pt x="14" y="14"/>
                    </a:lnTo>
                    <a:lnTo>
                      <a:pt x="29" y="27"/>
                    </a:lnTo>
                    <a:lnTo>
                      <a:pt x="43" y="38"/>
                    </a:lnTo>
                    <a:lnTo>
                      <a:pt x="56" y="48"/>
                    </a:lnTo>
                    <a:lnTo>
                      <a:pt x="70" y="57"/>
                    </a:lnTo>
                    <a:lnTo>
                      <a:pt x="83" y="65"/>
                    </a:lnTo>
                    <a:lnTo>
                      <a:pt x="96" y="71"/>
                    </a:lnTo>
                    <a:lnTo>
                      <a:pt x="110" y="77"/>
                    </a:lnTo>
                    <a:lnTo>
                      <a:pt x="124" y="82"/>
                    </a:lnTo>
                    <a:lnTo>
                      <a:pt x="139" y="85"/>
                    </a:lnTo>
                    <a:lnTo>
                      <a:pt x="154" y="89"/>
                    </a:lnTo>
                    <a:lnTo>
                      <a:pt x="171" y="91"/>
                    </a:lnTo>
                    <a:lnTo>
                      <a:pt x="187" y="92"/>
                    </a:lnTo>
                    <a:lnTo>
                      <a:pt x="205" y="93"/>
                    </a:lnTo>
                    <a:lnTo>
                      <a:pt x="223" y="95"/>
                    </a:lnTo>
                    <a:lnTo>
                      <a:pt x="243" y="95"/>
                    </a:lnTo>
                    <a:lnTo>
                      <a:pt x="227" y="85"/>
                    </a:lnTo>
                    <a:lnTo>
                      <a:pt x="216" y="77"/>
                    </a:lnTo>
                    <a:lnTo>
                      <a:pt x="205" y="69"/>
                    </a:lnTo>
                    <a:lnTo>
                      <a:pt x="195" y="59"/>
                    </a:lnTo>
                    <a:lnTo>
                      <a:pt x="187" y="51"/>
                    </a:lnTo>
                    <a:lnTo>
                      <a:pt x="179" y="40"/>
                    </a:lnTo>
                    <a:lnTo>
                      <a:pt x="169" y="28"/>
                    </a:lnTo>
                    <a:lnTo>
                      <a:pt x="159" y="14"/>
                    </a:lnTo>
                    <a:lnTo>
                      <a:pt x="103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79" name="Freeform 207"/>
              <p:cNvSpPr>
                <a:spLocks/>
              </p:cNvSpPr>
              <p:nvPr/>
            </p:nvSpPr>
            <p:spPr bwMode="auto">
              <a:xfrm>
                <a:off x="7102475" y="4203700"/>
                <a:ext cx="204788" cy="65087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66" y="31"/>
                  </a:cxn>
                  <a:cxn ang="0">
                    <a:pos x="0" y="73"/>
                  </a:cxn>
                  <a:cxn ang="0">
                    <a:pos x="5" y="86"/>
                  </a:cxn>
                  <a:cxn ang="0">
                    <a:pos x="17" y="99"/>
                  </a:cxn>
                  <a:cxn ang="0">
                    <a:pos x="34" y="109"/>
                  </a:cxn>
                  <a:cxn ang="0">
                    <a:pos x="55" y="118"/>
                  </a:cxn>
                  <a:cxn ang="0">
                    <a:pos x="79" y="126"/>
                  </a:cxn>
                  <a:cxn ang="0">
                    <a:pos x="105" y="133"/>
                  </a:cxn>
                  <a:cxn ang="0">
                    <a:pos x="134" y="139"/>
                  </a:cxn>
                  <a:cxn ang="0">
                    <a:pos x="164" y="144"/>
                  </a:cxn>
                  <a:cxn ang="0">
                    <a:pos x="195" y="148"/>
                  </a:cxn>
                  <a:cxn ang="0">
                    <a:pos x="225" y="152"/>
                  </a:cxn>
                  <a:cxn ang="0">
                    <a:pos x="255" y="154"/>
                  </a:cxn>
                  <a:cxn ang="0">
                    <a:pos x="285" y="158"/>
                  </a:cxn>
                  <a:cxn ang="0">
                    <a:pos x="311" y="159"/>
                  </a:cxn>
                  <a:cxn ang="0">
                    <a:pos x="336" y="161"/>
                  </a:cxn>
                  <a:cxn ang="0">
                    <a:pos x="357" y="164"/>
                  </a:cxn>
                  <a:cxn ang="0">
                    <a:pos x="373" y="165"/>
                  </a:cxn>
                  <a:cxn ang="0">
                    <a:pos x="513" y="165"/>
                  </a:cxn>
                  <a:cxn ang="0">
                    <a:pos x="443" y="118"/>
                  </a:cxn>
                  <a:cxn ang="0">
                    <a:pos x="392" y="38"/>
                  </a:cxn>
                  <a:cxn ang="0">
                    <a:pos x="299" y="38"/>
                  </a:cxn>
                  <a:cxn ang="0">
                    <a:pos x="177" y="17"/>
                  </a:cxn>
                  <a:cxn ang="0">
                    <a:pos x="136" y="0"/>
                  </a:cxn>
                </a:cxnLst>
                <a:rect l="0" t="0" r="r" b="b"/>
                <a:pathLst>
                  <a:path w="513" h="165">
                    <a:moveTo>
                      <a:pt x="136" y="0"/>
                    </a:moveTo>
                    <a:lnTo>
                      <a:pt x="66" y="31"/>
                    </a:lnTo>
                    <a:lnTo>
                      <a:pt x="0" y="73"/>
                    </a:lnTo>
                    <a:lnTo>
                      <a:pt x="5" y="86"/>
                    </a:lnTo>
                    <a:lnTo>
                      <a:pt x="17" y="99"/>
                    </a:lnTo>
                    <a:lnTo>
                      <a:pt x="34" y="109"/>
                    </a:lnTo>
                    <a:lnTo>
                      <a:pt x="55" y="118"/>
                    </a:lnTo>
                    <a:lnTo>
                      <a:pt x="79" y="126"/>
                    </a:lnTo>
                    <a:lnTo>
                      <a:pt x="105" y="133"/>
                    </a:lnTo>
                    <a:lnTo>
                      <a:pt x="134" y="139"/>
                    </a:lnTo>
                    <a:lnTo>
                      <a:pt x="164" y="144"/>
                    </a:lnTo>
                    <a:lnTo>
                      <a:pt x="195" y="148"/>
                    </a:lnTo>
                    <a:lnTo>
                      <a:pt x="225" y="152"/>
                    </a:lnTo>
                    <a:lnTo>
                      <a:pt x="255" y="154"/>
                    </a:lnTo>
                    <a:lnTo>
                      <a:pt x="285" y="158"/>
                    </a:lnTo>
                    <a:lnTo>
                      <a:pt x="311" y="159"/>
                    </a:lnTo>
                    <a:lnTo>
                      <a:pt x="336" y="161"/>
                    </a:lnTo>
                    <a:lnTo>
                      <a:pt x="357" y="164"/>
                    </a:lnTo>
                    <a:lnTo>
                      <a:pt x="373" y="165"/>
                    </a:lnTo>
                    <a:lnTo>
                      <a:pt x="513" y="165"/>
                    </a:lnTo>
                    <a:lnTo>
                      <a:pt x="443" y="118"/>
                    </a:lnTo>
                    <a:lnTo>
                      <a:pt x="392" y="38"/>
                    </a:lnTo>
                    <a:lnTo>
                      <a:pt x="299" y="38"/>
                    </a:lnTo>
                    <a:lnTo>
                      <a:pt x="177" y="17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80" name="Freeform 208"/>
              <p:cNvSpPr>
                <a:spLocks/>
              </p:cNvSpPr>
              <p:nvPr/>
            </p:nvSpPr>
            <p:spPr bwMode="auto">
              <a:xfrm>
                <a:off x="6904038" y="3970338"/>
                <a:ext cx="63500" cy="12700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30"/>
                  </a:cxn>
                  <a:cxn ang="0">
                    <a:pos x="161" y="32"/>
                  </a:cxn>
                  <a:cxn ang="0">
                    <a:pos x="161" y="13"/>
                  </a:cxn>
                  <a:cxn ang="0">
                    <a:pos x="104" y="15"/>
                  </a:cxn>
                  <a:cxn ang="0">
                    <a:pos x="98" y="9"/>
                  </a:cxn>
                  <a:cxn ang="0">
                    <a:pos x="91" y="4"/>
                  </a:cxn>
                  <a:cxn ang="0">
                    <a:pos x="85" y="2"/>
                  </a:cxn>
                  <a:cxn ang="0">
                    <a:pos x="78" y="0"/>
                  </a:cxn>
                  <a:cxn ang="0">
                    <a:pos x="72" y="1"/>
                  </a:cxn>
                  <a:cxn ang="0">
                    <a:pos x="66" y="3"/>
                  </a:cxn>
                  <a:cxn ang="0">
                    <a:pos x="60" y="8"/>
                  </a:cxn>
                  <a:cxn ang="0">
                    <a:pos x="55" y="15"/>
                  </a:cxn>
                  <a:cxn ang="0">
                    <a:pos x="0" y="17"/>
                  </a:cxn>
                </a:cxnLst>
                <a:rect l="0" t="0" r="r" b="b"/>
                <a:pathLst>
                  <a:path w="161" h="32">
                    <a:moveTo>
                      <a:pt x="0" y="17"/>
                    </a:moveTo>
                    <a:lnTo>
                      <a:pt x="0" y="30"/>
                    </a:lnTo>
                    <a:lnTo>
                      <a:pt x="161" y="32"/>
                    </a:lnTo>
                    <a:lnTo>
                      <a:pt x="161" y="13"/>
                    </a:lnTo>
                    <a:lnTo>
                      <a:pt x="104" y="15"/>
                    </a:lnTo>
                    <a:lnTo>
                      <a:pt x="98" y="9"/>
                    </a:lnTo>
                    <a:lnTo>
                      <a:pt x="91" y="4"/>
                    </a:lnTo>
                    <a:lnTo>
                      <a:pt x="85" y="2"/>
                    </a:lnTo>
                    <a:lnTo>
                      <a:pt x="78" y="0"/>
                    </a:lnTo>
                    <a:lnTo>
                      <a:pt x="72" y="1"/>
                    </a:lnTo>
                    <a:lnTo>
                      <a:pt x="66" y="3"/>
                    </a:lnTo>
                    <a:lnTo>
                      <a:pt x="60" y="8"/>
                    </a:lnTo>
                    <a:lnTo>
                      <a:pt x="55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81" name="Freeform 209"/>
              <p:cNvSpPr>
                <a:spLocks/>
              </p:cNvSpPr>
              <p:nvPr/>
            </p:nvSpPr>
            <p:spPr bwMode="auto">
              <a:xfrm>
                <a:off x="6897688" y="4002088"/>
                <a:ext cx="73025" cy="179387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83" y="0"/>
                  </a:cxn>
                  <a:cxn ang="0">
                    <a:pos x="158" y="25"/>
                  </a:cxn>
                  <a:cxn ang="0">
                    <a:pos x="157" y="128"/>
                  </a:cxn>
                  <a:cxn ang="0">
                    <a:pos x="159" y="235"/>
                  </a:cxn>
                  <a:cxn ang="0">
                    <a:pos x="166" y="333"/>
                  </a:cxn>
                  <a:cxn ang="0">
                    <a:pos x="175" y="412"/>
                  </a:cxn>
                  <a:cxn ang="0">
                    <a:pos x="21" y="412"/>
                  </a:cxn>
                  <a:cxn ang="0">
                    <a:pos x="0" y="450"/>
                  </a:cxn>
                  <a:cxn ang="0">
                    <a:pos x="2" y="384"/>
                  </a:cxn>
                  <a:cxn ang="0">
                    <a:pos x="138" y="395"/>
                  </a:cxn>
                  <a:cxn ang="0">
                    <a:pos x="138" y="0"/>
                  </a:cxn>
                </a:cxnLst>
                <a:rect l="0" t="0" r="r" b="b"/>
                <a:pathLst>
                  <a:path w="183" h="450">
                    <a:moveTo>
                      <a:pt x="138" y="0"/>
                    </a:moveTo>
                    <a:lnTo>
                      <a:pt x="183" y="0"/>
                    </a:lnTo>
                    <a:lnTo>
                      <a:pt x="158" y="25"/>
                    </a:lnTo>
                    <a:lnTo>
                      <a:pt x="157" y="128"/>
                    </a:lnTo>
                    <a:lnTo>
                      <a:pt x="159" y="235"/>
                    </a:lnTo>
                    <a:lnTo>
                      <a:pt x="166" y="333"/>
                    </a:lnTo>
                    <a:lnTo>
                      <a:pt x="175" y="412"/>
                    </a:lnTo>
                    <a:lnTo>
                      <a:pt x="21" y="412"/>
                    </a:lnTo>
                    <a:lnTo>
                      <a:pt x="0" y="450"/>
                    </a:lnTo>
                    <a:lnTo>
                      <a:pt x="2" y="384"/>
                    </a:lnTo>
                    <a:lnTo>
                      <a:pt x="138" y="395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82" name="Freeform 210"/>
              <p:cNvSpPr>
                <a:spLocks/>
              </p:cNvSpPr>
              <p:nvPr/>
            </p:nvSpPr>
            <p:spPr bwMode="auto">
              <a:xfrm>
                <a:off x="6891338" y="3983038"/>
                <a:ext cx="85725" cy="204787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514"/>
                  </a:cxn>
                  <a:cxn ang="0">
                    <a:pos x="21" y="517"/>
                  </a:cxn>
                  <a:cxn ang="0">
                    <a:pos x="21" y="430"/>
                  </a:cxn>
                  <a:cxn ang="0">
                    <a:pos x="23" y="73"/>
                  </a:cxn>
                  <a:cxn ang="0">
                    <a:pos x="217" y="43"/>
                  </a:cxn>
                  <a:cxn ang="0">
                    <a:pos x="217" y="13"/>
                  </a:cxn>
                  <a:cxn ang="0">
                    <a:pos x="5" y="0"/>
                  </a:cxn>
                  <a:cxn ang="0">
                    <a:pos x="0" y="47"/>
                  </a:cxn>
                </a:cxnLst>
                <a:rect l="0" t="0" r="r" b="b"/>
                <a:pathLst>
                  <a:path w="217" h="517">
                    <a:moveTo>
                      <a:pt x="0" y="47"/>
                    </a:moveTo>
                    <a:lnTo>
                      <a:pt x="0" y="514"/>
                    </a:lnTo>
                    <a:lnTo>
                      <a:pt x="21" y="517"/>
                    </a:lnTo>
                    <a:lnTo>
                      <a:pt x="21" y="430"/>
                    </a:lnTo>
                    <a:lnTo>
                      <a:pt x="23" y="73"/>
                    </a:lnTo>
                    <a:lnTo>
                      <a:pt x="217" y="43"/>
                    </a:lnTo>
                    <a:lnTo>
                      <a:pt x="217" y="13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83" name="Freeform 211"/>
              <p:cNvSpPr>
                <a:spLocks/>
              </p:cNvSpPr>
              <p:nvPr/>
            </p:nvSpPr>
            <p:spPr bwMode="auto">
              <a:xfrm>
                <a:off x="6902450" y="4005263"/>
                <a:ext cx="74613" cy="171450"/>
              </a:xfrm>
              <a:custGeom>
                <a:avLst/>
                <a:gdLst/>
                <a:ahLst/>
                <a:cxnLst>
                  <a:cxn ang="0">
                    <a:pos x="145" y="8"/>
                  </a:cxn>
                  <a:cxn ang="0">
                    <a:pos x="143" y="105"/>
                  </a:cxn>
                  <a:cxn ang="0">
                    <a:pos x="140" y="204"/>
                  </a:cxn>
                  <a:cxn ang="0">
                    <a:pos x="140" y="304"/>
                  </a:cxn>
                  <a:cxn ang="0">
                    <a:pos x="142" y="401"/>
                  </a:cxn>
                  <a:cxn ang="0">
                    <a:pos x="112" y="403"/>
                  </a:cxn>
                  <a:cxn ang="0">
                    <a:pos x="15" y="394"/>
                  </a:cxn>
                  <a:cxn ang="0">
                    <a:pos x="0" y="419"/>
                  </a:cxn>
                  <a:cxn ang="0">
                    <a:pos x="162" y="431"/>
                  </a:cxn>
                  <a:cxn ang="0">
                    <a:pos x="159" y="367"/>
                  </a:cxn>
                  <a:cxn ang="0">
                    <a:pos x="157" y="306"/>
                  </a:cxn>
                  <a:cxn ang="0">
                    <a:pos x="156" y="249"/>
                  </a:cxn>
                  <a:cxn ang="0">
                    <a:pos x="156" y="195"/>
                  </a:cxn>
                  <a:cxn ang="0">
                    <a:pos x="158" y="144"/>
                  </a:cxn>
                  <a:cxn ang="0">
                    <a:pos x="164" y="94"/>
                  </a:cxn>
                  <a:cxn ang="0">
                    <a:pos x="173" y="47"/>
                  </a:cxn>
                  <a:cxn ang="0">
                    <a:pos x="187" y="0"/>
                  </a:cxn>
                  <a:cxn ang="0">
                    <a:pos x="145" y="8"/>
                  </a:cxn>
                </a:cxnLst>
                <a:rect l="0" t="0" r="r" b="b"/>
                <a:pathLst>
                  <a:path w="187" h="431">
                    <a:moveTo>
                      <a:pt x="145" y="8"/>
                    </a:moveTo>
                    <a:lnTo>
                      <a:pt x="143" y="105"/>
                    </a:lnTo>
                    <a:lnTo>
                      <a:pt x="140" y="204"/>
                    </a:lnTo>
                    <a:lnTo>
                      <a:pt x="140" y="304"/>
                    </a:lnTo>
                    <a:lnTo>
                      <a:pt x="142" y="401"/>
                    </a:lnTo>
                    <a:lnTo>
                      <a:pt x="112" y="403"/>
                    </a:lnTo>
                    <a:lnTo>
                      <a:pt x="15" y="394"/>
                    </a:lnTo>
                    <a:lnTo>
                      <a:pt x="0" y="419"/>
                    </a:lnTo>
                    <a:lnTo>
                      <a:pt x="162" y="431"/>
                    </a:lnTo>
                    <a:lnTo>
                      <a:pt x="159" y="367"/>
                    </a:lnTo>
                    <a:lnTo>
                      <a:pt x="157" y="306"/>
                    </a:lnTo>
                    <a:lnTo>
                      <a:pt x="156" y="249"/>
                    </a:lnTo>
                    <a:lnTo>
                      <a:pt x="156" y="195"/>
                    </a:lnTo>
                    <a:lnTo>
                      <a:pt x="158" y="144"/>
                    </a:lnTo>
                    <a:lnTo>
                      <a:pt x="164" y="94"/>
                    </a:lnTo>
                    <a:lnTo>
                      <a:pt x="173" y="47"/>
                    </a:lnTo>
                    <a:lnTo>
                      <a:pt x="187" y="0"/>
                    </a:lnTo>
                    <a:lnTo>
                      <a:pt x="145" y="8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84" name="Freeform 212"/>
              <p:cNvSpPr>
                <a:spLocks/>
              </p:cNvSpPr>
              <p:nvPr/>
            </p:nvSpPr>
            <p:spPr bwMode="auto">
              <a:xfrm>
                <a:off x="6919913" y="4017963"/>
                <a:ext cx="11113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1" y="3"/>
                  </a:cxn>
                  <a:cxn ang="0">
                    <a:pos x="26" y="7"/>
                  </a:cxn>
                  <a:cxn ang="0">
                    <a:pos x="30" y="14"/>
                  </a:cxn>
                  <a:cxn ang="0">
                    <a:pos x="31" y="24"/>
                  </a:cxn>
                  <a:cxn ang="0">
                    <a:pos x="30" y="33"/>
                  </a:cxn>
                  <a:cxn ang="0">
                    <a:pos x="26" y="40"/>
                  </a:cxn>
                  <a:cxn ang="0">
                    <a:pos x="21" y="45"/>
                  </a:cxn>
                  <a:cxn ang="0">
                    <a:pos x="15" y="48"/>
                  </a:cxn>
                  <a:cxn ang="0">
                    <a:pos x="9" y="45"/>
                  </a:cxn>
                  <a:cxn ang="0">
                    <a:pos x="5" y="40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5" y="7"/>
                  </a:cxn>
                  <a:cxn ang="0">
                    <a:pos x="9" y="3"/>
                  </a:cxn>
                  <a:cxn ang="0">
                    <a:pos x="15" y="0"/>
                  </a:cxn>
                </a:cxnLst>
                <a:rect l="0" t="0" r="r" b="b"/>
                <a:pathLst>
                  <a:path w="31" h="48">
                    <a:moveTo>
                      <a:pt x="15" y="0"/>
                    </a:moveTo>
                    <a:lnTo>
                      <a:pt x="21" y="3"/>
                    </a:lnTo>
                    <a:lnTo>
                      <a:pt x="26" y="7"/>
                    </a:lnTo>
                    <a:lnTo>
                      <a:pt x="30" y="14"/>
                    </a:lnTo>
                    <a:lnTo>
                      <a:pt x="31" y="24"/>
                    </a:lnTo>
                    <a:lnTo>
                      <a:pt x="30" y="33"/>
                    </a:lnTo>
                    <a:lnTo>
                      <a:pt x="26" y="40"/>
                    </a:lnTo>
                    <a:lnTo>
                      <a:pt x="21" y="45"/>
                    </a:lnTo>
                    <a:lnTo>
                      <a:pt x="15" y="48"/>
                    </a:lnTo>
                    <a:lnTo>
                      <a:pt x="9" y="45"/>
                    </a:lnTo>
                    <a:lnTo>
                      <a:pt x="5" y="40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85" name="Freeform 213"/>
              <p:cNvSpPr>
                <a:spLocks/>
              </p:cNvSpPr>
              <p:nvPr/>
            </p:nvSpPr>
            <p:spPr bwMode="auto">
              <a:xfrm>
                <a:off x="6919913" y="4057650"/>
                <a:ext cx="11113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1" y="2"/>
                  </a:cxn>
                  <a:cxn ang="0">
                    <a:pos x="26" y="7"/>
                  </a:cxn>
                  <a:cxn ang="0">
                    <a:pos x="30" y="14"/>
                  </a:cxn>
                  <a:cxn ang="0">
                    <a:pos x="31" y="23"/>
                  </a:cxn>
                  <a:cxn ang="0">
                    <a:pos x="30" y="33"/>
                  </a:cxn>
                  <a:cxn ang="0">
                    <a:pos x="26" y="40"/>
                  </a:cxn>
                  <a:cxn ang="0">
                    <a:pos x="21" y="45"/>
                  </a:cxn>
                  <a:cxn ang="0">
                    <a:pos x="15" y="47"/>
                  </a:cxn>
                  <a:cxn ang="0">
                    <a:pos x="9" y="45"/>
                  </a:cxn>
                  <a:cxn ang="0">
                    <a:pos x="5" y="40"/>
                  </a:cxn>
                  <a:cxn ang="0">
                    <a:pos x="1" y="33"/>
                  </a:cxn>
                  <a:cxn ang="0">
                    <a:pos x="0" y="23"/>
                  </a:cxn>
                  <a:cxn ang="0">
                    <a:pos x="1" y="14"/>
                  </a:cxn>
                  <a:cxn ang="0">
                    <a:pos x="5" y="7"/>
                  </a:cxn>
                  <a:cxn ang="0">
                    <a:pos x="9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47">
                    <a:moveTo>
                      <a:pt x="15" y="0"/>
                    </a:moveTo>
                    <a:lnTo>
                      <a:pt x="21" y="2"/>
                    </a:lnTo>
                    <a:lnTo>
                      <a:pt x="26" y="7"/>
                    </a:lnTo>
                    <a:lnTo>
                      <a:pt x="30" y="14"/>
                    </a:lnTo>
                    <a:lnTo>
                      <a:pt x="31" y="23"/>
                    </a:lnTo>
                    <a:lnTo>
                      <a:pt x="30" y="33"/>
                    </a:lnTo>
                    <a:lnTo>
                      <a:pt x="26" y="40"/>
                    </a:lnTo>
                    <a:lnTo>
                      <a:pt x="21" y="45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5" y="40"/>
                    </a:lnTo>
                    <a:lnTo>
                      <a:pt x="1" y="33"/>
                    </a:lnTo>
                    <a:lnTo>
                      <a:pt x="0" y="23"/>
                    </a:lnTo>
                    <a:lnTo>
                      <a:pt x="1" y="14"/>
                    </a:lnTo>
                    <a:lnTo>
                      <a:pt x="5" y="7"/>
                    </a:lnTo>
                    <a:lnTo>
                      <a:pt x="9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86" name="Freeform 214"/>
              <p:cNvSpPr>
                <a:spLocks/>
              </p:cNvSpPr>
              <p:nvPr/>
            </p:nvSpPr>
            <p:spPr bwMode="auto">
              <a:xfrm>
                <a:off x="6916738" y="4016375"/>
                <a:ext cx="12700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2" y="2"/>
                  </a:cxn>
                  <a:cxn ang="0">
                    <a:pos x="27" y="7"/>
                  </a:cxn>
                  <a:cxn ang="0">
                    <a:pos x="30" y="14"/>
                  </a:cxn>
                  <a:cxn ang="0">
                    <a:pos x="32" y="23"/>
                  </a:cxn>
                  <a:cxn ang="0">
                    <a:pos x="30" y="33"/>
                  </a:cxn>
                  <a:cxn ang="0">
                    <a:pos x="27" y="40"/>
                  </a:cxn>
                  <a:cxn ang="0">
                    <a:pos x="22" y="45"/>
                  </a:cxn>
                  <a:cxn ang="0">
                    <a:pos x="15" y="47"/>
                  </a:cxn>
                  <a:cxn ang="0">
                    <a:pos x="9" y="45"/>
                  </a:cxn>
                  <a:cxn ang="0">
                    <a:pos x="4" y="40"/>
                  </a:cxn>
                  <a:cxn ang="0">
                    <a:pos x="1" y="33"/>
                  </a:cxn>
                  <a:cxn ang="0">
                    <a:pos x="0" y="23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5" y="0"/>
                  </a:cxn>
                </a:cxnLst>
                <a:rect l="0" t="0" r="r" b="b"/>
                <a:pathLst>
                  <a:path w="32" h="47">
                    <a:moveTo>
                      <a:pt x="15" y="0"/>
                    </a:moveTo>
                    <a:lnTo>
                      <a:pt x="22" y="2"/>
                    </a:lnTo>
                    <a:lnTo>
                      <a:pt x="27" y="7"/>
                    </a:lnTo>
                    <a:lnTo>
                      <a:pt x="30" y="14"/>
                    </a:lnTo>
                    <a:lnTo>
                      <a:pt x="32" y="23"/>
                    </a:lnTo>
                    <a:lnTo>
                      <a:pt x="30" y="33"/>
                    </a:lnTo>
                    <a:lnTo>
                      <a:pt x="27" y="40"/>
                    </a:lnTo>
                    <a:lnTo>
                      <a:pt x="22" y="45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4" y="40"/>
                    </a:lnTo>
                    <a:lnTo>
                      <a:pt x="1" y="33"/>
                    </a:lnTo>
                    <a:lnTo>
                      <a:pt x="0" y="23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87" name="Freeform 215"/>
              <p:cNvSpPr>
                <a:spLocks/>
              </p:cNvSpPr>
              <p:nvPr/>
            </p:nvSpPr>
            <p:spPr bwMode="auto">
              <a:xfrm>
                <a:off x="6916738" y="4056063"/>
                <a:ext cx="12700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2" y="3"/>
                  </a:cxn>
                  <a:cxn ang="0">
                    <a:pos x="27" y="8"/>
                  </a:cxn>
                  <a:cxn ang="0">
                    <a:pos x="30" y="15"/>
                  </a:cxn>
                  <a:cxn ang="0">
                    <a:pos x="32" y="24"/>
                  </a:cxn>
                  <a:cxn ang="0">
                    <a:pos x="30" y="34"/>
                  </a:cxn>
                  <a:cxn ang="0">
                    <a:pos x="27" y="41"/>
                  </a:cxn>
                  <a:cxn ang="0">
                    <a:pos x="22" y="45"/>
                  </a:cxn>
                  <a:cxn ang="0">
                    <a:pos x="15" y="48"/>
                  </a:cxn>
                  <a:cxn ang="0">
                    <a:pos x="9" y="45"/>
                  </a:cxn>
                  <a:cxn ang="0">
                    <a:pos x="4" y="41"/>
                  </a:cxn>
                  <a:cxn ang="0">
                    <a:pos x="1" y="34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4" y="8"/>
                  </a:cxn>
                  <a:cxn ang="0">
                    <a:pos x="9" y="3"/>
                  </a:cxn>
                  <a:cxn ang="0">
                    <a:pos x="15" y="0"/>
                  </a:cxn>
                </a:cxnLst>
                <a:rect l="0" t="0" r="r" b="b"/>
                <a:pathLst>
                  <a:path w="32" h="48">
                    <a:moveTo>
                      <a:pt x="15" y="0"/>
                    </a:moveTo>
                    <a:lnTo>
                      <a:pt x="22" y="3"/>
                    </a:lnTo>
                    <a:lnTo>
                      <a:pt x="27" y="8"/>
                    </a:lnTo>
                    <a:lnTo>
                      <a:pt x="30" y="15"/>
                    </a:lnTo>
                    <a:lnTo>
                      <a:pt x="32" y="24"/>
                    </a:lnTo>
                    <a:lnTo>
                      <a:pt x="30" y="34"/>
                    </a:lnTo>
                    <a:lnTo>
                      <a:pt x="27" y="41"/>
                    </a:lnTo>
                    <a:lnTo>
                      <a:pt x="22" y="45"/>
                    </a:lnTo>
                    <a:lnTo>
                      <a:pt x="15" y="48"/>
                    </a:lnTo>
                    <a:lnTo>
                      <a:pt x="9" y="45"/>
                    </a:lnTo>
                    <a:lnTo>
                      <a:pt x="4" y="41"/>
                    </a:lnTo>
                    <a:lnTo>
                      <a:pt x="1" y="34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4" y="8"/>
                    </a:lnTo>
                    <a:lnTo>
                      <a:pt x="9" y="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DBC9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88" name="Freeform 216"/>
              <p:cNvSpPr>
                <a:spLocks/>
              </p:cNvSpPr>
              <p:nvPr/>
            </p:nvSpPr>
            <p:spPr bwMode="auto">
              <a:xfrm>
                <a:off x="6902450" y="3848100"/>
                <a:ext cx="14288" cy="476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3" y="0"/>
                  </a:cxn>
                  <a:cxn ang="0">
                    <a:pos x="29" y="0"/>
                  </a:cxn>
                  <a:cxn ang="0">
                    <a:pos x="33" y="2"/>
                  </a:cxn>
                  <a:cxn ang="0">
                    <a:pos x="34" y="5"/>
                  </a:cxn>
                  <a:cxn ang="0">
                    <a:pos x="33" y="7"/>
                  </a:cxn>
                  <a:cxn ang="0">
                    <a:pos x="29" y="9"/>
                  </a:cxn>
                  <a:cxn ang="0">
                    <a:pos x="24" y="12"/>
                  </a:cxn>
                  <a:cxn ang="0">
                    <a:pos x="17" y="13"/>
                  </a:cxn>
                  <a:cxn ang="0">
                    <a:pos x="10" y="13"/>
                  </a:cxn>
                  <a:cxn ang="0">
                    <a:pos x="6" y="12"/>
                  </a:cxn>
                  <a:cxn ang="0">
                    <a:pos x="1" y="10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6" y="0"/>
                  </a:cxn>
                </a:cxnLst>
                <a:rect l="0" t="0" r="r" b="b"/>
                <a:pathLst>
                  <a:path w="34" h="13">
                    <a:moveTo>
                      <a:pt x="16" y="0"/>
                    </a:moveTo>
                    <a:lnTo>
                      <a:pt x="23" y="0"/>
                    </a:lnTo>
                    <a:lnTo>
                      <a:pt x="29" y="0"/>
                    </a:lnTo>
                    <a:lnTo>
                      <a:pt x="33" y="2"/>
                    </a:lnTo>
                    <a:lnTo>
                      <a:pt x="34" y="5"/>
                    </a:lnTo>
                    <a:lnTo>
                      <a:pt x="33" y="7"/>
                    </a:lnTo>
                    <a:lnTo>
                      <a:pt x="29" y="9"/>
                    </a:lnTo>
                    <a:lnTo>
                      <a:pt x="24" y="12"/>
                    </a:lnTo>
                    <a:lnTo>
                      <a:pt x="17" y="13"/>
                    </a:lnTo>
                    <a:lnTo>
                      <a:pt x="10" y="13"/>
                    </a:lnTo>
                    <a:lnTo>
                      <a:pt x="6" y="12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89" name="Freeform 217"/>
              <p:cNvSpPr>
                <a:spLocks/>
              </p:cNvSpPr>
              <p:nvPr/>
            </p:nvSpPr>
            <p:spPr bwMode="auto">
              <a:xfrm>
                <a:off x="6929438" y="3844925"/>
                <a:ext cx="12700" cy="476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3" y="0"/>
                  </a:cxn>
                  <a:cxn ang="0">
                    <a:pos x="29" y="0"/>
                  </a:cxn>
                  <a:cxn ang="0">
                    <a:pos x="33" y="2"/>
                  </a:cxn>
                  <a:cxn ang="0">
                    <a:pos x="34" y="4"/>
                  </a:cxn>
                  <a:cxn ang="0">
                    <a:pos x="33" y="7"/>
                  </a:cxn>
                  <a:cxn ang="0">
                    <a:pos x="29" y="9"/>
                  </a:cxn>
                  <a:cxn ang="0">
                    <a:pos x="25" y="11"/>
                  </a:cxn>
                  <a:cxn ang="0">
                    <a:pos x="17" y="13"/>
                  </a:cxn>
                  <a:cxn ang="0">
                    <a:pos x="10" y="13"/>
                  </a:cxn>
                  <a:cxn ang="0">
                    <a:pos x="6" y="11"/>
                  </a:cxn>
                  <a:cxn ang="0">
                    <a:pos x="1" y="10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6" y="0"/>
                  </a:cxn>
                </a:cxnLst>
                <a:rect l="0" t="0" r="r" b="b"/>
                <a:pathLst>
                  <a:path w="34" h="13">
                    <a:moveTo>
                      <a:pt x="16" y="0"/>
                    </a:moveTo>
                    <a:lnTo>
                      <a:pt x="23" y="0"/>
                    </a:lnTo>
                    <a:lnTo>
                      <a:pt x="29" y="0"/>
                    </a:lnTo>
                    <a:lnTo>
                      <a:pt x="33" y="2"/>
                    </a:lnTo>
                    <a:lnTo>
                      <a:pt x="34" y="4"/>
                    </a:lnTo>
                    <a:lnTo>
                      <a:pt x="33" y="7"/>
                    </a:lnTo>
                    <a:lnTo>
                      <a:pt x="29" y="9"/>
                    </a:lnTo>
                    <a:lnTo>
                      <a:pt x="25" y="11"/>
                    </a:lnTo>
                    <a:lnTo>
                      <a:pt x="17" y="13"/>
                    </a:lnTo>
                    <a:lnTo>
                      <a:pt x="10" y="13"/>
                    </a:lnTo>
                    <a:lnTo>
                      <a:pt x="6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90" name="Freeform 218"/>
              <p:cNvSpPr>
                <a:spLocks/>
              </p:cNvSpPr>
              <p:nvPr/>
            </p:nvSpPr>
            <p:spPr bwMode="auto">
              <a:xfrm>
                <a:off x="6954838" y="3844925"/>
                <a:ext cx="14288" cy="476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33" y="3"/>
                  </a:cxn>
                  <a:cxn ang="0">
                    <a:pos x="34" y="5"/>
                  </a:cxn>
                  <a:cxn ang="0">
                    <a:pos x="33" y="7"/>
                  </a:cxn>
                  <a:cxn ang="0">
                    <a:pos x="29" y="10"/>
                  </a:cxn>
                  <a:cxn ang="0">
                    <a:pos x="25" y="12"/>
                  </a:cxn>
                  <a:cxn ang="0">
                    <a:pos x="18" y="13"/>
                  </a:cxn>
                  <a:cxn ang="0">
                    <a:pos x="11" y="13"/>
                  </a:cxn>
                  <a:cxn ang="0">
                    <a:pos x="6" y="12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5" y="4"/>
                  </a:cxn>
                  <a:cxn ang="0">
                    <a:pos x="9" y="1"/>
                  </a:cxn>
                  <a:cxn ang="0">
                    <a:pos x="16" y="0"/>
                  </a:cxn>
                </a:cxnLst>
                <a:rect l="0" t="0" r="r" b="b"/>
                <a:pathLst>
                  <a:path w="34" h="13">
                    <a:moveTo>
                      <a:pt x="16" y="0"/>
                    </a:moveTo>
                    <a:lnTo>
                      <a:pt x="24" y="0"/>
                    </a:lnTo>
                    <a:lnTo>
                      <a:pt x="29" y="0"/>
                    </a:lnTo>
                    <a:lnTo>
                      <a:pt x="33" y="3"/>
                    </a:lnTo>
                    <a:lnTo>
                      <a:pt x="34" y="5"/>
                    </a:lnTo>
                    <a:lnTo>
                      <a:pt x="33" y="7"/>
                    </a:lnTo>
                    <a:lnTo>
                      <a:pt x="29" y="10"/>
                    </a:lnTo>
                    <a:lnTo>
                      <a:pt x="25" y="12"/>
                    </a:lnTo>
                    <a:lnTo>
                      <a:pt x="18" y="13"/>
                    </a:lnTo>
                    <a:lnTo>
                      <a:pt x="11" y="13"/>
                    </a:lnTo>
                    <a:lnTo>
                      <a:pt x="6" y="12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5" y="4"/>
                    </a:lnTo>
                    <a:lnTo>
                      <a:pt x="9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B66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91" name="Freeform 219"/>
              <p:cNvSpPr>
                <a:spLocks/>
              </p:cNvSpPr>
              <p:nvPr/>
            </p:nvSpPr>
            <p:spPr bwMode="auto">
              <a:xfrm>
                <a:off x="6905625" y="3849688"/>
                <a:ext cx="9525" cy="31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6" y="0"/>
                  </a:cxn>
                  <a:cxn ang="0">
                    <a:pos x="20" y="0"/>
                  </a:cxn>
                  <a:cxn ang="0">
                    <a:pos x="22" y="3"/>
                  </a:cxn>
                  <a:cxn ang="0">
                    <a:pos x="23" y="4"/>
                  </a:cxn>
                  <a:cxn ang="0">
                    <a:pos x="23" y="5"/>
                  </a:cxn>
                  <a:cxn ang="0">
                    <a:pos x="21" y="7"/>
                  </a:cxn>
                  <a:cxn ang="0">
                    <a:pos x="16" y="8"/>
                  </a:cxn>
                  <a:cxn ang="0">
                    <a:pos x="11" y="10"/>
                  </a:cxn>
                  <a:cxn ang="0">
                    <a:pos x="7" y="10"/>
                  </a:cxn>
                  <a:cxn ang="0">
                    <a:pos x="3" y="8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3"/>
                  </a:cxn>
                  <a:cxn ang="0">
                    <a:pos x="7" y="0"/>
                  </a:cxn>
                  <a:cxn ang="0">
                    <a:pos x="11" y="0"/>
                  </a:cxn>
                </a:cxnLst>
                <a:rect l="0" t="0" r="r" b="b"/>
                <a:pathLst>
                  <a:path w="23" h="10">
                    <a:moveTo>
                      <a:pt x="11" y="0"/>
                    </a:moveTo>
                    <a:lnTo>
                      <a:pt x="16" y="0"/>
                    </a:lnTo>
                    <a:lnTo>
                      <a:pt x="20" y="0"/>
                    </a:lnTo>
                    <a:lnTo>
                      <a:pt x="22" y="3"/>
                    </a:lnTo>
                    <a:lnTo>
                      <a:pt x="23" y="4"/>
                    </a:lnTo>
                    <a:lnTo>
                      <a:pt x="23" y="5"/>
                    </a:lnTo>
                    <a:lnTo>
                      <a:pt x="21" y="7"/>
                    </a:lnTo>
                    <a:lnTo>
                      <a:pt x="16" y="8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3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3F4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92" name="Freeform 220"/>
              <p:cNvSpPr>
                <a:spLocks/>
              </p:cNvSpPr>
              <p:nvPr/>
            </p:nvSpPr>
            <p:spPr bwMode="auto">
              <a:xfrm>
                <a:off x="6931025" y="3844925"/>
                <a:ext cx="9525" cy="476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7" y="0"/>
                  </a:cxn>
                  <a:cxn ang="0">
                    <a:pos x="22" y="1"/>
                  </a:cxn>
                  <a:cxn ang="0">
                    <a:pos x="24" y="2"/>
                  </a:cxn>
                  <a:cxn ang="0">
                    <a:pos x="25" y="3"/>
                  </a:cxn>
                  <a:cxn ang="0">
                    <a:pos x="24" y="6"/>
                  </a:cxn>
                  <a:cxn ang="0">
                    <a:pos x="22" y="8"/>
                  </a:cxn>
                  <a:cxn ang="0">
                    <a:pos x="18" y="9"/>
                  </a:cxn>
                  <a:cxn ang="0">
                    <a:pos x="13" y="9"/>
                  </a:cxn>
                  <a:cxn ang="0">
                    <a:pos x="9" y="9"/>
                  </a:cxn>
                  <a:cxn ang="0">
                    <a:pos x="4" y="9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7" y="1"/>
                  </a:cxn>
                  <a:cxn ang="0">
                    <a:pos x="12" y="0"/>
                  </a:cxn>
                </a:cxnLst>
                <a:rect l="0" t="0" r="r" b="b"/>
                <a:pathLst>
                  <a:path w="25" h="9">
                    <a:moveTo>
                      <a:pt x="12" y="0"/>
                    </a:moveTo>
                    <a:lnTo>
                      <a:pt x="17" y="0"/>
                    </a:lnTo>
                    <a:lnTo>
                      <a:pt x="22" y="1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24" y="6"/>
                    </a:lnTo>
                    <a:lnTo>
                      <a:pt x="22" y="8"/>
                    </a:lnTo>
                    <a:lnTo>
                      <a:pt x="18" y="9"/>
                    </a:lnTo>
                    <a:lnTo>
                      <a:pt x="13" y="9"/>
                    </a:lnTo>
                    <a:lnTo>
                      <a:pt x="9" y="9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7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3A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93" name="Freeform 221"/>
              <p:cNvSpPr>
                <a:spLocks/>
              </p:cNvSpPr>
              <p:nvPr/>
            </p:nvSpPr>
            <p:spPr bwMode="auto">
              <a:xfrm>
                <a:off x="6958013" y="3844925"/>
                <a:ext cx="9525" cy="31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0"/>
                  </a:cxn>
                  <a:cxn ang="0">
                    <a:pos x="20" y="0"/>
                  </a:cxn>
                  <a:cxn ang="0">
                    <a:pos x="23" y="1"/>
                  </a:cxn>
                  <a:cxn ang="0">
                    <a:pos x="25" y="3"/>
                  </a:cxn>
                  <a:cxn ang="0">
                    <a:pos x="23" y="4"/>
                  </a:cxn>
                  <a:cxn ang="0">
                    <a:pos x="21" y="7"/>
                  </a:cxn>
                  <a:cxn ang="0">
                    <a:pos x="18" y="8"/>
                  </a:cxn>
                  <a:cxn ang="0">
                    <a:pos x="13" y="8"/>
                  </a:cxn>
                  <a:cxn ang="0">
                    <a:pos x="8" y="8"/>
                  </a:cxn>
                  <a:cxn ang="0">
                    <a:pos x="3" y="8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2" y="0"/>
                  </a:cxn>
                </a:cxnLst>
                <a:rect l="0" t="0" r="r" b="b"/>
                <a:pathLst>
                  <a:path w="25" h="8">
                    <a:moveTo>
                      <a:pt x="12" y="0"/>
                    </a:moveTo>
                    <a:lnTo>
                      <a:pt x="16" y="0"/>
                    </a:lnTo>
                    <a:lnTo>
                      <a:pt x="20" y="0"/>
                    </a:lnTo>
                    <a:lnTo>
                      <a:pt x="23" y="1"/>
                    </a:lnTo>
                    <a:lnTo>
                      <a:pt x="25" y="3"/>
                    </a:lnTo>
                    <a:lnTo>
                      <a:pt x="23" y="4"/>
                    </a:lnTo>
                    <a:lnTo>
                      <a:pt x="21" y="7"/>
                    </a:lnTo>
                    <a:lnTo>
                      <a:pt x="18" y="8"/>
                    </a:lnTo>
                    <a:lnTo>
                      <a:pt x="13" y="8"/>
                    </a:lnTo>
                    <a:lnTo>
                      <a:pt x="8" y="8"/>
                    </a:lnTo>
                    <a:lnTo>
                      <a:pt x="3" y="8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D6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94" name="Freeform 222"/>
              <p:cNvSpPr>
                <a:spLocks/>
              </p:cNvSpPr>
              <p:nvPr/>
            </p:nvSpPr>
            <p:spPr bwMode="auto">
              <a:xfrm>
                <a:off x="6907213" y="4200525"/>
                <a:ext cx="79375" cy="26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" y="19"/>
                  </a:cxn>
                  <a:cxn ang="0">
                    <a:pos x="199" y="67"/>
                  </a:cxn>
                  <a:cxn ang="0">
                    <a:pos x="0" y="39"/>
                  </a:cxn>
                  <a:cxn ang="0">
                    <a:pos x="0" y="0"/>
                  </a:cxn>
                </a:cxnLst>
                <a:rect l="0" t="0" r="r" b="b"/>
                <a:pathLst>
                  <a:path w="199" h="67">
                    <a:moveTo>
                      <a:pt x="0" y="0"/>
                    </a:moveTo>
                    <a:lnTo>
                      <a:pt x="199" y="19"/>
                    </a:lnTo>
                    <a:lnTo>
                      <a:pt x="199" y="67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95" name="Freeform 223"/>
              <p:cNvSpPr>
                <a:spLocks/>
              </p:cNvSpPr>
              <p:nvPr/>
            </p:nvSpPr>
            <p:spPr bwMode="auto">
              <a:xfrm>
                <a:off x="7289800" y="3762375"/>
                <a:ext cx="26988" cy="314325"/>
              </a:xfrm>
              <a:custGeom>
                <a:avLst/>
                <a:gdLst/>
                <a:ahLst/>
                <a:cxnLst>
                  <a:cxn ang="0">
                    <a:pos x="0" y="786"/>
                  </a:cxn>
                  <a:cxn ang="0">
                    <a:pos x="68" y="792"/>
                  </a:cxn>
                  <a:cxn ang="0">
                    <a:pos x="16" y="771"/>
                  </a:cxn>
                  <a:cxn ang="0">
                    <a:pos x="17" y="579"/>
                  </a:cxn>
                  <a:cxn ang="0">
                    <a:pos x="22" y="385"/>
                  </a:cxn>
                  <a:cxn ang="0">
                    <a:pos x="28" y="191"/>
                  </a:cxn>
                  <a:cxn ang="0">
                    <a:pos x="37" y="0"/>
                  </a:cxn>
                  <a:cxn ang="0">
                    <a:pos x="10" y="21"/>
                  </a:cxn>
                  <a:cxn ang="0">
                    <a:pos x="9" y="212"/>
                  </a:cxn>
                  <a:cxn ang="0">
                    <a:pos x="5" y="404"/>
                  </a:cxn>
                  <a:cxn ang="0">
                    <a:pos x="0" y="596"/>
                  </a:cxn>
                  <a:cxn ang="0">
                    <a:pos x="0" y="786"/>
                  </a:cxn>
                </a:cxnLst>
                <a:rect l="0" t="0" r="r" b="b"/>
                <a:pathLst>
                  <a:path w="68" h="792">
                    <a:moveTo>
                      <a:pt x="0" y="786"/>
                    </a:moveTo>
                    <a:lnTo>
                      <a:pt x="68" y="792"/>
                    </a:lnTo>
                    <a:lnTo>
                      <a:pt x="16" y="771"/>
                    </a:lnTo>
                    <a:lnTo>
                      <a:pt x="17" y="579"/>
                    </a:lnTo>
                    <a:lnTo>
                      <a:pt x="22" y="385"/>
                    </a:lnTo>
                    <a:lnTo>
                      <a:pt x="28" y="191"/>
                    </a:lnTo>
                    <a:lnTo>
                      <a:pt x="37" y="0"/>
                    </a:lnTo>
                    <a:lnTo>
                      <a:pt x="10" y="21"/>
                    </a:lnTo>
                    <a:lnTo>
                      <a:pt x="9" y="212"/>
                    </a:lnTo>
                    <a:lnTo>
                      <a:pt x="5" y="404"/>
                    </a:lnTo>
                    <a:lnTo>
                      <a:pt x="0" y="596"/>
                    </a:lnTo>
                    <a:lnTo>
                      <a:pt x="0" y="786"/>
                    </a:lnTo>
                    <a:close/>
                  </a:path>
                </a:pathLst>
              </a:custGeom>
              <a:solidFill>
                <a:srgbClr val="E0D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96" name="Freeform 224"/>
              <p:cNvSpPr>
                <a:spLocks/>
              </p:cNvSpPr>
              <p:nvPr/>
            </p:nvSpPr>
            <p:spPr bwMode="auto">
              <a:xfrm>
                <a:off x="7339013" y="4089400"/>
                <a:ext cx="130175" cy="203200"/>
              </a:xfrm>
              <a:custGeom>
                <a:avLst/>
                <a:gdLst/>
                <a:ahLst/>
                <a:cxnLst>
                  <a:cxn ang="0">
                    <a:pos x="41" y="5"/>
                  </a:cxn>
                  <a:cxn ang="0">
                    <a:pos x="161" y="0"/>
                  </a:cxn>
                  <a:cxn ang="0">
                    <a:pos x="286" y="13"/>
                  </a:cxn>
                  <a:cxn ang="0">
                    <a:pos x="300" y="75"/>
                  </a:cxn>
                  <a:cxn ang="0">
                    <a:pos x="311" y="133"/>
                  </a:cxn>
                  <a:cxn ang="0">
                    <a:pos x="318" y="188"/>
                  </a:cxn>
                  <a:cxn ang="0">
                    <a:pos x="323" y="241"/>
                  </a:cxn>
                  <a:cxn ang="0">
                    <a:pos x="325" y="296"/>
                  </a:cxn>
                  <a:cxn ang="0">
                    <a:pos x="327" y="350"/>
                  </a:cxn>
                  <a:cxn ang="0">
                    <a:pos x="327" y="408"/>
                  </a:cxn>
                  <a:cxn ang="0">
                    <a:pos x="327" y="471"/>
                  </a:cxn>
                  <a:cxn ang="0">
                    <a:pos x="189" y="510"/>
                  </a:cxn>
                  <a:cxn ang="0">
                    <a:pos x="0" y="479"/>
                  </a:cxn>
                  <a:cxn ang="0">
                    <a:pos x="0" y="342"/>
                  </a:cxn>
                  <a:cxn ang="0">
                    <a:pos x="17" y="114"/>
                  </a:cxn>
                  <a:cxn ang="0">
                    <a:pos x="41" y="5"/>
                  </a:cxn>
                </a:cxnLst>
                <a:rect l="0" t="0" r="r" b="b"/>
                <a:pathLst>
                  <a:path w="327" h="510">
                    <a:moveTo>
                      <a:pt x="41" y="5"/>
                    </a:moveTo>
                    <a:lnTo>
                      <a:pt x="161" y="0"/>
                    </a:lnTo>
                    <a:lnTo>
                      <a:pt x="286" y="13"/>
                    </a:lnTo>
                    <a:lnTo>
                      <a:pt x="300" y="75"/>
                    </a:lnTo>
                    <a:lnTo>
                      <a:pt x="311" y="133"/>
                    </a:lnTo>
                    <a:lnTo>
                      <a:pt x="318" y="188"/>
                    </a:lnTo>
                    <a:lnTo>
                      <a:pt x="323" y="241"/>
                    </a:lnTo>
                    <a:lnTo>
                      <a:pt x="325" y="296"/>
                    </a:lnTo>
                    <a:lnTo>
                      <a:pt x="327" y="350"/>
                    </a:lnTo>
                    <a:lnTo>
                      <a:pt x="327" y="408"/>
                    </a:lnTo>
                    <a:lnTo>
                      <a:pt x="327" y="471"/>
                    </a:lnTo>
                    <a:lnTo>
                      <a:pt x="189" y="510"/>
                    </a:lnTo>
                    <a:lnTo>
                      <a:pt x="0" y="479"/>
                    </a:lnTo>
                    <a:lnTo>
                      <a:pt x="0" y="342"/>
                    </a:lnTo>
                    <a:lnTo>
                      <a:pt x="17" y="114"/>
                    </a:lnTo>
                    <a:lnTo>
                      <a:pt x="41" y="5"/>
                    </a:lnTo>
                    <a:close/>
                  </a:path>
                </a:pathLst>
              </a:custGeom>
              <a:solidFill>
                <a:srgbClr val="3335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97" name="Freeform 225"/>
              <p:cNvSpPr>
                <a:spLocks/>
              </p:cNvSpPr>
              <p:nvPr/>
            </p:nvSpPr>
            <p:spPr bwMode="auto">
              <a:xfrm>
                <a:off x="7339013" y="4111625"/>
                <a:ext cx="79375" cy="157162"/>
              </a:xfrm>
              <a:custGeom>
                <a:avLst/>
                <a:gdLst/>
                <a:ahLst/>
                <a:cxnLst>
                  <a:cxn ang="0">
                    <a:pos x="28" y="5"/>
                  </a:cxn>
                  <a:cxn ang="0">
                    <a:pos x="101" y="0"/>
                  </a:cxn>
                  <a:cxn ang="0">
                    <a:pos x="191" y="7"/>
                  </a:cxn>
                  <a:cxn ang="0">
                    <a:pos x="197" y="105"/>
                  </a:cxn>
                  <a:cxn ang="0">
                    <a:pos x="198" y="207"/>
                  </a:cxn>
                  <a:cxn ang="0">
                    <a:pos x="197" y="307"/>
                  </a:cxn>
                  <a:cxn ang="0">
                    <a:pos x="191" y="398"/>
                  </a:cxn>
                  <a:cxn ang="0">
                    <a:pos x="179" y="398"/>
                  </a:cxn>
                  <a:cxn ang="0">
                    <a:pos x="166" y="398"/>
                  </a:cxn>
                  <a:cxn ang="0">
                    <a:pos x="155" y="398"/>
                  </a:cxn>
                  <a:cxn ang="0">
                    <a:pos x="142" y="398"/>
                  </a:cxn>
                  <a:cxn ang="0">
                    <a:pos x="130" y="397"/>
                  </a:cxn>
                  <a:cxn ang="0">
                    <a:pos x="117" y="395"/>
                  </a:cxn>
                  <a:cxn ang="0">
                    <a:pos x="105" y="395"/>
                  </a:cxn>
                  <a:cxn ang="0">
                    <a:pos x="92" y="394"/>
                  </a:cxn>
                  <a:cxn ang="0">
                    <a:pos x="80" y="393"/>
                  </a:cxn>
                  <a:cxn ang="0">
                    <a:pos x="68" y="392"/>
                  </a:cxn>
                  <a:cxn ang="0">
                    <a:pos x="56" y="389"/>
                  </a:cxn>
                  <a:cxn ang="0">
                    <a:pos x="45" y="388"/>
                  </a:cxn>
                  <a:cxn ang="0">
                    <a:pos x="33" y="387"/>
                  </a:cxn>
                  <a:cxn ang="0">
                    <a:pos x="21" y="386"/>
                  </a:cxn>
                  <a:cxn ang="0">
                    <a:pos x="10" y="385"/>
                  </a:cxn>
                  <a:cxn ang="0">
                    <a:pos x="0" y="384"/>
                  </a:cxn>
                  <a:cxn ang="0">
                    <a:pos x="0" y="283"/>
                  </a:cxn>
                  <a:cxn ang="0">
                    <a:pos x="2" y="194"/>
                  </a:cxn>
                  <a:cxn ang="0">
                    <a:pos x="10" y="104"/>
                  </a:cxn>
                  <a:cxn ang="0">
                    <a:pos x="28" y="5"/>
                  </a:cxn>
                </a:cxnLst>
                <a:rect l="0" t="0" r="r" b="b"/>
                <a:pathLst>
                  <a:path w="198" h="398">
                    <a:moveTo>
                      <a:pt x="28" y="5"/>
                    </a:moveTo>
                    <a:lnTo>
                      <a:pt x="101" y="0"/>
                    </a:lnTo>
                    <a:lnTo>
                      <a:pt x="191" y="7"/>
                    </a:lnTo>
                    <a:lnTo>
                      <a:pt x="197" y="105"/>
                    </a:lnTo>
                    <a:lnTo>
                      <a:pt x="198" y="207"/>
                    </a:lnTo>
                    <a:lnTo>
                      <a:pt x="197" y="307"/>
                    </a:lnTo>
                    <a:lnTo>
                      <a:pt x="191" y="398"/>
                    </a:lnTo>
                    <a:lnTo>
                      <a:pt x="179" y="398"/>
                    </a:lnTo>
                    <a:lnTo>
                      <a:pt x="166" y="398"/>
                    </a:lnTo>
                    <a:lnTo>
                      <a:pt x="155" y="398"/>
                    </a:lnTo>
                    <a:lnTo>
                      <a:pt x="142" y="398"/>
                    </a:lnTo>
                    <a:lnTo>
                      <a:pt x="130" y="397"/>
                    </a:lnTo>
                    <a:lnTo>
                      <a:pt x="117" y="395"/>
                    </a:lnTo>
                    <a:lnTo>
                      <a:pt x="105" y="395"/>
                    </a:lnTo>
                    <a:lnTo>
                      <a:pt x="92" y="394"/>
                    </a:lnTo>
                    <a:lnTo>
                      <a:pt x="80" y="393"/>
                    </a:lnTo>
                    <a:lnTo>
                      <a:pt x="68" y="392"/>
                    </a:lnTo>
                    <a:lnTo>
                      <a:pt x="56" y="389"/>
                    </a:lnTo>
                    <a:lnTo>
                      <a:pt x="45" y="388"/>
                    </a:lnTo>
                    <a:lnTo>
                      <a:pt x="33" y="387"/>
                    </a:lnTo>
                    <a:lnTo>
                      <a:pt x="21" y="386"/>
                    </a:lnTo>
                    <a:lnTo>
                      <a:pt x="10" y="385"/>
                    </a:lnTo>
                    <a:lnTo>
                      <a:pt x="0" y="384"/>
                    </a:lnTo>
                    <a:lnTo>
                      <a:pt x="0" y="283"/>
                    </a:lnTo>
                    <a:lnTo>
                      <a:pt x="2" y="194"/>
                    </a:lnTo>
                    <a:lnTo>
                      <a:pt x="10" y="104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9670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98" name="Freeform 226"/>
              <p:cNvSpPr>
                <a:spLocks/>
              </p:cNvSpPr>
              <p:nvPr/>
            </p:nvSpPr>
            <p:spPr bwMode="auto">
              <a:xfrm>
                <a:off x="7340600" y="4111625"/>
                <a:ext cx="74613" cy="147637"/>
              </a:xfrm>
              <a:custGeom>
                <a:avLst/>
                <a:gdLst/>
                <a:ahLst/>
                <a:cxnLst>
                  <a:cxn ang="0">
                    <a:pos x="27" y="5"/>
                  </a:cxn>
                  <a:cxn ang="0">
                    <a:pos x="37" y="5"/>
                  </a:cxn>
                  <a:cxn ang="0">
                    <a:pos x="45" y="3"/>
                  </a:cxn>
                  <a:cxn ang="0">
                    <a:pos x="54" y="3"/>
                  </a:cxn>
                  <a:cxn ang="0">
                    <a:pos x="63" y="2"/>
                  </a:cxn>
                  <a:cxn ang="0">
                    <a:pos x="72" y="1"/>
                  </a:cxn>
                  <a:cxn ang="0">
                    <a:pos x="80" y="1"/>
                  </a:cxn>
                  <a:cxn ang="0">
                    <a:pos x="90" y="0"/>
                  </a:cxn>
                  <a:cxn ang="0">
                    <a:pos x="98" y="0"/>
                  </a:cxn>
                  <a:cxn ang="0">
                    <a:pos x="109" y="1"/>
                  </a:cxn>
                  <a:cxn ang="0">
                    <a:pos x="119" y="1"/>
                  </a:cxn>
                  <a:cxn ang="0">
                    <a:pos x="130" y="2"/>
                  </a:cxn>
                  <a:cxn ang="0">
                    <a:pos x="142" y="3"/>
                  </a:cxn>
                  <a:cxn ang="0">
                    <a:pos x="153" y="5"/>
                  </a:cxn>
                  <a:cxn ang="0">
                    <a:pos x="163" y="5"/>
                  </a:cxn>
                  <a:cxn ang="0">
                    <a:pos x="174" y="6"/>
                  </a:cxn>
                  <a:cxn ang="0">
                    <a:pos x="184" y="7"/>
                  </a:cxn>
                  <a:cxn ang="0">
                    <a:pos x="189" y="99"/>
                  </a:cxn>
                  <a:cxn ang="0">
                    <a:pos x="190" y="195"/>
                  </a:cxn>
                  <a:cxn ang="0">
                    <a:pos x="189" y="289"/>
                  </a:cxn>
                  <a:cxn ang="0">
                    <a:pos x="184" y="374"/>
                  </a:cxn>
                  <a:cxn ang="0">
                    <a:pos x="161" y="374"/>
                  </a:cxn>
                  <a:cxn ang="0">
                    <a:pos x="137" y="373"/>
                  </a:cxn>
                  <a:cxn ang="0">
                    <a:pos x="114" y="372"/>
                  </a:cxn>
                  <a:cxn ang="0">
                    <a:pos x="90" y="369"/>
                  </a:cxn>
                  <a:cxn ang="0">
                    <a:pos x="66" y="368"/>
                  </a:cxn>
                  <a:cxn ang="0">
                    <a:pos x="44" y="366"/>
                  </a:cxn>
                  <a:cxn ang="0">
                    <a:pos x="21" y="363"/>
                  </a:cxn>
                  <a:cxn ang="0">
                    <a:pos x="0" y="361"/>
                  </a:cxn>
                  <a:cxn ang="0">
                    <a:pos x="0" y="266"/>
                  </a:cxn>
                  <a:cxn ang="0">
                    <a:pos x="2" y="182"/>
                  </a:cxn>
                  <a:cxn ang="0">
                    <a:pos x="11" y="98"/>
                  </a:cxn>
                  <a:cxn ang="0">
                    <a:pos x="27" y="5"/>
                  </a:cxn>
                </a:cxnLst>
                <a:rect l="0" t="0" r="r" b="b"/>
                <a:pathLst>
                  <a:path w="190" h="374">
                    <a:moveTo>
                      <a:pt x="27" y="5"/>
                    </a:moveTo>
                    <a:lnTo>
                      <a:pt x="37" y="5"/>
                    </a:lnTo>
                    <a:lnTo>
                      <a:pt x="45" y="3"/>
                    </a:lnTo>
                    <a:lnTo>
                      <a:pt x="54" y="3"/>
                    </a:lnTo>
                    <a:lnTo>
                      <a:pt x="63" y="2"/>
                    </a:lnTo>
                    <a:lnTo>
                      <a:pt x="72" y="1"/>
                    </a:lnTo>
                    <a:lnTo>
                      <a:pt x="80" y="1"/>
                    </a:lnTo>
                    <a:lnTo>
                      <a:pt x="90" y="0"/>
                    </a:lnTo>
                    <a:lnTo>
                      <a:pt x="98" y="0"/>
                    </a:lnTo>
                    <a:lnTo>
                      <a:pt x="109" y="1"/>
                    </a:lnTo>
                    <a:lnTo>
                      <a:pt x="119" y="1"/>
                    </a:lnTo>
                    <a:lnTo>
                      <a:pt x="130" y="2"/>
                    </a:lnTo>
                    <a:lnTo>
                      <a:pt x="142" y="3"/>
                    </a:lnTo>
                    <a:lnTo>
                      <a:pt x="153" y="5"/>
                    </a:lnTo>
                    <a:lnTo>
                      <a:pt x="163" y="5"/>
                    </a:lnTo>
                    <a:lnTo>
                      <a:pt x="174" y="6"/>
                    </a:lnTo>
                    <a:lnTo>
                      <a:pt x="184" y="7"/>
                    </a:lnTo>
                    <a:lnTo>
                      <a:pt x="189" y="99"/>
                    </a:lnTo>
                    <a:lnTo>
                      <a:pt x="190" y="195"/>
                    </a:lnTo>
                    <a:lnTo>
                      <a:pt x="189" y="289"/>
                    </a:lnTo>
                    <a:lnTo>
                      <a:pt x="184" y="374"/>
                    </a:lnTo>
                    <a:lnTo>
                      <a:pt x="161" y="374"/>
                    </a:lnTo>
                    <a:lnTo>
                      <a:pt x="137" y="373"/>
                    </a:lnTo>
                    <a:lnTo>
                      <a:pt x="114" y="372"/>
                    </a:lnTo>
                    <a:lnTo>
                      <a:pt x="90" y="369"/>
                    </a:lnTo>
                    <a:lnTo>
                      <a:pt x="66" y="368"/>
                    </a:lnTo>
                    <a:lnTo>
                      <a:pt x="44" y="366"/>
                    </a:lnTo>
                    <a:lnTo>
                      <a:pt x="21" y="363"/>
                    </a:lnTo>
                    <a:lnTo>
                      <a:pt x="0" y="361"/>
                    </a:lnTo>
                    <a:lnTo>
                      <a:pt x="0" y="266"/>
                    </a:lnTo>
                    <a:lnTo>
                      <a:pt x="2" y="182"/>
                    </a:lnTo>
                    <a:lnTo>
                      <a:pt x="11" y="98"/>
                    </a:lnTo>
                    <a:lnTo>
                      <a:pt x="27" y="5"/>
                    </a:lnTo>
                    <a:close/>
                  </a:path>
                </a:pathLst>
              </a:custGeom>
              <a:solidFill>
                <a:srgbClr val="9B77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99" name="Freeform 227"/>
              <p:cNvSpPr>
                <a:spLocks/>
              </p:cNvSpPr>
              <p:nvPr/>
            </p:nvSpPr>
            <p:spPr bwMode="auto">
              <a:xfrm>
                <a:off x="7340600" y="4111625"/>
                <a:ext cx="73025" cy="138112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35" y="5"/>
                  </a:cxn>
                  <a:cxn ang="0">
                    <a:pos x="44" y="3"/>
                  </a:cxn>
                  <a:cxn ang="0">
                    <a:pos x="52" y="3"/>
                  </a:cxn>
                  <a:cxn ang="0">
                    <a:pos x="61" y="2"/>
                  </a:cxn>
                  <a:cxn ang="0">
                    <a:pos x="70" y="1"/>
                  </a:cxn>
                  <a:cxn ang="0">
                    <a:pos x="78" y="1"/>
                  </a:cxn>
                  <a:cxn ang="0">
                    <a:pos x="87" y="0"/>
                  </a:cxn>
                  <a:cxn ang="0">
                    <a:pos x="95" y="0"/>
                  </a:cxn>
                  <a:cxn ang="0">
                    <a:pos x="106" y="1"/>
                  </a:cxn>
                  <a:cxn ang="0">
                    <a:pos x="115" y="1"/>
                  </a:cxn>
                  <a:cxn ang="0">
                    <a:pos x="126" y="2"/>
                  </a:cxn>
                  <a:cxn ang="0">
                    <a:pos x="136" y="3"/>
                  </a:cxn>
                  <a:cxn ang="0">
                    <a:pos x="147" y="5"/>
                  </a:cxn>
                  <a:cxn ang="0">
                    <a:pos x="158" y="5"/>
                  </a:cxn>
                  <a:cxn ang="0">
                    <a:pos x="167" y="6"/>
                  </a:cxn>
                  <a:cxn ang="0">
                    <a:pos x="178" y="7"/>
                  </a:cxn>
                  <a:cxn ang="0">
                    <a:pos x="182" y="93"/>
                  </a:cxn>
                  <a:cxn ang="0">
                    <a:pos x="184" y="182"/>
                  </a:cxn>
                  <a:cxn ang="0">
                    <a:pos x="182" y="270"/>
                  </a:cxn>
                  <a:cxn ang="0">
                    <a:pos x="178" y="349"/>
                  </a:cxn>
                  <a:cxn ang="0">
                    <a:pos x="155" y="349"/>
                  </a:cxn>
                  <a:cxn ang="0">
                    <a:pos x="133" y="349"/>
                  </a:cxn>
                  <a:cxn ang="0">
                    <a:pos x="110" y="348"/>
                  </a:cxn>
                  <a:cxn ang="0">
                    <a:pos x="88" y="346"/>
                  </a:cxn>
                  <a:cxn ang="0">
                    <a:pos x="64" y="343"/>
                  </a:cxn>
                  <a:cxn ang="0">
                    <a:pos x="43" y="342"/>
                  </a:cxn>
                  <a:cxn ang="0">
                    <a:pos x="22" y="340"/>
                  </a:cxn>
                  <a:cxn ang="0">
                    <a:pos x="0" y="337"/>
                  </a:cxn>
                  <a:cxn ang="0">
                    <a:pos x="0" y="250"/>
                  </a:cxn>
                  <a:cxn ang="0">
                    <a:pos x="3" y="170"/>
                  </a:cxn>
                  <a:cxn ang="0">
                    <a:pos x="10" y="92"/>
                  </a:cxn>
                  <a:cxn ang="0">
                    <a:pos x="26" y="5"/>
                  </a:cxn>
                </a:cxnLst>
                <a:rect l="0" t="0" r="r" b="b"/>
                <a:pathLst>
                  <a:path w="184" h="349">
                    <a:moveTo>
                      <a:pt x="26" y="5"/>
                    </a:moveTo>
                    <a:lnTo>
                      <a:pt x="35" y="5"/>
                    </a:lnTo>
                    <a:lnTo>
                      <a:pt x="44" y="3"/>
                    </a:lnTo>
                    <a:lnTo>
                      <a:pt x="52" y="3"/>
                    </a:lnTo>
                    <a:lnTo>
                      <a:pt x="61" y="2"/>
                    </a:lnTo>
                    <a:lnTo>
                      <a:pt x="70" y="1"/>
                    </a:lnTo>
                    <a:lnTo>
                      <a:pt x="78" y="1"/>
                    </a:lnTo>
                    <a:lnTo>
                      <a:pt x="87" y="0"/>
                    </a:lnTo>
                    <a:lnTo>
                      <a:pt x="95" y="0"/>
                    </a:lnTo>
                    <a:lnTo>
                      <a:pt x="106" y="1"/>
                    </a:lnTo>
                    <a:lnTo>
                      <a:pt x="115" y="1"/>
                    </a:lnTo>
                    <a:lnTo>
                      <a:pt x="126" y="2"/>
                    </a:lnTo>
                    <a:lnTo>
                      <a:pt x="136" y="3"/>
                    </a:lnTo>
                    <a:lnTo>
                      <a:pt x="147" y="5"/>
                    </a:lnTo>
                    <a:lnTo>
                      <a:pt x="158" y="5"/>
                    </a:lnTo>
                    <a:lnTo>
                      <a:pt x="167" y="6"/>
                    </a:lnTo>
                    <a:lnTo>
                      <a:pt x="178" y="7"/>
                    </a:lnTo>
                    <a:lnTo>
                      <a:pt x="182" y="93"/>
                    </a:lnTo>
                    <a:lnTo>
                      <a:pt x="184" y="182"/>
                    </a:lnTo>
                    <a:lnTo>
                      <a:pt x="182" y="270"/>
                    </a:lnTo>
                    <a:lnTo>
                      <a:pt x="178" y="349"/>
                    </a:lnTo>
                    <a:lnTo>
                      <a:pt x="155" y="349"/>
                    </a:lnTo>
                    <a:lnTo>
                      <a:pt x="133" y="349"/>
                    </a:lnTo>
                    <a:lnTo>
                      <a:pt x="110" y="348"/>
                    </a:lnTo>
                    <a:lnTo>
                      <a:pt x="88" y="346"/>
                    </a:lnTo>
                    <a:lnTo>
                      <a:pt x="64" y="343"/>
                    </a:lnTo>
                    <a:lnTo>
                      <a:pt x="43" y="342"/>
                    </a:lnTo>
                    <a:lnTo>
                      <a:pt x="22" y="340"/>
                    </a:lnTo>
                    <a:lnTo>
                      <a:pt x="0" y="337"/>
                    </a:lnTo>
                    <a:lnTo>
                      <a:pt x="0" y="250"/>
                    </a:lnTo>
                    <a:lnTo>
                      <a:pt x="3" y="170"/>
                    </a:lnTo>
                    <a:lnTo>
                      <a:pt x="10" y="92"/>
                    </a:ln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A07F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00" name="Freeform 228"/>
              <p:cNvSpPr>
                <a:spLocks/>
              </p:cNvSpPr>
              <p:nvPr/>
            </p:nvSpPr>
            <p:spPr bwMode="auto">
              <a:xfrm>
                <a:off x="7342188" y="4111625"/>
                <a:ext cx="69850" cy="128587"/>
              </a:xfrm>
              <a:custGeom>
                <a:avLst/>
                <a:gdLst/>
                <a:ahLst/>
                <a:cxnLst>
                  <a:cxn ang="0">
                    <a:pos x="24" y="5"/>
                  </a:cxn>
                  <a:cxn ang="0">
                    <a:pos x="32" y="5"/>
                  </a:cxn>
                  <a:cxn ang="0">
                    <a:pos x="40" y="3"/>
                  </a:cxn>
                  <a:cxn ang="0">
                    <a:pos x="48" y="3"/>
                  </a:cxn>
                  <a:cxn ang="0">
                    <a:pos x="57" y="2"/>
                  </a:cxn>
                  <a:cxn ang="0">
                    <a:pos x="65" y="2"/>
                  </a:cxn>
                  <a:cxn ang="0">
                    <a:pos x="73" y="1"/>
                  </a:cxn>
                  <a:cxn ang="0">
                    <a:pos x="81" y="1"/>
                  </a:cxn>
                  <a:cxn ang="0">
                    <a:pos x="90" y="0"/>
                  </a:cxn>
                  <a:cxn ang="0">
                    <a:pos x="99" y="1"/>
                  </a:cxn>
                  <a:cxn ang="0">
                    <a:pos x="110" y="1"/>
                  </a:cxn>
                  <a:cxn ang="0">
                    <a:pos x="119" y="2"/>
                  </a:cxn>
                  <a:cxn ang="0">
                    <a:pos x="130" y="3"/>
                  </a:cxn>
                  <a:cxn ang="0">
                    <a:pos x="139" y="5"/>
                  </a:cxn>
                  <a:cxn ang="0">
                    <a:pos x="149" y="5"/>
                  </a:cxn>
                  <a:cxn ang="0">
                    <a:pos x="160" y="6"/>
                  </a:cxn>
                  <a:cxn ang="0">
                    <a:pos x="169" y="7"/>
                  </a:cxn>
                  <a:cxn ang="0">
                    <a:pos x="173" y="87"/>
                  </a:cxn>
                  <a:cxn ang="0">
                    <a:pos x="175" y="169"/>
                  </a:cxn>
                  <a:cxn ang="0">
                    <a:pos x="173" y="250"/>
                  </a:cxn>
                  <a:cxn ang="0">
                    <a:pos x="169" y="324"/>
                  </a:cxn>
                  <a:cxn ang="0">
                    <a:pos x="148" y="324"/>
                  </a:cxn>
                  <a:cxn ang="0">
                    <a:pos x="125" y="324"/>
                  </a:cxn>
                  <a:cxn ang="0">
                    <a:pos x="104" y="323"/>
                  </a:cxn>
                  <a:cxn ang="0">
                    <a:pos x="83" y="322"/>
                  </a:cxn>
                  <a:cxn ang="0">
                    <a:pos x="60" y="320"/>
                  </a:cxn>
                  <a:cxn ang="0">
                    <a:pos x="40" y="318"/>
                  </a:cxn>
                  <a:cxn ang="0">
                    <a:pos x="20" y="316"/>
                  </a:cxn>
                  <a:cxn ang="0">
                    <a:pos x="0" y="315"/>
                  </a:cxn>
                  <a:cxn ang="0">
                    <a:pos x="0" y="233"/>
                  </a:cxn>
                  <a:cxn ang="0">
                    <a:pos x="1" y="160"/>
                  </a:cxn>
                  <a:cxn ang="0">
                    <a:pos x="8" y="86"/>
                  </a:cxn>
                  <a:cxn ang="0">
                    <a:pos x="24" y="5"/>
                  </a:cxn>
                </a:cxnLst>
                <a:rect l="0" t="0" r="r" b="b"/>
                <a:pathLst>
                  <a:path w="175" h="324">
                    <a:moveTo>
                      <a:pt x="24" y="5"/>
                    </a:moveTo>
                    <a:lnTo>
                      <a:pt x="32" y="5"/>
                    </a:lnTo>
                    <a:lnTo>
                      <a:pt x="40" y="3"/>
                    </a:lnTo>
                    <a:lnTo>
                      <a:pt x="48" y="3"/>
                    </a:lnTo>
                    <a:lnTo>
                      <a:pt x="57" y="2"/>
                    </a:lnTo>
                    <a:lnTo>
                      <a:pt x="65" y="2"/>
                    </a:lnTo>
                    <a:lnTo>
                      <a:pt x="73" y="1"/>
                    </a:lnTo>
                    <a:lnTo>
                      <a:pt x="81" y="1"/>
                    </a:lnTo>
                    <a:lnTo>
                      <a:pt x="90" y="0"/>
                    </a:lnTo>
                    <a:lnTo>
                      <a:pt x="99" y="1"/>
                    </a:lnTo>
                    <a:lnTo>
                      <a:pt x="110" y="1"/>
                    </a:lnTo>
                    <a:lnTo>
                      <a:pt x="119" y="2"/>
                    </a:lnTo>
                    <a:lnTo>
                      <a:pt x="130" y="3"/>
                    </a:lnTo>
                    <a:lnTo>
                      <a:pt x="139" y="5"/>
                    </a:lnTo>
                    <a:lnTo>
                      <a:pt x="149" y="5"/>
                    </a:lnTo>
                    <a:lnTo>
                      <a:pt x="160" y="6"/>
                    </a:lnTo>
                    <a:lnTo>
                      <a:pt x="169" y="7"/>
                    </a:lnTo>
                    <a:lnTo>
                      <a:pt x="173" y="87"/>
                    </a:lnTo>
                    <a:lnTo>
                      <a:pt x="175" y="169"/>
                    </a:lnTo>
                    <a:lnTo>
                      <a:pt x="173" y="250"/>
                    </a:lnTo>
                    <a:lnTo>
                      <a:pt x="169" y="324"/>
                    </a:lnTo>
                    <a:lnTo>
                      <a:pt x="148" y="324"/>
                    </a:lnTo>
                    <a:lnTo>
                      <a:pt x="125" y="324"/>
                    </a:lnTo>
                    <a:lnTo>
                      <a:pt x="104" y="323"/>
                    </a:lnTo>
                    <a:lnTo>
                      <a:pt x="83" y="322"/>
                    </a:lnTo>
                    <a:lnTo>
                      <a:pt x="60" y="320"/>
                    </a:lnTo>
                    <a:lnTo>
                      <a:pt x="40" y="318"/>
                    </a:lnTo>
                    <a:lnTo>
                      <a:pt x="20" y="316"/>
                    </a:lnTo>
                    <a:lnTo>
                      <a:pt x="0" y="315"/>
                    </a:lnTo>
                    <a:lnTo>
                      <a:pt x="0" y="233"/>
                    </a:lnTo>
                    <a:lnTo>
                      <a:pt x="1" y="160"/>
                    </a:lnTo>
                    <a:lnTo>
                      <a:pt x="8" y="86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A589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01" name="Freeform 229"/>
              <p:cNvSpPr>
                <a:spLocks/>
              </p:cNvSpPr>
              <p:nvPr/>
            </p:nvSpPr>
            <p:spPr bwMode="auto">
              <a:xfrm>
                <a:off x="7343775" y="4111625"/>
                <a:ext cx="66675" cy="119062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31" y="5"/>
                  </a:cxn>
                  <a:cxn ang="0">
                    <a:pos x="39" y="3"/>
                  </a:cxn>
                  <a:cxn ang="0">
                    <a:pos x="46" y="3"/>
                  </a:cxn>
                  <a:cxn ang="0">
                    <a:pos x="55" y="2"/>
                  </a:cxn>
                  <a:cxn ang="0">
                    <a:pos x="63" y="2"/>
                  </a:cxn>
                  <a:cxn ang="0">
                    <a:pos x="71" y="1"/>
                  </a:cxn>
                  <a:cxn ang="0">
                    <a:pos x="78" y="1"/>
                  </a:cxn>
                  <a:cxn ang="0">
                    <a:pos x="87" y="0"/>
                  </a:cxn>
                  <a:cxn ang="0">
                    <a:pos x="96" y="1"/>
                  </a:cxn>
                  <a:cxn ang="0">
                    <a:pos x="106" y="1"/>
                  </a:cxn>
                  <a:cxn ang="0">
                    <a:pos x="115" y="2"/>
                  </a:cxn>
                  <a:cxn ang="0">
                    <a:pos x="124" y="3"/>
                  </a:cxn>
                  <a:cxn ang="0">
                    <a:pos x="134" y="5"/>
                  </a:cxn>
                  <a:cxn ang="0">
                    <a:pos x="143" y="5"/>
                  </a:cxn>
                  <a:cxn ang="0">
                    <a:pos x="153" y="6"/>
                  </a:cxn>
                  <a:cxn ang="0">
                    <a:pos x="162" y="6"/>
                  </a:cxn>
                  <a:cxn ang="0">
                    <a:pos x="166" y="80"/>
                  </a:cxn>
                  <a:cxn ang="0">
                    <a:pos x="167" y="156"/>
                  </a:cxn>
                  <a:cxn ang="0">
                    <a:pos x="166" y="232"/>
                  </a:cxn>
                  <a:cxn ang="0">
                    <a:pos x="162" y="301"/>
                  </a:cxn>
                  <a:cxn ang="0">
                    <a:pos x="142" y="301"/>
                  </a:cxn>
                  <a:cxn ang="0">
                    <a:pos x="121" y="301"/>
                  </a:cxn>
                  <a:cxn ang="0">
                    <a:pos x="101" y="299"/>
                  </a:cxn>
                  <a:cxn ang="0">
                    <a:pos x="79" y="298"/>
                  </a:cxn>
                  <a:cxn ang="0">
                    <a:pos x="59" y="297"/>
                  </a:cxn>
                  <a:cxn ang="0">
                    <a:pos x="39" y="296"/>
                  </a:cxn>
                  <a:cxn ang="0">
                    <a:pos x="19" y="294"/>
                  </a:cxn>
                  <a:cxn ang="0">
                    <a:pos x="0" y="292"/>
                  </a:cxn>
                  <a:cxn ang="0">
                    <a:pos x="0" y="217"/>
                  </a:cxn>
                  <a:cxn ang="0">
                    <a:pos x="1" y="148"/>
                  </a:cxn>
                  <a:cxn ang="0">
                    <a:pos x="8" y="80"/>
                  </a:cxn>
                  <a:cxn ang="0">
                    <a:pos x="23" y="5"/>
                  </a:cxn>
                </a:cxnLst>
                <a:rect l="0" t="0" r="r" b="b"/>
                <a:pathLst>
                  <a:path w="167" h="301">
                    <a:moveTo>
                      <a:pt x="23" y="5"/>
                    </a:moveTo>
                    <a:lnTo>
                      <a:pt x="31" y="5"/>
                    </a:lnTo>
                    <a:lnTo>
                      <a:pt x="39" y="3"/>
                    </a:lnTo>
                    <a:lnTo>
                      <a:pt x="46" y="3"/>
                    </a:lnTo>
                    <a:lnTo>
                      <a:pt x="55" y="2"/>
                    </a:lnTo>
                    <a:lnTo>
                      <a:pt x="63" y="2"/>
                    </a:lnTo>
                    <a:lnTo>
                      <a:pt x="71" y="1"/>
                    </a:lnTo>
                    <a:lnTo>
                      <a:pt x="78" y="1"/>
                    </a:lnTo>
                    <a:lnTo>
                      <a:pt x="87" y="0"/>
                    </a:lnTo>
                    <a:lnTo>
                      <a:pt x="96" y="1"/>
                    </a:lnTo>
                    <a:lnTo>
                      <a:pt x="106" y="1"/>
                    </a:lnTo>
                    <a:lnTo>
                      <a:pt x="115" y="2"/>
                    </a:lnTo>
                    <a:lnTo>
                      <a:pt x="124" y="3"/>
                    </a:lnTo>
                    <a:lnTo>
                      <a:pt x="134" y="5"/>
                    </a:lnTo>
                    <a:lnTo>
                      <a:pt x="143" y="5"/>
                    </a:lnTo>
                    <a:lnTo>
                      <a:pt x="153" y="6"/>
                    </a:lnTo>
                    <a:lnTo>
                      <a:pt x="162" y="6"/>
                    </a:lnTo>
                    <a:lnTo>
                      <a:pt x="166" y="80"/>
                    </a:lnTo>
                    <a:lnTo>
                      <a:pt x="167" y="156"/>
                    </a:lnTo>
                    <a:lnTo>
                      <a:pt x="166" y="232"/>
                    </a:lnTo>
                    <a:lnTo>
                      <a:pt x="162" y="301"/>
                    </a:lnTo>
                    <a:lnTo>
                      <a:pt x="142" y="301"/>
                    </a:lnTo>
                    <a:lnTo>
                      <a:pt x="121" y="301"/>
                    </a:lnTo>
                    <a:lnTo>
                      <a:pt x="101" y="299"/>
                    </a:lnTo>
                    <a:lnTo>
                      <a:pt x="79" y="298"/>
                    </a:lnTo>
                    <a:lnTo>
                      <a:pt x="59" y="297"/>
                    </a:lnTo>
                    <a:lnTo>
                      <a:pt x="39" y="296"/>
                    </a:lnTo>
                    <a:lnTo>
                      <a:pt x="19" y="294"/>
                    </a:lnTo>
                    <a:lnTo>
                      <a:pt x="0" y="292"/>
                    </a:lnTo>
                    <a:lnTo>
                      <a:pt x="0" y="217"/>
                    </a:lnTo>
                    <a:lnTo>
                      <a:pt x="1" y="148"/>
                    </a:lnTo>
                    <a:lnTo>
                      <a:pt x="8" y="80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AA91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02" name="Freeform 230"/>
              <p:cNvSpPr>
                <a:spLocks/>
              </p:cNvSpPr>
              <p:nvPr/>
            </p:nvSpPr>
            <p:spPr bwMode="auto">
              <a:xfrm>
                <a:off x="7343775" y="4111625"/>
                <a:ext cx="63500" cy="109537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8" y="5"/>
                  </a:cxn>
                  <a:cxn ang="0">
                    <a:pos x="36" y="3"/>
                  </a:cxn>
                  <a:cxn ang="0">
                    <a:pos x="43" y="3"/>
                  </a:cxn>
                  <a:cxn ang="0">
                    <a:pos x="52" y="2"/>
                  </a:cxn>
                  <a:cxn ang="0">
                    <a:pos x="59" y="2"/>
                  </a:cxn>
                  <a:cxn ang="0">
                    <a:pos x="67" y="1"/>
                  </a:cxn>
                  <a:cxn ang="0">
                    <a:pos x="74" y="1"/>
                  </a:cxn>
                  <a:cxn ang="0">
                    <a:pos x="82" y="0"/>
                  </a:cxn>
                  <a:cxn ang="0">
                    <a:pos x="92" y="1"/>
                  </a:cxn>
                  <a:cxn ang="0">
                    <a:pos x="100" y="1"/>
                  </a:cxn>
                  <a:cxn ang="0">
                    <a:pos x="110" y="2"/>
                  </a:cxn>
                  <a:cxn ang="0">
                    <a:pos x="119" y="3"/>
                  </a:cxn>
                  <a:cxn ang="0">
                    <a:pos x="127" y="5"/>
                  </a:cxn>
                  <a:cxn ang="0">
                    <a:pos x="137" y="5"/>
                  </a:cxn>
                  <a:cxn ang="0">
                    <a:pos x="145" y="6"/>
                  </a:cxn>
                  <a:cxn ang="0">
                    <a:pos x="155" y="6"/>
                  </a:cxn>
                  <a:cxn ang="0">
                    <a:pos x="157" y="73"/>
                  </a:cxn>
                  <a:cxn ang="0">
                    <a:pos x="158" y="144"/>
                  </a:cxn>
                  <a:cxn ang="0">
                    <a:pos x="158" y="213"/>
                  </a:cxn>
                  <a:cxn ang="0">
                    <a:pos x="155" y="276"/>
                  </a:cxn>
                  <a:cxn ang="0">
                    <a:pos x="134" y="276"/>
                  </a:cxn>
                  <a:cxn ang="0">
                    <a:pos x="116" y="276"/>
                  </a:cxn>
                  <a:cxn ang="0">
                    <a:pos x="95" y="276"/>
                  </a:cxn>
                  <a:cxn ang="0">
                    <a:pos x="75" y="275"/>
                  </a:cxn>
                  <a:cxn ang="0">
                    <a:pos x="56" y="273"/>
                  </a:cxn>
                  <a:cxn ang="0">
                    <a:pos x="37" y="272"/>
                  </a:cxn>
                  <a:cxn ang="0">
                    <a:pos x="19" y="271"/>
                  </a:cxn>
                  <a:cxn ang="0">
                    <a:pos x="0" y="270"/>
                  </a:cxn>
                  <a:cxn ang="0">
                    <a:pos x="0" y="200"/>
                  </a:cxn>
                  <a:cxn ang="0">
                    <a:pos x="1" y="137"/>
                  </a:cxn>
                  <a:cxn ang="0">
                    <a:pos x="7" y="74"/>
                  </a:cxn>
                  <a:cxn ang="0">
                    <a:pos x="21" y="5"/>
                  </a:cxn>
                </a:cxnLst>
                <a:rect l="0" t="0" r="r" b="b"/>
                <a:pathLst>
                  <a:path w="158" h="276">
                    <a:moveTo>
                      <a:pt x="21" y="5"/>
                    </a:moveTo>
                    <a:lnTo>
                      <a:pt x="28" y="5"/>
                    </a:lnTo>
                    <a:lnTo>
                      <a:pt x="36" y="3"/>
                    </a:lnTo>
                    <a:lnTo>
                      <a:pt x="43" y="3"/>
                    </a:lnTo>
                    <a:lnTo>
                      <a:pt x="52" y="2"/>
                    </a:lnTo>
                    <a:lnTo>
                      <a:pt x="59" y="2"/>
                    </a:lnTo>
                    <a:lnTo>
                      <a:pt x="67" y="1"/>
                    </a:lnTo>
                    <a:lnTo>
                      <a:pt x="74" y="1"/>
                    </a:lnTo>
                    <a:lnTo>
                      <a:pt x="82" y="0"/>
                    </a:lnTo>
                    <a:lnTo>
                      <a:pt x="92" y="1"/>
                    </a:lnTo>
                    <a:lnTo>
                      <a:pt x="100" y="1"/>
                    </a:lnTo>
                    <a:lnTo>
                      <a:pt x="110" y="2"/>
                    </a:lnTo>
                    <a:lnTo>
                      <a:pt x="119" y="3"/>
                    </a:lnTo>
                    <a:lnTo>
                      <a:pt x="127" y="5"/>
                    </a:lnTo>
                    <a:lnTo>
                      <a:pt x="137" y="5"/>
                    </a:lnTo>
                    <a:lnTo>
                      <a:pt x="145" y="6"/>
                    </a:lnTo>
                    <a:lnTo>
                      <a:pt x="155" y="6"/>
                    </a:lnTo>
                    <a:lnTo>
                      <a:pt x="157" y="73"/>
                    </a:lnTo>
                    <a:lnTo>
                      <a:pt x="158" y="144"/>
                    </a:lnTo>
                    <a:lnTo>
                      <a:pt x="158" y="213"/>
                    </a:lnTo>
                    <a:lnTo>
                      <a:pt x="155" y="276"/>
                    </a:lnTo>
                    <a:lnTo>
                      <a:pt x="134" y="276"/>
                    </a:lnTo>
                    <a:lnTo>
                      <a:pt x="116" y="276"/>
                    </a:lnTo>
                    <a:lnTo>
                      <a:pt x="95" y="276"/>
                    </a:lnTo>
                    <a:lnTo>
                      <a:pt x="75" y="275"/>
                    </a:lnTo>
                    <a:lnTo>
                      <a:pt x="56" y="273"/>
                    </a:lnTo>
                    <a:lnTo>
                      <a:pt x="37" y="272"/>
                    </a:lnTo>
                    <a:lnTo>
                      <a:pt x="19" y="271"/>
                    </a:lnTo>
                    <a:lnTo>
                      <a:pt x="0" y="270"/>
                    </a:lnTo>
                    <a:lnTo>
                      <a:pt x="0" y="200"/>
                    </a:lnTo>
                    <a:lnTo>
                      <a:pt x="1" y="137"/>
                    </a:lnTo>
                    <a:lnTo>
                      <a:pt x="7" y="74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AF9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03" name="Freeform 231"/>
              <p:cNvSpPr>
                <a:spLocks/>
              </p:cNvSpPr>
              <p:nvPr/>
            </p:nvSpPr>
            <p:spPr bwMode="auto">
              <a:xfrm>
                <a:off x="7345363" y="4111625"/>
                <a:ext cx="60325" cy="100012"/>
              </a:xfrm>
              <a:custGeom>
                <a:avLst/>
                <a:gdLst/>
                <a:ahLst/>
                <a:cxnLst>
                  <a:cxn ang="0">
                    <a:pos x="20" y="5"/>
                  </a:cxn>
                  <a:cxn ang="0">
                    <a:pos x="27" y="5"/>
                  </a:cxn>
                  <a:cxn ang="0">
                    <a:pos x="35" y="3"/>
                  </a:cxn>
                  <a:cxn ang="0">
                    <a:pos x="43" y="3"/>
                  </a:cxn>
                  <a:cxn ang="0">
                    <a:pos x="50" y="2"/>
                  </a:cxn>
                  <a:cxn ang="0">
                    <a:pos x="57" y="2"/>
                  </a:cxn>
                  <a:cxn ang="0">
                    <a:pos x="64" y="1"/>
                  </a:cxn>
                  <a:cxn ang="0">
                    <a:pos x="72" y="1"/>
                  </a:cxn>
                  <a:cxn ang="0">
                    <a:pos x="79" y="0"/>
                  </a:cxn>
                  <a:cxn ang="0">
                    <a:pos x="87" y="1"/>
                  </a:cxn>
                  <a:cxn ang="0">
                    <a:pos x="97" y="1"/>
                  </a:cxn>
                  <a:cxn ang="0">
                    <a:pos x="105" y="2"/>
                  </a:cxn>
                  <a:cxn ang="0">
                    <a:pos x="115" y="3"/>
                  </a:cxn>
                  <a:cxn ang="0">
                    <a:pos x="123" y="5"/>
                  </a:cxn>
                  <a:cxn ang="0">
                    <a:pos x="131" y="5"/>
                  </a:cxn>
                  <a:cxn ang="0">
                    <a:pos x="140" y="6"/>
                  </a:cxn>
                  <a:cxn ang="0">
                    <a:pos x="148" y="6"/>
                  </a:cxn>
                  <a:cxn ang="0">
                    <a:pos x="150" y="67"/>
                  </a:cxn>
                  <a:cxn ang="0">
                    <a:pos x="151" y="131"/>
                  </a:cxn>
                  <a:cxn ang="0">
                    <a:pos x="150" y="194"/>
                  </a:cxn>
                  <a:cxn ang="0">
                    <a:pos x="148" y="254"/>
                  </a:cxn>
                  <a:cxn ang="0">
                    <a:pos x="129" y="254"/>
                  </a:cxn>
                  <a:cxn ang="0">
                    <a:pos x="110" y="254"/>
                  </a:cxn>
                  <a:cxn ang="0">
                    <a:pos x="91" y="253"/>
                  </a:cxn>
                  <a:cxn ang="0">
                    <a:pos x="72" y="253"/>
                  </a:cxn>
                  <a:cxn ang="0">
                    <a:pos x="54" y="252"/>
                  </a:cxn>
                  <a:cxn ang="0">
                    <a:pos x="35" y="251"/>
                  </a:cxn>
                  <a:cxn ang="0">
                    <a:pos x="18" y="250"/>
                  </a:cxn>
                  <a:cxn ang="0">
                    <a:pos x="0" y="249"/>
                  </a:cxn>
                  <a:cxn ang="0">
                    <a:pos x="0" y="183"/>
                  </a:cxn>
                  <a:cxn ang="0">
                    <a:pos x="1" y="125"/>
                  </a:cxn>
                  <a:cxn ang="0">
                    <a:pos x="7" y="69"/>
                  </a:cxn>
                  <a:cxn ang="0">
                    <a:pos x="20" y="5"/>
                  </a:cxn>
                </a:cxnLst>
                <a:rect l="0" t="0" r="r" b="b"/>
                <a:pathLst>
                  <a:path w="151" h="254">
                    <a:moveTo>
                      <a:pt x="20" y="5"/>
                    </a:moveTo>
                    <a:lnTo>
                      <a:pt x="27" y="5"/>
                    </a:lnTo>
                    <a:lnTo>
                      <a:pt x="35" y="3"/>
                    </a:lnTo>
                    <a:lnTo>
                      <a:pt x="43" y="3"/>
                    </a:lnTo>
                    <a:lnTo>
                      <a:pt x="50" y="2"/>
                    </a:lnTo>
                    <a:lnTo>
                      <a:pt x="57" y="2"/>
                    </a:lnTo>
                    <a:lnTo>
                      <a:pt x="64" y="1"/>
                    </a:lnTo>
                    <a:lnTo>
                      <a:pt x="72" y="1"/>
                    </a:lnTo>
                    <a:lnTo>
                      <a:pt x="79" y="0"/>
                    </a:lnTo>
                    <a:lnTo>
                      <a:pt x="87" y="1"/>
                    </a:lnTo>
                    <a:lnTo>
                      <a:pt x="97" y="1"/>
                    </a:lnTo>
                    <a:lnTo>
                      <a:pt x="105" y="2"/>
                    </a:lnTo>
                    <a:lnTo>
                      <a:pt x="115" y="3"/>
                    </a:lnTo>
                    <a:lnTo>
                      <a:pt x="123" y="5"/>
                    </a:lnTo>
                    <a:lnTo>
                      <a:pt x="131" y="5"/>
                    </a:lnTo>
                    <a:lnTo>
                      <a:pt x="140" y="6"/>
                    </a:lnTo>
                    <a:lnTo>
                      <a:pt x="148" y="6"/>
                    </a:lnTo>
                    <a:lnTo>
                      <a:pt x="150" y="67"/>
                    </a:lnTo>
                    <a:lnTo>
                      <a:pt x="151" y="131"/>
                    </a:lnTo>
                    <a:lnTo>
                      <a:pt x="150" y="194"/>
                    </a:lnTo>
                    <a:lnTo>
                      <a:pt x="148" y="254"/>
                    </a:lnTo>
                    <a:lnTo>
                      <a:pt x="129" y="254"/>
                    </a:lnTo>
                    <a:lnTo>
                      <a:pt x="110" y="254"/>
                    </a:lnTo>
                    <a:lnTo>
                      <a:pt x="91" y="253"/>
                    </a:lnTo>
                    <a:lnTo>
                      <a:pt x="72" y="253"/>
                    </a:lnTo>
                    <a:lnTo>
                      <a:pt x="54" y="252"/>
                    </a:lnTo>
                    <a:lnTo>
                      <a:pt x="35" y="251"/>
                    </a:lnTo>
                    <a:lnTo>
                      <a:pt x="18" y="250"/>
                    </a:lnTo>
                    <a:lnTo>
                      <a:pt x="0" y="249"/>
                    </a:lnTo>
                    <a:lnTo>
                      <a:pt x="0" y="183"/>
                    </a:lnTo>
                    <a:lnTo>
                      <a:pt x="1" y="125"/>
                    </a:lnTo>
                    <a:lnTo>
                      <a:pt x="7" y="69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B59E8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04" name="Freeform 232"/>
              <p:cNvSpPr>
                <a:spLocks/>
              </p:cNvSpPr>
              <p:nvPr/>
            </p:nvSpPr>
            <p:spPr bwMode="auto">
              <a:xfrm>
                <a:off x="7346950" y="4111625"/>
                <a:ext cx="55563" cy="90487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25" y="4"/>
                  </a:cxn>
                  <a:cxn ang="0">
                    <a:pos x="32" y="2"/>
                  </a:cxn>
                  <a:cxn ang="0">
                    <a:pos x="40" y="2"/>
                  </a:cxn>
                  <a:cxn ang="0">
                    <a:pos x="47" y="1"/>
                  </a:cxn>
                  <a:cxn ang="0">
                    <a:pos x="54" y="1"/>
                  </a:cxn>
                  <a:cxn ang="0">
                    <a:pos x="61" y="1"/>
                  </a:cxn>
                  <a:cxn ang="0">
                    <a:pos x="68" y="0"/>
                  </a:cxn>
                  <a:cxn ang="0">
                    <a:pos x="75" y="0"/>
                  </a:cxn>
                  <a:cxn ang="0">
                    <a:pos x="83" y="0"/>
                  </a:cxn>
                  <a:cxn ang="0">
                    <a:pos x="92" y="1"/>
                  </a:cxn>
                  <a:cxn ang="0">
                    <a:pos x="100" y="1"/>
                  </a:cxn>
                  <a:cxn ang="0">
                    <a:pos x="108" y="2"/>
                  </a:cxn>
                  <a:cxn ang="0">
                    <a:pos x="115" y="4"/>
                  </a:cxn>
                  <a:cxn ang="0">
                    <a:pos x="124" y="4"/>
                  </a:cxn>
                  <a:cxn ang="0">
                    <a:pos x="132" y="5"/>
                  </a:cxn>
                  <a:cxn ang="0">
                    <a:pos x="140" y="5"/>
                  </a:cxn>
                  <a:cxn ang="0">
                    <a:pos x="142" y="60"/>
                  </a:cxn>
                  <a:cxn ang="0">
                    <a:pos x="142" y="117"/>
                  </a:cxn>
                  <a:cxn ang="0">
                    <a:pos x="142" y="174"/>
                  </a:cxn>
                  <a:cxn ang="0">
                    <a:pos x="140" y="229"/>
                  </a:cxn>
                  <a:cxn ang="0">
                    <a:pos x="122" y="229"/>
                  </a:cxn>
                  <a:cxn ang="0">
                    <a:pos x="105" y="229"/>
                  </a:cxn>
                  <a:cxn ang="0">
                    <a:pos x="87" y="229"/>
                  </a:cxn>
                  <a:cxn ang="0">
                    <a:pos x="69" y="227"/>
                  </a:cxn>
                  <a:cxn ang="0">
                    <a:pos x="51" y="227"/>
                  </a:cxn>
                  <a:cxn ang="0">
                    <a:pos x="34" y="226"/>
                  </a:cxn>
                  <a:cxn ang="0">
                    <a:pos x="17" y="225"/>
                  </a:cxn>
                  <a:cxn ang="0">
                    <a:pos x="0" y="224"/>
                  </a:cxn>
                  <a:cxn ang="0">
                    <a:pos x="0" y="166"/>
                  </a:cxn>
                  <a:cxn ang="0">
                    <a:pos x="0" y="114"/>
                  </a:cxn>
                  <a:cxn ang="0">
                    <a:pos x="6" y="62"/>
                  </a:cxn>
                  <a:cxn ang="0">
                    <a:pos x="18" y="4"/>
                  </a:cxn>
                </a:cxnLst>
                <a:rect l="0" t="0" r="r" b="b"/>
                <a:pathLst>
                  <a:path w="142" h="229">
                    <a:moveTo>
                      <a:pt x="18" y="4"/>
                    </a:moveTo>
                    <a:lnTo>
                      <a:pt x="25" y="4"/>
                    </a:lnTo>
                    <a:lnTo>
                      <a:pt x="32" y="2"/>
                    </a:lnTo>
                    <a:lnTo>
                      <a:pt x="40" y="2"/>
                    </a:lnTo>
                    <a:lnTo>
                      <a:pt x="47" y="1"/>
                    </a:lnTo>
                    <a:lnTo>
                      <a:pt x="54" y="1"/>
                    </a:lnTo>
                    <a:lnTo>
                      <a:pt x="61" y="1"/>
                    </a:lnTo>
                    <a:lnTo>
                      <a:pt x="68" y="0"/>
                    </a:lnTo>
                    <a:lnTo>
                      <a:pt x="75" y="0"/>
                    </a:lnTo>
                    <a:lnTo>
                      <a:pt x="83" y="0"/>
                    </a:lnTo>
                    <a:lnTo>
                      <a:pt x="92" y="1"/>
                    </a:lnTo>
                    <a:lnTo>
                      <a:pt x="100" y="1"/>
                    </a:lnTo>
                    <a:lnTo>
                      <a:pt x="108" y="2"/>
                    </a:lnTo>
                    <a:lnTo>
                      <a:pt x="115" y="4"/>
                    </a:lnTo>
                    <a:lnTo>
                      <a:pt x="124" y="4"/>
                    </a:lnTo>
                    <a:lnTo>
                      <a:pt x="132" y="5"/>
                    </a:lnTo>
                    <a:lnTo>
                      <a:pt x="140" y="5"/>
                    </a:lnTo>
                    <a:lnTo>
                      <a:pt x="142" y="60"/>
                    </a:lnTo>
                    <a:lnTo>
                      <a:pt x="142" y="117"/>
                    </a:lnTo>
                    <a:lnTo>
                      <a:pt x="142" y="174"/>
                    </a:lnTo>
                    <a:lnTo>
                      <a:pt x="140" y="229"/>
                    </a:lnTo>
                    <a:lnTo>
                      <a:pt x="122" y="229"/>
                    </a:lnTo>
                    <a:lnTo>
                      <a:pt x="105" y="229"/>
                    </a:lnTo>
                    <a:lnTo>
                      <a:pt x="87" y="229"/>
                    </a:lnTo>
                    <a:lnTo>
                      <a:pt x="69" y="227"/>
                    </a:lnTo>
                    <a:lnTo>
                      <a:pt x="51" y="227"/>
                    </a:lnTo>
                    <a:lnTo>
                      <a:pt x="34" y="226"/>
                    </a:lnTo>
                    <a:lnTo>
                      <a:pt x="17" y="225"/>
                    </a:lnTo>
                    <a:lnTo>
                      <a:pt x="0" y="224"/>
                    </a:lnTo>
                    <a:lnTo>
                      <a:pt x="0" y="166"/>
                    </a:lnTo>
                    <a:lnTo>
                      <a:pt x="0" y="114"/>
                    </a:lnTo>
                    <a:lnTo>
                      <a:pt x="6" y="62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BAA5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05" name="Freeform 233"/>
              <p:cNvSpPr>
                <a:spLocks/>
              </p:cNvSpPr>
              <p:nvPr/>
            </p:nvSpPr>
            <p:spPr bwMode="auto">
              <a:xfrm>
                <a:off x="7346950" y="4111625"/>
                <a:ext cx="53975" cy="80962"/>
              </a:xfrm>
              <a:custGeom>
                <a:avLst/>
                <a:gdLst/>
                <a:ahLst/>
                <a:cxnLst>
                  <a:cxn ang="0">
                    <a:pos x="17" y="4"/>
                  </a:cxn>
                  <a:cxn ang="0">
                    <a:pos x="25" y="4"/>
                  </a:cxn>
                  <a:cxn ang="0">
                    <a:pos x="30" y="2"/>
                  </a:cxn>
                  <a:cxn ang="0">
                    <a:pos x="38" y="2"/>
                  </a:cxn>
                  <a:cxn ang="0">
                    <a:pos x="45" y="1"/>
                  </a:cxn>
                  <a:cxn ang="0">
                    <a:pos x="51" y="1"/>
                  </a:cxn>
                  <a:cxn ang="0">
                    <a:pos x="58" y="1"/>
                  </a:cxn>
                  <a:cxn ang="0">
                    <a:pos x="64" y="0"/>
                  </a:cxn>
                  <a:cxn ang="0">
                    <a:pos x="71" y="0"/>
                  </a:cxn>
                  <a:cxn ang="0">
                    <a:pos x="79" y="0"/>
                  </a:cxn>
                  <a:cxn ang="0">
                    <a:pos x="86" y="1"/>
                  </a:cxn>
                  <a:cxn ang="0">
                    <a:pos x="94" y="1"/>
                  </a:cxn>
                  <a:cxn ang="0">
                    <a:pos x="103" y="2"/>
                  </a:cxn>
                  <a:cxn ang="0">
                    <a:pos x="111" y="2"/>
                  </a:cxn>
                  <a:cxn ang="0">
                    <a:pos x="118" y="4"/>
                  </a:cxn>
                  <a:cxn ang="0">
                    <a:pos x="126" y="4"/>
                  </a:cxn>
                  <a:cxn ang="0">
                    <a:pos x="133" y="5"/>
                  </a:cxn>
                  <a:cxn ang="0">
                    <a:pos x="136" y="53"/>
                  </a:cxn>
                  <a:cxn ang="0">
                    <a:pos x="136" y="104"/>
                  </a:cxn>
                  <a:cxn ang="0">
                    <a:pos x="136" y="155"/>
                  </a:cxn>
                  <a:cxn ang="0">
                    <a:pos x="133" y="204"/>
                  </a:cxn>
                  <a:cxn ang="0">
                    <a:pos x="117" y="205"/>
                  </a:cxn>
                  <a:cxn ang="0">
                    <a:pos x="99" y="205"/>
                  </a:cxn>
                  <a:cxn ang="0">
                    <a:pos x="82" y="205"/>
                  </a:cxn>
                  <a:cxn ang="0">
                    <a:pos x="66" y="204"/>
                  </a:cxn>
                  <a:cxn ang="0">
                    <a:pos x="49" y="204"/>
                  </a:cxn>
                  <a:cxn ang="0">
                    <a:pos x="33" y="203"/>
                  </a:cxn>
                  <a:cxn ang="0">
                    <a:pos x="16" y="201"/>
                  </a:cxn>
                  <a:cxn ang="0">
                    <a:pos x="0" y="201"/>
                  </a:cxn>
                  <a:cxn ang="0">
                    <a:pos x="0" y="149"/>
                  </a:cxn>
                  <a:cxn ang="0">
                    <a:pos x="1" y="102"/>
                  </a:cxn>
                  <a:cxn ang="0">
                    <a:pos x="6" y="56"/>
                  </a:cxn>
                  <a:cxn ang="0">
                    <a:pos x="17" y="4"/>
                  </a:cxn>
                </a:cxnLst>
                <a:rect l="0" t="0" r="r" b="b"/>
                <a:pathLst>
                  <a:path w="136" h="205">
                    <a:moveTo>
                      <a:pt x="17" y="4"/>
                    </a:moveTo>
                    <a:lnTo>
                      <a:pt x="25" y="4"/>
                    </a:lnTo>
                    <a:lnTo>
                      <a:pt x="30" y="2"/>
                    </a:lnTo>
                    <a:lnTo>
                      <a:pt x="38" y="2"/>
                    </a:lnTo>
                    <a:lnTo>
                      <a:pt x="45" y="1"/>
                    </a:lnTo>
                    <a:lnTo>
                      <a:pt x="51" y="1"/>
                    </a:lnTo>
                    <a:lnTo>
                      <a:pt x="58" y="1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9" y="0"/>
                    </a:lnTo>
                    <a:lnTo>
                      <a:pt x="86" y="1"/>
                    </a:lnTo>
                    <a:lnTo>
                      <a:pt x="94" y="1"/>
                    </a:lnTo>
                    <a:lnTo>
                      <a:pt x="103" y="2"/>
                    </a:lnTo>
                    <a:lnTo>
                      <a:pt x="111" y="2"/>
                    </a:lnTo>
                    <a:lnTo>
                      <a:pt x="118" y="4"/>
                    </a:lnTo>
                    <a:lnTo>
                      <a:pt x="126" y="4"/>
                    </a:lnTo>
                    <a:lnTo>
                      <a:pt x="133" y="5"/>
                    </a:lnTo>
                    <a:lnTo>
                      <a:pt x="136" y="53"/>
                    </a:lnTo>
                    <a:lnTo>
                      <a:pt x="136" y="104"/>
                    </a:lnTo>
                    <a:lnTo>
                      <a:pt x="136" y="155"/>
                    </a:lnTo>
                    <a:lnTo>
                      <a:pt x="133" y="204"/>
                    </a:lnTo>
                    <a:lnTo>
                      <a:pt x="117" y="205"/>
                    </a:lnTo>
                    <a:lnTo>
                      <a:pt x="99" y="205"/>
                    </a:lnTo>
                    <a:lnTo>
                      <a:pt x="82" y="205"/>
                    </a:lnTo>
                    <a:lnTo>
                      <a:pt x="66" y="204"/>
                    </a:lnTo>
                    <a:lnTo>
                      <a:pt x="49" y="204"/>
                    </a:lnTo>
                    <a:lnTo>
                      <a:pt x="33" y="203"/>
                    </a:lnTo>
                    <a:lnTo>
                      <a:pt x="16" y="201"/>
                    </a:lnTo>
                    <a:lnTo>
                      <a:pt x="0" y="201"/>
                    </a:lnTo>
                    <a:lnTo>
                      <a:pt x="0" y="149"/>
                    </a:lnTo>
                    <a:lnTo>
                      <a:pt x="1" y="102"/>
                    </a:lnTo>
                    <a:lnTo>
                      <a:pt x="6" y="56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BFAD9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06" name="Freeform 234"/>
              <p:cNvSpPr>
                <a:spLocks/>
              </p:cNvSpPr>
              <p:nvPr/>
            </p:nvSpPr>
            <p:spPr bwMode="auto">
              <a:xfrm>
                <a:off x="7348538" y="4111625"/>
                <a:ext cx="50800" cy="71437"/>
              </a:xfrm>
              <a:custGeom>
                <a:avLst/>
                <a:gdLst/>
                <a:ahLst/>
                <a:cxnLst>
                  <a:cxn ang="0">
                    <a:pos x="17" y="4"/>
                  </a:cxn>
                  <a:cxn ang="0">
                    <a:pos x="23" y="4"/>
                  </a:cxn>
                  <a:cxn ang="0">
                    <a:pos x="30" y="2"/>
                  </a:cxn>
                  <a:cxn ang="0">
                    <a:pos x="36" y="2"/>
                  </a:cxn>
                  <a:cxn ang="0">
                    <a:pos x="43" y="1"/>
                  </a:cxn>
                  <a:cxn ang="0">
                    <a:pos x="49" y="1"/>
                  </a:cxn>
                  <a:cxn ang="0">
                    <a:pos x="54" y="1"/>
                  </a:cxn>
                  <a:cxn ang="0">
                    <a:pos x="62" y="0"/>
                  </a:cxn>
                  <a:cxn ang="0">
                    <a:pos x="67" y="0"/>
                  </a:cxn>
                  <a:cxn ang="0">
                    <a:pos x="75" y="0"/>
                  </a:cxn>
                  <a:cxn ang="0">
                    <a:pos x="83" y="1"/>
                  </a:cxn>
                  <a:cxn ang="0">
                    <a:pos x="90" y="1"/>
                  </a:cxn>
                  <a:cxn ang="0">
                    <a:pos x="97" y="2"/>
                  </a:cxn>
                  <a:cxn ang="0">
                    <a:pos x="105" y="2"/>
                  </a:cxn>
                  <a:cxn ang="0">
                    <a:pos x="112" y="4"/>
                  </a:cxn>
                  <a:cxn ang="0">
                    <a:pos x="120" y="4"/>
                  </a:cxn>
                  <a:cxn ang="0">
                    <a:pos x="127" y="5"/>
                  </a:cxn>
                  <a:cxn ang="0">
                    <a:pos x="128" y="46"/>
                  </a:cxn>
                  <a:cxn ang="0">
                    <a:pos x="129" y="91"/>
                  </a:cxn>
                  <a:cxn ang="0">
                    <a:pos x="128" y="136"/>
                  </a:cxn>
                  <a:cxn ang="0">
                    <a:pos x="127" y="180"/>
                  </a:cxn>
                  <a:cxn ang="0">
                    <a:pos x="111" y="180"/>
                  </a:cxn>
                  <a:cxn ang="0">
                    <a:pos x="95" y="180"/>
                  </a:cxn>
                  <a:cxn ang="0">
                    <a:pos x="79" y="180"/>
                  </a:cxn>
                  <a:cxn ang="0">
                    <a:pos x="63" y="180"/>
                  </a:cxn>
                  <a:cxn ang="0">
                    <a:pos x="47" y="180"/>
                  </a:cxn>
                  <a:cxn ang="0">
                    <a:pos x="31" y="180"/>
                  </a:cxn>
                  <a:cxn ang="0">
                    <a:pos x="15" y="179"/>
                  </a:cxn>
                  <a:cxn ang="0">
                    <a:pos x="0" y="179"/>
                  </a:cxn>
                  <a:cxn ang="0">
                    <a:pos x="0" y="133"/>
                  </a:cxn>
                  <a:cxn ang="0">
                    <a:pos x="1" y="91"/>
                  </a:cxn>
                  <a:cxn ang="0">
                    <a:pos x="6" y="50"/>
                  </a:cxn>
                  <a:cxn ang="0">
                    <a:pos x="17" y="4"/>
                  </a:cxn>
                </a:cxnLst>
                <a:rect l="0" t="0" r="r" b="b"/>
                <a:pathLst>
                  <a:path w="129" h="180">
                    <a:moveTo>
                      <a:pt x="17" y="4"/>
                    </a:moveTo>
                    <a:lnTo>
                      <a:pt x="23" y="4"/>
                    </a:lnTo>
                    <a:lnTo>
                      <a:pt x="30" y="2"/>
                    </a:lnTo>
                    <a:lnTo>
                      <a:pt x="36" y="2"/>
                    </a:lnTo>
                    <a:lnTo>
                      <a:pt x="43" y="1"/>
                    </a:lnTo>
                    <a:lnTo>
                      <a:pt x="49" y="1"/>
                    </a:lnTo>
                    <a:lnTo>
                      <a:pt x="54" y="1"/>
                    </a:lnTo>
                    <a:lnTo>
                      <a:pt x="62" y="0"/>
                    </a:lnTo>
                    <a:lnTo>
                      <a:pt x="67" y="0"/>
                    </a:lnTo>
                    <a:lnTo>
                      <a:pt x="75" y="0"/>
                    </a:lnTo>
                    <a:lnTo>
                      <a:pt x="83" y="1"/>
                    </a:lnTo>
                    <a:lnTo>
                      <a:pt x="90" y="1"/>
                    </a:lnTo>
                    <a:lnTo>
                      <a:pt x="97" y="2"/>
                    </a:lnTo>
                    <a:lnTo>
                      <a:pt x="105" y="2"/>
                    </a:lnTo>
                    <a:lnTo>
                      <a:pt x="112" y="4"/>
                    </a:lnTo>
                    <a:lnTo>
                      <a:pt x="120" y="4"/>
                    </a:lnTo>
                    <a:lnTo>
                      <a:pt x="127" y="5"/>
                    </a:lnTo>
                    <a:lnTo>
                      <a:pt x="128" y="46"/>
                    </a:lnTo>
                    <a:lnTo>
                      <a:pt x="129" y="91"/>
                    </a:lnTo>
                    <a:lnTo>
                      <a:pt x="128" y="136"/>
                    </a:lnTo>
                    <a:lnTo>
                      <a:pt x="127" y="180"/>
                    </a:lnTo>
                    <a:lnTo>
                      <a:pt x="111" y="180"/>
                    </a:lnTo>
                    <a:lnTo>
                      <a:pt x="95" y="180"/>
                    </a:lnTo>
                    <a:lnTo>
                      <a:pt x="79" y="180"/>
                    </a:lnTo>
                    <a:lnTo>
                      <a:pt x="63" y="180"/>
                    </a:lnTo>
                    <a:lnTo>
                      <a:pt x="47" y="180"/>
                    </a:lnTo>
                    <a:lnTo>
                      <a:pt x="31" y="180"/>
                    </a:lnTo>
                    <a:lnTo>
                      <a:pt x="15" y="179"/>
                    </a:lnTo>
                    <a:lnTo>
                      <a:pt x="0" y="179"/>
                    </a:lnTo>
                    <a:lnTo>
                      <a:pt x="0" y="133"/>
                    </a:lnTo>
                    <a:lnTo>
                      <a:pt x="1" y="91"/>
                    </a:lnTo>
                    <a:lnTo>
                      <a:pt x="6" y="50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C4B7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07" name="Freeform 235"/>
              <p:cNvSpPr>
                <a:spLocks/>
              </p:cNvSpPr>
              <p:nvPr/>
            </p:nvSpPr>
            <p:spPr bwMode="auto">
              <a:xfrm>
                <a:off x="7348538" y="4111625"/>
                <a:ext cx="49213" cy="61912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22" y="4"/>
                  </a:cxn>
                  <a:cxn ang="0">
                    <a:pos x="28" y="2"/>
                  </a:cxn>
                  <a:cxn ang="0">
                    <a:pos x="34" y="2"/>
                  </a:cxn>
                  <a:cxn ang="0">
                    <a:pos x="41" y="1"/>
                  </a:cxn>
                  <a:cxn ang="0">
                    <a:pos x="47" y="1"/>
                  </a:cxn>
                  <a:cxn ang="0">
                    <a:pos x="52" y="1"/>
                  </a:cxn>
                  <a:cxn ang="0">
                    <a:pos x="58" y="0"/>
                  </a:cxn>
                  <a:cxn ang="0">
                    <a:pos x="64" y="0"/>
                  </a:cxn>
                  <a:cxn ang="0">
                    <a:pos x="71" y="0"/>
                  </a:cxn>
                  <a:cxn ang="0">
                    <a:pos x="78" y="1"/>
                  </a:cxn>
                  <a:cxn ang="0">
                    <a:pos x="86" y="1"/>
                  </a:cxn>
                  <a:cxn ang="0">
                    <a:pos x="93" y="2"/>
                  </a:cxn>
                  <a:cxn ang="0">
                    <a:pos x="100" y="2"/>
                  </a:cxn>
                  <a:cxn ang="0">
                    <a:pos x="107" y="4"/>
                  </a:cxn>
                  <a:cxn ang="0">
                    <a:pos x="114" y="4"/>
                  </a:cxn>
                  <a:cxn ang="0">
                    <a:pos x="121" y="5"/>
                  </a:cxn>
                  <a:cxn ang="0">
                    <a:pos x="121" y="40"/>
                  </a:cxn>
                  <a:cxn ang="0">
                    <a:pos x="121" y="78"/>
                  </a:cxn>
                  <a:cxn ang="0">
                    <a:pos x="121" y="117"/>
                  </a:cxn>
                  <a:cxn ang="0">
                    <a:pos x="121" y="155"/>
                  </a:cxn>
                  <a:cxn ang="0">
                    <a:pos x="106" y="156"/>
                  </a:cxn>
                  <a:cxn ang="0">
                    <a:pos x="90" y="156"/>
                  </a:cxn>
                  <a:cxn ang="0">
                    <a:pos x="75" y="156"/>
                  </a:cxn>
                  <a:cxn ang="0">
                    <a:pos x="61" y="156"/>
                  </a:cxn>
                  <a:cxn ang="0">
                    <a:pos x="45" y="156"/>
                  </a:cxn>
                  <a:cxn ang="0">
                    <a:pos x="30" y="156"/>
                  </a:cxn>
                  <a:cxn ang="0">
                    <a:pos x="16" y="155"/>
                  </a:cxn>
                  <a:cxn ang="0">
                    <a:pos x="0" y="155"/>
                  </a:cxn>
                  <a:cxn ang="0">
                    <a:pos x="0" y="115"/>
                  </a:cxn>
                  <a:cxn ang="0">
                    <a:pos x="2" y="79"/>
                  </a:cxn>
                  <a:cxn ang="0">
                    <a:pos x="5" y="43"/>
                  </a:cxn>
                  <a:cxn ang="0">
                    <a:pos x="16" y="4"/>
                  </a:cxn>
                </a:cxnLst>
                <a:rect l="0" t="0" r="r" b="b"/>
                <a:pathLst>
                  <a:path w="121" h="156">
                    <a:moveTo>
                      <a:pt x="16" y="4"/>
                    </a:moveTo>
                    <a:lnTo>
                      <a:pt x="22" y="4"/>
                    </a:lnTo>
                    <a:lnTo>
                      <a:pt x="28" y="2"/>
                    </a:lnTo>
                    <a:lnTo>
                      <a:pt x="34" y="2"/>
                    </a:lnTo>
                    <a:lnTo>
                      <a:pt x="41" y="1"/>
                    </a:lnTo>
                    <a:lnTo>
                      <a:pt x="47" y="1"/>
                    </a:lnTo>
                    <a:lnTo>
                      <a:pt x="52" y="1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8" y="1"/>
                    </a:lnTo>
                    <a:lnTo>
                      <a:pt x="86" y="1"/>
                    </a:lnTo>
                    <a:lnTo>
                      <a:pt x="93" y="2"/>
                    </a:lnTo>
                    <a:lnTo>
                      <a:pt x="100" y="2"/>
                    </a:lnTo>
                    <a:lnTo>
                      <a:pt x="107" y="4"/>
                    </a:lnTo>
                    <a:lnTo>
                      <a:pt x="114" y="4"/>
                    </a:lnTo>
                    <a:lnTo>
                      <a:pt x="121" y="5"/>
                    </a:lnTo>
                    <a:lnTo>
                      <a:pt x="121" y="40"/>
                    </a:lnTo>
                    <a:lnTo>
                      <a:pt x="121" y="78"/>
                    </a:lnTo>
                    <a:lnTo>
                      <a:pt x="121" y="117"/>
                    </a:lnTo>
                    <a:lnTo>
                      <a:pt x="121" y="155"/>
                    </a:lnTo>
                    <a:lnTo>
                      <a:pt x="106" y="156"/>
                    </a:lnTo>
                    <a:lnTo>
                      <a:pt x="90" y="156"/>
                    </a:lnTo>
                    <a:lnTo>
                      <a:pt x="75" y="156"/>
                    </a:lnTo>
                    <a:lnTo>
                      <a:pt x="61" y="156"/>
                    </a:lnTo>
                    <a:lnTo>
                      <a:pt x="45" y="156"/>
                    </a:lnTo>
                    <a:lnTo>
                      <a:pt x="30" y="156"/>
                    </a:lnTo>
                    <a:lnTo>
                      <a:pt x="16" y="155"/>
                    </a:lnTo>
                    <a:lnTo>
                      <a:pt x="0" y="155"/>
                    </a:lnTo>
                    <a:lnTo>
                      <a:pt x="0" y="115"/>
                    </a:lnTo>
                    <a:lnTo>
                      <a:pt x="2" y="79"/>
                    </a:lnTo>
                    <a:lnTo>
                      <a:pt x="5" y="43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C9BF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08" name="Freeform 236"/>
              <p:cNvSpPr>
                <a:spLocks/>
              </p:cNvSpPr>
              <p:nvPr/>
            </p:nvSpPr>
            <p:spPr bwMode="auto">
              <a:xfrm>
                <a:off x="7350125" y="4111625"/>
                <a:ext cx="46038" cy="52387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60" y="0"/>
                  </a:cxn>
                  <a:cxn ang="0">
                    <a:pos x="115" y="4"/>
                  </a:cxn>
                  <a:cxn ang="0">
                    <a:pos x="115" y="33"/>
                  </a:cxn>
                  <a:cxn ang="0">
                    <a:pos x="115" y="65"/>
                  </a:cxn>
                  <a:cxn ang="0">
                    <a:pos x="115" y="98"/>
                  </a:cxn>
                  <a:cxn ang="0">
                    <a:pos x="115" y="130"/>
                  </a:cxn>
                  <a:cxn ang="0">
                    <a:pos x="99" y="131"/>
                  </a:cxn>
                  <a:cxn ang="0">
                    <a:pos x="85" y="131"/>
                  </a:cxn>
                  <a:cxn ang="0">
                    <a:pos x="71" y="133"/>
                  </a:cxn>
                  <a:cxn ang="0">
                    <a:pos x="57" y="133"/>
                  </a:cxn>
                  <a:cxn ang="0">
                    <a:pos x="42" y="133"/>
                  </a:cxn>
                  <a:cxn ang="0">
                    <a:pos x="28" y="133"/>
                  </a:cxn>
                  <a:cxn ang="0">
                    <a:pos x="14" y="133"/>
                  </a:cxn>
                  <a:cxn ang="0">
                    <a:pos x="0" y="133"/>
                  </a:cxn>
                  <a:cxn ang="0">
                    <a:pos x="0" y="98"/>
                  </a:cxn>
                  <a:cxn ang="0">
                    <a:pos x="0" y="68"/>
                  </a:cxn>
                  <a:cxn ang="0">
                    <a:pos x="5" y="37"/>
                  </a:cxn>
                  <a:cxn ang="0">
                    <a:pos x="14" y="4"/>
                  </a:cxn>
                </a:cxnLst>
                <a:rect l="0" t="0" r="r" b="b"/>
                <a:pathLst>
                  <a:path w="115" h="133">
                    <a:moveTo>
                      <a:pt x="14" y="4"/>
                    </a:moveTo>
                    <a:lnTo>
                      <a:pt x="60" y="0"/>
                    </a:lnTo>
                    <a:lnTo>
                      <a:pt x="115" y="4"/>
                    </a:lnTo>
                    <a:lnTo>
                      <a:pt x="115" y="33"/>
                    </a:lnTo>
                    <a:lnTo>
                      <a:pt x="115" y="65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99" y="131"/>
                    </a:lnTo>
                    <a:lnTo>
                      <a:pt x="85" y="131"/>
                    </a:lnTo>
                    <a:lnTo>
                      <a:pt x="71" y="133"/>
                    </a:lnTo>
                    <a:lnTo>
                      <a:pt x="57" y="133"/>
                    </a:lnTo>
                    <a:lnTo>
                      <a:pt x="42" y="133"/>
                    </a:lnTo>
                    <a:lnTo>
                      <a:pt x="28" y="133"/>
                    </a:lnTo>
                    <a:lnTo>
                      <a:pt x="14" y="133"/>
                    </a:lnTo>
                    <a:lnTo>
                      <a:pt x="0" y="133"/>
                    </a:lnTo>
                    <a:lnTo>
                      <a:pt x="0" y="98"/>
                    </a:lnTo>
                    <a:lnTo>
                      <a:pt x="0" y="68"/>
                    </a:lnTo>
                    <a:lnTo>
                      <a:pt x="5" y="37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CEC6B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09" name="Freeform 237"/>
              <p:cNvSpPr>
                <a:spLocks/>
              </p:cNvSpPr>
              <p:nvPr/>
            </p:nvSpPr>
            <p:spPr bwMode="auto">
              <a:xfrm>
                <a:off x="7351713" y="4095750"/>
                <a:ext cx="63500" cy="14287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0" y="33"/>
                  </a:cxn>
                  <a:cxn ang="0">
                    <a:pos x="21" y="30"/>
                  </a:cxn>
                  <a:cxn ang="0">
                    <a:pos x="41" y="30"/>
                  </a:cxn>
                  <a:cxn ang="0">
                    <a:pos x="60" y="30"/>
                  </a:cxn>
                  <a:cxn ang="0">
                    <a:pos x="80" y="32"/>
                  </a:cxn>
                  <a:cxn ang="0">
                    <a:pos x="99" y="33"/>
                  </a:cxn>
                  <a:cxn ang="0">
                    <a:pos x="118" y="34"/>
                  </a:cxn>
                  <a:cxn ang="0">
                    <a:pos x="138" y="36"/>
                  </a:cxn>
                  <a:cxn ang="0">
                    <a:pos x="159" y="37"/>
                  </a:cxn>
                  <a:cxn ang="0">
                    <a:pos x="159" y="4"/>
                  </a:cxn>
                  <a:cxn ang="0">
                    <a:pos x="86" y="0"/>
                  </a:cxn>
                  <a:cxn ang="0">
                    <a:pos x="6" y="2"/>
                  </a:cxn>
                </a:cxnLst>
                <a:rect l="0" t="0" r="r" b="b"/>
                <a:pathLst>
                  <a:path w="159" h="37">
                    <a:moveTo>
                      <a:pt x="6" y="2"/>
                    </a:moveTo>
                    <a:lnTo>
                      <a:pt x="0" y="33"/>
                    </a:lnTo>
                    <a:lnTo>
                      <a:pt x="21" y="30"/>
                    </a:lnTo>
                    <a:lnTo>
                      <a:pt x="41" y="30"/>
                    </a:lnTo>
                    <a:lnTo>
                      <a:pt x="60" y="30"/>
                    </a:lnTo>
                    <a:lnTo>
                      <a:pt x="80" y="32"/>
                    </a:lnTo>
                    <a:lnTo>
                      <a:pt x="99" y="33"/>
                    </a:lnTo>
                    <a:lnTo>
                      <a:pt x="118" y="34"/>
                    </a:lnTo>
                    <a:lnTo>
                      <a:pt x="138" y="36"/>
                    </a:lnTo>
                    <a:lnTo>
                      <a:pt x="159" y="37"/>
                    </a:lnTo>
                    <a:lnTo>
                      <a:pt x="159" y="4"/>
                    </a:lnTo>
                    <a:lnTo>
                      <a:pt x="8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10" name="Freeform 238"/>
              <p:cNvSpPr>
                <a:spLocks/>
              </p:cNvSpPr>
              <p:nvPr/>
            </p:nvSpPr>
            <p:spPr bwMode="auto">
              <a:xfrm>
                <a:off x="7339013" y="4267200"/>
                <a:ext cx="76200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9" y="18"/>
                  </a:cxn>
                  <a:cxn ang="0">
                    <a:pos x="190" y="62"/>
                  </a:cxn>
                  <a:cxn ang="0">
                    <a:pos x="0" y="33"/>
                  </a:cxn>
                  <a:cxn ang="0">
                    <a:pos x="0" y="0"/>
                  </a:cxn>
                </a:cxnLst>
                <a:rect l="0" t="0" r="r" b="b"/>
                <a:pathLst>
                  <a:path w="190" h="62">
                    <a:moveTo>
                      <a:pt x="0" y="0"/>
                    </a:moveTo>
                    <a:lnTo>
                      <a:pt x="189" y="18"/>
                    </a:lnTo>
                    <a:lnTo>
                      <a:pt x="190" y="62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8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11" name="Freeform 239"/>
              <p:cNvSpPr>
                <a:spLocks/>
              </p:cNvSpPr>
              <p:nvPr/>
            </p:nvSpPr>
            <p:spPr bwMode="auto">
              <a:xfrm>
                <a:off x="7362825" y="4273550"/>
                <a:ext cx="30163" cy="7937"/>
              </a:xfrm>
              <a:custGeom>
                <a:avLst/>
                <a:gdLst/>
                <a:ahLst/>
                <a:cxnLst>
                  <a:cxn ang="0">
                    <a:pos x="39" y="1"/>
                  </a:cxn>
                  <a:cxn ang="0">
                    <a:pos x="47" y="3"/>
                  </a:cxn>
                  <a:cxn ang="0">
                    <a:pos x="54" y="4"/>
                  </a:cxn>
                  <a:cxn ang="0">
                    <a:pos x="60" y="5"/>
                  </a:cxn>
                  <a:cxn ang="0">
                    <a:pos x="66" y="6"/>
                  </a:cxn>
                  <a:cxn ang="0">
                    <a:pos x="70" y="9"/>
                  </a:cxn>
                  <a:cxn ang="0">
                    <a:pos x="73" y="10"/>
                  </a:cxn>
                  <a:cxn ang="0">
                    <a:pos x="75" y="12"/>
                  </a:cxn>
                  <a:cxn ang="0">
                    <a:pos x="75" y="14"/>
                  </a:cxn>
                  <a:cxn ang="0">
                    <a:pos x="74" y="16"/>
                  </a:cxn>
                  <a:cxn ang="0">
                    <a:pos x="73" y="18"/>
                  </a:cxn>
                  <a:cxn ang="0">
                    <a:pos x="70" y="19"/>
                  </a:cxn>
                  <a:cxn ang="0">
                    <a:pos x="65" y="19"/>
                  </a:cxn>
                  <a:cxn ang="0">
                    <a:pos x="59" y="20"/>
                  </a:cxn>
                  <a:cxn ang="0">
                    <a:pos x="52" y="20"/>
                  </a:cxn>
                  <a:cxn ang="0">
                    <a:pos x="45" y="20"/>
                  </a:cxn>
                  <a:cxn ang="0">
                    <a:pos x="36" y="20"/>
                  </a:cxn>
                  <a:cxn ang="0">
                    <a:pos x="28" y="19"/>
                  </a:cxn>
                  <a:cxn ang="0">
                    <a:pos x="21" y="18"/>
                  </a:cxn>
                  <a:cxn ang="0">
                    <a:pos x="15" y="17"/>
                  </a:cxn>
                  <a:cxn ang="0">
                    <a:pos x="9" y="14"/>
                  </a:cxn>
                  <a:cxn ang="0">
                    <a:pos x="6" y="13"/>
                  </a:cxn>
                  <a:cxn ang="0">
                    <a:pos x="2" y="11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6"/>
                  </a:cxn>
                  <a:cxn ang="0">
                    <a:pos x="3" y="4"/>
                  </a:cxn>
                  <a:cxn ang="0">
                    <a:pos x="7" y="3"/>
                  </a:cxn>
                  <a:cxn ang="0">
                    <a:pos x="12" y="1"/>
                  </a:cxn>
                  <a:cxn ang="0">
                    <a:pos x="17" y="1"/>
                  </a:cxn>
                  <a:cxn ang="0">
                    <a:pos x="23" y="0"/>
                  </a:cxn>
                  <a:cxn ang="0">
                    <a:pos x="30" y="0"/>
                  </a:cxn>
                  <a:cxn ang="0">
                    <a:pos x="39" y="1"/>
                  </a:cxn>
                </a:cxnLst>
                <a:rect l="0" t="0" r="r" b="b"/>
                <a:pathLst>
                  <a:path w="75" h="20">
                    <a:moveTo>
                      <a:pt x="39" y="1"/>
                    </a:moveTo>
                    <a:lnTo>
                      <a:pt x="47" y="3"/>
                    </a:lnTo>
                    <a:lnTo>
                      <a:pt x="54" y="4"/>
                    </a:lnTo>
                    <a:lnTo>
                      <a:pt x="60" y="5"/>
                    </a:lnTo>
                    <a:lnTo>
                      <a:pt x="66" y="6"/>
                    </a:lnTo>
                    <a:lnTo>
                      <a:pt x="70" y="9"/>
                    </a:lnTo>
                    <a:lnTo>
                      <a:pt x="73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4" y="16"/>
                    </a:lnTo>
                    <a:lnTo>
                      <a:pt x="73" y="18"/>
                    </a:lnTo>
                    <a:lnTo>
                      <a:pt x="70" y="19"/>
                    </a:lnTo>
                    <a:lnTo>
                      <a:pt x="65" y="19"/>
                    </a:lnTo>
                    <a:lnTo>
                      <a:pt x="59" y="20"/>
                    </a:lnTo>
                    <a:lnTo>
                      <a:pt x="52" y="20"/>
                    </a:lnTo>
                    <a:lnTo>
                      <a:pt x="45" y="20"/>
                    </a:lnTo>
                    <a:lnTo>
                      <a:pt x="36" y="20"/>
                    </a:lnTo>
                    <a:lnTo>
                      <a:pt x="28" y="19"/>
                    </a:lnTo>
                    <a:lnTo>
                      <a:pt x="21" y="18"/>
                    </a:lnTo>
                    <a:lnTo>
                      <a:pt x="15" y="17"/>
                    </a:lnTo>
                    <a:lnTo>
                      <a:pt x="9" y="14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7" y="1"/>
                    </a:lnTo>
                    <a:lnTo>
                      <a:pt x="23" y="0"/>
                    </a:lnTo>
                    <a:lnTo>
                      <a:pt x="30" y="0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00355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12" name="Freeform 240"/>
              <p:cNvSpPr>
                <a:spLocks/>
              </p:cNvSpPr>
              <p:nvPr/>
            </p:nvSpPr>
            <p:spPr bwMode="auto">
              <a:xfrm>
                <a:off x="7362825" y="4273550"/>
                <a:ext cx="20638" cy="63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6" y="1"/>
                  </a:cxn>
                  <a:cxn ang="0">
                    <a:pos x="45" y="5"/>
                  </a:cxn>
                  <a:cxn ang="0">
                    <a:pos x="49" y="9"/>
                  </a:cxn>
                  <a:cxn ang="0">
                    <a:pos x="52" y="12"/>
                  </a:cxn>
                  <a:cxn ang="0">
                    <a:pos x="49" y="16"/>
                  </a:cxn>
                  <a:cxn ang="0">
                    <a:pos x="43" y="18"/>
                  </a:cxn>
                  <a:cxn ang="0">
                    <a:pos x="35" y="19"/>
                  </a:cxn>
                  <a:cxn ang="0">
                    <a:pos x="25" y="19"/>
                  </a:cxn>
                  <a:cxn ang="0">
                    <a:pos x="15" y="18"/>
                  </a:cxn>
                  <a:cxn ang="0">
                    <a:pos x="7" y="14"/>
                  </a:cxn>
                  <a:cxn ang="0">
                    <a:pos x="1" y="11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8" y="1"/>
                  </a:cxn>
                  <a:cxn ang="0">
                    <a:pos x="16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19">
                    <a:moveTo>
                      <a:pt x="26" y="0"/>
                    </a:moveTo>
                    <a:lnTo>
                      <a:pt x="36" y="1"/>
                    </a:lnTo>
                    <a:lnTo>
                      <a:pt x="45" y="5"/>
                    </a:lnTo>
                    <a:lnTo>
                      <a:pt x="49" y="9"/>
                    </a:lnTo>
                    <a:lnTo>
                      <a:pt x="52" y="12"/>
                    </a:lnTo>
                    <a:lnTo>
                      <a:pt x="49" y="16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25" y="19"/>
                    </a:lnTo>
                    <a:lnTo>
                      <a:pt x="15" y="18"/>
                    </a:lnTo>
                    <a:lnTo>
                      <a:pt x="7" y="14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8" y="1"/>
                    </a:lnTo>
                    <a:lnTo>
                      <a:pt x="1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876B4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13" name="Freeform 241"/>
              <p:cNvSpPr>
                <a:spLocks/>
              </p:cNvSpPr>
              <p:nvPr/>
            </p:nvSpPr>
            <p:spPr bwMode="auto">
              <a:xfrm>
                <a:off x="7362825" y="4273550"/>
                <a:ext cx="14288" cy="4762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5" y="1"/>
                  </a:cxn>
                  <a:cxn ang="0">
                    <a:pos x="30" y="2"/>
                  </a:cxn>
                  <a:cxn ang="0">
                    <a:pos x="34" y="6"/>
                  </a:cxn>
                  <a:cxn ang="0">
                    <a:pos x="35" y="8"/>
                  </a:cxn>
                  <a:cxn ang="0">
                    <a:pos x="34" y="10"/>
                  </a:cxn>
                  <a:cxn ang="0">
                    <a:pos x="29" y="11"/>
                  </a:cxn>
                  <a:cxn ang="0">
                    <a:pos x="23" y="13"/>
                  </a:cxn>
                  <a:cxn ang="0">
                    <a:pos x="16" y="13"/>
                  </a:cxn>
                  <a:cxn ang="0">
                    <a:pos x="9" y="11"/>
                  </a:cxn>
                  <a:cxn ang="0">
                    <a:pos x="4" y="10"/>
                  </a:cxn>
                  <a:cxn ang="0">
                    <a:pos x="1" y="7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7" y="0"/>
                  </a:cxn>
                </a:cxnLst>
                <a:rect l="0" t="0" r="r" b="b"/>
                <a:pathLst>
                  <a:path w="35" h="13">
                    <a:moveTo>
                      <a:pt x="17" y="0"/>
                    </a:moveTo>
                    <a:lnTo>
                      <a:pt x="25" y="1"/>
                    </a:lnTo>
                    <a:lnTo>
                      <a:pt x="30" y="2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4" y="10"/>
                    </a:lnTo>
                    <a:lnTo>
                      <a:pt x="29" y="11"/>
                    </a:lnTo>
                    <a:lnTo>
                      <a:pt x="23" y="13"/>
                    </a:lnTo>
                    <a:lnTo>
                      <a:pt x="16" y="13"/>
                    </a:lnTo>
                    <a:lnTo>
                      <a:pt x="9" y="11"/>
                    </a:lnTo>
                    <a:lnTo>
                      <a:pt x="4" y="10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6B5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14" name="Freeform 242"/>
              <p:cNvSpPr>
                <a:spLocks/>
              </p:cNvSpPr>
              <p:nvPr/>
            </p:nvSpPr>
            <p:spPr bwMode="auto">
              <a:xfrm>
                <a:off x="7418388" y="4264025"/>
                <a:ext cx="50800" cy="25400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129" y="0"/>
                  </a:cxn>
                  <a:cxn ang="0">
                    <a:pos x="129" y="26"/>
                  </a:cxn>
                  <a:cxn ang="0">
                    <a:pos x="95" y="38"/>
                  </a:cxn>
                  <a:cxn ang="0">
                    <a:pos x="0" y="64"/>
                  </a:cxn>
                  <a:cxn ang="0">
                    <a:pos x="0" y="27"/>
                  </a:cxn>
                </a:cxnLst>
                <a:rect l="0" t="0" r="r" b="b"/>
                <a:pathLst>
                  <a:path w="129" h="64">
                    <a:moveTo>
                      <a:pt x="0" y="27"/>
                    </a:moveTo>
                    <a:lnTo>
                      <a:pt x="129" y="0"/>
                    </a:lnTo>
                    <a:lnTo>
                      <a:pt x="129" y="26"/>
                    </a:lnTo>
                    <a:lnTo>
                      <a:pt x="95" y="38"/>
                    </a:lnTo>
                    <a:lnTo>
                      <a:pt x="0" y="64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3335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15" name="Freeform 243"/>
              <p:cNvSpPr>
                <a:spLocks/>
              </p:cNvSpPr>
              <p:nvPr/>
            </p:nvSpPr>
            <p:spPr bwMode="auto">
              <a:xfrm>
                <a:off x="7419975" y="4264025"/>
                <a:ext cx="49213" cy="2381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16" y="22"/>
                  </a:cxn>
                  <a:cxn ang="0">
                    <a:pos x="31" y="20"/>
                  </a:cxn>
                  <a:cxn ang="0">
                    <a:pos x="46" y="16"/>
                  </a:cxn>
                  <a:cxn ang="0">
                    <a:pos x="62" y="13"/>
                  </a:cxn>
                  <a:cxn ang="0">
                    <a:pos x="77" y="9"/>
                  </a:cxn>
                  <a:cxn ang="0">
                    <a:pos x="92" y="6"/>
                  </a:cxn>
                  <a:cxn ang="0">
                    <a:pos x="108" y="3"/>
                  </a:cxn>
                  <a:cxn ang="0">
                    <a:pos x="123" y="0"/>
                  </a:cxn>
                  <a:cxn ang="0">
                    <a:pos x="123" y="7"/>
                  </a:cxn>
                  <a:cxn ang="0">
                    <a:pos x="123" y="13"/>
                  </a:cxn>
                  <a:cxn ang="0">
                    <a:pos x="123" y="20"/>
                  </a:cxn>
                  <a:cxn ang="0">
                    <a:pos x="123" y="27"/>
                  </a:cxn>
                  <a:cxn ang="0">
                    <a:pos x="115" y="29"/>
                  </a:cxn>
                  <a:cxn ang="0">
                    <a:pos x="107" y="32"/>
                  </a:cxn>
                  <a:cxn ang="0">
                    <a:pos x="97" y="35"/>
                  </a:cxn>
                  <a:cxn ang="0">
                    <a:pos x="89" y="38"/>
                  </a:cxn>
                  <a:cxn ang="0">
                    <a:pos x="78" y="41"/>
                  </a:cxn>
                  <a:cxn ang="0">
                    <a:pos x="66" y="44"/>
                  </a:cxn>
                  <a:cxn ang="0">
                    <a:pos x="56" y="47"/>
                  </a:cxn>
                  <a:cxn ang="0">
                    <a:pos x="45" y="49"/>
                  </a:cxn>
                  <a:cxn ang="0">
                    <a:pos x="33" y="52"/>
                  </a:cxn>
                  <a:cxn ang="0">
                    <a:pos x="23" y="55"/>
                  </a:cxn>
                  <a:cxn ang="0">
                    <a:pos x="11" y="58"/>
                  </a:cxn>
                  <a:cxn ang="0">
                    <a:pos x="0" y="61"/>
                  </a:cxn>
                  <a:cxn ang="0">
                    <a:pos x="0" y="52"/>
                  </a:cxn>
                  <a:cxn ang="0">
                    <a:pos x="0" y="44"/>
                  </a:cxn>
                  <a:cxn ang="0">
                    <a:pos x="0" y="34"/>
                  </a:cxn>
                  <a:cxn ang="0">
                    <a:pos x="0" y="26"/>
                  </a:cxn>
                </a:cxnLst>
                <a:rect l="0" t="0" r="r" b="b"/>
                <a:pathLst>
                  <a:path w="123" h="61">
                    <a:moveTo>
                      <a:pt x="0" y="26"/>
                    </a:moveTo>
                    <a:lnTo>
                      <a:pt x="16" y="22"/>
                    </a:lnTo>
                    <a:lnTo>
                      <a:pt x="31" y="20"/>
                    </a:lnTo>
                    <a:lnTo>
                      <a:pt x="46" y="16"/>
                    </a:lnTo>
                    <a:lnTo>
                      <a:pt x="62" y="13"/>
                    </a:lnTo>
                    <a:lnTo>
                      <a:pt x="77" y="9"/>
                    </a:lnTo>
                    <a:lnTo>
                      <a:pt x="92" y="6"/>
                    </a:lnTo>
                    <a:lnTo>
                      <a:pt x="108" y="3"/>
                    </a:lnTo>
                    <a:lnTo>
                      <a:pt x="123" y="0"/>
                    </a:lnTo>
                    <a:lnTo>
                      <a:pt x="123" y="7"/>
                    </a:lnTo>
                    <a:lnTo>
                      <a:pt x="123" y="13"/>
                    </a:lnTo>
                    <a:lnTo>
                      <a:pt x="123" y="20"/>
                    </a:lnTo>
                    <a:lnTo>
                      <a:pt x="123" y="27"/>
                    </a:lnTo>
                    <a:lnTo>
                      <a:pt x="115" y="29"/>
                    </a:lnTo>
                    <a:lnTo>
                      <a:pt x="107" y="32"/>
                    </a:lnTo>
                    <a:lnTo>
                      <a:pt x="97" y="35"/>
                    </a:lnTo>
                    <a:lnTo>
                      <a:pt x="89" y="38"/>
                    </a:lnTo>
                    <a:lnTo>
                      <a:pt x="78" y="41"/>
                    </a:lnTo>
                    <a:lnTo>
                      <a:pt x="66" y="44"/>
                    </a:lnTo>
                    <a:lnTo>
                      <a:pt x="56" y="47"/>
                    </a:lnTo>
                    <a:lnTo>
                      <a:pt x="45" y="49"/>
                    </a:lnTo>
                    <a:lnTo>
                      <a:pt x="33" y="52"/>
                    </a:lnTo>
                    <a:lnTo>
                      <a:pt x="23" y="55"/>
                    </a:lnTo>
                    <a:lnTo>
                      <a:pt x="11" y="58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34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3A35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16" name="Freeform 244"/>
              <p:cNvSpPr>
                <a:spLocks/>
              </p:cNvSpPr>
              <p:nvPr/>
            </p:nvSpPr>
            <p:spPr bwMode="auto">
              <a:xfrm>
                <a:off x="7423150" y="4264025"/>
                <a:ext cx="46038" cy="23812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15" y="21"/>
                  </a:cxn>
                  <a:cxn ang="0">
                    <a:pos x="30" y="19"/>
                  </a:cxn>
                  <a:cxn ang="0">
                    <a:pos x="44" y="15"/>
                  </a:cxn>
                  <a:cxn ang="0">
                    <a:pos x="59" y="12"/>
                  </a:cxn>
                  <a:cxn ang="0">
                    <a:pos x="74" y="9"/>
                  </a:cxn>
                  <a:cxn ang="0">
                    <a:pos x="88" y="6"/>
                  </a:cxn>
                  <a:cxn ang="0">
                    <a:pos x="102" y="3"/>
                  </a:cxn>
                  <a:cxn ang="0">
                    <a:pos x="116" y="0"/>
                  </a:cxn>
                  <a:cxn ang="0">
                    <a:pos x="116" y="7"/>
                  </a:cxn>
                  <a:cxn ang="0">
                    <a:pos x="116" y="13"/>
                  </a:cxn>
                  <a:cxn ang="0">
                    <a:pos x="116" y="20"/>
                  </a:cxn>
                  <a:cxn ang="0">
                    <a:pos x="116" y="27"/>
                  </a:cxn>
                  <a:cxn ang="0">
                    <a:pos x="108" y="29"/>
                  </a:cxn>
                  <a:cxn ang="0">
                    <a:pos x="100" y="32"/>
                  </a:cxn>
                  <a:cxn ang="0">
                    <a:pos x="90" y="35"/>
                  </a:cxn>
                  <a:cxn ang="0">
                    <a:pos x="82" y="38"/>
                  </a:cxn>
                  <a:cxn ang="0">
                    <a:pos x="71" y="40"/>
                  </a:cxn>
                  <a:cxn ang="0">
                    <a:pos x="62" y="42"/>
                  </a:cxn>
                  <a:cxn ang="0">
                    <a:pos x="51" y="46"/>
                  </a:cxn>
                  <a:cxn ang="0">
                    <a:pos x="42" y="48"/>
                  </a:cxn>
                  <a:cxn ang="0">
                    <a:pos x="31" y="51"/>
                  </a:cxn>
                  <a:cxn ang="0">
                    <a:pos x="20" y="53"/>
                  </a:cxn>
                  <a:cxn ang="0">
                    <a:pos x="11" y="57"/>
                  </a:cxn>
                  <a:cxn ang="0">
                    <a:pos x="0" y="59"/>
                  </a:cxn>
                  <a:cxn ang="0">
                    <a:pos x="0" y="51"/>
                  </a:cxn>
                  <a:cxn ang="0">
                    <a:pos x="0" y="42"/>
                  </a:cxn>
                  <a:cxn ang="0">
                    <a:pos x="0" y="33"/>
                  </a:cxn>
                  <a:cxn ang="0">
                    <a:pos x="0" y="25"/>
                  </a:cxn>
                </a:cxnLst>
                <a:rect l="0" t="0" r="r" b="b"/>
                <a:pathLst>
                  <a:path w="116" h="59">
                    <a:moveTo>
                      <a:pt x="0" y="25"/>
                    </a:moveTo>
                    <a:lnTo>
                      <a:pt x="15" y="21"/>
                    </a:lnTo>
                    <a:lnTo>
                      <a:pt x="30" y="19"/>
                    </a:lnTo>
                    <a:lnTo>
                      <a:pt x="44" y="15"/>
                    </a:lnTo>
                    <a:lnTo>
                      <a:pt x="59" y="12"/>
                    </a:lnTo>
                    <a:lnTo>
                      <a:pt x="74" y="9"/>
                    </a:lnTo>
                    <a:lnTo>
                      <a:pt x="88" y="6"/>
                    </a:lnTo>
                    <a:lnTo>
                      <a:pt x="102" y="3"/>
                    </a:lnTo>
                    <a:lnTo>
                      <a:pt x="116" y="0"/>
                    </a:lnTo>
                    <a:lnTo>
                      <a:pt x="116" y="7"/>
                    </a:lnTo>
                    <a:lnTo>
                      <a:pt x="116" y="13"/>
                    </a:lnTo>
                    <a:lnTo>
                      <a:pt x="116" y="20"/>
                    </a:lnTo>
                    <a:lnTo>
                      <a:pt x="116" y="27"/>
                    </a:lnTo>
                    <a:lnTo>
                      <a:pt x="108" y="29"/>
                    </a:lnTo>
                    <a:lnTo>
                      <a:pt x="100" y="32"/>
                    </a:lnTo>
                    <a:lnTo>
                      <a:pt x="90" y="35"/>
                    </a:lnTo>
                    <a:lnTo>
                      <a:pt x="82" y="38"/>
                    </a:lnTo>
                    <a:lnTo>
                      <a:pt x="71" y="40"/>
                    </a:lnTo>
                    <a:lnTo>
                      <a:pt x="62" y="42"/>
                    </a:lnTo>
                    <a:lnTo>
                      <a:pt x="51" y="46"/>
                    </a:lnTo>
                    <a:lnTo>
                      <a:pt x="42" y="48"/>
                    </a:lnTo>
                    <a:lnTo>
                      <a:pt x="31" y="51"/>
                    </a:lnTo>
                    <a:lnTo>
                      <a:pt x="20" y="53"/>
                    </a:lnTo>
                    <a:lnTo>
                      <a:pt x="11" y="57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3F38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17" name="Freeform 245"/>
              <p:cNvSpPr>
                <a:spLocks/>
              </p:cNvSpPr>
              <p:nvPr/>
            </p:nvSpPr>
            <p:spPr bwMode="auto">
              <a:xfrm>
                <a:off x="7426325" y="4264025"/>
                <a:ext cx="42863" cy="22225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15" y="20"/>
                  </a:cxn>
                  <a:cxn ang="0">
                    <a:pos x="28" y="18"/>
                  </a:cxn>
                  <a:cxn ang="0">
                    <a:pos x="42" y="14"/>
                  </a:cxn>
                  <a:cxn ang="0">
                    <a:pos x="56" y="12"/>
                  </a:cxn>
                  <a:cxn ang="0">
                    <a:pos x="69" y="9"/>
                  </a:cxn>
                  <a:cxn ang="0">
                    <a:pos x="83" y="6"/>
                  </a:cxn>
                  <a:cxn ang="0">
                    <a:pos x="96" y="3"/>
                  </a:cxn>
                  <a:cxn ang="0">
                    <a:pos x="110" y="0"/>
                  </a:cxn>
                  <a:cxn ang="0">
                    <a:pos x="110" y="7"/>
                  </a:cxn>
                  <a:cxn ang="0">
                    <a:pos x="110" y="14"/>
                  </a:cxn>
                  <a:cxn ang="0">
                    <a:pos x="110" y="21"/>
                  </a:cxn>
                  <a:cxn ang="0">
                    <a:pos x="110" y="27"/>
                  </a:cxn>
                  <a:cxn ang="0">
                    <a:pos x="102" y="29"/>
                  </a:cxn>
                  <a:cxn ang="0">
                    <a:pos x="93" y="32"/>
                  </a:cxn>
                  <a:cxn ang="0">
                    <a:pos x="84" y="35"/>
                  </a:cxn>
                  <a:cxn ang="0">
                    <a:pos x="76" y="38"/>
                  </a:cxn>
                  <a:cxn ang="0">
                    <a:pos x="67" y="40"/>
                  </a:cxn>
                  <a:cxn ang="0">
                    <a:pos x="57" y="42"/>
                  </a:cxn>
                  <a:cxn ang="0">
                    <a:pos x="48" y="45"/>
                  </a:cxn>
                  <a:cxn ang="0">
                    <a:pos x="38" y="47"/>
                  </a:cxn>
                  <a:cxn ang="0">
                    <a:pos x="29" y="51"/>
                  </a:cxn>
                  <a:cxn ang="0">
                    <a:pos x="19" y="53"/>
                  </a:cxn>
                  <a:cxn ang="0">
                    <a:pos x="10" y="55"/>
                  </a:cxn>
                  <a:cxn ang="0">
                    <a:pos x="0" y="58"/>
                  </a:cxn>
                  <a:cxn ang="0">
                    <a:pos x="0" y="49"/>
                  </a:cxn>
                  <a:cxn ang="0">
                    <a:pos x="0" y="40"/>
                  </a:cxn>
                  <a:cxn ang="0">
                    <a:pos x="0" y="32"/>
                  </a:cxn>
                  <a:cxn ang="0">
                    <a:pos x="0" y="23"/>
                  </a:cxn>
                </a:cxnLst>
                <a:rect l="0" t="0" r="r" b="b"/>
                <a:pathLst>
                  <a:path w="110" h="58">
                    <a:moveTo>
                      <a:pt x="0" y="23"/>
                    </a:moveTo>
                    <a:lnTo>
                      <a:pt x="15" y="20"/>
                    </a:lnTo>
                    <a:lnTo>
                      <a:pt x="28" y="18"/>
                    </a:lnTo>
                    <a:lnTo>
                      <a:pt x="42" y="14"/>
                    </a:lnTo>
                    <a:lnTo>
                      <a:pt x="56" y="12"/>
                    </a:lnTo>
                    <a:lnTo>
                      <a:pt x="69" y="9"/>
                    </a:lnTo>
                    <a:lnTo>
                      <a:pt x="83" y="6"/>
                    </a:lnTo>
                    <a:lnTo>
                      <a:pt x="96" y="3"/>
                    </a:lnTo>
                    <a:lnTo>
                      <a:pt x="110" y="0"/>
                    </a:lnTo>
                    <a:lnTo>
                      <a:pt x="110" y="7"/>
                    </a:lnTo>
                    <a:lnTo>
                      <a:pt x="110" y="14"/>
                    </a:lnTo>
                    <a:lnTo>
                      <a:pt x="110" y="21"/>
                    </a:lnTo>
                    <a:lnTo>
                      <a:pt x="110" y="27"/>
                    </a:lnTo>
                    <a:lnTo>
                      <a:pt x="102" y="29"/>
                    </a:lnTo>
                    <a:lnTo>
                      <a:pt x="93" y="32"/>
                    </a:lnTo>
                    <a:lnTo>
                      <a:pt x="84" y="35"/>
                    </a:lnTo>
                    <a:lnTo>
                      <a:pt x="76" y="38"/>
                    </a:lnTo>
                    <a:lnTo>
                      <a:pt x="67" y="40"/>
                    </a:lnTo>
                    <a:lnTo>
                      <a:pt x="57" y="42"/>
                    </a:lnTo>
                    <a:lnTo>
                      <a:pt x="48" y="45"/>
                    </a:lnTo>
                    <a:lnTo>
                      <a:pt x="38" y="47"/>
                    </a:lnTo>
                    <a:lnTo>
                      <a:pt x="29" y="51"/>
                    </a:lnTo>
                    <a:lnTo>
                      <a:pt x="19" y="53"/>
                    </a:lnTo>
                    <a:lnTo>
                      <a:pt x="10" y="55"/>
                    </a:lnTo>
                    <a:lnTo>
                      <a:pt x="0" y="58"/>
                    </a:lnTo>
                    <a:lnTo>
                      <a:pt x="0" y="49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4738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18" name="Freeform 246"/>
              <p:cNvSpPr>
                <a:spLocks/>
              </p:cNvSpPr>
              <p:nvPr/>
            </p:nvSpPr>
            <p:spPr bwMode="auto">
              <a:xfrm>
                <a:off x="7427913" y="4264025"/>
                <a:ext cx="41275" cy="2222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3" y="20"/>
                  </a:cxn>
                  <a:cxn ang="0">
                    <a:pos x="26" y="16"/>
                  </a:cxn>
                  <a:cxn ang="0">
                    <a:pos x="39" y="14"/>
                  </a:cxn>
                  <a:cxn ang="0">
                    <a:pos x="52" y="12"/>
                  </a:cxn>
                  <a:cxn ang="0">
                    <a:pos x="65" y="9"/>
                  </a:cxn>
                  <a:cxn ang="0">
                    <a:pos x="78" y="6"/>
                  </a:cxn>
                  <a:cxn ang="0">
                    <a:pos x="91" y="3"/>
                  </a:cxn>
                  <a:cxn ang="0">
                    <a:pos x="104" y="0"/>
                  </a:cxn>
                  <a:cxn ang="0">
                    <a:pos x="104" y="7"/>
                  </a:cxn>
                  <a:cxn ang="0">
                    <a:pos x="104" y="14"/>
                  </a:cxn>
                  <a:cxn ang="0">
                    <a:pos x="104" y="21"/>
                  </a:cxn>
                  <a:cxn ang="0">
                    <a:pos x="104" y="28"/>
                  </a:cxn>
                  <a:cxn ang="0">
                    <a:pos x="96" y="31"/>
                  </a:cxn>
                  <a:cxn ang="0">
                    <a:pos x="88" y="33"/>
                  </a:cxn>
                  <a:cxn ang="0">
                    <a:pos x="78" y="35"/>
                  </a:cxn>
                  <a:cxn ang="0">
                    <a:pos x="70" y="38"/>
                  </a:cxn>
                  <a:cxn ang="0">
                    <a:pos x="62" y="40"/>
                  </a:cxn>
                  <a:cxn ang="0">
                    <a:pos x="54" y="42"/>
                  </a:cxn>
                  <a:cxn ang="0">
                    <a:pos x="44" y="45"/>
                  </a:cxn>
                  <a:cxn ang="0">
                    <a:pos x="36" y="46"/>
                  </a:cxn>
                  <a:cxn ang="0">
                    <a:pos x="28" y="48"/>
                  </a:cxn>
                  <a:cxn ang="0">
                    <a:pos x="18" y="51"/>
                  </a:cxn>
                  <a:cxn ang="0">
                    <a:pos x="10" y="53"/>
                  </a:cxn>
                  <a:cxn ang="0">
                    <a:pos x="2" y="55"/>
                  </a:cxn>
                  <a:cxn ang="0">
                    <a:pos x="2" y="47"/>
                  </a:cxn>
                  <a:cxn ang="0">
                    <a:pos x="2" y="39"/>
                  </a:cxn>
                  <a:cxn ang="0">
                    <a:pos x="2" y="31"/>
                  </a:cxn>
                  <a:cxn ang="0">
                    <a:pos x="0" y="22"/>
                  </a:cxn>
                </a:cxnLst>
                <a:rect l="0" t="0" r="r" b="b"/>
                <a:pathLst>
                  <a:path w="104" h="55">
                    <a:moveTo>
                      <a:pt x="0" y="22"/>
                    </a:moveTo>
                    <a:lnTo>
                      <a:pt x="13" y="20"/>
                    </a:lnTo>
                    <a:lnTo>
                      <a:pt x="26" y="16"/>
                    </a:lnTo>
                    <a:lnTo>
                      <a:pt x="39" y="14"/>
                    </a:lnTo>
                    <a:lnTo>
                      <a:pt x="52" y="12"/>
                    </a:lnTo>
                    <a:lnTo>
                      <a:pt x="65" y="9"/>
                    </a:lnTo>
                    <a:lnTo>
                      <a:pt x="78" y="6"/>
                    </a:lnTo>
                    <a:lnTo>
                      <a:pt x="91" y="3"/>
                    </a:lnTo>
                    <a:lnTo>
                      <a:pt x="104" y="0"/>
                    </a:lnTo>
                    <a:lnTo>
                      <a:pt x="104" y="7"/>
                    </a:lnTo>
                    <a:lnTo>
                      <a:pt x="104" y="14"/>
                    </a:lnTo>
                    <a:lnTo>
                      <a:pt x="104" y="21"/>
                    </a:lnTo>
                    <a:lnTo>
                      <a:pt x="104" y="28"/>
                    </a:lnTo>
                    <a:lnTo>
                      <a:pt x="96" y="31"/>
                    </a:lnTo>
                    <a:lnTo>
                      <a:pt x="88" y="33"/>
                    </a:lnTo>
                    <a:lnTo>
                      <a:pt x="78" y="35"/>
                    </a:lnTo>
                    <a:lnTo>
                      <a:pt x="70" y="38"/>
                    </a:lnTo>
                    <a:lnTo>
                      <a:pt x="62" y="40"/>
                    </a:lnTo>
                    <a:lnTo>
                      <a:pt x="54" y="42"/>
                    </a:lnTo>
                    <a:lnTo>
                      <a:pt x="44" y="45"/>
                    </a:lnTo>
                    <a:lnTo>
                      <a:pt x="36" y="46"/>
                    </a:lnTo>
                    <a:lnTo>
                      <a:pt x="28" y="48"/>
                    </a:lnTo>
                    <a:lnTo>
                      <a:pt x="18" y="51"/>
                    </a:lnTo>
                    <a:lnTo>
                      <a:pt x="10" y="53"/>
                    </a:lnTo>
                    <a:lnTo>
                      <a:pt x="2" y="55"/>
                    </a:lnTo>
                    <a:lnTo>
                      <a:pt x="2" y="47"/>
                    </a:lnTo>
                    <a:lnTo>
                      <a:pt x="2" y="39"/>
                    </a:lnTo>
                    <a:lnTo>
                      <a:pt x="2" y="31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F3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19" name="Freeform 247"/>
              <p:cNvSpPr>
                <a:spLocks/>
              </p:cNvSpPr>
              <p:nvPr/>
            </p:nvSpPr>
            <p:spPr bwMode="auto">
              <a:xfrm>
                <a:off x="7431088" y="4264025"/>
                <a:ext cx="38100" cy="222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2" y="18"/>
                  </a:cxn>
                  <a:cxn ang="0">
                    <a:pos x="24" y="15"/>
                  </a:cxn>
                  <a:cxn ang="0">
                    <a:pos x="36" y="12"/>
                  </a:cxn>
                  <a:cxn ang="0">
                    <a:pos x="49" y="9"/>
                  </a:cxn>
                  <a:cxn ang="0">
                    <a:pos x="61" y="7"/>
                  </a:cxn>
                  <a:cxn ang="0">
                    <a:pos x="73" y="5"/>
                  </a:cxn>
                  <a:cxn ang="0">
                    <a:pos x="86" y="2"/>
                  </a:cxn>
                  <a:cxn ang="0">
                    <a:pos x="97" y="0"/>
                  </a:cxn>
                  <a:cxn ang="0">
                    <a:pos x="97" y="6"/>
                  </a:cxn>
                  <a:cxn ang="0">
                    <a:pos x="97" y="13"/>
                  </a:cxn>
                  <a:cxn ang="0">
                    <a:pos x="97" y="20"/>
                  </a:cxn>
                  <a:cxn ang="0">
                    <a:pos x="97" y="27"/>
                  </a:cxn>
                  <a:cxn ang="0">
                    <a:pos x="89" y="30"/>
                  </a:cxn>
                  <a:cxn ang="0">
                    <a:pos x="81" y="32"/>
                  </a:cxn>
                  <a:cxn ang="0">
                    <a:pos x="73" y="34"/>
                  </a:cxn>
                  <a:cxn ang="0">
                    <a:pos x="64" y="37"/>
                  </a:cxn>
                  <a:cxn ang="0">
                    <a:pos x="56" y="39"/>
                  </a:cxn>
                  <a:cxn ang="0">
                    <a:pos x="49" y="41"/>
                  </a:cxn>
                  <a:cxn ang="0">
                    <a:pos x="41" y="43"/>
                  </a:cxn>
                  <a:cxn ang="0">
                    <a:pos x="34" y="45"/>
                  </a:cxn>
                  <a:cxn ang="0">
                    <a:pos x="25" y="47"/>
                  </a:cxn>
                  <a:cxn ang="0">
                    <a:pos x="17" y="48"/>
                  </a:cxn>
                  <a:cxn ang="0">
                    <a:pos x="10" y="51"/>
                  </a:cxn>
                  <a:cxn ang="0">
                    <a:pos x="2" y="53"/>
                  </a:cxn>
                  <a:cxn ang="0">
                    <a:pos x="2" y="45"/>
                  </a:cxn>
                  <a:cxn ang="0">
                    <a:pos x="2" y="37"/>
                  </a:cxn>
                  <a:cxn ang="0">
                    <a:pos x="0" y="28"/>
                  </a:cxn>
                  <a:cxn ang="0">
                    <a:pos x="0" y="20"/>
                  </a:cxn>
                </a:cxnLst>
                <a:rect l="0" t="0" r="r" b="b"/>
                <a:pathLst>
                  <a:path w="97" h="53">
                    <a:moveTo>
                      <a:pt x="0" y="20"/>
                    </a:moveTo>
                    <a:lnTo>
                      <a:pt x="12" y="18"/>
                    </a:lnTo>
                    <a:lnTo>
                      <a:pt x="24" y="15"/>
                    </a:lnTo>
                    <a:lnTo>
                      <a:pt x="36" y="12"/>
                    </a:lnTo>
                    <a:lnTo>
                      <a:pt x="49" y="9"/>
                    </a:lnTo>
                    <a:lnTo>
                      <a:pt x="61" y="7"/>
                    </a:lnTo>
                    <a:lnTo>
                      <a:pt x="73" y="5"/>
                    </a:lnTo>
                    <a:lnTo>
                      <a:pt x="86" y="2"/>
                    </a:lnTo>
                    <a:lnTo>
                      <a:pt x="97" y="0"/>
                    </a:lnTo>
                    <a:lnTo>
                      <a:pt x="97" y="6"/>
                    </a:lnTo>
                    <a:lnTo>
                      <a:pt x="97" y="13"/>
                    </a:lnTo>
                    <a:lnTo>
                      <a:pt x="97" y="20"/>
                    </a:lnTo>
                    <a:lnTo>
                      <a:pt x="97" y="27"/>
                    </a:lnTo>
                    <a:lnTo>
                      <a:pt x="89" y="30"/>
                    </a:lnTo>
                    <a:lnTo>
                      <a:pt x="81" y="32"/>
                    </a:lnTo>
                    <a:lnTo>
                      <a:pt x="73" y="34"/>
                    </a:lnTo>
                    <a:lnTo>
                      <a:pt x="64" y="37"/>
                    </a:lnTo>
                    <a:lnTo>
                      <a:pt x="56" y="39"/>
                    </a:lnTo>
                    <a:lnTo>
                      <a:pt x="49" y="41"/>
                    </a:lnTo>
                    <a:lnTo>
                      <a:pt x="41" y="43"/>
                    </a:lnTo>
                    <a:lnTo>
                      <a:pt x="34" y="45"/>
                    </a:lnTo>
                    <a:lnTo>
                      <a:pt x="25" y="47"/>
                    </a:lnTo>
                    <a:lnTo>
                      <a:pt x="17" y="48"/>
                    </a:lnTo>
                    <a:lnTo>
                      <a:pt x="10" y="51"/>
                    </a:lnTo>
                    <a:lnTo>
                      <a:pt x="2" y="53"/>
                    </a:lnTo>
                    <a:lnTo>
                      <a:pt x="2" y="45"/>
                    </a:lnTo>
                    <a:lnTo>
                      <a:pt x="2" y="37"/>
                    </a:lnTo>
                    <a:lnTo>
                      <a:pt x="0" y="28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543A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20" name="Freeform 248"/>
              <p:cNvSpPr>
                <a:spLocks/>
              </p:cNvSpPr>
              <p:nvPr/>
            </p:nvSpPr>
            <p:spPr bwMode="auto">
              <a:xfrm>
                <a:off x="7434263" y="4264025"/>
                <a:ext cx="34925" cy="20637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0" y="17"/>
                  </a:cxn>
                  <a:cxn ang="0">
                    <a:pos x="22" y="14"/>
                  </a:cxn>
                  <a:cxn ang="0">
                    <a:pos x="33" y="12"/>
                  </a:cxn>
                  <a:cxn ang="0">
                    <a:pos x="44" y="9"/>
                  </a:cxn>
                  <a:cxn ang="0">
                    <a:pos x="55" y="7"/>
                  </a:cxn>
                  <a:cxn ang="0">
                    <a:pos x="67" y="5"/>
                  </a:cxn>
                  <a:cxn ang="0">
                    <a:pos x="78" y="2"/>
                  </a:cxn>
                  <a:cxn ang="0">
                    <a:pos x="89" y="0"/>
                  </a:cxn>
                  <a:cxn ang="0">
                    <a:pos x="89" y="7"/>
                  </a:cxn>
                  <a:cxn ang="0">
                    <a:pos x="89" y="14"/>
                  </a:cxn>
                  <a:cxn ang="0">
                    <a:pos x="89" y="21"/>
                  </a:cxn>
                  <a:cxn ang="0">
                    <a:pos x="89" y="28"/>
                  </a:cxn>
                  <a:cxn ang="0">
                    <a:pos x="81" y="31"/>
                  </a:cxn>
                  <a:cxn ang="0">
                    <a:pos x="73" y="32"/>
                  </a:cxn>
                  <a:cxn ang="0">
                    <a:pos x="65" y="34"/>
                  </a:cxn>
                  <a:cxn ang="0">
                    <a:pos x="56" y="37"/>
                  </a:cxn>
                  <a:cxn ang="0">
                    <a:pos x="49" y="38"/>
                  </a:cxn>
                  <a:cxn ang="0">
                    <a:pos x="42" y="40"/>
                  </a:cxn>
                  <a:cxn ang="0">
                    <a:pos x="35" y="41"/>
                  </a:cxn>
                  <a:cxn ang="0">
                    <a:pos x="29" y="44"/>
                  </a:cxn>
                  <a:cxn ang="0">
                    <a:pos x="22" y="45"/>
                  </a:cxn>
                  <a:cxn ang="0">
                    <a:pos x="15" y="47"/>
                  </a:cxn>
                  <a:cxn ang="0">
                    <a:pos x="9" y="48"/>
                  </a:cxn>
                  <a:cxn ang="0">
                    <a:pos x="2" y="51"/>
                  </a:cxn>
                  <a:cxn ang="0">
                    <a:pos x="2" y="43"/>
                  </a:cxn>
                  <a:cxn ang="0">
                    <a:pos x="1" y="34"/>
                  </a:cxn>
                  <a:cxn ang="0">
                    <a:pos x="0" y="27"/>
                  </a:cxn>
                  <a:cxn ang="0">
                    <a:pos x="0" y="19"/>
                  </a:cxn>
                </a:cxnLst>
                <a:rect l="0" t="0" r="r" b="b"/>
                <a:pathLst>
                  <a:path w="89" h="51">
                    <a:moveTo>
                      <a:pt x="0" y="19"/>
                    </a:moveTo>
                    <a:lnTo>
                      <a:pt x="10" y="17"/>
                    </a:lnTo>
                    <a:lnTo>
                      <a:pt x="22" y="14"/>
                    </a:lnTo>
                    <a:lnTo>
                      <a:pt x="33" y="12"/>
                    </a:lnTo>
                    <a:lnTo>
                      <a:pt x="44" y="9"/>
                    </a:lnTo>
                    <a:lnTo>
                      <a:pt x="55" y="7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89" y="7"/>
                    </a:lnTo>
                    <a:lnTo>
                      <a:pt x="89" y="14"/>
                    </a:lnTo>
                    <a:lnTo>
                      <a:pt x="89" y="21"/>
                    </a:lnTo>
                    <a:lnTo>
                      <a:pt x="89" y="28"/>
                    </a:lnTo>
                    <a:lnTo>
                      <a:pt x="81" y="31"/>
                    </a:lnTo>
                    <a:lnTo>
                      <a:pt x="73" y="32"/>
                    </a:lnTo>
                    <a:lnTo>
                      <a:pt x="65" y="34"/>
                    </a:lnTo>
                    <a:lnTo>
                      <a:pt x="56" y="37"/>
                    </a:lnTo>
                    <a:lnTo>
                      <a:pt x="49" y="38"/>
                    </a:lnTo>
                    <a:lnTo>
                      <a:pt x="42" y="40"/>
                    </a:lnTo>
                    <a:lnTo>
                      <a:pt x="35" y="41"/>
                    </a:lnTo>
                    <a:lnTo>
                      <a:pt x="29" y="44"/>
                    </a:lnTo>
                    <a:lnTo>
                      <a:pt x="22" y="45"/>
                    </a:lnTo>
                    <a:lnTo>
                      <a:pt x="15" y="47"/>
                    </a:lnTo>
                    <a:lnTo>
                      <a:pt x="9" y="48"/>
                    </a:lnTo>
                    <a:lnTo>
                      <a:pt x="2" y="51"/>
                    </a:lnTo>
                    <a:lnTo>
                      <a:pt x="2" y="43"/>
                    </a:lnTo>
                    <a:lnTo>
                      <a:pt x="1" y="34"/>
                    </a:lnTo>
                    <a:lnTo>
                      <a:pt x="0" y="2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5B3D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21" name="Freeform 249"/>
              <p:cNvSpPr>
                <a:spLocks/>
              </p:cNvSpPr>
              <p:nvPr/>
            </p:nvSpPr>
            <p:spPr bwMode="auto">
              <a:xfrm>
                <a:off x="7437438" y="4264025"/>
                <a:ext cx="31750" cy="2063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0" y="15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41" y="8"/>
                  </a:cxn>
                  <a:cxn ang="0">
                    <a:pos x="50" y="7"/>
                  </a:cxn>
                  <a:cxn ang="0">
                    <a:pos x="61" y="5"/>
                  </a:cxn>
                  <a:cxn ang="0">
                    <a:pos x="72" y="2"/>
                  </a:cxn>
                  <a:cxn ang="0">
                    <a:pos x="82" y="0"/>
                  </a:cxn>
                  <a:cxn ang="0">
                    <a:pos x="82" y="7"/>
                  </a:cxn>
                  <a:cxn ang="0">
                    <a:pos x="82" y="14"/>
                  </a:cxn>
                  <a:cxn ang="0">
                    <a:pos x="82" y="21"/>
                  </a:cxn>
                  <a:cxn ang="0">
                    <a:pos x="82" y="28"/>
                  </a:cxn>
                  <a:cxn ang="0">
                    <a:pos x="74" y="31"/>
                  </a:cxn>
                  <a:cxn ang="0">
                    <a:pos x="66" y="32"/>
                  </a:cxn>
                  <a:cxn ang="0">
                    <a:pos x="58" y="34"/>
                  </a:cxn>
                  <a:cxn ang="0">
                    <a:pos x="49" y="37"/>
                  </a:cxn>
                  <a:cxn ang="0">
                    <a:pos x="43" y="38"/>
                  </a:cxn>
                  <a:cxn ang="0">
                    <a:pos x="37" y="40"/>
                  </a:cxn>
                  <a:cxn ang="0">
                    <a:pos x="32" y="41"/>
                  </a:cxn>
                  <a:cxn ang="0">
                    <a:pos x="26" y="43"/>
                  </a:cxn>
                  <a:cxn ang="0">
                    <a:pos x="20" y="45"/>
                  </a:cxn>
                  <a:cxn ang="0">
                    <a:pos x="13" y="46"/>
                  </a:cxn>
                  <a:cxn ang="0">
                    <a:pos x="7" y="48"/>
                  </a:cxn>
                  <a:cxn ang="0">
                    <a:pos x="1" y="50"/>
                  </a:cxn>
                  <a:cxn ang="0">
                    <a:pos x="0" y="41"/>
                  </a:cxn>
                  <a:cxn ang="0">
                    <a:pos x="0" y="33"/>
                  </a:cxn>
                  <a:cxn ang="0">
                    <a:pos x="0" y="26"/>
                  </a:cxn>
                  <a:cxn ang="0">
                    <a:pos x="0" y="18"/>
                  </a:cxn>
                </a:cxnLst>
                <a:rect l="0" t="0" r="r" b="b"/>
                <a:pathLst>
                  <a:path w="82" h="50">
                    <a:moveTo>
                      <a:pt x="0" y="18"/>
                    </a:moveTo>
                    <a:lnTo>
                      <a:pt x="10" y="15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41" y="8"/>
                    </a:lnTo>
                    <a:lnTo>
                      <a:pt x="50" y="7"/>
                    </a:lnTo>
                    <a:lnTo>
                      <a:pt x="61" y="5"/>
                    </a:lnTo>
                    <a:lnTo>
                      <a:pt x="72" y="2"/>
                    </a:lnTo>
                    <a:lnTo>
                      <a:pt x="82" y="0"/>
                    </a:lnTo>
                    <a:lnTo>
                      <a:pt x="82" y="7"/>
                    </a:lnTo>
                    <a:lnTo>
                      <a:pt x="82" y="14"/>
                    </a:lnTo>
                    <a:lnTo>
                      <a:pt x="82" y="21"/>
                    </a:lnTo>
                    <a:lnTo>
                      <a:pt x="82" y="28"/>
                    </a:lnTo>
                    <a:lnTo>
                      <a:pt x="74" y="31"/>
                    </a:lnTo>
                    <a:lnTo>
                      <a:pt x="66" y="32"/>
                    </a:lnTo>
                    <a:lnTo>
                      <a:pt x="58" y="34"/>
                    </a:lnTo>
                    <a:lnTo>
                      <a:pt x="49" y="37"/>
                    </a:lnTo>
                    <a:lnTo>
                      <a:pt x="43" y="38"/>
                    </a:lnTo>
                    <a:lnTo>
                      <a:pt x="37" y="40"/>
                    </a:lnTo>
                    <a:lnTo>
                      <a:pt x="32" y="41"/>
                    </a:lnTo>
                    <a:lnTo>
                      <a:pt x="26" y="43"/>
                    </a:lnTo>
                    <a:lnTo>
                      <a:pt x="20" y="45"/>
                    </a:lnTo>
                    <a:lnTo>
                      <a:pt x="13" y="46"/>
                    </a:lnTo>
                    <a:lnTo>
                      <a:pt x="7" y="48"/>
                    </a:lnTo>
                    <a:lnTo>
                      <a:pt x="1" y="50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0" y="2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603D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22" name="Freeform 250"/>
              <p:cNvSpPr>
                <a:spLocks/>
              </p:cNvSpPr>
              <p:nvPr/>
            </p:nvSpPr>
            <p:spPr bwMode="auto">
              <a:xfrm>
                <a:off x="7439025" y="4264025"/>
                <a:ext cx="30163" cy="19050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9" y="14"/>
                  </a:cxn>
                  <a:cxn ang="0">
                    <a:pos x="18" y="12"/>
                  </a:cxn>
                  <a:cxn ang="0">
                    <a:pos x="28" y="11"/>
                  </a:cxn>
                  <a:cxn ang="0">
                    <a:pos x="39" y="8"/>
                  </a:cxn>
                  <a:cxn ang="0">
                    <a:pos x="48" y="6"/>
                  </a:cxn>
                  <a:cxn ang="0">
                    <a:pos x="58" y="5"/>
                  </a:cxn>
                  <a:cxn ang="0">
                    <a:pos x="67" y="2"/>
                  </a:cxn>
                  <a:cxn ang="0">
                    <a:pos x="76" y="0"/>
                  </a:cxn>
                  <a:cxn ang="0">
                    <a:pos x="76" y="7"/>
                  </a:cxn>
                  <a:cxn ang="0">
                    <a:pos x="76" y="14"/>
                  </a:cxn>
                  <a:cxn ang="0">
                    <a:pos x="76" y="21"/>
                  </a:cxn>
                  <a:cxn ang="0">
                    <a:pos x="76" y="28"/>
                  </a:cxn>
                  <a:cxn ang="0">
                    <a:pos x="68" y="31"/>
                  </a:cxn>
                  <a:cxn ang="0">
                    <a:pos x="61" y="33"/>
                  </a:cxn>
                  <a:cxn ang="0">
                    <a:pos x="53" y="34"/>
                  </a:cxn>
                  <a:cxn ang="0">
                    <a:pos x="44" y="37"/>
                  </a:cxn>
                  <a:cxn ang="0">
                    <a:pos x="40" y="38"/>
                  </a:cxn>
                  <a:cxn ang="0">
                    <a:pos x="34" y="39"/>
                  </a:cxn>
                  <a:cxn ang="0">
                    <a:pos x="29" y="40"/>
                  </a:cxn>
                  <a:cxn ang="0">
                    <a:pos x="23" y="41"/>
                  </a:cxn>
                  <a:cxn ang="0">
                    <a:pos x="18" y="44"/>
                  </a:cxn>
                  <a:cxn ang="0">
                    <a:pos x="13" y="45"/>
                  </a:cxn>
                  <a:cxn ang="0">
                    <a:pos x="8" y="46"/>
                  </a:cxn>
                  <a:cxn ang="0">
                    <a:pos x="2" y="47"/>
                  </a:cxn>
                  <a:cxn ang="0">
                    <a:pos x="1" y="39"/>
                  </a:cxn>
                  <a:cxn ang="0">
                    <a:pos x="1" y="32"/>
                  </a:cxn>
                  <a:cxn ang="0">
                    <a:pos x="1" y="25"/>
                  </a:cxn>
                  <a:cxn ang="0">
                    <a:pos x="0" y="17"/>
                  </a:cxn>
                </a:cxnLst>
                <a:rect l="0" t="0" r="r" b="b"/>
                <a:pathLst>
                  <a:path w="76" h="47">
                    <a:moveTo>
                      <a:pt x="0" y="17"/>
                    </a:moveTo>
                    <a:lnTo>
                      <a:pt x="9" y="14"/>
                    </a:lnTo>
                    <a:lnTo>
                      <a:pt x="18" y="12"/>
                    </a:lnTo>
                    <a:lnTo>
                      <a:pt x="28" y="11"/>
                    </a:lnTo>
                    <a:lnTo>
                      <a:pt x="39" y="8"/>
                    </a:lnTo>
                    <a:lnTo>
                      <a:pt x="48" y="6"/>
                    </a:lnTo>
                    <a:lnTo>
                      <a:pt x="58" y="5"/>
                    </a:lnTo>
                    <a:lnTo>
                      <a:pt x="67" y="2"/>
                    </a:lnTo>
                    <a:lnTo>
                      <a:pt x="76" y="0"/>
                    </a:lnTo>
                    <a:lnTo>
                      <a:pt x="76" y="7"/>
                    </a:lnTo>
                    <a:lnTo>
                      <a:pt x="76" y="14"/>
                    </a:lnTo>
                    <a:lnTo>
                      <a:pt x="76" y="21"/>
                    </a:lnTo>
                    <a:lnTo>
                      <a:pt x="76" y="28"/>
                    </a:lnTo>
                    <a:lnTo>
                      <a:pt x="68" y="31"/>
                    </a:lnTo>
                    <a:lnTo>
                      <a:pt x="61" y="33"/>
                    </a:lnTo>
                    <a:lnTo>
                      <a:pt x="53" y="34"/>
                    </a:lnTo>
                    <a:lnTo>
                      <a:pt x="44" y="37"/>
                    </a:lnTo>
                    <a:lnTo>
                      <a:pt x="40" y="38"/>
                    </a:lnTo>
                    <a:lnTo>
                      <a:pt x="34" y="39"/>
                    </a:lnTo>
                    <a:lnTo>
                      <a:pt x="29" y="40"/>
                    </a:lnTo>
                    <a:lnTo>
                      <a:pt x="23" y="41"/>
                    </a:lnTo>
                    <a:lnTo>
                      <a:pt x="18" y="44"/>
                    </a:lnTo>
                    <a:lnTo>
                      <a:pt x="13" y="45"/>
                    </a:lnTo>
                    <a:lnTo>
                      <a:pt x="8" y="46"/>
                    </a:lnTo>
                    <a:lnTo>
                      <a:pt x="2" y="47"/>
                    </a:lnTo>
                    <a:lnTo>
                      <a:pt x="1" y="39"/>
                    </a:lnTo>
                    <a:lnTo>
                      <a:pt x="1" y="32"/>
                    </a:lnTo>
                    <a:lnTo>
                      <a:pt x="1" y="2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683F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23" name="Freeform 251"/>
              <p:cNvSpPr>
                <a:spLocks/>
              </p:cNvSpPr>
              <p:nvPr/>
            </p:nvSpPr>
            <p:spPr bwMode="auto">
              <a:xfrm>
                <a:off x="7442200" y="4264025"/>
                <a:ext cx="26988" cy="1746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8" y="13"/>
                  </a:cxn>
                  <a:cxn ang="0">
                    <a:pos x="17" y="12"/>
                  </a:cxn>
                  <a:cxn ang="0">
                    <a:pos x="26" y="9"/>
                  </a:cxn>
                  <a:cxn ang="0">
                    <a:pos x="35" y="7"/>
                  </a:cxn>
                  <a:cxn ang="0">
                    <a:pos x="43" y="6"/>
                  </a:cxn>
                  <a:cxn ang="0">
                    <a:pos x="52" y="3"/>
                  </a:cxn>
                  <a:cxn ang="0">
                    <a:pos x="61" y="2"/>
                  </a:cxn>
                  <a:cxn ang="0">
                    <a:pos x="69" y="0"/>
                  </a:cxn>
                  <a:cxn ang="0">
                    <a:pos x="69" y="7"/>
                  </a:cxn>
                  <a:cxn ang="0">
                    <a:pos x="69" y="14"/>
                  </a:cxn>
                  <a:cxn ang="0">
                    <a:pos x="69" y="21"/>
                  </a:cxn>
                  <a:cxn ang="0">
                    <a:pos x="69" y="30"/>
                  </a:cxn>
                  <a:cxn ang="0">
                    <a:pos x="61" y="31"/>
                  </a:cxn>
                  <a:cxn ang="0">
                    <a:pos x="54" y="33"/>
                  </a:cxn>
                  <a:cxn ang="0">
                    <a:pos x="46" y="34"/>
                  </a:cxn>
                  <a:cxn ang="0">
                    <a:pos x="37" y="37"/>
                  </a:cxn>
                  <a:cxn ang="0">
                    <a:pos x="33" y="38"/>
                  </a:cxn>
                  <a:cxn ang="0">
                    <a:pos x="29" y="39"/>
                  </a:cxn>
                  <a:cxn ang="0">
                    <a:pos x="24" y="40"/>
                  </a:cxn>
                  <a:cxn ang="0">
                    <a:pos x="20" y="41"/>
                  </a:cxn>
                  <a:cxn ang="0">
                    <a:pos x="15" y="43"/>
                  </a:cxn>
                  <a:cxn ang="0">
                    <a:pos x="11" y="43"/>
                  </a:cxn>
                  <a:cxn ang="0">
                    <a:pos x="7" y="44"/>
                  </a:cxn>
                  <a:cxn ang="0">
                    <a:pos x="2" y="45"/>
                  </a:cxn>
                  <a:cxn ang="0">
                    <a:pos x="1" y="38"/>
                  </a:cxn>
                  <a:cxn ang="0">
                    <a:pos x="1" y="31"/>
                  </a:cxn>
                  <a:cxn ang="0">
                    <a:pos x="0" y="24"/>
                  </a:cxn>
                  <a:cxn ang="0">
                    <a:pos x="0" y="15"/>
                  </a:cxn>
                </a:cxnLst>
                <a:rect l="0" t="0" r="r" b="b"/>
                <a:pathLst>
                  <a:path w="69" h="45">
                    <a:moveTo>
                      <a:pt x="0" y="15"/>
                    </a:moveTo>
                    <a:lnTo>
                      <a:pt x="8" y="13"/>
                    </a:lnTo>
                    <a:lnTo>
                      <a:pt x="17" y="12"/>
                    </a:lnTo>
                    <a:lnTo>
                      <a:pt x="26" y="9"/>
                    </a:lnTo>
                    <a:lnTo>
                      <a:pt x="35" y="7"/>
                    </a:lnTo>
                    <a:lnTo>
                      <a:pt x="43" y="6"/>
                    </a:lnTo>
                    <a:lnTo>
                      <a:pt x="52" y="3"/>
                    </a:lnTo>
                    <a:lnTo>
                      <a:pt x="61" y="2"/>
                    </a:lnTo>
                    <a:lnTo>
                      <a:pt x="69" y="0"/>
                    </a:lnTo>
                    <a:lnTo>
                      <a:pt x="69" y="7"/>
                    </a:lnTo>
                    <a:lnTo>
                      <a:pt x="69" y="14"/>
                    </a:lnTo>
                    <a:lnTo>
                      <a:pt x="69" y="21"/>
                    </a:lnTo>
                    <a:lnTo>
                      <a:pt x="69" y="30"/>
                    </a:lnTo>
                    <a:lnTo>
                      <a:pt x="61" y="31"/>
                    </a:lnTo>
                    <a:lnTo>
                      <a:pt x="54" y="33"/>
                    </a:lnTo>
                    <a:lnTo>
                      <a:pt x="46" y="34"/>
                    </a:lnTo>
                    <a:lnTo>
                      <a:pt x="37" y="37"/>
                    </a:lnTo>
                    <a:lnTo>
                      <a:pt x="33" y="38"/>
                    </a:lnTo>
                    <a:lnTo>
                      <a:pt x="29" y="39"/>
                    </a:lnTo>
                    <a:lnTo>
                      <a:pt x="24" y="40"/>
                    </a:lnTo>
                    <a:lnTo>
                      <a:pt x="20" y="41"/>
                    </a:lnTo>
                    <a:lnTo>
                      <a:pt x="15" y="43"/>
                    </a:lnTo>
                    <a:lnTo>
                      <a:pt x="11" y="43"/>
                    </a:lnTo>
                    <a:lnTo>
                      <a:pt x="7" y="44"/>
                    </a:lnTo>
                    <a:lnTo>
                      <a:pt x="2" y="45"/>
                    </a:lnTo>
                    <a:lnTo>
                      <a:pt x="1" y="38"/>
                    </a:lnTo>
                    <a:lnTo>
                      <a:pt x="1" y="31"/>
                    </a:lnTo>
                    <a:lnTo>
                      <a:pt x="0" y="2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0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24" name="Freeform 252"/>
              <p:cNvSpPr>
                <a:spLocks/>
              </p:cNvSpPr>
              <p:nvPr/>
            </p:nvSpPr>
            <p:spPr bwMode="auto">
              <a:xfrm>
                <a:off x="7445375" y="4264025"/>
                <a:ext cx="23813" cy="1746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7" y="13"/>
                  </a:cxn>
                  <a:cxn ang="0">
                    <a:pos x="15" y="11"/>
                  </a:cxn>
                  <a:cxn ang="0">
                    <a:pos x="22" y="9"/>
                  </a:cxn>
                  <a:cxn ang="0">
                    <a:pos x="30" y="7"/>
                  </a:cxn>
                  <a:cxn ang="0">
                    <a:pos x="39" y="6"/>
                  </a:cxn>
                  <a:cxn ang="0">
                    <a:pos x="47" y="3"/>
                  </a:cxn>
                  <a:cxn ang="0">
                    <a:pos x="54" y="2"/>
                  </a:cxn>
                  <a:cxn ang="0">
                    <a:pos x="62" y="0"/>
                  </a:cxn>
                  <a:cxn ang="0">
                    <a:pos x="62" y="7"/>
                  </a:cxn>
                  <a:cxn ang="0">
                    <a:pos x="62" y="14"/>
                  </a:cxn>
                  <a:cxn ang="0">
                    <a:pos x="62" y="22"/>
                  </a:cxn>
                  <a:cxn ang="0">
                    <a:pos x="62" y="30"/>
                  </a:cxn>
                  <a:cxn ang="0">
                    <a:pos x="54" y="31"/>
                  </a:cxn>
                  <a:cxn ang="0">
                    <a:pos x="47" y="33"/>
                  </a:cxn>
                  <a:cxn ang="0">
                    <a:pos x="39" y="34"/>
                  </a:cxn>
                  <a:cxn ang="0">
                    <a:pos x="32" y="37"/>
                  </a:cxn>
                  <a:cxn ang="0">
                    <a:pos x="23" y="38"/>
                  </a:cxn>
                  <a:cxn ang="0">
                    <a:pos x="16" y="40"/>
                  </a:cxn>
                  <a:cxn ang="0">
                    <a:pos x="9" y="41"/>
                  </a:cxn>
                  <a:cxn ang="0">
                    <a:pos x="1" y="44"/>
                  </a:cxn>
                  <a:cxn ang="0">
                    <a:pos x="1" y="37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0" y="15"/>
                  </a:cxn>
                </a:cxnLst>
                <a:rect l="0" t="0" r="r" b="b"/>
                <a:pathLst>
                  <a:path w="62" h="44">
                    <a:moveTo>
                      <a:pt x="0" y="15"/>
                    </a:moveTo>
                    <a:lnTo>
                      <a:pt x="7" y="13"/>
                    </a:lnTo>
                    <a:lnTo>
                      <a:pt x="15" y="11"/>
                    </a:lnTo>
                    <a:lnTo>
                      <a:pt x="22" y="9"/>
                    </a:lnTo>
                    <a:lnTo>
                      <a:pt x="30" y="7"/>
                    </a:lnTo>
                    <a:lnTo>
                      <a:pt x="39" y="6"/>
                    </a:lnTo>
                    <a:lnTo>
                      <a:pt x="47" y="3"/>
                    </a:lnTo>
                    <a:lnTo>
                      <a:pt x="54" y="2"/>
                    </a:lnTo>
                    <a:lnTo>
                      <a:pt x="62" y="0"/>
                    </a:lnTo>
                    <a:lnTo>
                      <a:pt x="62" y="7"/>
                    </a:lnTo>
                    <a:lnTo>
                      <a:pt x="62" y="14"/>
                    </a:lnTo>
                    <a:lnTo>
                      <a:pt x="62" y="22"/>
                    </a:lnTo>
                    <a:lnTo>
                      <a:pt x="62" y="30"/>
                    </a:lnTo>
                    <a:lnTo>
                      <a:pt x="54" y="31"/>
                    </a:lnTo>
                    <a:lnTo>
                      <a:pt x="47" y="33"/>
                    </a:lnTo>
                    <a:lnTo>
                      <a:pt x="39" y="34"/>
                    </a:lnTo>
                    <a:lnTo>
                      <a:pt x="32" y="37"/>
                    </a:lnTo>
                    <a:lnTo>
                      <a:pt x="23" y="38"/>
                    </a:lnTo>
                    <a:lnTo>
                      <a:pt x="16" y="40"/>
                    </a:lnTo>
                    <a:lnTo>
                      <a:pt x="9" y="41"/>
                    </a:lnTo>
                    <a:lnTo>
                      <a:pt x="1" y="44"/>
                    </a:lnTo>
                    <a:lnTo>
                      <a:pt x="1" y="37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25" name="Freeform 253"/>
              <p:cNvSpPr>
                <a:spLocks/>
              </p:cNvSpPr>
              <p:nvPr/>
            </p:nvSpPr>
            <p:spPr bwMode="auto">
              <a:xfrm>
                <a:off x="7446963" y="4264025"/>
                <a:ext cx="22225" cy="1746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56" y="0"/>
                  </a:cxn>
                  <a:cxn ang="0">
                    <a:pos x="56" y="31"/>
                  </a:cxn>
                  <a:cxn ang="0">
                    <a:pos x="26" y="37"/>
                  </a:cxn>
                  <a:cxn ang="0">
                    <a:pos x="2" y="41"/>
                  </a:cxn>
                  <a:cxn ang="0">
                    <a:pos x="0" y="14"/>
                  </a:cxn>
                </a:cxnLst>
                <a:rect l="0" t="0" r="r" b="b"/>
                <a:pathLst>
                  <a:path w="56" h="41">
                    <a:moveTo>
                      <a:pt x="0" y="14"/>
                    </a:moveTo>
                    <a:lnTo>
                      <a:pt x="56" y="0"/>
                    </a:lnTo>
                    <a:lnTo>
                      <a:pt x="56" y="31"/>
                    </a:lnTo>
                    <a:lnTo>
                      <a:pt x="26" y="37"/>
                    </a:lnTo>
                    <a:lnTo>
                      <a:pt x="2" y="41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26" name="Freeform 254"/>
              <p:cNvSpPr>
                <a:spLocks/>
              </p:cNvSpPr>
              <p:nvPr/>
            </p:nvSpPr>
            <p:spPr bwMode="auto">
              <a:xfrm>
                <a:off x="7419975" y="4097338"/>
                <a:ext cx="34925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2"/>
                  </a:cxn>
                  <a:cxn ang="0">
                    <a:pos x="23" y="32"/>
                  </a:cxn>
                  <a:cxn ang="0">
                    <a:pos x="88" y="30"/>
                  </a:cxn>
                  <a:cxn ang="0">
                    <a:pos x="83" y="0"/>
                  </a:cxn>
                  <a:cxn ang="0">
                    <a:pos x="0" y="0"/>
                  </a:cxn>
                </a:cxnLst>
                <a:rect l="0" t="0" r="r" b="b"/>
                <a:pathLst>
                  <a:path w="88" h="32">
                    <a:moveTo>
                      <a:pt x="0" y="0"/>
                    </a:moveTo>
                    <a:lnTo>
                      <a:pt x="0" y="32"/>
                    </a:lnTo>
                    <a:lnTo>
                      <a:pt x="23" y="32"/>
                    </a:lnTo>
                    <a:lnTo>
                      <a:pt x="88" y="30"/>
                    </a:lnTo>
                    <a:lnTo>
                      <a:pt x="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5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27" name="Freeform 255"/>
              <p:cNvSpPr>
                <a:spLocks/>
              </p:cNvSpPr>
              <p:nvPr/>
            </p:nvSpPr>
            <p:spPr bwMode="auto">
              <a:xfrm>
                <a:off x="7421563" y="4097338"/>
                <a:ext cx="33338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6" y="32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9" y="32"/>
                  </a:cxn>
                  <a:cxn ang="0">
                    <a:pos x="38" y="31"/>
                  </a:cxn>
                  <a:cxn ang="0">
                    <a:pos x="45" y="31"/>
                  </a:cxn>
                  <a:cxn ang="0">
                    <a:pos x="53" y="31"/>
                  </a:cxn>
                  <a:cxn ang="0">
                    <a:pos x="60" y="30"/>
                  </a:cxn>
                  <a:cxn ang="0">
                    <a:pos x="67" y="30"/>
                  </a:cxn>
                  <a:cxn ang="0">
                    <a:pos x="75" y="30"/>
                  </a:cxn>
                  <a:cxn ang="0">
                    <a:pos x="83" y="30"/>
                  </a:cxn>
                  <a:cxn ang="0">
                    <a:pos x="81" y="23"/>
                  </a:cxn>
                  <a:cxn ang="0">
                    <a:pos x="80" y="15"/>
                  </a:cxn>
                  <a:cxn ang="0">
                    <a:pos x="79" y="8"/>
                  </a:cxn>
                  <a:cxn ang="0">
                    <a:pos x="78" y="0"/>
                  </a:cxn>
                  <a:cxn ang="0">
                    <a:pos x="68" y="0"/>
                  </a:cxn>
                  <a:cxn ang="0">
                    <a:pos x="59" y="0"/>
                  </a:cxn>
                  <a:cxn ang="0">
                    <a:pos x="48" y="0"/>
                  </a:cxn>
                  <a:cxn ang="0">
                    <a:pos x="39" y="0"/>
                  </a:cxn>
                  <a:cxn ang="0">
                    <a:pos x="29" y="0"/>
                  </a:cxn>
                  <a:cxn ang="0">
                    <a:pos x="20" y="0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rect l="0" t="0" r="r" b="b"/>
                <a:pathLst>
                  <a:path w="83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9" y="32"/>
                    </a:lnTo>
                    <a:lnTo>
                      <a:pt x="38" y="31"/>
                    </a:lnTo>
                    <a:lnTo>
                      <a:pt x="45" y="31"/>
                    </a:lnTo>
                    <a:lnTo>
                      <a:pt x="53" y="31"/>
                    </a:lnTo>
                    <a:lnTo>
                      <a:pt x="60" y="30"/>
                    </a:lnTo>
                    <a:lnTo>
                      <a:pt x="67" y="30"/>
                    </a:lnTo>
                    <a:lnTo>
                      <a:pt x="75" y="30"/>
                    </a:lnTo>
                    <a:lnTo>
                      <a:pt x="83" y="30"/>
                    </a:lnTo>
                    <a:lnTo>
                      <a:pt x="81" y="23"/>
                    </a:lnTo>
                    <a:lnTo>
                      <a:pt x="80" y="15"/>
                    </a:lnTo>
                    <a:lnTo>
                      <a:pt x="79" y="8"/>
                    </a:lnTo>
                    <a:lnTo>
                      <a:pt x="78" y="0"/>
                    </a:lnTo>
                    <a:lnTo>
                      <a:pt x="68" y="0"/>
                    </a:lnTo>
                    <a:lnTo>
                      <a:pt x="59" y="0"/>
                    </a:lnTo>
                    <a:lnTo>
                      <a:pt x="48" y="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35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28" name="Freeform 256"/>
              <p:cNvSpPr>
                <a:spLocks/>
              </p:cNvSpPr>
              <p:nvPr/>
            </p:nvSpPr>
            <p:spPr bwMode="auto">
              <a:xfrm>
                <a:off x="7423150" y="4097338"/>
                <a:ext cx="31750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5" y="32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21" y="32"/>
                  </a:cxn>
                  <a:cxn ang="0">
                    <a:pos x="28" y="32"/>
                  </a:cxn>
                  <a:cxn ang="0">
                    <a:pos x="35" y="31"/>
                  </a:cxn>
                  <a:cxn ang="0">
                    <a:pos x="42" y="31"/>
                  </a:cxn>
                  <a:cxn ang="0">
                    <a:pos x="49" y="31"/>
                  </a:cxn>
                  <a:cxn ang="0">
                    <a:pos x="56" y="30"/>
                  </a:cxn>
                  <a:cxn ang="0">
                    <a:pos x="63" y="30"/>
                  </a:cxn>
                  <a:cxn ang="0">
                    <a:pos x="70" y="30"/>
                  </a:cxn>
                  <a:cxn ang="0">
                    <a:pos x="78" y="30"/>
                  </a:cxn>
                  <a:cxn ang="0">
                    <a:pos x="76" y="23"/>
                  </a:cxn>
                  <a:cxn ang="0">
                    <a:pos x="75" y="15"/>
                  </a:cxn>
                  <a:cxn ang="0">
                    <a:pos x="74" y="8"/>
                  </a:cxn>
                  <a:cxn ang="0">
                    <a:pos x="73" y="0"/>
                  </a:cxn>
                  <a:cxn ang="0">
                    <a:pos x="63" y="0"/>
                  </a:cxn>
                  <a:cxn ang="0">
                    <a:pos x="54" y="0"/>
                  </a:cxn>
                  <a:cxn ang="0">
                    <a:pos x="46" y="0"/>
                  </a:cxn>
                  <a:cxn ang="0">
                    <a:pos x="36" y="0"/>
                  </a:cxn>
                  <a:cxn ang="0">
                    <a:pos x="27" y="0"/>
                  </a:cxn>
                  <a:cxn ang="0">
                    <a:pos x="18" y="0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rect l="0" t="0" r="r" b="b"/>
                <a:pathLst>
                  <a:path w="78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21" y="32"/>
                    </a:lnTo>
                    <a:lnTo>
                      <a:pt x="28" y="32"/>
                    </a:lnTo>
                    <a:lnTo>
                      <a:pt x="35" y="31"/>
                    </a:lnTo>
                    <a:lnTo>
                      <a:pt x="42" y="31"/>
                    </a:lnTo>
                    <a:lnTo>
                      <a:pt x="49" y="31"/>
                    </a:lnTo>
                    <a:lnTo>
                      <a:pt x="56" y="30"/>
                    </a:lnTo>
                    <a:lnTo>
                      <a:pt x="63" y="30"/>
                    </a:lnTo>
                    <a:lnTo>
                      <a:pt x="70" y="30"/>
                    </a:lnTo>
                    <a:lnTo>
                      <a:pt x="78" y="30"/>
                    </a:lnTo>
                    <a:lnTo>
                      <a:pt x="76" y="23"/>
                    </a:lnTo>
                    <a:lnTo>
                      <a:pt x="75" y="15"/>
                    </a:lnTo>
                    <a:lnTo>
                      <a:pt x="74" y="8"/>
                    </a:lnTo>
                    <a:lnTo>
                      <a:pt x="73" y="0"/>
                    </a:lnTo>
                    <a:lnTo>
                      <a:pt x="63" y="0"/>
                    </a:lnTo>
                    <a:lnTo>
                      <a:pt x="54" y="0"/>
                    </a:lnTo>
                    <a:lnTo>
                      <a:pt x="46" y="0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8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29" name="Freeform 257"/>
              <p:cNvSpPr>
                <a:spLocks/>
              </p:cNvSpPr>
              <p:nvPr/>
            </p:nvSpPr>
            <p:spPr bwMode="auto">
              <a:xfrm>
                <a:off x="7426325" y="4097338"/>
                <a:ext cx="28575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5" y="32"/>
                  </a:cxn>
                  <a:cxn ang="0">
                    <a:pos x="10" y="32"/>
                  </a:cxn>
                  <a:cxn ang="0">
                    <a:pos x="15" y="32"/>
                  </a:cxn>
                  <a:cxn ang="0">
                    <a:pos x="19" y="32"/>
                  </a:cxn>
                  <a:cxn ang="0">
                    <a:pos x="26" y="32"/>
                  </a:cxn>
                  <a:cxn ang="0">
                    <a:pos x="32" y="31"/>
                  </a:cxn>
                  <a:cxn ang="0">
                    <a:pos x="39" y="31"/>
                  </a:cxn>
                  <a:cxn ang="0">
                    <a:pos x="47" y="31"/>
                  </a:cxn>
                  <a:cxn ang="0">
                    <a:pos x="52" y="30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73" y="30"/>
                  </a:cxn>
                  <a:cxn ang="0">
                    <a:pos x="71" y="23"/>
                  </a:cxn>
                  <a:cxn ang="0">
                    <a:pos x="70" y="15"/>
                  </a:cxn>
                  <a:cxn ang="0">
                    <a:pos x="69" y="8"/>
                  </a:cxn>
                  <a:cxn ang="0">
                    <a:pos x="68" y="0"/>
                  </a:cxn>
                  <a:cxn ang="0">
                    <a:pos x="60" y="0"/>
                  </a:cxn>
                  <a:cxn ang="0">
                    <a:pos x="51" y="0"/>
                  </a:cxn>
                  <a:cxn ang="0">
                    <a:pos x="43" y="0"/>
                  </a:cxn>
                  <a:cxn ang="0">
                    <a:pos x="35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rect l="0" t="0" r="r" b="b"/>
                <a:pathLst>
                  <a:path w="73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5" y="32"/>
                    </a:lnTo>
                    <a:lnTo>
                      <a:pt x="19" y="32"/>
                    </a:lnTo>
                    <a:lnTo>
                      <a:pt x="26" y="32"/>
                    </a:lnTo>
                    <a:lnTo>
                      <a:pt x="32" y="31"/>
                    </a:lnTo>
                    <a:lnTo>
                      <a:pt x="39" y="31"/>
                    </a:lnTo>
                    <a:lnTo>
                      <a:pt x="47" y="31"/>
                    </a:lnTo>
                    <a:lnTo>
                      <a:pt x="52" y="30"/>
                    </a:lnTo>
                    <a:lnTo>
                      <a:pt x="60" y="30"/>
                    </a:lnTo>
                    <a:lnTo>
                      <a:pt x="65" y="30"/>
                    </a:lnTo>
                    <a:lnTo>
                      <a:pt x="73" y="30"/>
                    </a:lnTo>
                    <a:lnTo>
                      <a:pt x="71" y="23"/>
                    </a:lnTo>
                    <a:lnTo>
                      <a:pt x="70" y="15"/>
                    </a:lnTo>
                    <a:lnTo>
                      <a:pt x="69" y="8"/>
                    </a:lnTo>
                    <a:lnTo>
                      <a:pt x="68" y="0"/>
                    </a:lnTo>
                    <a:lnTo>
                      <a:pt x="60" y="0"/>
                    </a:lnTo>
                    <a:lnTo>
                      <a:pt x="51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38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30" name="Freeform 258"/>
              <p:cNvSpPr>
                <a:spLocks/>
              </p:cNvSpPr>
              <p:nvPr/>
            </p:nvSpPr>
            <p:spPr bwMode="auto">
              <a:xfrm>
                <a:off x="7427913" y="4097338"/>
                <a:ext cx="26988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5" y="32"/>
                  </a:cxn>
                  <a:cxn ang="0">
                    <a:pos x="10" y="32"/>
                  </a:cxn>
                  <a:cxn ang="0">
                    <a:pos x="14" y="32"/>
                  </a:cxn>
                  <a:cxn ang="0">
                    <a:pos x="19" y="32"/>
                  </a:cxn>
                  <a:cxn ang="0">
                    <a:pos x="25" y="32"/>
                  </a:cxn>
                  <a:cxn ang="0">
                    <a:pos x="31" y="31"/>
                  </a:cxn>
                  <a:cxn ang="0">
                    <a:pos x="37" y="31"/>
                  </a:cxn>
                  <a:cxn ang="0">
                    <a:pos x="44" y="31"/>
                  </a:cxn>
                  <a:cxn ang="0">
                    <a:pos x="50" y="30"/>
                  </a:cxn>
                  <a:cxn ang="0">
                    <a:pos x="56" y="30"/>
                  </a:cxn>
                  <a:cxn ang="0">
                    <a:pos x="62" y="30"/>
                  </a:cxn>
                  <a:cxn ang="0">
                    <a:pos x="68" y="30"/>
                  </a:cxn>
                  <a:cxn ang="0">
                    <a:pos x="66" y="23"/>
                  </a:cxn>
                  <a:cxn ang="0">
                    <a:pos x="65" y="15"/>
                  </a:cxn>
                  <a:cxn ang="0">
                    <a:pos x="64" y="8"/>
                  </a:cxn>
                  <a:cxn ang="0">
                    <a:pos x="63" y="0"/>
                  </a:cxn>
                  <a:cxn ang="0">
                    <a:pos x="56" y="0"/>
                  </a:cxn>
                  <a:cxn ang="0">
                    <a:pos x="47" y="0"/>
                  </a:cxn>
                  <a:cxn ang="0">
                    <a:pos x="40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68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4" y="32"/>
                    </a:lnTo>
                    <a:lnTo>
                      <a:pt x="19" y="32"/>
                    </a:lnTo>
                    <a:lnTo>
                      <a:pt x="25" y="32"/>
                    </a:lnTo>
                    <a:lnTo>
                      <a:pt x="31" y="31"/>
                    </a:lnTo>
                    <a:lnTo>
                      <a:pt x="37" y="31"/>
                    </a:lnTo>
                    <a:lnTo>
                      <a:pt x="44" y="31"/>
                    </a:lnTo>
                    <a:lnTo>
                      <a:pt x="50" y="30"/>
                    </a:lnTo>
                    <a:lnTo>
                      <a:pt x="56" y="30"/>
                    </a:lnTo>
                    <a:lnTo>
                      <a:pt x="62" y="30"/>
                    </a:lnTo>
                    <a:lnTo>
                      <a:pt x="68" y="30"/>
                    </a:lnTo>
                    <a:lnTo>
                      <a:pt x="66" y="23"/>
                    </a:lnTo>
                    <a:lnTo>
                      <a:pt x="65" y="15"/>
                    </a:lnTo>
                    <a:lnTo>
                      <a:pt x="64" y="8"/>
                    </a:lnTo>
                    <a:lnTo>
                      <a:pt x="63" y="0"/>
                    </a:lnTo>
                    <a:lnTo>
                      <a:pt x="56" y="0"/>
                    </a:lnTo>
                    <a:lnTo>
                      <a:pt x="47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3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31" name="Freeform 259"/>
              <p:cNvSpPr>
                <a:spLocks/>
              </p:cNvSpPr>
              <p:nvPr/>
            </p:nvSpPr>
            <p:spPr bwMode="auto">
              <a:xfrm>
                <a:off x="7429500" y="4097338"/>
                <a:ext cx="25400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5" y="32"/>
                  </a:cxn>
                  <a:cxn ang="0">
                    <a:pos x="9" y="32"/>
                  </a:cxn>
                  <a:cxn ang="0">
                    <a:pos x="14" y="32"/>
                  </a:cxn>
                  <a:cxn ang="0">
                    <a:pos x="18" y="32"/>
                  </a:cxn>
                  <a:cxn ang="0">
                    <a:pos x="24" y="32"/>
                  </a:cxn>
                  <a:cxn ang="0">
                    <a:pos x="29" y="31"/>
                  </a:cxn>
                  <a:cxn ang="0">
                    <a:pos x="34" y="31"/>
                  </a:cxn>
                  <a:cxn ang="0">
                    <a:pos x="40" y="31"/>
                  </a:cxn>
                  <a:cxn ang="0">
                    <a:pos x="46" y="30"/>
                  </a:cxn>
                  <a:cxn ang="0">
                    <a:pos x="51" y="30"/>
                  </a:cxn>
                  <a:cxn ang="0">
                    <a:pos x="57" y="30"/>
                  </a:cxn>
                  <a:cxn ang="0">
                    <a:pos x="63" y="30"/>
                  </a:cxn>
                  <a:cxn ang="0">
                    <a:pos x="61" y="23"/>
                  </a:cxn>
                  <a:cxn ang="0">
                    <a:pos x="60" y="15"/>
                  </a:cxn>
                  <a:cxn ang="0">
                    <a:pos x="59" y="8"/>
                  </a:cxn>
                  <a:cxn ang="0">
                    <a:pos x="58" y="0"/>
                  </a:cxn>
                  <a:cxn ang="0">
                    <a:pos x="51" y="0"/>
                  </a:cxn>
                  <a:cxn ang="0">
                    <a:pos x="44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2" y="0"/>
                  </a:cxn>
                  <a:cxn ang="0">
                    <a:pos x="15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63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9" y="32"/>
                    </a:lnTo>
                    <a:lnTo>
                      <a:pt x="14" y="32"/>
                    </a:lnTo>
                    <a:lnTo>
                      <a:pt x="18" y="32"/>
                    </a:lnTo>
                    <a:lnTo>
                      <a:pt x="24" y="32"/>
                    </a:lnTo>
                    <a:lnTo>
                      <a:pt x="29" y="31"/>
                    </a:lnTo>
                    <a:lnTo>
                      <a:pt x="34" y="31"/>
                    </a:lnTo>
                    <a:lnTo>
                      <a:pt x="40" y="31"/>
                    </a:lnTo>
                    <a:lnTo>
                      <a:pt x="46" y="30"/>
                    </a:lnTo>
                    <a:lnTo>
                      <a:pt x="51" y="30"/>
                    </a:lnTo>
                    <a:lnTo>
                      <a:pt x="57" y="30"/>
                    </a:lnTo>
                    <a:lnTo>
                      <a:pt x="63" y="30"/>
                    </a:lnTo>
                    <a:lnTo>
                      <a:pt x="61" y="23"/>
                    </a:lnTo>
                    <a:lnTo>
                      <a:pt x="60" y="15"/>
                    </a:lnTo>
                    <a:lnTo>
                      <a:pt x="59" y="8"/>
                    </a:lnTo>
                    <a:lnTo>
                      <a:pt x="58" y="0"/>
                    </a:lnTo>
                    <a:lnTo>
                      <a:pt x="51" y="0"/>
                    </a:lnTo>
                    <a:lnTo>
                      <a:pt x="44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A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32" name="Freeform 260"/>
              <p:cNvSpPr>
                <a:spLocks/>
              </p:cNvSpPr>
              <p:nvPr/>
            </p:nvSpPr>
            <p:spPr bwMode="auto">
              <a:xfrm>
                <a:off x="7432675" y="4097338"/>
                <a:ext cx="22225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3" y="32"/>
                  </a:cxn>
                  <a:cxn ang="0">
                    <a:pos x="8" y="32"/>
                  </a:cxn>
                  <a:cxn ang="0">
                    <a:pos x="12" y="32"/>
                  </a:cxn>
                  <a:cxn ang="0">
                    <a:pos x="16" y="32"/>
                  </a:cxn>
                  <a:cxn ang="0">
                    <a:pos x="21" y="32"/>
                  </a:cxn>
                  <a:cxn ang="0">
                    <a:pos x="26" y="31"/>
                  </a:cxn>
                  <a:cxn ang="0">
                    <a:pos x="31" y="31"/>
                  </a:cxn>
                  <a:cxn ang="0">
                    <a:pos x="36" y="31"/>
                  </a:cxn>
                  <a:cxn ang="0">
                    <a:pos x="41" y="30"/>
                  </a:cxn>
                  <a:cxn ang="0">
                    <a:pos x="46" y="30"/>
                  </a:cxn>
                  <a:cxn ang="0">
                    <a:pos x="52" y="30"/>
                  </a:cxn>
                  <a:cxn ang="0">
                    <a:pos x="57" y="30"/>
                  </a:cxn>
                  <a:cxn ang="0">
                    <a:pos x="55" y="23"/>
                  </a:cxn>
                  <a:cxn ang="0">
                    <a:pos x="54" y="15"/>
                  </a:cxn>
                  <a:cxn ang="0">
                    <a:pos x="53" y="8"/>
                  </a:cxn>
                  <a:cxn ang="0">
                    <a:pos x="52" y="0"/>
                  </a:cxn>
                  <a:cxn ang="0">
                    <a:pos x="45" y="0"/>
                  </a:cxn>
                  <a:cxn ang="0">
                    <a:pos x="39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19" y="0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57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8" y="32"/>
                    </a:lnTo>
                    <a:lnTo>
                      <a:pt x="12" y="32"/>
                    </a:lnTo>
                    <a:lnTo>
                      <a:pt x="16" y="32"/>
                    </a:lnTo>
                    <a:lnTo>
                      <a:pt x="21" y="32"/>
                    </a:lnTo>
                    <a:lnTo>
                      <a:pt x="26" y="31"/>
                    </a:lnTo>
                    <a:lnTo>
                      <a:pt x="31" y="31"/>
                    </a:lnTo>
                    <a:lnTo>
                      <a:pt x="36" y="31"/>
                    </a:lnTo>
                    <a:lnTo>
                      <a:pt x="41" y="30"/>
                    </a:lnTo>
                    <a:lnTo>
                      <a:pt x="46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5" y="23"/>
                    </a:lnTo>
                    <a:lnTo>
                      <a:pt x="54" y="15"/>
                    </a:lnTo>
                    <a:lnTo>
                      <a:pt x="53" y="8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39" y="0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3D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34" name="Freeform 262"/>
              <p:cNvSpPr>
                <a:spLocks/>
              </p:cNvSpPr>
              <p:nvPr/>
            </p:nvSpPr>
            <p:spPr bwMode="auto">
              <a:xfrm>
                <a:off x="7434263" y="4097338"/>
                <a:ext cx="20638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3" y="32"/>
                  </a:cxn>
                  <a:cxn ang="0">
                    <a:pos x="8" y="32"/>
                  </a:cxn>
                  <a:cxn ang="0">
                    <a:pos x="11" y="32"/>
                  </a:cxn>
                  <a:cxn ang="0">
                    <a:pos x="15" y="32"/>
                  </a:cxn>
                  <a:cxn ang="0">
                    <a:pos x="20" y="32"/>
                  </a:cxn>
                  <a:cxn ang="0">
                    <a:pos x="24" y="31"/>
                  </a:cxn>
                  <a:cxn ang="0">
                    <a:pos x="29" y="31"/>
                  </a:cxn>
                  <a:cxn ang="0">
                    <a:pos x="34" y="31"/>
                  </a:cxn>
                  <a:cxn ang="0">
                    <a:pos x="37" y="30"/>
                  </a:cxn>
                  <a:cxn ang="0">
                    <a:pos x="42" y="30"/>
                  </a:cxn>
                  <a:cxn ang="0">
                    <a:pos x="47" y="30"/>
                  </a:cxn>
                  <a:cxn ang="0">
                    <a:pos x="52" y="30"/>
                  </a:cxn>
                  <a:cxn ang="0">
                    <a:pos x="50" y="23"/>
                  </a:cxn>
                  <a:cxn ang="0">
                    <a:pos x="49" y="15"/>
                  </a:cxn>
                  <a:cxn ang="0">
                    <a:pos x="48" y="8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2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8" y="32"/>
                    </a:lnTo>
                    <a:lnTo>
                      <a:pt x="11" y="32"/>
                    </a:lnTo>
                    <a:lnTo>
                      <a:pt x="15" y="32"/>
                    </a:lnTo>
                    <a:lnTo>
                      <a:pt x="20" y="32"/>
                    </a:lnTo>
                    <a:lnTo>
                      <a:pt x="24" y="31"/>
                    </a:lnTo>
                    <a:lnTo>
                      <a:pt x="29" y="31"/>
                    </a:lnTo>
                    <a:lnTo>
                      <a:pt x="34" y="31"/>
                    </a:lnTo>
                    <a:lnTo>
                      <a:pt x="37" y="30"/>
                    </a:lnTo>
                    <a:lnTo>
                      <a:pt x="42" y="30"/>
                    </a:lnTo>
                    <a:lnTo>
                      <a:pt x="47" y="30"/>
                    </a:lnTo>
                    <a:lnTo>
                      <a:pt x="52" y="30"/>
                    </a:lnTo>
                    <a:lnTo>
                      <a:pt x="50" y="23"/>
                    </a:lnTo>
                    <a:lnTo>
                      <a:pt x="49" y="15"/>
                    </a:lnTo>
                    <a:lnTo>
                      <a:pt x="48" y="8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3D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35" name="Freeform 263"/>
              <p:cNvSpPr>
                <a:spLocks/>
              </p:cNvSpPr>
              <p:nvPr/>
            </p:nvSpPr>
            <p:spPr bwMode="auto">
              <a:xfrm>
                <a:off x="7435850" y="4097338"/>
                <a:ext cx="19050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4" y="32"/>
                  </a:cxn>
                  <a:cxn ang="0">
                    <a:pos x="8" y="32"/>
                  </a:cxn>
                  <a:cxn ang="0">
                    <a:pos x="10" y="32"/>
                  </a:cxn>
                  <a:cxn ang="0">
                    <a:pos x="13" y="32"/>
                  </a:cxn>
                  <a:cxn ang="0">
                    <a:pos x="22" y="31"/>
                  </a:cxn>
                  <a:cxn ang="0">
                    <a:pos x="30" y="31"/>
                  </a:cxn>
                  <a:cxn ang="0">
                    <a:pos x="38" y="30"/>
                  </a:cxn>
                  <a:cxn ang="0">
                    <a:pos x="47" y="30"/>
                  </a:cxn>
                  <a:cxn ang="0">
                    <a:pos x="45" y="23"/>
                  </a:cxn>
                  <a:cxn ang="0">
                    <a:pos x="44" y="15"/>
                  </a:cxn>
                  <a:cxn ang="0">
                    <a:pos x="43" y="8"/>
                  </a:cxn>
                  <a:cxn ang="0">
                    <a:pos x="42" y="0"/>
                  </a:cxn>
                  <a:cxn ang="0">
                    <a:pos x="37" y="0"/>
                  </a:cxn>
                  <a:cxn ang="0">
                    <a:pos x="31" y="0"/>
                  </a:cxn>
                  <a:cxn ang="0">
                    <a:pos x="26" y="0"/>
                  </a:cxn>
                  <a:cxn ang="0">
                    <a:pos x="21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47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4" y="32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22" y="31"/>
                    </a:lnTo>
                    <a:lnTo>
                      <a:pt x="30" y="31"/>
                    </a:lnTo>
                    <a:lnTo>
                      <a:pt x="38" y="30"/>
                    </a:lnTo>
                    <a:lnTo>
                      <a:pt x="47" y="30"/>
                    </a:lnTo>
                    <a:lnTo>
                      <a:pt x="45" y="23"/>
                    </a:lnTo>
                    <a:lnTo>
                      <a:pt x="44" y="15"/>
                    </a:lnTo>
                    <a:lnTo>
                      <a:pt x="43" y="8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3F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36" name="Freeform 264"/>
              <p:cNvSpPr>
                <a:spLocks/>
              </p:cNvSpPr>
              <p:nvPr/>
            </p:nvSpPr>
            <p:spPr bwMode="auto">
              <a:xfrm>
                <a:off x="7439025" y="4097338"/>
                <a:ext cx="15875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4" y="32"/>
                  </a:cxn>
                  <a:cxn ang="0">
                    <a:pos x="7" y="32"/>
                  </a:cxn>
                  <a:cxn ang="0">
                    <a:pos x="10" y="32"/>
                  </a:cxn>
                  <a:cxn ang="0">
                    <a:pos x="13" y="32"/>
                  </a:cxn>
                  <a:cxn ang="0">
                    <a:pos x="20" y="31"/>
                  </a:cxn>
                  <a:cxn ang="0">
                    <a:pos x="27" y="31"/>
                  </a:cxn>
                  <a:cxn ang="0">
                    <a:pos x="34" y="30"/>
                  </a:cxn>
                  <a:cxn ang="0">
                    <a:pos x="42" y="30"/>
                  </a:cxn>
                  <a:cxn ang="0">
                    <a:pos x="40" y="23"/>
                  </a:cxn>
                  <a:cxn ang="0">
                    <a:pos x="39" y="15"/>
                  </a:cxn>
                  <a:cxn ang="0">
                    <a:pos x="38" y="8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3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42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4" y="32"/>
                    </a:lnTo>
                    <a:lnTo>
                      <a:pt x="7" y="32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20" y="31"/>
                    </a:lnTo>
                    <a:lnTo>
                      <a:pt x="27" y="31"/>
                    </a:lnTo>
                    <a:lnTo>
                      <a:pt x="34" y="30"/>
                    </a:lnTo>
                    <a:lnTo>
                      <a:pt x="42" y="30"/>
                    </a:lnTo>
                    <a:lnTo>
                      <a:pt x="40" y="23"/>
                    </a:lnTo>
                    <a:lnTo>
                      <a:pt x="39" y="15"/>
                    </a:lnTo>
                    <a:lnTo>
                      <a:pt x="38" y="8"/>
                    </a:lnTo>
                    <a:lnTo>
                      <a:pt x="37" y="0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37" name="Freeform 265"/>
              <p:cNvSpPr>
                <a:spLocks/>
              </p:cNvSpPr>
              <p:nvPr/>
            </p:nvSpPr>
            <p:spPr bwMode="auto">
              <a:xfrm>
                <a:off x="7440613" y="4097338"/>
                <a:ext cx="14288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3" y="32"/>
                  </a:cxn>
                  <a:cxn ang="0">
                    <a:pos x="6" y="32"/>
                  </a:cxn>
                  <a:cxn ang="0">
                    <a:pos x="9" y="32"/>
                  </a:cxn>
                  <a:cxn ang="0">
                    <a:pos x="12" y="32"/>
                  </a:cxn>
                  <a:cxn ang="0">
                    <a:pos x="18" y="31"/>
                  </a:cxn>
                  <a:cxn ang="0">
                    <a:pos x="25" y="31"/>
                  </a:cxn>
                  <a:cxn ang="0">
                    <a:pos x="31" y="30"/>
                  </a:cxn>
                  <a:cxn ang="0">
                    <a:pos x="37" y="30"/>
                  </a:cxn>
                  <a:cxn ang="0">
                    <a:pos x="35" y="23"/>
                  </a:cxn>
                  <a:cxn ang="0">
                    <a:pos x="34" y="15"/>
                  </a:cxn>
                  <a:cxn ang="0">
                    <a:pos x="33" y="8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32">
                    <a:moveTo>
                      <a:pt x="0" y="0"/>
                    </a:moveTo>
                    <a:lnTo>
                      <a:pt x="0" y="9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6" y="32"/>
                    </a:lnTo>
                    <a:lnTo>
                      <a:pt x="9" y="32"/>
                    </a:lnTo>
                    <a:lnTo>
                      <a:pt x="12" y="32"/>
                    </a:lnTo>
                    <a:lnTo>
                      <a:pt x="18" y="31"/>
                    </a:lnTo>
                    <a:lnTo>
                      <a:pt x="25" y="31"/>
                    </a:lnTo>
                    <a:lnTo>
                      <a:pt x="31" y="30"/>
                    </a:lnTo>
                    <a:lnTo>
                      <a:pt x="37" y="30"/>
                    </a:lnTo>
                    <a:lnTo>
                      <a:pt x="35" y="23"/>
                    </a:lnTo>
                    <a:lnTo>
                      <a:pt x="34" y="15"/>
                    </a:lnTo>
                    <a:lnTo>
                      <a:pt x="33" y="8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38" name="Freeform 266"/>
              <p:cNvSpPr>
                <a:spLocks/>
              </p:cNvSpPr>
              <p:nvPr/>
            </p:nvSpPr>
            <p:spPr bwMode="auto">
              <a:xfrm>
                <a:off x="7442200" y="4097338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2"/>
                  </a:cxn>
                  <a:cxn ang="0">
                    <a:pos x="9" y="32"/>
                  </a:cxn>
                  <a:cxn ang="0">
                    <a:pos x="31" y="30"/>
                  </a:cxn>
                  <a:cxn ang="0">
                    <a:pos x="26" y="0"/>
                  </a:cxn>
                  <a:cxn ang="0">
                    <a:pos x="0" y="0"/>
                  </a:cxn>
                </a:cxnLst>
                <a:rect l="0" t="0" r="r" b="b"/>
                <a:pathLst>
                  <a:path w="31" h="32">
                    <a:moveTo>
                      <a:pt x="0" y="0"/>
                    </a:moveTo>
                    <a:lnTo>
                      <a:pt x="0" y="32"/>
                    </a:lnTo>
                    <a:lnTo>
                      <a:pt x="9" y="32"/>
                    </a:lnTo>
                    <a:lnTo>
                      <a:pt x="31" y="3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39" name="Freeform 267"/>
              <p:cNvSpPr>
                <a:spLocks/>
              </p:cNvSpPr>
              <p:nvPr/>
            </p:nvSpPr>
            <p:spPr bwMode="auto">
              <a:xfrm>
                <a:off x="7445375" y="4114800"/>
                <a:ext cx="22225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2" y="0"/>
                  </a:cxn>
                  <a:cxn ang="0">
                    <a:pos x="27" y="0"/>
                  </a:cxn>
                  <a:cxn ang="0">
                    <a:pos x="41" y="91"/>
                  </a:cxn>
                  <a:cxn ang="0">
                    <a:pos x="51" y="177"/>
                  </a:cxn>
                  <a:cxn ang="0">
                    <a:pos x="57" y="265"/>
                  </a:cxn>
                  <a:cxn ang="0">
                    <a:pos x="58" y="355"/>
                  </a:cxn>
                  <a:cxn ang="0">
                    <a:pos x="33" y="363"/>
                  </a:cxn>
                  <a:cxn ang="0">
                    <a:pos x="30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58" h="363">
                    <a:moveTo>
                      <a:pt x="0" y="2"/>
                    </a:moveTo>
                    <a:lnTo>
                      <a:pt x="12" y="0"/>
                    </a:lnTo>
                    <a:lnTo>
                      <a:pt x="27" y="0"/>
                    </a:lnTo>
                    <a:lnTo>
                      <a:pt x="41" y="91"/>
                    </a:lnTo>
                    <a:lnTo>
                      <a:pt x="51" y="177"/>
                    </a:lnTo>
                    <a:lnTo>
                      <a:pt x="57" y="265"/>
                    </a:lnTo>
                    <a:lnTo>
                      <a:pt x="58" y="355"/>
                    </a:lnTo>
                    <a:lnTo>
                      <a:pt x="33" y="363"/>
                    </a:lnTo>
                    <a:lnTo>
                      <a:pt x="30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C42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40" name="Freeform 268"/>
              <p:cNvSpPr>
                <a:spLocks/>
              </p:cNvSpPr>
              <p:nvPr/>
            </p:nvSpPr>
            <p:spPr bwMode="auto">
              <a:xfrm>
                <a:off x="7442200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1"/>
                  </a:cxn>
                  <a:cxn ang="0">
                    <a:pos x="6" y="1"/>
                  </a:cxn>
                  <a:cxn ang="0">
                    <a:pos x="9" y="1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0"/>
                  </a:cxn>
                  <a:cxn ang="0">
                    <a:pos x="25" y="0"/>
                  </a:cxn>
                  <a:cxn ang="0">
                    <a:pos x="29" y="0"/>
                  </a:cxn>
                  <a:cxn ang="0">
                    <a:pos x="42" y="91"/>
                  </a:cxn>
                  <a:cxn ang="0">
                    <a:pos x="52" y="177"/>
                  </a:cxn>
                  <a:cxn ang="0">
                    <a:pos x="57" y="265"/>
                  </a:cxn>
                  <a:cxn ang="0">
                    <a:pos x="59" y="355"/>
                  </a:cxn>
                  <a:cxn ang="0">
                    <a:pos x="53" y="357"/>
                  </a:cxn>
                  <a:cxn ang="0">
                    <a:pos x="46" y="358"/>
                  </a:cxn>
                  <a:cxn ang="0">
                    <a:pos x="39" y="361"/>
                  </a:cxn>
                  <a:cxn ang="0">
                    <a:pos x="33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59" h="363">
                    <a:moveTo>
                      <a:pt x="0" y="2"/>
                    </a:moveTo>
                    <a:lnTo>
                      <a:pt x="2" y="1"/>
                    </a:lnTo>
                    <a:lnTo>
                      <a:pt x="6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2" y="91"/>
                    </a:lnTo>
                    <a:lnTo>
                      <a:pt x="52" y="177"/>
                    </a:lnTo>
                    <a:lnTo>
                      <a:pt x="57" y="265"/>
                    </a:lnTo>
                    <a:lnTo>
                      <a:pt x="59" y="355"/>
                    </a:lnTo>
                    <a:lnTo>
                      <a:pt x="53" y="357"/>
                    </a:lnTo>
                    <a:lnTo>
                      <a:pt x="46" y="358"/>
                    </a:lnTo>
                    <a:lnTo>
                      <a:pt x="39" y="361"/>
                    </a:lnTo>
                    <a:lnTo>
                      <a:pt x="33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54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41" name="Freeform 269"/>
              <p:cNvSpPr>
                <a:spLocks/>
              </p:cNvSpPr>
              <p:nvPr/>
            </p:nvSpPr>
            <p:spPr bwMode="auto">
              <a:xfrm>
                <a:off x="7440613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7" y="1"/>
                  </a:cxn>
                  <a:cxn ang="0">
                    <a:pos x="11" y="1"/>
                  </a:cxn>
                  <a:cxn ang="0">
                    <a:pos x="13" y="0"/>
                  </a:cxn>
                  <a:cxn ang="0">
                    <a:pos x="18" y="0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28" y="0"/>
                  </a:cxn>
                  <a:cxn ang="0">
                    <a:pos x="42" y="91"/>
                  </a:cxn>
                  <a:cxn ang="0">
                    <a:pos x="53" y="177"/>
                  </a:cxn>
                  <a:cxn ang="0">
                    <a:pos x="58" y="265"/>
                  </a:cxn>
                  <a:cxn ang="0">
                    <a:pos x="60" y="355"/>
                  </a:cxn>
                  <a:cxn ang="0">
                    <a:pos x="53" y="357"/>
                  </a:cxn>
                  <a:cxn ang="0">
                    <a:pos x="47" y="358"/>
                  </a:cxn>
                  <a:cxn ang="0">
                    <a:pos x="41" y="361"/>
                  </a:cxn>
                  <a:cxn ang="0">
                    <a:pos x="35" y="363"/>
                  </a:cxn>
                  <a:cxn ang="0">
                    <a:pos x="35" y="317"/>
                  </a:cxn>
                  <a:cxn ang="0">
                    <a:pos x="33" y="272"/>
                  </a:cxn>
                  <a:cxn ang="0">
                    <a:pos x="31" y="227"/>
                  </a:cxn>
                  <a:cxn ang="0">
                    <a:pos x="27" y="182"/>
                  </a:cxn>
                  <a:cxn ang="0">
                    <a:pos x="21" y="138"/>
                  </a:cxn>
                  <a:cxn ang="0">
                    <a:pos x="15" y="93"/>
                  </a:cxn>
                  <a:cxn ang="0">
                    <a:pos x="8" y="48"/>
                  </a:cxn>
                  <a:cxn ang="0">
                    <a:pos x="0" y="2"/>
                  </a:cxn>
                </a:cxnLst>
                <a:rect l="0" t="0" r="r" b="b"/>
                <a:pathLst>
                  <a:path w="60" h="36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42" y="91"/>
                    </a:lnTo>
                    <a:lnTo>
                      <a:pt x="53" y="177"/>
                    </a:lnTo>
                    <a:lnTo>
                      <a:pt x="58" y="265"/>
                    </a:lnTo>
                    <a:lnTo>
                      <a:pt x="60" y="355"/>
                    </a:lnTo>
                    <a:lnTo>
                      <a:pt x="53" y="357"/>
                    </a:lnTo>
                    <a:lnTo>
                      <a:pt x="47" y="358"/>
                    </a:lnTo>
                    <a:lnTo>
                      <a:pt x="41" y="361"/>
                    </a:lnTo>
                    <a:lnTo>
                      <a:pt x="35" y="363"/>
                    </a:lnTo>
                    <a:lnTo>
                      <a:pt x="35" y="317"/>
                    </a:lnTo>
                    <a:lnTo>
                      <a:pt x="33" y="272"/>
                    </a:lnTo>
                    <a:lnTo>
                      <a:pt x="31" y="227"/>
                    </a:lnTo>
                    <a:lnTo>
                      <a:pt x="27" y="182"/>
                    </a:lnTo>
                    <a:lnTo>
                      <a:pt x="21" y="138"/>
                    </a:lnTo>
                    <a:lnTo>
                      <a:pt x="15" y="93"/>
                    </a:lnTo>
                    <a:lnTo>
                      <a:pt x="8" y="4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03F2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42" name="Freeform 270"/>
              <p:cNvSpPr>
                <a:spLocks/>
              </p:cNvSpPr>
              <p:nvPr/>
            </p:nvSpPr>
            <p:spPr bwMode="auto">
              <a:xfrm>
                <a:off x="7439025" y="4114800"/>
                <a:ext cx="22225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1"/>
                  </a:cxn>
                  <a:cxn ang="0">
                    <a:pos x="7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29" y="0"/>
                  </a:cxn>
                  <a:cxn ang="0">
                    <a:pos x="43" y="91"/>
                  </a:cxn>
                  <a:cxn ang="0">
                    <a:pos x="52" y="177"/>
                  </a:cxn>
                  <a:cxn ang="0">
                    <a:pos x="58" y="265"/>
                  </a:cxn>
                  <a:cxn ang="0">
                    <a:pos x="59" y="355"/>
                  </a:cxn>
                  <a:cxn ang="0">
                    <a:pos x="53" y="357"/>
                  </a:cxn>
                  <a:cxn ang="0">
                    <a:pos x="46" y="358"/>
                  </a:cxn>
                  <a:cxn ang="0">
                    <a:pos x="40" y="361"/>
                  </a:cxn>
                  <a:cxn ang="0">
                    <a:pos x="33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6" y="93"/>
                  </a:cxn>
                  <a:cxn ang="0">
                    <a:pos x="0" y="2"/>
                  </a:cxn>
                </a:cxnLst>
                <a:rect l="0" t="0" r="r" b="b"/>
                <a:pathLst>
                  <a:path w="59" h="363">
                    <a:moveTo>
                      <a:pt x="0" y="2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3" y="91"/>
                    </a:lnTo>
                    <a:lnTo>
                      <a:pt x="52" y="177"/>
                    </a:lnTo>
                    <a:lnTo>
                      <a:pt x="58" y="265"/>
                    </a:lnTo>
                    <a:lnTo>
                      <a:pt x="59" y="355"/>
                    </a:lnTo>
                    <a:lnTo>
                      <a:pt x="53" y="357"/>
                    </a:lnTo>
                    <a:lnTo>
                      <a:pt x="46" y="358"/>
                    </a:lnTo>
                    <a:lnTo>
                      <a:pt x="40" y="361"/>
                    </a:lnTo>
                    <a:lnTo>
                      <a:pt x="33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6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83F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43" name="Freeform 271"/>
              <p:cNvSpPr>
                <a:spLocks/>
              </p:cNvSpPr>
              <p:nvPr/>
            </p:nvSpPr>
            <p:spPr bwMode="auto">
              <a:xfrm>
                <a:off x="7435850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6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43" y="91"/>
                  </a:cxn>
                  <a:cxn ang="0">
                    <a:pos x="52" y="177"/>
                  </a:cxn>
                  <a:cxn ang="0">
                    <a:pos x="57" y="265"/>
                  </a:cxn>
                  <a:cxn ang="0">
                    <a:pos x="60" y="355"/>
                  </a:cxn>
                  <a:cxn ang="0">
                    <a:pos x="54" y="357"/>
                  </a:cxn>
                  <a:cxn ang="0">
                    <a:pos x="47" y="358"/>
                  </a:cxn>
                  <a:cxn ang="0">
                    <a:pos x="39" y="361"/>
                  </a:cxn>
                  <a:cxn ang="0">
                    <a:pos x="34" y="363"/>
                  </a:cxn>
                  <a:cxn ang="0">
                    <a:pos x="31" y="272"/>
                  </a:cxn>
                  <a:cxn ang="0">
                    <a:pos x="25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60" h="363">
                    <a:moveTo>
                      <a:pt x="0" y="2"/>
                    </a:moveTo>
                    <a:lnTo>
                      <a:pt x="3" y="1"/>
                    </a:lnTo>
                    <a:lnTo>
                      <a:pt x="6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43" y="91"/>
                    </a:lnTo>
                    <a:lnTo>
                      <a:pt x="52" y="177"/>
                    </a:lnTo>
                    <a:lnTo>
                      <a:pt x="57" y="265"/>
                    </a:lnTo>
                    <a:lnTo>
                      <a:pt x="60" y="355"/>
                    </a:lnTo>
                    <a:lnTo>
                      <a:pt x="54" y="357"/>
                    </a:lnTo>
                    <a:lnTo>
                      <a:pt x="47" y="358"/>
                    </a:lnTo>
                    <a:lnTo>
                      <a:pt x="39" y="361"/>
                    </a:lnTo>
                    <a:lnTo>
                      <a:pt x="34" y="363"/>
                    </a:lnTo>
                    <a:lnTo>
                      <a:pt x="31" y="272"/>
                    </a:lnTo>
                    <a:lnTo>
                      <a:pt x="25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03D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44" name="Freeform 272"/>
              <p:cNvSpPr>
                <a:spLocks/>
              </p:cNvSpPr>
              <p:nvPr/>
            </p:nvSpPr>
            <p:spPr bwMode="auto">
              <a:xfrm>
                <a:off x="7434263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7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28" y="0"/>
                  </a:cxn>
                  <a:cxn ang="0">
                    <a:pos x="43" y="91"/>
                  </a:cxn>
                  <a:cxn ang="0">
                    <a:pos x="53" y="177"/>
                  </a:cxn>
                  <a:cxn ang="0">
                    <a:pos x="59" y="265"/>
                  </a:cxn>
                  <a:cxn ang="0">
                    <a:pos x="60" y="355"/>
                  </a:cxn>
                  <a:cxn ang="0">
                    <a:pos x="54" y="357"/>
                  </a:cxn>
                  <a:cxn ang="0">
                    <a:pos x="47" y="358"/>
                  </a:cxn>
                  <a:cxn ang="0">
                    <a:pos x="40" y="361"/>
                  </a:cxn>
                  <a:cxn ang="0">
                    <a:pos x="34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60" h="36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43" y="91"/>
                    </a:lnTo>
                    <a:lnTo>
                      <a:pt x="53" y="177"/>
                    </a:lnTo>
                    <a:lnTo>
                      <a:pt x="59" y="265"/>
                    </a:lnTo>
                    <a:lnTo>
                      <a:pt x="60" y="355"/>
                    </a:lnTo>
                    <a:lnTo>
                      <a:pt x="54" y="357"/>
                    </a:lnTo>
                    <a:lnTo>
                      <a:pt x="47" y="358"/>
                    </a:lnTo>
                    <a:lnTo>
                      <a:pt x="40" y="361"/>
                    </a:lnTo>
                    <a:lnTo>
                      <a:pt x="34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B3D2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45" name="Freeform 273"/>
              <p:cNvSpPr>
                <a:spLocks/>
              </p:cNvSpPr>
              <p:nvPr/>
            </p:nvSpPr>
            <p:spPr bwMode="auto">
              <a:xfrm>
                <a:off x="7432675" y="4114800"/>
                <a:ext cx="22225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7" y="1"/>
                  </a:cxn>
                  <a:cxn ang="0">
                    <a:pos x="9" y="1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28" y="0"/>
                  </a:cxn>
                  <a:cxn ang="0">
                    <a:pos x="42" y="91"/>
                  </a:cxn>
                  <a:cxn ang="0">
                    <a:pos x="52" y="177"/>
                  </a:cxn>
                  <a:cxn ang="0">
                    <a:pos x="58" y="265"/>
                  </a:cxn>
                  <a:cxn ang="0">
                    <a:pos x="59" y="355"/>
                  </a:cxn>
                  <a:cxn ang="0">
                    <a:pos x="53" y="357"/>
                  </a:cxn>
                  <a:cxn ang="0">
                    <a:pos x="46" y="358"/>
                  </a:cxn>
                  <a:cxn ang="0">
                    <a:pos x="40" y="361"/>
                  </a:cxn>
                  <a:cxn ang="0">
                    <a:pos x="33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59" h="36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42" y="91"/>
                    </a:lnTo>
                    <a:lnTo>
                      <a:pt x="52" y="177"/>
                    </a:lnTo>
                    <a:lnTo>
                      <a:pt x="58" y="265"/>
                    </a:lnTo>
                    <a:lnTo>
                      <a:pt x="59" y="355"/>
                    </a:lnTo>
                    <a:lnTo>
                      <a:pt x="53" y="357"/>
                    </a:lnTo>
                    <a:lnTo>
                      <a:pt x="46" y="358"/>
                    </a:lnTo>
                    <a:lnTo>
                      <a:pt x="40" y="361"/>
                    </a:lnTo>
                    <a:lnTo>
                      <a:pt x="33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43A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46" name="Freeform 274"/>
              <p:cNvSpPr>
                <a:spLocks/>
              </p:cNvSpPr>
              <p:nvPr/>
            </p:nvSpPr>
            <p:spPr bwMode="auto">
              <a:xfrm>
                <a:off x="7429500" y="4114800"/>
                <a:ext cx="25400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7" y="1"/>
                  </a:cxn>
                  <a:cxn ang="0">
                    <a:pos x="11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29" y="0"/>
                  </a:cxn>
                  <a:cxn ang="0">
                    <a:pos x="44" y="91"/>
                  </a:cxn>
                  <a:cxn ang="0">
                    <a:pos x="53" y="177"/>
                  </a:cxn>
                  <a:cxn ang="0">
                    <a:pos x="59" y="265"/>
                  </a:cxn>
                  <a:cxn ang="0">
                    <a:pos x="61" y="355"/>
                  </a:cxn>
                  <a:cxn ang="0">
                    <a:pos x="54" y="357"/>
                  </a:cxn>
                  <a:cxn ang="0">
                    <a:pos x="47" y="358"/>
                  </a:cxn>
                  <a:cxn ang="0">
                    <a:pos x="40" y="361"/>
                  </a:cxn>
                  <a:cxn ang="0">
                    <a:pos x="34" y="363"/>
                  </a:cxn>
                  <a:cxn ang="0">
                    <a:pos x="32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61" h="36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11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4" y="91"/>
                    </a:lnTo>
                    <a:lnTo>
                      <a:pt x="53" y="177"/>
                    </a:lnTo>
                    <a:lnTo>
                      <a:pt x="59" y="265"/>
                    </a:lnTo>
                    <a:lnTo>
                      <a:pt x="61" y="355"/>
                    </a:lnTo>
                    <a:lnTo>
                      <a:pt x="54" y="357"/>
                    </a:lnTo>
                    <a:lnTo>
                      <a:pt x="47" y="358"/>
                    </a:lnTo>
                    <a:lnTo>
                      <a:pt x="40" y="361"/>
                    </a:lnTo>
                    <a:lnTo>
                      <a:pt x="34" y="363"/>
                    </a:lnTo>
                    <a:lnTo>
                      <a:pt x="32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F3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47" name="Freeform 275"/>
              <p:cNvSpPr>
                <a:spLocks/>
              </p:cNvSpPr>
              <p:nvPr/>
            </p:nvSpPr>
            <p:spPr bwMode="auto">
              <a:xfrm>
                <a:off x="7427913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1"/>
                  </a:cxn>
                  <a:cxn ang="0">
                    <a:pos x="7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8" y="0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29" y="0"/>
                  </a:cxn>
                  <a:cxn ang="0">
                    <a:pos x="43" y="91"/>
                  </a:cxn>
                  <a:cxn ang="0">
                    <a:pos x="52" y="177"/>
                  </a:cxn>
                  <a:cxn ang="0">
                    <a:pos x="58" y="265"/>
                  </a:cxn>
                  <a:cxn ang="0">
                    <a:pos x="59" y="355"/>
                  </a:cxn>
                  <a:cxn ang="0">
                    <a:pos x="53" y="357"/>
                  </a:cxn>
                  <a:cxn ang="0">
                    <a:pos x="47" y="358"/>
                  </a:cxn>
                  <a:cxn ang="0">
                    <a:pos x="40" y="361"/>
                  </a:cxn>
                  <a:cxn ang="0">
                    <a:pos x="34" y="363"/>
                  </a:cxn>
                  <a:cxn ang="0">
                    <a:pos x="32" y="272"/>
                  </a:cxn>
                  <a:cxn ang="0">
                    <a:pos x="26" y="182"/>
                  </a:cxn>
                  <a:cxn ang="0">
                    <a:pos x="16" y="93"/>
                  </a:cxn>
                  <a:cxn ang="0">
                    <a:pos x="0" y="2"/>
                  </a:cxn>
                </a:cxnLst>
                <a:rect l="0" t="0" r="r" b="b"/>
                <a:pathLst>
                  <a:path w="59" h="363">
                    <a:moveTo>
                      <a:pt x="0" y="2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3" y="91"/>
                    </a:lnTo>
                    <a:lnTo>
                      <a:pt x="52" y="177"/>
                    </a:lnTo>
                    <a:lnTo>
                      <a:pt x="58" y="265"/>
                    </a:lnTo>
                    <a:lnTo>
                      <a:pt x="59" y="355"/>
                    </a:lnTo>
                    <a:lnTo>
                      <a:pt x="53" y="357"/>
                    </a:lnTo>
                    <a:lnTo>
                      <a:pt x="47" y="358"/>
                    </a:lnTo>
                    <a:lnTo>
                      <a:pt x="40" y="361"/>
                    </a:lnTo>
                    <a:lnTo>
                      <a:pt x="34" y="363"/>
                    </a:lnTo>
                    <a:lnTo>
                      <a:pt x="32" y="272"/>
                    </a:lnTo>
                    <a:lnTo>
                      <a:pt x="26" y="182"/>
                    </a:lnTo>
                    <a:lnTo>
                      <a:pt x="16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38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48" name="Freeform 276"/>
              <p:cNvSpPr>
                <a:spLocks/>
              </p:cNvSpPr>
              <p:nvPr/>
            </p:nvSpPr>
            <p:spPr bwMode="auto">
              <a:xfrm>
                <a:off x="7426325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6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0"/>
                  </a:cxn>
                  <a:cxn ang="0">
                    <a:pos x="25" y="0"/>
                  </a:cxn>
                  <a:cxn ang="0">
                    <a:pos x="29" y="0"/>
                  </a:cxn>
                  <a:cxn ang="0">
                    <a:pos x="43" y="91"/>
                  </a:cxn>
                  <a:cxn ang="0">
                    <a:pos x="52" y="177"/>
                  </a:cxn>
                  <a:cxn ang="0">
                    <a:pos x="57" y="265"/>
                  </a:cxn>
                  <a:cxn ang="0">
                    <a:pos x="60" y="355"/>
                  </a:cxn>
                  <a:cxn ang="0">
                    <a:pos x="54" y="357"/>
                  </a:cxn>
                  <a:cxn ang="0">
                    <a:pos x="47" y="358"/>
                  </a:cxn>
                  <a:cxn ang="0">
                    <a:pos x="39" y="361"/>
                  </a:cxn>
                  <a:cxn ang="0">
                    <a:pos x="34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6" y="93"/>
                  </a:cxn>
                  <a:cxn ang="0">
                    <a:pos x="0" y="2"/>
                  </a:cxn>
                </a:cxnLst>
                <a:rect l="0" t="0" r="r" b="b"/>
                <a:pathLst>
                  <a:path w="60" h="363">
                    <a:moveTo>
                      <a:pt x="0" y="2"/>
                    </a:moveTo>
                    <a:lnTo>
                      <a:pt x="3" y="1"/>
                    </a:lnTo>
                    <a:lnTo>
                      <a:pt x="6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43" y="91"/>
                    </a:lnTo>
                    <a:lnTo>
                      <a:pt x="52" y="177"/>
                    </a:lnTo>
                    <a:lnTo>
                      <a:pt x="57" y="265"/>
                    </a:lnTo>
                    <a:lnTo>
                      <a:pt x="60" y="355"/>
                    </a:lnTo>
                    <a:lnTo>
                      <a:pt x="54" y="357"/>
                    </a:lnTo>
                    <a:lnTo>
                      <a:pt x="47" y="358"/>
                    </a:lnTo>
                    <a:lnTo>
                      <a:pt x="39" y="361"/>
                    </a:lnTo>
                    <a:lnTo>
                      <a:pt x="34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6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F38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49" name="Freeform 277"/>
              <p:cNvSpPr>
                <a:spLocks/>
              </p:cNvSpPr>
              <p:nvPr/>
            </p:nvSpPr>
            <p:spPr bwMode="auto">
              <a:xfrm>
                <a:off x="7423150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7" y="1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43" y="91"/>
                  </a:cxn>
                  <a:cxn ang="0">
                    <a:pos x="53" y="177"/>
                  </a:cxn>
                  <a:cxn ang="0">
                    <a:pos x="57" y="265"/>
                  </a:cxn>
                  <a:cxn ang="0">
                    <a:pos x="60" y="355"/>
                  </a:cxn>
                  <a:cxn ang="0">
                    <a:pos x="53" y="357"/>
                  </a:cxn>
                  <a:cxn ang="0">
                    <a:pos x="47" y="358"/>
                  </a:cxn>
                  <a:cxn ang="0">
                    <a:pos x="40" y="361"/>
                  </a:cxn>
                  <a:cxn ang="0">
                    <a:pos x="34" y="363"/>
                  </a:cxn>
                  <a:cxn ang="0">
                    <a:pos x="31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60" h="363">
                    <a:moveTo>
                      <a:pt x="0" y="2"/>
                    </a:moveTo>
                    <a:lnTo>
                      <a:pt x="3" y="1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43" y="91"/>
                    </a:lnTo>
                    <a:lnTo>
                      <a:pt x="53" y="177"/>
                    </a:lnTo>
                    <a:lnTo>
                      <a:pt x="57" y="265"/>
                    </a:lnTo>
                    <a:lnTo>
                      <a:pt x="60" y="355"/>
                    </a:lnTo>
                    <a:lnTo>
                      <a:pt x="53" y="357"/>
                    </a:lnTo>
                    <a:lnTo>
                      <a:pt x="47" y="358"/>
                    </a:lnTo>
                    <a:lnTo>
                      <a:pt x="40" y="361"/>
                    </a:lnTo>
                    <a:lnTo>
                      <a:pt x="34" y="363"/>
                    </a:lnTo>
                    <a:lnTo>
                      <a:pt x="31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A353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50" name="Freeform 278"/>
              <p:cNvSpPr>
                <a:spLocks/>
              </p:cNvSpPr>
              <p:nvPr/>
            </p:nvSpPr>
            <p:spPr bwMode="auto">
              <a:xfrm>
                <a:off x="7421563" y="4114800"/>
                <a:ext cx="23813" cy="14446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3" y="0"/>
                  </a:cxn>
                  <a:cxn ang="0">
                    <a:pos x="28" y="0"/>
                  </a:cxn>
                  <a:cxn ang="0">
                    <a:pos x="42" y="91"/>
                  </a:cxn>
                  <a:cxn ang="0">
                    <a:pos x="52" y="177"/>
                  </a:cxn>
                  <a:cxn ang="0">
                    <a:pos x="58" y="265"/>
                  </a:cxn>
                  <a:cxn ang="0">
                    <a:pos x="59" y="355"/>
                  </a:cxn>
                  <a:cxn ang="0">
                    <a:pos x="34" y="363"/>
                  </a:cxn>
                  <a:cxn ang="0">
                    <a:pos x="32" y="272"/>
                  </a:cxn>
                  <a:cxn ang="0">
                    <a:pos x="26" y="182"/>
                  </a:cxn>
                  <a:cxn ang="0">
                    <a:pos x="15" y="93"/>
                  </a:cxn>
                  <a:cxn ang="0">
                    <a:pos x="0" y="2"/>
                  </a:cxn>
                </a:cxnLst>
                <a:rect l="0" t="0" r="r" b="b"/>
                <a:pathLst>
                  <a:path w="59" h="363">
                    <a:moveTo>
                      <a:pt x="0" y="2"/>
                    </a:moveTo>
                    <a:lnTo>
                      <a:pt x="13" y="0"/>
                    </a:lnTo>
                    <a:lnTo>
                      <a:pt x="28" y="0"/>
                    </a:lnTo>
                    <a:lnTo>
                      <a:pt x="42" y="91"/>
                    </a:lnTo>
                    <a:lnTo>
                      <a:pt x="52" y="177"/>
                    </a:lnTo>
                    <a:lnTo>
                      <a:pt x="58" y="265"/>
                    </a:lnTo>
                    <a:lnTo>
                      <a:pt x="59" y="355"/>
                    </a:lnTo>
                    <a:lnTo>
                      <a:pt x="34" y="363"/>
                    </a:lnTo>
                    <a:lnTo>
                      <a:pt x="32" y="272"/>
                    </a:lnTo>
                    <a:lnTo>
                      <a:pt x="26" y="182"/>
                    </a:lnTo>
                    <a:lnTo>
                      <a:pt x="15" y="9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353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  <p:sp>
        <p:nvSpPr>
          <p:cNvPr id="386" name="385 Rectángulo"/>
          <p:cNvSpPr/>
          <p:nvPr/>
        </p:nvSpPr>
        <p:spPr>
          <a:xfrm>
            <a:off x="6084168" y="2852936"/>
            <a:ext cx="27363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MX" sz="1400" b="1" dirty="0" smtClean="0"/>
              <a:t>Interfaz Web</a:t>
            </a:r>
            <a:r>
              <a:rPr lang="es-MX" sz="1400" dirty="0" smtClean="0"/>
              <a:t>:</a:t>
            </a:r>
          </a:p>
          <a:p>
            <a:pPr lvl="1">
              <a:buFontTx/>
              <a:buChar char="-"/>
            </a:pPr>
            <a:r>
              <a:rPr lang="es-MX" sz="1400" dirty="0" smtClean="0"/>
              <a:t>Enlace sus promociones directamente con sus cuentas de redes sociales.</a:t>
            </a:r>
          </a:p>
          <a:p>
            <a:pPr lvl="1">
              <a:buFontTx/>
              <a:buChar char="-"/>
            </a:pPr>
            <a:r>
              <a:rPr lang="es-MX" sz="1400" dirty="0" smtClean="0"/>
              <a:t>Buzón especial para que los clientes realicen encuestas, observaciones, quejas o sugerencias.</a:t>
            </a:r>
          </a:p>
          <a:p>
            <a:pPr lvl="1">
              <a:buFontTx/>
              <a:buChar char="-"/>
            </a:pPr>
            <a:r>
              <a:rPr lang="es-MX" sz="1400" dirty="0" smtClean="0"/>
              <a:t>Chequeo de saldos y puntos en tarjeta de clientes frecuentas.</a:t>
            </a:r>
          </a:p>
          <a:p>
            <a:pPr lvl="1">
              <a:buFontTx/>
              <a:buChar char="-"/>
            </a:pPr>
            <a:endParaRPr lang="es-MX" sz="1400" dirty="0" smtClean="0"/>
          </a:p>
          <a:p>
            <a:pPr lvl="1">
              <a:buFontTx/>
              <a:buChar char="-"/>
            </a:pPr>
            <a:endParaRPr lang="es-MX" sz="1400" dirty="0" smtClean="0"/>
          </a:p>
          <a:p>
            <a:pPr lvl="1">
              <a:buFontTx/>
              <a:buChar char="-"/>
            </a:pPr>
            <a:endParaRPr lang="es-MX" sz="1400" dirty="0" smtClean="0"/>
          </a:p>
          <a:p>
            <a:endParaRPr lang="es-MX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108 CuadroTexto"/>
          <p:cNvSpPr txBox="1"/>
          <p:nvPr/>
        </p:nvSpPr>
        <p:spPr>
          <a:xfrm>
            <a:off x="179512" y="18864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 smtClean="0">
                <a:latin typeface="Neuropol" pitchFamily="34" charset="0"/>
              </a:rPr>
              <a:t>Fast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b="1" dirty="0" err="1" smtClean="0">
                <a:latin typeface="Neuropol" pitchFamily="34" charset="0"/>
              </a:rPr>
              <a:t>Order</a:t>
            </a:r>
            <a:r>
              <a:rPr lang="es-MX" sz="2800" b="1" dirty="0" smtClean="0">
                <a:latin typeface="Neuropol" pitchFamily="34" charset="0"/>
              </a:rPr>
              <a:t> </a:t>
            </a:r>
            <a:r>
              <a:rPr lang="es-MX" sz="2800" dirty="0" smtClean="0">
                <a:latin typeface="+mj-lt"/>
              </a:rPr>
              <a:t>Software</a:t>
            </a:r>
            <a:r>
              <a:rPr lang="es-MX" sz="2800" baseline="30000" dirty="0" smtClean="0">
                <a:latin typeface="+mj-lt"/>
              </a:rPr>
              <a:t>©</a:t>
            </a:r>
            <a:endParaRPr lang="es-MX" sz="2800" baseline="30000" dirty="0">
              <a:latin typeface="+mj-lt"/>
            </a:endParaRPr>
          </a:p>
        </p:txBody>
      </p:sp>
      <p:sp>
        <p:nvSpPr>
          <p:cNvPr id="110" name="109 CuadroTexto"/>
          <p:cNvSpPr txBox="1"/>
          <p:nvPr/>
        </p:nvSpPr>
        <p:spPr>
          <a:xfrm>
            <a:off x="6084168" y="332656"/>
            <a:ext cx="305983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aseline="30000" dirty="0" smtClean="0">
                <a:latin typeface="Neuropol" pitchFamily="34" charset="0"/>
              </a:rPr>
              <a:t>Ok </a:t>
            </a:r>
            <a:r>
              <a:rPr lang="es-MX" sz="4400" baseline="30000" dirty="0" err="1" smtClean="0">
                <a:latin typeface="Neuropol" pitchFamily="34" charset="0"/>
              </a:rPr>
              <a:t>Computer</a:t>
            </a:r>
            <a:endParaRPr lang="es-MX" sz="4400" baseline="30000" dirty="0">
              <a:latin typeface="Neuropol" pitchFamily="34" charset="0"/>
            </a:endParaRPr>
          </a:p>
        </p:txBody>
      </p:sp>
      <p:sp>
        <p:nvSpPr>
          <p:cNvPr id="342" name="341 Rectángulo"/>
          <p:cNvSpPr/>
          <p:nvPr/>
        </p:nvSpPr>
        <p:spPr>
          <a:xfrm>
            <a:off x="251520" y="1052736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Reportes Ejecutivos:</a:t>
            </a:r>
          </a:p>
        </p:txBody>
      </p:sp>
      <p:sp>
        <p:nvSpPr>
          <p:cNvPr id="343" name="342 CuadroTexto"/>
          <p:cNvSpPr txBox="1"/>
          <p:nvPr/>
        </p:nvSpPr>
        <p:spPr>
          <a:xfrm>
            <a:off x="251519" y="2924944"/>
            <a:ext cx="86409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/>
              <a:t>Concentración de la información de todas y cada una de las sucursales, con lo que se puede  generar los siguientes reportes:</a:t>
            </a:r>
          </a:p>
          <a:p>
            <a:pPr lvl="1" algn="just">
              <a:buFontTx/>
              <a:buChar char="-"/>
            </a:pPr>
            <a:r>
              <a:rPr lang="es-MX" sz="1600" dirty="0" smtClean="0"/>
              <a:t>Reportes de Venta por sucursal y periodos de tiempo.</a:t>
            </a:r>
          </a:p>
          <a:p>
            <a:pPr lvl="1" algn="just">
              <a:buFontTx/>
              <a:buChar char="-"/>
            </a:pPr>
            <a:r>
              <a:rPr lang="es-MX" sz="1600" dirty="0" smtClean="0"/>
              <a:t>Reportes de venta por producto.</a:t>
            </a:r>
          </a:p>
          <a:p>
            <a:pPr lvl="1" algn="just">
              <a:buFontTx/>
              <a:buChar char="-"/>
            </a:pPr>
            <a:r>
              <a:rPr lang="es-MX" sz="1600" dirty="0" smtClean="0"/>
              <a:t>Ventas por promoción.</a:t>
            </a:r>
          </a:p>
          <a:p>
            <a:pPr lvl="1" algn="just">
              <a:buFontTx/>
              <a:buChar char="-"/>
            </a:pPr>
            <a:r>
              <a:rPr lang="es-MX" sz="1600" dirty="0" smtClean="0"/>
              <a:t>Existencias por restaurante o agrupado por zona o región.</a:t>
            </a:r>
          </a:p>
          <a:p>
            <a:pPr lvl="1" algn="just">
              <a:buFontTx/>
              <a:buChar char="-"/>
            </a:pPr>
            <a:r>
              <a:rPr lang="es-MX" sz="1600" dirty="0" smtClean="0"/>
              <a:t>Utilidad por restaurante o concentrado.</a:t>
            </a:r>
          </a:p>
          <a:p>
            <a:pPr lvl="1" algn="just">
              <a:buFontTx/>
              <a:buChar char="-"/>
            </a:pPr>
            <a:r>
              <a:rPr lang="es-MX" sz="1600" dirty="0" smtClean="0"/>
              <a:t>Costo de lo vendido.</a:t>
            </a:r>
          </a:p>
          <a:p>
            <a:pPr lvl="1" algn="just">
              <a:buFontTx/>
              <a:buChar char="-"/>
            </a:pPr>
            <a:r>
              <a:rPr lang="es-MX" sz="1600" dirty="0" smtClean="0"/>
              <a:t>Rotación de productos por zona, sucursal o global.</a:t>
            </a:r>
          </a:p>
          <a:p>
            <a:pPr lvl="1" algn="just">
              <a:buFontTx/>
              <a:buChar char="-"/>
            </a:pPr>
            <a:r>
              <a:rPr lang="es-MX" sz="1600" dirty="0" smtClean="0"/>
              <a:t>Movimientos de almacén general.</a:t>
            </a:r>
          </a:p>
          <a:p>
            <a:pPr lvl="1" algn="just">
              <a:buFontTx/>
              <a:buChar char="-"/>
            </a:pPr>
            <a:r>
              <a:rPr lang="es-MX" sz="1600" dirty="0" smtClean="0"/>
              <a:t>Estados de cuenta de clientes o saldo en tarjeta de cliente distinguido.</a:t>
            </a:r>
            <a:endParaRPr lang="es-MX" sz="1600" dirty="0"/>
          </a:p>
          <a:p>
            <a:pPr algn="just"/>
            <a:endParaRPr lang="es-MX" sz="1600" dirty="0"/>
          </a:p>
        </p:txBody>
      </p:sp>
      <p:pic>
        <p:nvPicPr>
          <p:cNvPr id="345" name="Picture 35" descr="C:\Users\luiguiok\AppData\Local\Microsoft\Windows\Temporary Internet Files\Content.IE5\F4WJ9UG4\MC9002339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628800"/>
            <a:ext cx="804443" cy="999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395536" y="1124745"/>
            <a:ext cx="43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Diagrama del Proceso: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084168" y="332656"/>
            <a:ext cx="305983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aseline="30000" dirty="0" smtClean="0">
                <a:latin typeface="Neuropol" pitchFamily="34" charset="0"/>
              </a:rPr>
              <a:t>Ok </a:t>
            </a:r>
            <a:r>
              <a:rPr lang="es-MX" sz="4400" baseline="30000" dirty="0" err="1" smtClean="0">
                <a:latin typeface="Neuropol" pitchFamily="34" charset="0"/>
              </a:rPr>
              <a:t>Computer</a:t>
            </a:r>
            <a:endParaRPr lang="es-MX" sz="4400" baseline="30000" dirty="0">
              <a:latin typeface="Neuropol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630"/>
            <a:ext cx="1512168" cy="916363"/>
          </a:xfrm>
          <a:prstGeom prst="rect">
            <a:avLst/>
          </a:prstGeom>
        </p:spPr>
      </p:pic>
      <p:pic>
        <p:nvPicPr>
          <p:cNvPr id="8" name="Picture 5" descr="C:\Users\luiguiok\AppData\Local\Microsoft\Windows\Temporary Internet Files\Content.IE5\P958TUT1\MC90019902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633" y="4108661"/>
            <a:ext cx="720080" cy="711545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35844" y="480569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Cocina</a:t>
            </a:r>
          </a:p>
        </p:txBody>
      </p:sp>
      <p:pic>
        <p:nvPicPr>
          <p:cNvPr id="10" name="Picture 2" descr="C:\Users\luiguiok\AppData\Local\Microsoft\Windows\Temporary Internet Files\Content.IE5\0BXW16JZ\MC90021207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9951" y="3439908"/>
            <a:ext cx="720080" cy="740301"/>
          </a:xfrm>
          <a:prstGeom prst="rect">
            <a:avLst/>
          </a:prstGeom>
          <a:noFill/>
        </p:spPr>
      </p:pic>
      <p:grpSp>
        <p:nvGrpSpPr>
          <p:cNvPr id="11" name="10 Grupo"/>
          <p:cNvGrpSpPr/>
          <p:nvPr/>
        </p:nvGrpSpPr>
        <p:grpSpPr>
          <a:xfrm>
            <a:off x="987134" y="2381507"/>
            <a:ext cx="648072" cy="694953"/>
            <a:chOff x="6948264" y="2425701"/>
            <a:chExt cx="1290862" cy="1343025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020272" y="3356992"/>
              <a:ext cx="729903" cy="411734"/>
            </a:xfrm>
            <a:prstGeom prst="rect">
              <a:avLst/>
            </a:prstGeom>
            <a:solidFill>
              <a:srgbClr val="2BDDD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948264" y="2996952"/>
              <a:ext cx="1225775" cy="771774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48" y="504"/>
                </a:cxn>
                <a:cxn ang="0">
                  <a:pos x="1349" y="900"/>
                </a:cxn>
                <a:cxn ang="0">
                  <a:pos x="523" y="898"/>
                </a:cxn>
                <a:cxn ang="0">
                  <a:pos x="0" y="499"/>
                </a:cxn>
                <a:cxn ang="0">
                  <a:pos x="137" y="0"/>
                </a:cxn>
              </a:cxnLst>
              <a:rect l="0" t="0" r="r" b="b"/>
              <a:pathLst>
                <a:path w="1349" h="900">
                  <a:moveTo>
                    <a:pt x="137" y="0"/>
                  </a:moveTo>
                  <a:lnTo>
                    <a:pt x="1348" y="504"/>
                  </a:lnTo>
                  <a:lnTo>
                    <a:pt x="1349" y="900"/>
                  </a:lnTo>
                  <a:lnTo>
                    <a:pt x="523" y="898"/>
                  </a:lnTo>
                  <a:lnTo>
                    <a:pt x="0" y="499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B5F4E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7253288" y="3313113"/>
              <a:ext cx="228600" cy="141288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82" y="177"/>
                </a:cxn>
                <a:cxn ang="0">
                  <a:pos x="84" y="176"/>
                </a:cxn>
                <a:cxn ang="0">
                  <a:pos x="88" y="172"/>
                </a:cxn>
                <a:cxn ang="0">
                  <a:pos x="95" y="165"/>
                </a:cxn>
                <a:cxn ang="0">
                  <a:pos x="105" y="159"/>
                </a:cxn>
                <a:cxn ang="0">
                  <a:pos x="115" y="153"/>
                </a:cxn>
                <a:cxn ang="0">
                  <a:pos x="128" y="147"/>
                </a:cxn>
                <a:cxn ang="0">
                  <a:pos x="142" y="141"/>
                </a:cxn>
                <a:cxn ang="0">
                  <a:pos x="155" y="139"/>
                </a:cxn>
                <a:cxn ang="0">
                  <a:pos x="172" y="136"/>
                </a:cxn>
                <a:cxn ang="0">
                  <a:pos x="192" y="131"/>
                </a:cxn>
                <a:cxn ang="0">
                  <a:pos x="214" y="123"/>
                </a:cxn>
                <a:cxn ang="0">
                  <a:pos x="237" y="116"/>
                </a:cxn>
                <a:cxn ang="0">
                  <a:pos x="257" y="108"/>
                </a:cxn>
                <a:cxn ang="0">
                  <a:pos x="272" y="101"/>
                </a:cxn>
                <a:cxn ang="0">
                  <a:pos x="284" y="97"/>
                </a:cxn>
                <a:cxn ang="0">
                  <a:pos x="288" y="95"/>
                </a:cxn>
                <a:cxn ang="0">
                  <a:pos x="287" y="94"/>
                </a:cxn>
                <a:cxn ang="0">
                  <a:pos x="283" y="91"/>
                </a:cxn>
                <a:cxn ang="0">
                  <a:pos x="278" y="86"/>
                </a:cxn>
                <a:cxn ang="0">
                  <a:pos x="271" y="80"/>
                </a:cxn>
                <a:cxn ang="0">
                  <a:pos x="264" y="74"/>
                </a:cxn>
                <a:cxn ang="0">
                  <a:pos x="257" y="66"/>
                </a:cxn>
                <a:cxn ang="0">
                  <a:pos x="250" y="59"/>
                </a:cxn>
                <a:cxn ang="0">
                  <a:pos x="244" y="51"/>
                </a:cxn>
                <a:cxn ang="0">
                  <a:pos x="239" y="42"/>
                </a:cxn>
                <a:cxn ang="0">
                  <a:pos x="232" y="34"/>
                </a:cxn>
                <a:cxn ang="0">
                  <a:pos x="226" y="25"/>
                </a:cxn>
                <a:cxn ang="0">
                  <a:pos x="221" y="18"/>
                </a:cxn>
                <a:cxn ang="0">
                  <a:pos x="216" y="11"/>
                </a:cxn>
                <a:cxn ang="0">
                  <a:pos x="211" y="5"/>
                </a:cxn>
                <a:cxn ang="0">
                  <a:pos x="208" y="1"/>
                </a:cxn>
                <a:cxn ang="0">
                  <a:pos x="207" y="0"/>
                </a:cxn>
                <a:cxn ang="0">
                  <a:pos x="206" y="1"/>
                </a:cxn>
                <a:cxn ang="0">
                  <a:pos x="203" y="4"/>
                </a:cxn>
                <a:cxn ang="0">
                  <a:pos x="198" y="8"/>
                </a:cxn>
                <a:cxn ang="0">
                  <a:pos x="191" y="14"/>
                </a:cxn>
                <a:cxn ang="0">
                  <a:pos x="183" y="20"/>
                </a:cxn>
                <a:cxn ang="0">
                  <a:pos x="173" y="24"/>
                </a:cxn>
                <a:cxn ang="0">
                  <a:pos x="164" y="28"/>
                </a:cxn>
                <a:cxn ang="0">
                  <a:pos x="152" y="31"/>
                </a:cxn>
                <a:cxn ang="0">
                  <a:pos x="140" y="32"/>
                </a:cxn>
                <a:cxn ang="0">
                  <a:pos x="127" y="33"/>
                </a:cxn>
                <a:cxn ang="0">
                  <a:pos x="112" y="34"/>
                </a:cxn>
                <a:cxn ang="0">
                  <a:pos x="99" y="35"/>
                </a:cxn>
                <a:cxn ang="0">
                  <a:pos x="84" y="36"/>
                </a:cxn>
                <a:cxn ang="0">
                  <a:pos x="71" y="38"/>
                </a:cxn>
                <a:cxn ang="0">
                  <a:pos x="59" y="41"/>
                </a:cxn>
                <a:cxn ang="0">
                  <a:pos x="47" y="44"/>
                </a:cxn>
                <a:cxn ang="0">
                  <a:pos x="37" y="50"/>
                </a:cxn>
                <a:cxn ang="0">
                  <a:pos x="28" y="55"/>
                </a:cxn>
                <a:cxn ang="0">
                  <a:pos x="21" y="62"/>
                </a:cxn>
                <a:cxn ang="0">
                  <a:pos x="13" y="68"/>
                </a:cxn>
                <a:cxn ang="0">
                  <a:pos x="8" y="75"/>
                </a:cxn>
                <a:cxn ang="0">
                  <a:pos x="4" y="80"/>
                </a:cxn>
                <a:cxn ang="0">
                  <a:pos x="1" y="84"/>
                </a:cxn>
                <a:cxn ang="0">
                  <a:pos x="0" y="85"/>
                </a:cxn>
              </a:cxnLst>
              <a:rect l="0" t="0" r="r" b="b"/>
              <a:pathLst>
                <a:path w="288" h="177">
                  <a:moveTo>
                    <a:pt x="0" y="85"/>
                  </a:moveTo>
                  <a:lnTo>
                    <a:pt x="82" y="177"/>
                  </a:lnTo>
                  <a:lnTo>
                    <a:pt x="84" y="176"/>
                  </a:lnTo>
                  <a:lnTo>
                    <a:pt x="88" y="172"/>
                  </a:lnTo>
                  <a:lnTo>
                    <a:pt x="95" y="165"/>
                  </a:lnTo>
                  <a:lnTo>
                    <a:pt x="105" y="159"/>
                  </a:lnTo>
                  <a:lnTo>
                    <a:pt x="115" y="153"/>
                  </a:lnTo>
                  <a:lnTo>
                    <a:pt x="128" y="147"/>
                  </a:lnTo>
                  <a:lnTo>
                    <a:pt x="142" y="141"/>
                  </a:lnTo>
                  <a:lnTo>
                    <a:pt x="155" y="139"/>
                  </a:lnTo>
                  <a:lnTo>
                    <a:pt x="172" y="136"/>
                  </a:lnTo>
                  <a:lnTo>
                    <a:pt x="192" y="131"/>
                  </a:lnTo>
                  <a:lnTo>
                    <a:pt x="214" y="123"/>
                  </a:lnTo>
                  <a:lnTo>
                    <a:pt x="237" y="116"/>
                  </a:lnTo>
                  <a:lnTo>
                    <a:pt x="257" y="108"/>
                  </a:lnTo>
                  <a:lnTo>
                    <a:pt x="272" y="101"/>
                  </a:lnTo>
                  <a:lnTo>
                    <a:pt x="284" y="97"/>
                  </a:lnTo>
                  <a:lnTo>
                    <a:pt x="288" y="95"/>
                  </a:lnTo>
                  <a:lnTo>
                    <a:pt x="287" y="94"/>
                  </a:lnTo>
                  <a:lnTo>
                    <a:pt x="283" y="91"/>
                  </a:lnTo>
                  <a:lnTo>
                    <a:pt x="278" y="86"/>
                  </a:lnTo>
                  <a:lnTo>
                    <a:pt x="271" y="80"/>
                  </a:lnTo>
                  <a:lnTo>
                    <a:pt x="264" y="74"/>
                  </a:lnTo>
                  <a:lnTo>
                    <a:pt x="257" y="66"/>
                  </a:lnTo>
                  <a:lnTo>
                    <a:pt x="250" y="59"/>
                  </a:lnTo>
                  <a:lnTo>
                    <a:pt x="244" y="51"/>
                  </a:lnTo>
                  <a:lnTo>
                    <a:pt x="239" y="42"/>
                  </a:lnTo>
                  <a:lnTo>
                    <a:pt x="232" y="34"/>
                  </a:lnTo>
                  <a:lnTo>
                    <a:pt x="226" y="25"/>
                  </a:lnTo>
                  <a:lnTo>
                    <a:pt x="221" y="18"/>
                  </a:lnTo>
                  <a:lnTo>
                    <a:pt x="216" y="11"/>
                  </a:lnTo>
                  <a:lnTo>
                    <a:pt x="211" y="5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6" y="1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1" y="14"/>
                  </a:lnTo>
                  <a:lnTo>
                    <a:pt x="183" y="20"/>
                  </a:lnTo>
                  <a:lnTo>
                    <a:pt x="173" y="24"/>
                  </a:lnTo>
                  <a:lnTo>
                    <a:pt x="164" y="28"/>
                  </a:lnTo>
                  <a:lnTo>
                    <a:pt x="152" y="31"/>
                  </a:lnTo>
                  <a:lnTo>
                    <a:pt x="140" y="32"/>
                  </a:lnTo>
                  <a:lnTo>
                    <a:pt x="127" y="33"/>
                  </a:lnTo>
                  <a:lnTo>
                    <a:pt x="112" y="34"/>
                  </a:lnTo>
                  <a:lnTo>
                    <a:pt x="99" y="35"/>
                  </a:lnTo>
                  <a:lnTo>
                    <a:pt x="84" y="36"/>
                  </a:lnTo>
                  <a:lnTo>
                    <a:pt x="71" y="38"/>
                  </a:lnTo>
                  <a:lnTo>
                    <a:pt x="59" y="41"/>
                  </a:lnTo>
                  <a:lnTo>
                    <a:pt x="47" y="44"/>
                  </a:lnTo>
                  <a:lnTo>
                    <a:pt x="37" y="50"/>
                  </a:lnTo>
                  <a:lnTo>
                    <a:pt x="28" y="55"/>
                  </a:lnTo>
                  <a:lnTo>
                    <a:pt x="21" y="62"/>
                  </a:lnTo>
                  <a:lnTo>
                    <a:pt x="13" y="68"/>
                  </a:lnTo>
                  <a:lnTo>
                    <a:pt x="8" y="75"/>
                  </a:lnTo>
                  <a:lnTo>
                    <a:pt x="4" y="80"/>
                  </a:lnTo>
                  <a:lnTo>
                    <a:pt x="1" y="84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BFDB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280275" y="2513013"/>
              <a:ext cx="488950" cy="430213"/>
            </a:xfrm>
            <a:custGeom>
              <a:avLst/>
              <a:gdLst/>
              <a:ahLst/>
              <a:cxnLst>
                <a:cxn ang="0">
                  <a:pos x="1" y="410"/>
                </a:cxn>
                <a:cxn ang="0">
                  <a:pos x="0" y="416"/>
                </a:cxn>
                <a:cxn ang="0">
                  <a:pos x="6" y="430"/>
                </a:cxn>
                <a:cxn ang="0">
                  <a:pos x="25" y="447"/>
                </a:cxn>
                <a:cxn ang="0">
                  <a:pos x="70" y="461"/>
                </a:cxn>
                <a:cxn ang="0">
                  <a:pos x="118" y="468"/>
                </a:cxn>
                <a:cxn ang="0">
                  <a:pos x="149" y="469"/>
                </a:cxn>
                <a:cxn ang="0">
                  <a:pos x="165" y="467"/>
                </a:cxn>
                <a:cxn ang="0">
                  <a:pos x="169" y="466"/>
                </a:cxn>
                <a:cxn ang="0">
                  <a:pos x="170" y="471"/>
                </a:cxn>
                <a:cxn ang="0">
                  <a:pos x="177" y="483"/>
                </a:cxn>
                <a:cxn ang="0">
                  <a:pos x="196" y="497"/>
                </a:cxn>
                <a:cxn ang="0">
                  <a:pos x="235" y="507"/>
                </a:cxn>
                <a:cxn ang="0">
                  <a:pos x="288" y="510"/>
                </a:cxn>
                <a:cxn ang="0">
                  <a:pos x="330" y="508"/>
                </a:cxn>
                <a:cxn ang="0">
                  <a:pos x="357" y="504"/>
                </a:cxn>
                <a:cxn ang="0">
                  <a:pos x="367" y="502"/>
                </a:cxn>
                <a:cxn ang="0">
                  <a:pos x="617" y="512"/>
                </a:cxn>
                <a:cxn ang="0">
                  <a:pos x="388" y="28"/>
                </a:cxn>
                <a:cxn ang="0">
                  <a:pos x="385" y="25"/>
                </a:cxn>
                <a:cxn ang="0">
                  <a:pos x="371" y="19"/>
                </a:cxn>
                <a:cxn ang="0">
                  <a:pos x="343" y="13"/>
                </a:cxn>
                <a:cxn ang="0">
                  <a:pos x="296" y="8"/>
                </a:cxn>
                <a:cxn ang="0">
                  <a:pos x="238" y="7"/>
                </a:cxn>
                <a:cxn ang="0">
                  <a:pos x="203" y="9"/>
                </a:cxn>
                <a:cxn ang="0">
                  <a:pos x="185" y="12"/>
                </a:cxn>
                <a:cxn ang="0">
                  <a:pos x="179" y="13"/>
                </a:cxn>
                <a:cxn ang="0">
                  <a:pos x="177" y="12"/>
                </a:cxn>
                <a:cxn ang="0">
                  <a:pos x="167" y="8"/>
                </a:cxn>
                <a:cxn ang="0">
                  <a:pos x="145" y="4"/>
                </a:cxn>
                <a:cxn ang="0">
                  <a:pos x="108" y="0"/>
                </a:cxn>
                <a:cxn ang="0">
                  <a:pos x="66" y="1"/>
                </a:cxn>
                <a:cxn ang="0">
                  <a:pos x="32" y="7"/>
                </a:cxn>
                <a:cxn ang="0">
                  <a:pos x="10" y="15"/>
                </a:cxn>
                <a:cxn ang="0">
                  <a:pos x="1" y="18"/>
                </a:cxn>
              </a:cxnLst>
              <a:rect l="0" t="0" r="r" b="b"/>
              <a:pathLst>
                <a:path w="617" h="543">
                  <a:moveTo>
                    <a:pt x="1" y="18"/>
                  </a:moveTo>
                  <a:lnTo>
                    <a:pt x="1" y="410"/>
                  </a:lnTo>
                  <a:lnTo>
                    <a:pt x="1" y="411"/>
                  </a:lnTo>
                  <a:lnTo>
                    <a:pt x="0" y="416"/>
                  </a:lnTo>
                  <a:lnTo>
                    <a:pt x="1" y="422"/>
                  </a:lnTo>
                  <a:lnTo>
                    <a:pt x="6" y="430"/>
                  </a:lnTo>
                  <a:lnTo>
                    <a:pt x="13" y="439"/>
                  </a:lnTo>
                  <a:lnTo>
                    <a:pt x="25" y="447"/>
                  </a:lnTo>
                  <a:lnTo>
                    <a:pt x="43" y="454"/>
                  </a:lnTo>
                  <a:lnTo>
                    <a:pt x="70" y="461"/>
                  </a:lnTo>
                  <a:lnTo>
                    <a:pt x="97" y="465"/>
                  </a:lnTo>
                  <a:lnTo>
                    <a:pt x="118" y="468"/>
                  </a:lnTo>
                  <a:lnTo>
                    <a:pt x="136" y="469"/>
                  </a:lnTo>
                  <a:lnTo>
                    <a:pt x="149" y="469"/>
                  </a:lnTo>
                  <a:lnTo>
                    <a:pt x="158" y="468"/>
                  </a:lnTo>
                  <a:lnTo>
                    <a:pt x="165" y="467"/>
                  </a:lnTo>
                  <a:lnTo>
                    <a:pt x="168" y="466"/>
                  </a:lnTo>
                  <a:lnTo>
                    <a:pt x="169" y="466"/>
                  </a:lnTo>
                  <a:lnTo>
                    <a:pt x="169" y="467"/>
                  </a:lnTo>
                  <a:lnTo>
                    <a:pt x="170" y="471"/>
                  </a:lnTo>
                  <a:lnTo>
                    <a:pt x="172" y="477"/>
                  </a:lnTo>
                  <a:lnTo>
                    <a:pt x="177" y="483"/>
                  </a:lnTo>
                  <a:lnTo>
                    <a:pt x="185" y="490"/>
                  </a:lnTo>
                  <a:lnTo>
                    <a:pt x="196" y="497"/>
                  </a:lnTo>
                  <a:lnTo>
                    <a:pt x="213" y="503"/>
                  </a:lnTo>
                  <a:lnTo>
                    <a:pt x="235" y="507"/>
                  </a:lnTo>
                  <a:lnTo>
                    <a:pt x="263" y="509"/>
                  </a:lnTo>
                  <a:lnTo>
                    <a:pt x="288" y="510"/>
                  </a:lnTo>
                  <a:lnTo>
                    <a:pt x="310" y="509"/>
                  </a:lnTo>
                  <a:lnTo>
                    <a:pt x="330" y="508"/>
                  </a:lnTo>
                  <a:lnTo>
                    <a:pt x="345" y="506"/>
                  </a:lnTo>
                  <a:lnTo>
                    <a:pt x="357" y="504"/>
                  </a:lnTo>
                  <a:lnTo>
                    <a:pt x="365" y="503"/>
                  </a:lnTo>
                  <a:lnTo>
                    <a:pt x="367" y="502"/>
                  </a:lnTo>
                  <a:lnTo>
                    <a:pt x="474" y="543"/>
                  </a:lnTo>
                  <a:lnTo>
                    <a:pt x="617" y="512"/>
                  </a:lnTo>
                  <a:lnTo>
                    <a:pt x="617" y="34"/>
                  </a:lnTo>
                  <a:lnTo>
                    <a:pt x="388" y="28"/>
                  </a:lnTo>
                  <a:lnTo>
                    <a:pt x="387" y="27"/>
                  </a:lnTo>
                  <a:lnTo>
                    <a:pt x="385" y="25"/>
                  </a:lnTo>
                  <a:lnTo>
                    <a:pt x="380" y="23"/>
                  </a:lnTo>
                  <a:lnTo>
                    <a:pt x="371" y="19"/>
                  </a:lnTo>
                  <a:lnTo>
                    <a:pt x="360" y="16"/>
                  </a:lnTo>
                  <a:lnTo>
                    <a:pt x="343" y="13"/>
                  </a:lnTo>
                  <a:lnTo>
                    <a:pt x="323" y="9"/>
                  </a:lnTo>
                  <a:lnTo>
                    <a:pt x="296" y="8"/>
                  </a:lnTo>
                  <a:lnTo>
                    <a:pt x="264" y="7"/>
                  </a:lnTo>
                  <a:lnTo>
                    <a:pt x="238" y="7"/>
                  </a:lnTo>
                  <a:lnTo>
                    <a:pt x="217" y="8"/>
                  </a:lnTo>
                  <a:lnTo>
                    <a:pt x="203" y="9"/>
                  </a:lnTo>
                  <a:lnTo>
                    <a:pt x="191" y="11"/>
                  </a:lnTo>
                  <a:lnTo>
                    <a:pt x="185" y="12"/>
                  </a:lnTo>
                  <a:lnTo>
                    <a:pt x="180" y="13"/>
                  </a:lnTo>
                  <a:lnTo>
                    <a:pt x="179" y="13"/>
                  </a:lnTo>
                  <a:lnTo>
                    <a:pt x="178" y="13"/>
                  </a:lnTo>
                  <a:lnTo>
                    <a:pt x="177" y="12"/>
                  </a:lnTo>
                  <a:lnTo>
                    <a:pt x="173" y="11"/>
                  </a:lnTo>
                  <a:lnTo>
                    <a:pt x="167" y="8"/>
                  </a:lnTo>
                  <a:lnTo>
                    <a:pt x="157" y="6"/>
                  </a:lnTo>
                  <a:lnTo>
                    <a:pt x="145" y="4"/>
                  </a:lnTo>
                  <a:lnTo>
                    <a:pt x="129" y="2"/>
                  </a:lnTo>
                  <a:lnTo>
                    <a:pt x="108" y="0"/>
                  </a:lnTo>
                  <a:lnTo>
                    <a:pt x="86" y="0"/>
                  </a:lnTo>
                  <a:lnTo>
                    <a:pt x="66" y="1"/>
                  </a:lnTo>
                  <a:lnTo>
                    <a:pt x="48" y="4"/>
                  </a:lnTo>
                  <a:lnTo>
                    <a:pt x="32" y="7"/>
                  </a:lnTo>
                  <a:lnTo>
                    <a:pt x="19" y="12"/>
                  </a:lnTo>
                  <a:lnTo>
                    <a:pt x="10" y="15"/>
                  </a:lnTo>
                  <a:lnTo>
                    <a:pt x="3" y="17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7300913" y="2770188"/>
              <a:ext cx="88900" cy="96838"/>
            </a:xfrm>
            <a:custGeom>
              <a:avLst/>
              <a:gdLst/>
              <a:ahLst/>
              <a:cxnLst>
                <a:cxn ang="0">
                  <a:pos x="2" y="111"/>
                </a:cxn>
                <a:cxn ang="0">
                  <a:pos x="5" y="115"/>
                </a:cxn>
                <a:cxn ang="0">
                  <a:pos x="9" y="117"/>
                </a:cxn>
                <a:cxn ang="0">
                  <a:pos x="14" y="119"/>
                </a:cxn>
                <a:cxn ang="0">
                  <a:pos x="21" y="120"/>
                </a:cxn>
                <a:cxn ang="0">
                  <a:pos x="27" y="121"/>
                </a:cxn>
                <a:cxn ang="0">
                  <a:pos x="33" y="121"/>
                </a:cxn>
                <a:cxn ang="0">
                  <a:pos x="40" y="121"/>
                </a:cxn>
                <a:cxn ang="0">
                  <a:pos x="44" y="120"/>
                </a:cxn>
                <a:cxn ang="0">
                  <a:pos x="46" y="116"/>
                </a:cxn>
                <a:cxn ang="0">
                  <a:pos x="48" y="106"/>
                </a:cxn>
                <a:cxn ang="0">
                  <a:pos x="50" y="97"/>
                </a:cxn>
                <a:cxn ang="0">
                  <a:pos x="54" y="91"/>
                </a:cxn>
                <a:cxn ang="0">
                  <a:pos x="58" y="89"/>
                </a:cxn>
                <a:cxn ang="0">
                  <a:pos x="61" y="87"/>
                </a:cxn>
                <a:cxn ang="0">
                  <a:pos x="63" y="86"/>
                </a:cxn>
                <a:cxn ang="0">
                  <a:pos x="65" y="87"/>
                </a:cxn>
                <a:cxn ang="0">
                  <a:pos x="77" y="95"/>
                </a:cxn>
                <a:cxn ang="0">
                  <a:pos x="86" y="98"/>
                </a:cxn>
                <a:cxn ang="0">
                  <a:pos x="93" y="97"/>
                </a:cxn>
                <a:cxn ang="0">
                  <a:pos x="100" y="92"/>
                </a:cxn>
                <a:cxn ang="0">
                  <a:pos x="105" y="86"/>
                </a:cxn>
                <a:cxn ang="0">
                  <a:pos x="108" y="78"/>
                </a:cxn>
                <a:cxn ang="0">
                  <a:pos x="110" y="67"/>
                </a:cxn>
                <a:cxn ang="0">
                  <a:pos x="111" y="56"/>
                </a:cxn>
                <a:cxn ang="0">
                  <a:pos x="110" y="44"/>
                </a:cxn>
                <a:cxn ang="0">
                  <a:pos x="108" y="33"/>
                </a:cxn>
                <a:cxn ang="0">
                  <a:pos x="104" y="24"/>
                </a:cxn>
                <a:cxn ang="0">
                  <a:pos x="98" y="16"/>
                </a:cxn>
                <a:cxn ang="0">
                  <a:pos x="91" y="9"/>
                </a:cxn>
                <a:cxn ang="0">
                  <a:pos x="83" y="4"/>
                </a:cxn>
                <a:cxn ang="0">
                  <a:pos x="74" y="1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2"/>
                </a:cxn>
                <a:cxn ang="0">
                  <a:pos x="44" y="4"/>
                </a:cxn>
                <a:cxn ang="0">
                  <a:pos x="40" y="7"/>
                </a:cxn>
                <a:cxn ang="0">
                  <a:pos x="35" y="12"/>
                </a:cxn>
                <a:cxn ang="0">
                  <a:pos x="32" y="18"/>
                </a:cxn>
                <a:cxn ang="0">
                  <a:pos x="30" y="25"/>
                </a:cxn>
                <a:cxn ang="0">
                  <a:pos x="28" y="34"/>
                </a:cxn>
                <a:cxn ang="0">
                  <a:pos x="24" y="40"/>
                </a:cxn>
                <a:cxn ang="0">
                  <a:pos x="14" y="47"/>
                </a:cxn>
                <a:cxn ang="0">
                  <a:pos x="5" y="55"/>
                </a:cxn>
                <a:cxn ang="0">
                  <a:pos x="1" y="60"/>
                </a:cxn>
                <a:cxn ang="0">
                  <a:pos x="0" y="71"/>
                </a:cxn>
                <a:cxn ang="0">
                  <a:pos x="0" y="87"/>
                </a:cxn>
                <a:cxn ang="0">
                  <a:pos x="0" y="101"/>
                </a:cxn>
                <a:cxn ang="0">
                  <a:pos x="2" y="111"/>
                </a:cxn>
              </a:cxnLst>
              <a:rect l="0" t="0" r="r" b="b"/>
              <a:pathLst>
                <a:path w="111" h="121">
                  <a:moveTo>
                    <a:pt x="2" y="111"/>
                  </a:moveTo>
                  <a:lnTo>
                    <a:pt x="5" y="115"/>
                  </a:lnTo>
                  <a:lnTo>
                    <a:pt x="9" y="117"/>
                  </a:lnTo>
                  <a:lnTo>
                    <a:pt x="14" y="119"/>
                  </a:lnTo>
                  <a:lnTo>
                    <a:pt x="21" y="120"/>
                  </a:lnTo>
                  <a:lnTo>
                    <a:pt x="27" y="121"/>
                  </a:lnTo>
                  <a:lnTo>
                    <a:pt x="33" y="121"/>
                  </a:lnTo>
                  <a:lnTo>
                    <a:pt x="40" y="121"/>
                  </a:lnTo>
                  <a:lnTo>
                    <a:pt x="44" y="120"/>
                  </a:lnTo>
                  <a:lnTo>
                    <a:pt x="46" y="116"/>
                  </a:lnTo>
                  <a:lnTo>
                    <a:pt x="48" y="106"/>
                  </a:lnTo>
                  <a:lnTo>
                    <a:pt x="50" y="97"/>
                  </a:lnTo>
                  <a:lnTo>
                    <a:pt x="54" y="91"/>
                  </a:lnTo>
                  <a:lnTo>
                    <a:pt x="58" y="89"/>
                  </a:lnTo>
                  <a:lnTo>
                    <a:pt x="61" y="87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77" y="95"/>
                  </a:lnTo>
                  <a:lnTo>
                    <a:pt x="86" y="98"/>
                  </a:lnTo>
                  <a:lnTo>
                    <a:pt x="93" y="97"/>
                  </a:lnTo>
                  <a:lnTo>
                    <a:pt x="100" y="92"/>
                  </a:lnTo>
                  <a:lnTo>
                    <a:pt x="105" y="86"/>
                  </a:lnTo>
                  <a:lnTo>
                    <a:pt x="108" y="78"/>
                  </a:lnTo>
                  <a:lnTo>
                    <a:pt x="110" y="67"/>
                  </a:lnTo>
                  <a:lnTo>
                    <a:pt x="111" y="56"/>
                  </a:lnTo>
                  <a:lnTo>
                    <a:pt x="110" y="44"/>
                  </a:lnTo>
                  <a:lnTo>
                    <a:pt x="108" y="33"/>
                  </a:lnTo>
                  <a:lnTo>
                    <a:pt x="104" y="24"/>
                  </a:lnTo>
                  <a:lnTo>
                    <a:pt x="98" y="16"/>
                  </a:lnTo>
                  <a:lnTo>
                    <a:pt x="91" y="9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4" y="4"/>
                  </a:lnTo>
                  <a:lnTo>
                    <a:pt x="40" y="7"/>
                  </a:lnTo>
                  <a:lnTo>
                    <a:pt x="35" y="12"/>
                  </a:lnTo>
                  <a:lnTo>
                    <a:pt x="32" y="18"/>
                  </a:lnTo>
                  <a:lnTo>
                    <a:pt x="30" y="25"/>
                  </a:lnTo>
                  <a:lnTo>
                    <a:pt x="28" y="34"/>
                  </a:lnTo>
                  <a:lnTo>
                    <a:pt x="24" y="40"/>
                  </a:lnTo>
                  <a:lnTo>
                    <a:pt x="14" y="47"/>
                  </a:lnTo>
                  <a:lnTo>
                    <a:pt x="5" y="55"/>
                  </a:lnTo>
                  <a:lnTo>
                    <a:pt x="1" y="60"/>
                  </a:lnTo>
                  <a:lnTo>
                    <a:pt x="0" y="71"/>
                  </a:lnTo>
                  <a:lnTo>
                    <a:pt x="0" y="87"/>
                  </a:lnTo>
                  <a:lnTo>
                    <a:pt x="0" y="101"/>
                  </a:lnTo>
                  <a:lnTo>
                    <a:pt x="2" y="111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7423150" y="2801938"/>
              <a:ext cx="92075" cy="100013"/>
            </a:xfrm>
            <a:custGeom>
              <a:avLst/>
              <a:gdLst/>
              <a:ahLst/>
              <a:cxnLst>
                <a:cxn ang="0">
                  <a:pos x="4" y="116"/>
                </a:cxn>
                <a:cxn ang="0">
                  <a:pos x="7" y="119"/>
                </a:cxn>
                <a:cxn ang="0">
                  <a:pos x="11" y="121"/>
                </a:cxn>
                <a:cxn ang="0">
                  <a:pos x="17" y="123"/>
                </a:cxn>
                <a:cxn ang="0">
                  <a:pos x="24" y="124"/>
                </a:cxn>
                <a:cxn ang="0">
                  <a:pos x="30" y="125"/>
                </a:cxn>
                <a:cxn ang="0">
                  <a:pos x="37" y="125"/>
                </a:cxn>
                <a:cxn ang="0">
                  <a:pos x="43" y="125"/>
                </a:cxn>
                <a:cxn ang="0">
                  <a:pos x="48" y="124"/>
                </a:cxn>
                <a:cxn ang="0">
                  <a:pos x="50" y="120"/>
                </a:cxn>
                <a:cxn ang="0">
                  <a:pos x="52" y="110"/>
                </a:cxn>
                <a:cxn ang="0">
                  <a:pos x="54" y="101"/>
                </a:cxn>
                <a:cxn ang="0">
                  <a:pos x="58" y="95"/>
                </a:cxn>
                <a:cxn ang="0">
                  <a:pos x="62" y="93"/>
                </a:cxn>
                <a:cxn ang="0">
                  <a:pos x="65" y="90"/>
                </a:cxn>
                <a:cxn ang="0">
                  <a:pos x="67" y="89"/>
                </a:cxn>
                <a:cxn ang="0">
                  <a:pos x="69" y="89"/>
                </a:cxn>
                <a:cxn ang="0">
                  <a:pos x="80" y="97"/>
                </a:cxn>
                <a:cxn ang="0">
                  <a:pos x="90" y="101"/>
                </a:cxn>
                <a:cxn ang="0">
                  <a:pos x="98" y="100"/>
                </a:cxn>
                <a:cxn ang="0">
                  <a:pos x="106" y="96"/>
                </a:cxn>
                <a:cxn ang="0">
                  <a:pos x="111" y="89"/>
                </a:cxn>
                <a:cxn ang="0">
                  <a:pos x="114" y="80"/>
                </a:cxn>
                <a:cxn ang="0">
                  <a:pos x="116" y="69"/>
                </a:cxn>
                <a:cxn ang="0">
                  <a:pos x="117" y="57"/>
                </a:cxn>
                <a:cxn ang="0">
                  <a:pos x="116" y="45"/>
                </a:cxn>
                <a:cxn ang="0">
                  <a:pos x="113" y="34"/>
                </a:cxn>
                <a:cxn ang="0">
                  <a:pos x="109" y="24"/>
                </a:cxn>
                <a:cxn ang="0">
                  <a:pos x="104" y="16"/>
                </a:cxn>
                <a:cxn ang="0">
                  <a:pos x="96" y="9"/>
                </a:cxn>
                <a:cxn ang="0">
                  <a:pos x="88" y="4"/>
                </a:cxn>
                <a:cxn ang="0">
                  <a:pos x="78" y="1"/>
                </a:cxn>
                <a:cxn ang="0">
                  <a:pos x="69" y="0"/>
                </a:cxn>
                <a:cxn ang="0">
                  <a:pos x="60" y="0"/>
                </a:cxn>
                <a:cxn ang="0">
                  <a:pos x="53" y="2"/>
                </a:cxn>
                <a:cxn ang="0">
                  <a:pos x="48" y="4"/>
                </a:cxn>
                <a:cxn ang="0">
                  <a:pos x="43" y="7"/>
                </a:cxn>
                <a:cxn ang="0">
                  <a:pos x="38" y="12"/>
                </a:cxn>
                <a:cxn ang="0">
                  <a:pos x="35" y="19"/>
                </a:cxn>
                <a:cxn ang="0">
                  <a:pos x="33" y="26"/>
                </a:cxn>
                <a:cxn ang="0">
                  <a:pos x="31" y="36"/>
                </a:cxn>
                <a:cxn ang="0">
                  <a:pos x="26" y="41"/>
                </a:cxn>
                <a:cxn ang="0">
                  <a:pos x="16" y="48"/>
                </a:cxn>
                <a:cxn ang="0">
                  <a:pos x="7" y="57"/>
                </a:cxn>
                <a:cxn ang="0">
                  <a:pos x="3" y="62"/>
                </a:cxn>
                <a:cxn ang="0">
                  <a:pos x="1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4" y="116"/>
                </a:cxn>
              </a:cxnLst>
              <a:rect l="0" t="0" r="r" b="b"/>
              <a:pathLst>
                <a:path w="117" h="125">
                  <a:moveTo>
                    <a:pt x="4" y="116"/>
                  </a:moveTo>
                  <a:lnTo>
                    <a:pt x="7" y="119"/>
                  </a:lnTo>
                  <a:lnTo>
                    <a:pt x="11" y="121"/>
                  </a:lnTo>
                  <a:lnTo>
                    <a:pt x="17" y="123"/>
                  </a:lnTo>
                  <a:lnTo>
                    <a:pt x="24" y="124"/>
                  </a:lnTo>
                  <a:lnTo>
                    <a:pt x="30" y="125"/>
                  </a:lnTo>
                  <a:lnTo>
                    <a:pt x="37" y="125"/>
                  </a:lnTo>
                  <a:lnTo>
                    <a:pt x="43" y="125"/>
                  </a:lnTo>
                  <a:lnTo>
                    <a:pt x="48" y="124"/>
                  </a:lnTo>
                  <a:lnTo>
                    <a:pt x="50" y="120"/>
                  </a:lnTo>
                  <a:lnTo>
                    <a:pt x="52" y="110"/>
                  </a:lnTo>
                  <a:lnTo>
                    <a:pt x="54" y="101"/>
                  </a:lnTo>
                  <a:lnTo>
                    <a:pt x="58" y="95"/>
                  </a:lnTo>
                  <a:lnTo>
                    <a:pt x="62" y="93"/>
                  </a:lnTo>
                  <a:lnTo>
                    <a:pt x="65" y="90"/>
                  </a:lnTo>
                  <a:lnTo>
                    <a:pt x="67" y="89"/>
                  </a:lnTo>
                  <a:lnTo>
                    <a:pt x="69" y="89"/>
                  </a:lnTo>
                  <a:lnTo>
                    <a:pt x="80" y="97"/>
                  </a:lnTo>
                  <a:lnTo>
                    <a:pt x="90" y="101"/>
                  </a:lnTo>
                  <a:lnTo>
                    <a:pt x="98" y="100"/>
                  </a:lnTo>
                  <a:lnTo>
                    <a:pt x="106" y="96"/>
                  </a:lnTo>
                  <a:lnTo>
                    <a:pt x="111" y="89"/>
                  </a:lnTo>
                  <a:lnTo>
                    <a:pt x="114" y="80"/>
                  </a:lnTo>
                  <a:lnTo>
                    <a:pt x="116" y="69"/>
                  </a:lnTo>
                  <a:lnTo>
                    <a:pt x="117" y="57"/>
                  </a:lnTo>
                  <a:lnTo>
                    <a:pt x="116" y="45"/>
                  </a:lnTo>
                  <a:lnTo>
                    <a:pt x="113" y="34"/>
                  </a:lnTo>
                  <a:lnTo>
                    <a:pt x="109" y="24"/>
                  </a:lnTo>
                  <a:lnTo>
                    <a:pt x="104" y="16"/>
                  </a:lnTo>
                  <a:lnTo>
                    <a:pt x="96" y="9"/>
                  </a:lnTo>
                  <a:lnTo>
                    <a:pt x="88" y="4"/>
                  </a:lnTo>
                  <a:lnTo>
                    <a:pt x="78" y="1"/>
                  </a:lnTo>
                  <a:lnTo>
                    <a:pt x="69" y="0"/>
                  </a:lnTo>
                  <a:lnTo>
                    <a:pt x="60" y="0"/>
                  </a:lnTo>
                  <a:lnTo>
                    <a:pt x="53" y="2"/>
                  </a:lnTo>
                  <a:lnTo>
                    <a:pt x="48" y="4"/>
                  </a:lnTo>
                  <a:lnTo>
                    <a:pt x="43" y="7"/>
                  </a:lnTo>
                  <a:lnTo>
                    <a:pt x="38" y="12"/>
                  </a:lnTo>
                  <a:lnTo>
                    <a:pt x="35" y="19"/>
                  </a:lnTo>
                  <a:lnTo>
                    <a:pt x="33" y="26"/>
                  </a:lnTo>
                  <a:lnTo>
                    <a:pt x="31" y="36"/>
                  </a:lnTo>
                  <a:lnTo>
                    <a:pt x="26" y="41"/>
                  </a:lnTo>
                  <a:lnTo>
                    <a:pt x="16" y="48"/>
                  </a:lnTo>
                  <a:lnTo>
                    <a:pt x="7" y="57"/>
                  </a:lnTo>
                  <a:lnTo>
                    <a:pt x="3" y="62"/>
                  </a:lnTo>
                  <a:lnTo>
                    <a:pt x="1" y="75"/>
                  </a:lnTo>
                  <a:lnTo>
                    <a:pt x="0" y="89"/>
                  </a:lnTo>
                  <a:lnTo>
                    <a:pt x="0" y="104"/>
                  </a:lnTo>
                  <a:lnTo>
                    <a:pt x="4" y="116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7288213" y="2519363"/>
              <a:ext cx="365125" cy="398463"/>
            </a:xfrm>
            <a:custGeom>
              <a:avLst/>
              <a:gdLst/>
              <a:ahLst/>
              <a:cxnLst>
                <a:cxn ang="0">
                  <a:pos x="332" y="81"/>
                </a:cxn>
                <a:cxn ang="0">
                  <a:pos x="267" y="84"/>
                </a:cxn>
                <a:cxn ang="0">
                  <a:pos x="215" y="81"/>
                </a:cxn>
                <a:cxn ang="0">
                  <a:pos x="182" y="76"/>
                </a:cxn>
                <a:cxn ang="0">
                  <a:pos x="178" y="45"/>
                </a:cxn>
                <a:cxn ang="0">
                  <a:pos x="200" y="49"/>
                </a:cxn>
                <a:cxn ang="0">
                  <a:pos x="245" y="54"/>
                </a:cxn>
                <a:cxn ang="0">
                  <a:pos x="306" y="53"/>
                </a:cxn>
                <a:cxn ang="0">
                  <a:pos x="349" y="42"/>
                </a:cxn>
                <a:cxn ang="0">
                  <a:pos x="255" y="40"/>
                </a:cxn>
                <a:cxn ang="0">
                  <a:pos x="203" y="29"/>
                </a:cxn>
                <a:cxn ang="0">
                  <a:pos x="259" y="25"/>
                </a:cxn>
                <a:cxn ang="0">
                  <a:pos x="356" y="27"/>
                </a:cxn>
                <a:cxn ang="0">
                  <a:pos x="335" y="17"/>
                </a:cxn>
                <a:cxn ang="0">
                  <a:pos x="259" y="10"/>
                </a:cxn>
                <a:cxn ang="0">
                  <a:pos x="182" y="14"/>
                </a:cxn>
                <a:cxn ang="0">
                  <a:pos x="155" y="28"/>
                </a:cxn>
                <a:cxn ang="0">
                  <a:pos x="75" y="31"/>
                </a:cxn>
                <a:cxn ang="0">
                  <a:pos x="39" y="16"/>
                </a:cxn>
                <a:cxn ang="0">
                  <a:pos x="128" y="15"/>
                </a:cxn>
                <a:cxn ang="0">
                  <a:pos x="164" y="11"/>
                </a:cxn>
                <a:cxn ang="0">
                  <a:pos x="114" y="3"/>
                </a:cxn>
                <a:cxn ang="0">
                  <a:pos x="36" y="4"/>
                </a:cxn>
                <a:cxn ang="0">
                  <a:pos x="9" y="14"/>
                </a:cxn>
                <a:cxn ang="0">
                  <a:pos x="1" y="391"/>
                </a:cxn>
                <a:cxn ang="0">
                  <a:pos x="32" y="81"/>
                </a:cxn>
                <a:cxn ang="0">
                  <a:pos x="116" y="84"/>
                </a:cxn>
                <a:cxn ang="0">
                  <a:pos x="110" y="75"/>
                </a:cxn>
                <a:cxn ang="0">
                  <a:pos x="40" y="69"/>
                </a:cxn>
                <a:cxn ang="0">
                  <a:pos x="31" y="42"/>
                </a:cxn>
                <a:cxn ang="0">
                  <a:pos x="121" y="46"/>
                </a:cxn>
                <a:cxn ang="0">
                  <a:pos x="158" y="102"/>
                </a:cxn>
                <a:cxn ang="0">
                  <a:pos x="145" y="424"/>
                </a:cxn>
                <a:cxn ang="0">
                  <a:pos x="91" y="424"/>
                </a:cxn>
                <a:cxn ang="0">
                  <a:pos x="69" y="422"/>
                </a:cxn>
                <a:cxn ang="0">
                  <a:pos x="79" y="436"/>
                </a:cxn>
                <a:cxn ang="0">
                  <a:pos x="127" y="443"/>
                </a:cxn>
                <a:cxn ang="0">
                  <a:pos x="166" y="428"/>
                </a:cxn>
                <a:cxn ang="0">
                  <a:pos x="177" y="92"/>
                </a:cxn>
                <a:cxn ang="0">
                  <a:pos x="204" y="97"/>
                </a:cxn>
                <a:cxn ang="0">
                  <a:pos x="256" y="101"/>
                </a:cxn>
                <a:cxn ang="0">
                  <a:pos x="310" y="101"/>
                </a:cxn>
                <a:cxn ang="0">
                  <a:pos x="346" y="96"/>
                </a:cxn>
                <a:cxn ang="0">
                  <a:pos x="315" y="465"/>
                </a:cxn>
                <a:cxn ang="0">
                  <a:pos x="248" y="470"/>
                </a:cxn>
                <a:cxn ang="0">
                  <a:pos x="244" y="485"/>
                </a:cxn>
                <a:cxn ang="0">
                  <a:pos x="315" y="485"/>
                </a:cxn>
                <a:cxn ang="0">
                  <a:pos x="354" y="480"/>
                </a:cxn>
                <a:cxn ang="0">
                  <a:pos x="389" y="497"/>
                </a:cxn>
                <a:cxn ang="0">
                  <a:pos x="445" y="485"/>
                </a:cxn>
                <a:cxn ang="0">
                  <a:pos x="389" y="478"/>
                </a:cxn>
              </a:cxnLst>
              <a:rect l="0" t="0" r="r" b="b"/>
              <a:pathLst>
                <a:path w="460" h="501">
                  <a:moveTo>
                    <a:pt x="365" y="462"/>
                  </a:moveTo>
                  <a:lnTo>
                    <a:pt x="365" y="75"/>
                  </a:lnTo>
                  <a:lnTo>
                    <a:pt x="349" y="78"/>
                  </a:lnTo>
                  <a:lnTo>
                    <a:pt x="332" y="81"/>
                  </a:lnTo>
                  <a:lnTo>
                    <a:pt x="315" y="83"/>
                  </a:lnTo>
                  <a:lnTo>
                    <a:pt x="299" y="84"/>
                  </a:lnTo>
                  <a:lnTo>
                    <a:pt x="282" y="84"/>
                  </a:lnTo>
                  <a:lnTo>
                    <a:pt x="267" y="84"/>
                  </a:lnTo>
                  <a:lnTo>
                    <a:pt x="253" y="84"/>
                  </a:lnTo>
                  <a:lnTo>
                    <a:pt x="239" y="83"/>
                  </a:lnTo>
                  <a:lnTo>
                    <a:pt x="226" y="82"/>
                  </a:lnTo>
                  <a:lnTo>
                    <a:pt x="215" y="81"/>
                  </a:lnTo>
                  <a:lnTo>
                    <a:pt x="204" y="79"/>
                  </a:lnTo>
                  <a:lnTo>
                    <a:pt x="195" y="78"/>
                  </a:lnTo>
                  <a:lnTo>
                    <a:pt x="187" y="77"/>
                  </a:lnTo>
                  <a:lnTo>
                    <a:pt x="182" y="76"/>
                  </a:lnTo>
                  <a:lnTo>
                    <a:pt x="179" y="75"/>
                  </a:lnTo>
                  <a:lnTo>
                    <a:pt x="177" y="75"/>
                  </a:lnTo>
                  <a:lnTo>
                    <a:pt x="177" y="45"/>
                  </a:lnTo>
                  <a:lnTo>
                    <a:pt x="178" y="45"/>
                  </a:lnTo>
                  <a:lnTo>
                    <a:pt x="181" y="46"/>
                  </a:lnTo>
                  <a:lnTo>
                    <a:pt x="185" y="47"/>
                  </a:lnTo>
                  <a:lnTo>
                    <a:pt x="193" y="48"/>
                  </a:lnTo>
                  <a:lnTo>
                    <a:pt x="200" y="49"/>
                  </a:lnTo>
                  <a:lnTo>
                    <a:pt x="209" y="51"/>
                  </a:lnTo>
                  <a:lnTo>
                    <a:pt x="221" y="52"/>
                  </a:lnTo>
                  <a:lnTo>
                    <a:pt x="233" y="53"/>
                  </a:lnTo>
                  <a:lnTo>
                    <a:pt x="245" y="54"/>
                  </a:lnTo>
                  <a:lnTo>
                    <a:pt x="260" y="54"/>
                  </a:lnTo>
                  <a:lnTo>
                    <a:pt x="275" y="55"/>
                  </a:lnTo>
                  <a:lnTo>
                    <a:pt x="291" y="54"/>
                  </a:lnTo>
                  <a:lnTo>
                    <a:pt x="306" y="53"/>
                  </a:lnTo>
                  <a:lnTo>
                    <a:pt x="323" y="52"/>
                  </a:lnTo>
                  <a:lnTo>
                    <a:pt x="341" y="49"/>
                  </a:lnTo>
                  <a:lnTo>
                    <a:pt x="358" y="46"/>
                  </a:lnTo>
                  <a:lnTo>
                    <a:pt x="349" y="42"/>
                  </a:lnTo>
                  <a:lnTo>
                    <a:pt x="331" y="39"/>
                  </a:lnTo>
                  <a:lnTo>
                    <a:pt x="307" y="39"/>
                  </a:lnTo>
                  <a:lnTo>
                    <a:pt x="282" y="39"/>
                  </a:lnTo>
                  <a:lnTo>
                    <a:pt x="255" y="40"/>
                  </a:lnTo>
                  <a:lnTo>
                    <a:pt x="229" y="40"/>
                  </a:lnTo>
                  <a:lnTo>
                    <a:pt x="207" y="38"/>
                  </a:lnTo>
                  <a:lnTo>
                    <a:pt x="190" y="33"/>
                  </a:lnTo>
                  <a:lnTo>
                    <a:pt x="203" y="29"/>
                  </a:lnTo>
                  <a:lnTo>
                    <a:pt x="214" y="27"/>
                  </a:lnTo>
                  <a:lnTo>
                    <a:pt x="226" y="25"/>
                  </a:lnTo>
                  <a:lnTo>
                    <a:pt x="240" y="25"/>
                  </a:lnTo>
                  <a:lnTo>
                    <a:pt x="259" y="25"/>
                  </a:lnTo>
                  <a:lnTo>
                    <a:pt x="283" y="26"/>
                  </a:lnTo>
                  <a:lnTo>
                    <a:pt x="315" y="27"/>
                  </a:lnTo>
                  <a:lnTo>
                    <a:pt x="357" y="29"/>
                  </a:lnTo>
                  <a:lnTo>
                    <a:pt x="356" y="27"/>
                  </a:lnTo>
                  <a:lnTo>
                    <a:pt x="353" y="25"/>
                  </a:lnTo>
                  <a:lnTo>
                    <a:pt x="349" y="23"/>
                  </a:lnTo>
                  <a:lnTo>
                    <a:pt x="343" y="20"/>
                  </a:lnTo>
                  <a:lnTo>
                    <a:pt x="335" y="17"/>
                  </a:lnTo>
                  <a:lnTo>
                    <a:pt x="324" y="15"/>
                  </a:lnTo>
                  <a:lnTo>
                    <a:pt x="310" y="12"/>
                  </a:lnTo>
                  <a:lnTo>
                    <a:pt x="293" y="10"/>
                  </a:lnTo>
                  <a:lnTo>
                    <a:pt x="259" y="10"/>
                  </a:lnTo>
                  <a:lnTo>
                    <a:pt x="232" y="10"/>
                  </a:lnTo>
                  <a:lnTo>
                    <a:pt x="211" y="11"/>
                  </a:lnTo>
                  <a:lnTo>
                    <a:pt x="194" y="12"/>
                  </a:lnTo>
                  <a:lnTo>
                    <a:pt x="182" y="14"/>
                  </a:lnTo>
                  <a:lnTo>
                    <a:pt x="174" y="17"/>
                  </a:lnTo>
                  <a:lnTo>
                    <a:pt x="167" y="20"/>
                  </a:lnTo>
                  <a:lnTo>
                    <a:pt x="163" y="25"/>
                  </a:lnTo>
                  <a:lnTo>
                    <a:pt x="155" y="28"/>
                  </a:lnTo>
                  <a:lnTo>
                    <a:pt x="140" y="30"/>
                  </a:lnTo>
                  <a:lnTo>
                    <a:pt x="120" y="31"/>
                  </a:lnTo>
                  <a:lnTo>
                    <a:pt x="98" y="32"/>
                  </a:lnTo>
                  <a:lnTo>
                    <a:pt x="75" y="31"/>
                  </a:lnTo>
                  <a:lnTo>
                    <a:pt x="55" y="29"/>
                  </a:lnTo>
                  <a:lnTo>
                    <a:pt x="38" y="26"/>
                  </a:lnTo>
                  <a:lnTo>
                    <a:pt x="27" y="19"/>
                  </a:lnTo>
                  <a:lnTo>
                    <a:pt x="39" y="16"/>
                  </a:lnTo>
                  <a:lnTo>
                    <a:pt x="58" y="14"/>
                  </a:lnTo>
                  <a:lnTo>
                    <a:pt x="80" y="14"/>
                  </a:lnTo>
                  <a:lnTo>
                    <a:pt x="105" y="14"/>
                  </a:lnTo>
                  <a:lnTo>
                    <a:pt x="128" y="15"/>
                  </a:lnTo>
                  <a:lnTo>
                    <a:pt x="147" y="15"/>
                  </a:lnTo>
                  <a:lnTo>
                    <a:pt x="161" y="14"/>
                  </a:lnTo>
                  <a:lnTo>
                    <a:pt x="166" y="12"/>
                  </a:lnTo>
                  <a:lnTo>
                    <a:pt x="164" y="11"/>
                  </a:lnTo>
                  <a:lnTo>
                    <a:pt x="157" y="10"/>
                  </a:lnTo>
                  <a:lnTo>
                    <a:pt x="145" y="8"/>
                  </a:lnTo>
                  <a:lnTo>
                    <a:pt x="132" y="5"/>
                  </a:lnTo>
                  <a:lnTo>
                    <a:pt x="114" y="3"/>
                  </a:lnTo>
                  <a:lnTo>
                    <a:pt x="94" y="0"/>
                  </a:lnTo>
                  <a:lnTo>
                    <a:pt x="73" y="0"/>
                  </a:lnTo>
                  <a:lnTo>
                    <a:pt x="49" y="1"/>
                  </a:lnTo>
                  <a:lnTo>
                    <a:pt x="36" y="4"/>
                  </a:lnTo>
                  <a:lnTo>
                    <a:pt x="25" y="5"/>
                  </a:lnTo>
                  <a:lnTo>
                    <a:pt x="18" y="8"/>
                  </a:lnTo>
                  <a:lnTo>
                    <a:pt x="12" y="10"/>
                  </a:lnTo>
                  <a:lnTo>
                    <a:pt x="9" y="14"/>
                  </a:lnTo>
                  <a:lnTo>
                    <a:pt x="6" y="17"/>
                  </a:lnTo>
                  <a:lnTo>
                    <a:pt x="3" y="23"/>
                  </a:lnTo>
                  <a:lnTo>
                    <a:pt x="0" y="28"/>
                  </a:lnTo>
                  <a:lnTo>
                    <a:pt x="1" y="391"/>
                  </a:lnTo>
                  <a:lnTo>
                    <a:pt x="16" y="386"/>
                  </a:lnTo>
                  <a:lnTo>
                    <a:pt x="16" y="78"/>
                  </a:lnTo>
                  <a:lnTo>
                    <a:pt x="20" y="78"/>
                  </a:lnTo>
                  <a:lnTo>
                    <a:pt x="32" y="81"/>
                  </a:lnTo>
                  <a:lnTo>
                    <a:pt x="50" y="82"/>
                  </a:lnTo>
                  <a:lnTo>
                    <a:pt x="71" y="83"/>
                  </a:lnTo>
                  <a:lnTo>
                    <a:pt x="95" y="84"/>
                  </a:lnTo>
                  <a:lnTo>
                    <a:pt x="116" y="84"/>
                  </a:lnTo>
                  <a:lnTo>
                    <a:pt x="136" y="82"/>
                  </a:lnTo>
                  <a:lnTo>
                    <a:pt x="149" y="78"/>
                  </a:lnTo>
                  <a:lnTo>
                    <a:pt x="130" y="77"/>
                  </a:lnTo>
                  <a:lnTo>
                    <a:pt x="110" y="75"/>
                  </a:lnTo>
                  <a:lnTo>
                    <a:pt x="91" y="74"/>
                  </a:lnTo>
                  <a:lnTo>
                    <a:pt x="74" y="73"/>
                  </a:lnTo>
                  <a:lnTo>
                    <a:pt x="56" y="71"/>
                  </a:lnTo>
                  <a:lnTo>
                    <a:pt x="40" y="69"/>
                  </a:lnTo>
                  <a:lnTo>
                    <a:pt x="26" y="67"/>
                  </a:lnTo>
                  <a:lnTo>
                    <a:pt x="14" y="64"/>
                  </a:lnTo>
                  <a:lnTo>
                    <a:pt x="15" y="36"/>
                  </a:lnTo>
                  <a:lnTo>
                    <a:pt x="31" y="42"/>
                  </a:lnTo>
                  <a:lnTo>
                    <a:pt x="51" y="46"/>
                  </a:lnTo>
                  <a:lnTo>
                    <a:pt x="75" y="47"/>
                  </a:lnTo>
                  <a:lnTo>
                    <a:pt x="99" y="47"/>
                  </a:lnTo>
                  <a:lnTo>
                    <a:pt x="121" y="46"/>
                  </a:lnTo>
                  <a:lnTo>
                    <a:pt x="140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58" y="102"/>
                  </a:lnTo>
                  <a:lnTo>
                    <a:pt x="159" y="232"/>
                  </a:lnTo>
                  <a:lnTo>
                    <a:pt x="159" y="363"/>
                  </a:lnTo>
                  <a:lnTo>
                    <a:pt x="159" y="422"/>
                  </a:lnTo>
                  <a:lnTo>
                    <a:pt x="145" y="424"/>
                  </a:lnTo>
                  <a:lnTo>
                    <a:pt x="130" y="425"/>
                  </a:lnTo>
                  <a:lnTo>
                    <a:pt x="117" y="425"/>
                  </a:lnTo>
                  <a:lnTo>
                    <a:pt x="103" y="425"/>
                  </a:lnTo>
                  <a:lnTo>
                    <a:pt x="91" y="424"/>
                  </a:lnTo>
                  <a:lnTo>
                    <a:pt x="82" y="423"/>
                  </a:lnTo>
                  <a:lnTo>
                    <a:pt x="75" y="421"/>
                  </a:lnTo>
                  <a:lnTo>
                    <a:pt x="69" y="419"/>
                  </a:lnTo>
                  <a:lnTo>
                    <a:pt x="69" y="422"/>
                  </a:lnTo>
                  <a:lnTo>
                    <a:pt x="69" y="426"/>
                  </a:lnTo>
                  <a:lnTo>
                    <a:pt x="69" y="431"/>
                  </a:lnTo>
                  <a:lnTo>
                    <a:pt x="70" y="433"/>
                  </a:lnTo>
                  <a:lnTo>
                    <a:pt x="79" y="436"/>
                  </a:lnTo>
                  <a:lnTo>
                    <a:pt x="89" y="439"/>
                  </a:lnTo>
                  <a:lnTo>
                    <a:pt x="101" y="441"/>
                  </a:lnTo>
                  <a:lnTo>
                    <a:pt x="114" y="443"/>
                  </a:lnTo>
                  <a:lnTo>
                    <a:pt x="127" y="443"/>
                  </a:lnTo>
                  <a:lnTo>
                    <a:pt x="141" y="443"/>
                  </a:lnTo>
                  <a:lnTo>
                    <a:pt x="154" y="441"/>
                  </a:lnTo>
                  <a:lnTo>
                    <a:pt x="165" y="439"/>
                  </a:lnTo>
                  <a:lnTo>
                    <a:pt x="166" y="428"/>
                  </a:lnTo>
                  <a:lnTo>
                    <a:pt x="169" y="420"/>
                  </a:lnTo>
                  <a:lnTo>
                    <a:pt x="174" y="413"/>
                  </a:lnTo>
                  <a:lnTo>
                    <a:pt x="176" y="411"/>
                  </a:lnTo>
                  <a:lnTo>
                    <a:pt x="177" y="92"/>
                  </a:lnTo>
                  <a:lnTo>
                    <a:pt x="180" y="93"/>
                  </a:lnTo>
                  <a:lnTo>
                    <a:pt x="186" y="95"/>
                  </a:lnTo>
                  <a:lnTo>
                    <a:pt x="195" y="96"/>
                  </a:lnTo>
                  <a:lnTo>
                    <a:pt x="204" y="97"/>
                  </a:lnTo>
                  <a:lnTo>
                    <a:pt x="216" y="98"/>
                  </a:lnTo>
                  <a:lnTo>
                    <a:pt x="228" y="98"/>
                  </a:lnTo>
                  <a:lnTo>
                    <a:pt x="241" y="100"/>
                  </a:lnTo>
                  <a:lnTo>
                    <a:pt x="256" y="101"/>
                  </a:lnTo>
                  <a:lnTo>
                    <a:pt x="270" y="101"/>
                  </a:lnTo>
                  <a:lnTo>
                    <a:pt x="283" y="101"/>
                  </a:lnTo>
                  <a:lnTo>
                    <a:pt x="297" y="101"/>
                  </a:lnTo>
                  <a:lnTo>
                    <a:pt x="310" y="101"/>
                  </a:lnTo>
                  <a:lnTo>
                    <a:pt x="321" y="100"/>
                  </a:lnTo>
                  <a:lnTo>
                    <a:pt x="332" y="98"/>
                  </a:lnTo>
                  <a:lnTo>
                    <a:pt x="340" y="97"/>
                  </a:lnTo>
                  <a:lnTo>
                    <a:pt x="346" y="96"/>
                  </a:lnTo>
                  <a:lnTo>
                    <a:pt x="346" y="457"/>
                  </a:lnTo>
                  <a:lnTo>
                    <a:pt x="341" y="460"/>
                  </a:lnTo>
                  <a:lnTo>
                    <a:pt x="330" y="462"/>
                  </a:lnTo>
                  <a:lnTo>
                    <a:pt x="315" y="465"/>
                  </a:lnTo>
                  <a:lnTo>
                    <a:pt x="298" y="467"/>
                  </a:lnTo>
                  <a:lnTo>
                    <a:pt x="280" y="470"/>
                  </a:lnTo>
                  <a:lnTo>
                    <a:pt x="263" y="470"/>
                  </a:lnTo>
                  <a:lnTo>
                    <a:pt x="248" y="470"/>
                  </a:lnTo>
                  <a:lnTo>
                    <a:pt x="238" y="467"/>
                  </a:lnTo>
                  <a:lnTo>
                    <a:pt x="228" y="481"/>
                  </a:lnTo>
                  <a:lnTo>
                    <a:pt x="234" y="483"/>
                  </a:lnTo>
                  <a:lnTo>
                    <a:pt x="244" y="485"/>
                  </a:lnTo>
                  <a:lnTo>
                    <a:pt x="259" y="486"/>
                  </a:lnTo>
                  <a:lnTo>
                    <a:pt x="276" y="488"/>
                  </a:lnTo>
                  <a:lnTo>
                    <a:pt x="295" y="488"/>
                  </a:lnTo>
                  <a:lnTo>
                    <a:pt x="315" y="485"/>
                  </a:lnTo>
                  <a:lnTo>
                    <a:pt x="333" y="483"/>
                  </a:lnTo>
                  <a:lnTo>
                    <a:pt x="349" y="479"/>
                  </a:lnTo>
                  <a:lnTo>
                    <a:pt x="351" y="478"/>
                  </a:lnTo>
                  <a:lnTo>
                    <a:pt x="354" y="480"/>
                  </a:lnTo>
                  <a:lnTo>
                    <a:pt x="360" y="483"/>
                  </a:lnTo>
                  <a:lnTo>
                    <a:pt x="367" y="489"/>
                  </a:lnTo>
                  <a:lnTo>
                    <a:pt x="377" y="493"/>
                  </a:lnTo>
                  <a:lnTo>
                    <a:pt x="389" y="497"/>
                  </a:lnTo>
                  <a:lnTo>
                    <a:pt x="402" y="500"/>
                  </a:lnTo>
                  <a:lnTo>
                    <a:pt x="419" y="501"/>
                  </a:lnTo>
                  <a:lnTo>
                    <a:pt x="460" y="485"/>
                  </a:lnTo>
                  <a:lnTo>
                    <a:pt x="445" y="485"/>
                  </a:lnTo>
                  <a:lnTo>
                    <a:pt x="430" y="485"/>
                  </a:lnTo>
                  <a:lnTo>
                    <a:pt x="415" y="483"/>
                  </a:lnTo>
                  <a:lnTo>
                    <a:pt x="401" y="481"/>
                  </a:lnTo>
                  <a:lnTo>
                    <a:pt x="389" y="478"/>
                  </a:lnTo>
                  <a:lnTo>
                    <a:pt x="378" y="473"/>
                  </a:lnTo>
                  <a:lnTo>
                    <a:pt x="370" y="469"/>
                  </a:lnTo>
                  <a:lnTo>
                    <a:pt x="365" y="462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302500" y="2774951"/>
              <a:ext cx="85725" cy="85725"/>
            </a:xfrm>
            <a:custGeom>
              <a:avLst/>
              <a:gdLst/>
              <a:ahLst/>
              <a:cxnLst>
                <a:cxn ang="0">
                  <a:pos x="100" y="77"/>
                </a:cxn>
                <a:cxn ang="0">
                  <a:pos x="96" y="58"/>
                </a:cxn>
                <a:cxn ang="0">
                  <a:pos x="87" y="32"/>
                </a:cxn>
                <a:cxn ang="0">
                  <a:pos x="75" y="15"/>
                </a:cxn>
                <a:cxn ang="0">
                  <a:pos x="60" y="16"/>
                </a:cxn>
                <a:cxn ang="0">
                  <a:pos x="50" y="25"/>
                </a:cxn>
                <a:cxn ang="0">
                  <a:pos x="52" y="27"/>
                </a:cxn>
                <a:cxn ang="0">
                  <a:pos x="62" y="28"/>
                </a:cxn>
                <a:cxn ang="0">
                  <a:pos x="63" y="38"/>
                </a:cxn>
                <a:cxn ang="0">
                  <a:pos x="55" y="39"/>
                </a:cxn>
                <a:cxn ang="0">
                  <a:pos x="42" y="44"/>
                </a:cxn>
                <a:cxn ang="0">
                  <a:pos x="27" y="50"/>
                </a:cxn>
                <a:cxn ang="0">
                  <a:pos x="19" y="57"/>
                </a:cxn>
                <a:cxn ang="0">
                  <a:pos x="15" y="72"/>
                </a:cxn>
                <a:cxn ang="0">
                  <a:pos x="16" y="87"/>
                </a:cxn>
                <a:cxn ang="0">
                  <a:pos x="23" y="93"/>
                </a:cxn>
                <a:cxn ang="0">
                  <a:pos x="31" y="87"/>
                </a:cxn>
                <a:cxn ang="0">
                  <a:pos x="32" y="78"/>
                </a:cxn>
                <a:cxn ang="0">
                  <a:pos x="39" y="72"/>
                </a:cxn>
                <a:cxn ang="0">
                  <a:pos x="55" y="64"/>
                </a:cxn>
                <a:cxn ang="0">
                  <a:pos x="70" y="56"/>
                </a:cxn>
                <a:cxn ang="0">
                  <a:pos x="84" y="52"/>
                </a:cxn>
                <a:cxn ang="0">
                  <a:pos x="86" y="57"/>
                </a:cxn>
                <a:cxn ang="0">
                  <a:pos x="76" y="65"/>
                </a:cxn>
                <a:cxn ang="0">
                  <a:pos x="62" y="74"/>
                </a:cxn>
                <a:cxn ang="0">
                  <a:pos x="49" y="80"/>
                </a:cxn>
                <a:cxn ang="0">
                  <a:pos x="45" y="91"/>
                </a:cxn>
                <a:cxn ang="0">
                  <a:pos x="39" y="104"/>
                </a:cxn>
                <a:cxn ang="0">
                  <a:pos x="23" y="108"/>
                </a:cxn>
                <a:cxn ang="0">
                  <a:pos x="6" y="101"/>
                </a:cxn>
                <a:cxn ang="0">
                  <a:pos x="0" y="78"/>
                </a:cxn>
                <a:cxn ang="0">
                  <a:pos x="8" y="48"/>
                </a:cxn>
                <a:cxn ang="0">
                  <a:pos x="33" y="35"/>
                </a:cxn>
                <a:cxn ang="0">
                  <a:pos x="39" y="19"/>
                </a:cxn>
                <a:cxn ang="0">
                  <a:pos x="43" y="7"/>
                </a:cxn>
                <a:cxn ang="0">
                  <a:pos x="47" y="2"/>
                </a:cxn>
                <a:cxn ang="0">
                  <a:pos x="55" y="1"/>
                </a:cxn>
                <a:cxn ang="0">
                  <a:pos x="67" y="0"/>
                </a:cxn>
                <a:cxn ang="0">
                  <a:pos x="88" y="6"/>
                </a:cxn>
                <a:cxn ang="0">
                  <a:pos x="101" y="27"/>
                </a:cxn>
                <a:cxn ang="0">
                  <a:pos x="106" y="53"/>
                </a:cxn>
                <a:cxn ang="0">
                  <a:pos x="104" y="74"/>
                </a:cxn>
              </a:cxnLst>
              <a:rect l="0" t="0" r="r" b="b"/>
              <a:pathLst>
                <a:path w="106" h="109">
                  <a:moveTo>
                    <a:pt x="102" y="80"/>
                  </a:moveTo>
                  <a:lnTo>
                    <a:pt x="100" y="77"/>
                  </a:lnTo>
                  <a:lnTo>
                    <a:pt x="99" y="70"/>
                  </a:lnTo>
                  <a:lnTo>
                    <a:pt x="96" y="58"/>
                  </a:lnTo>
                  <a:lnTo>
                    <a:pt x="92" y="44"/>
                  </a:lnTo>
                  <a:lnTo>
                    <a:pt x="87" y="32"/>
                  </a:lnTo>
                  <a:lnTo>
                    <a:pt x="82" y="21"/>
                  </a:lnTo>
                  <a:lnTo>
                    <a:pt x="75" y="15"/>
                  </a:lnTo>
                  <a:lnTo>
                    <a:pt x="65" y="15"/>
                  </a:lnTo>
                  <a:lnTo>
                    <a:pt x="60" y="16"/>
                  </a:lnTo>
                  <a:lnTo>
                    <a:pt x="55" y="21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52" y="27"/>
                  </a:lnTo>
                  <a:lnTo>
                    <a:pt x="58" y="27"/>
                  </a:lnTo>
                  <a:lnTo>
                    <a:pt x="62" y="28"/>
                  </a:lnTo>
                  <a:lnTo>
                    <a:pt x="64" y="33"/>
                  </a:lnTo>
                  <a:lnTo>
                    <a:pt x="63" y="38"/>
                  </a:lnTo>
                  <a:lnTo>
                    <a:pt x="59" y="39"/>
                  </a:lnTo>
                  <a:lnTo>
                    <a:pt x="55" y="39"/>
                  </a:lnTo>
                  <a:lnTo>
                    <a:pt x="50" y="41"/>
                  </a:lnTo>
                  <a:lnTo>
                    <a:pt x="42" y="44"/>
                  </a:lnTo>
                  <a:lnTo>
                    <a:pt x="33" y="47"/>
                  </a:lnTo>
                  <a:lnTo>
                    <a:pt x="27" y="50"/>
                  </a:lnTo>
                  <a:lnTo>
                    <a:pt x="23" y="53"/>
                  </a:lnTo>
                  <a:lnTo>
                    <a:pt x="19" y="57"/>
                  </a:lnTo>
                  <a:lnTo>
                    <a:pt x="17" y="63"/>
                  </a:lnTo>
                  <a:lnTo>
                    <a:pt x="15" y="72"/>
                  </a:lnTo>
                  <a:lnTo>
                    <a:pt x="15" y="82"/>
                  </a:lnTo>
                  <a:lnTo>
                    <a:pt x="16" y="87"/>
                  </a:lnTo>
                  <a:lnTo>
                    <a:pt x="18" y="92"/>
                  </a:lnTo>
                  <a:lnTo>
                    <a:pt x="23" y="93"/>
                  </a:lnTo>
                  <a:lnTo>
                    <a:pt x="29" y="91"/>
                  </a:lnTo>
                  <a:lnTo>
                    <a:pt x="31" y="87"/>
                  </a:lnTo>
                  <a:lnTo>
                    <a:pt x="32" y="82"/>
                  </a:lnTo>
                  <a:lnTo>
                    <a:pt x="32" y="78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6" y="69"/>
                  </a:lnTo>
                  <a:lnTo>
                    <a:pt x="55" y="64"/>
                  </a:lnTo>
                  <a:lnTo>
                    <a:pt x="63" y="60"/>
                  </a:lnTo>
                  <a:lnTo>
                    <a:pt x="70" y="56"/>
                  </a:lnTo>
                  <a:lnTo>
                    <a:pt x="78" y="54"/>
                  </a:lnTo>
                  <a:lnTo>
                    <a:pt x="84" y="52"/>
                  </a:lnTo>
                  <a:lnTo>
                    <a:pt x="87" y="53"/>
                  </a:lnTo>
                  <a:lnTo>
                    <a:pt x="86" y="57"/>
                  </a:lnTo>
                  <a:lnTo>
                    <a:pt x="82" y="61"/>
                  </a:lnTo>
                  <a:lnTo>
                    <a:pt x="76" y="65"/>
                  </a:lnTo>
                  <a:lnTo>
                    <a:pt x="69" y="70"/>
                  </a:lnTo>
                  <a:lnTo>
                    <a:pt x="62" y="74"/>
                  </a:lnTo>
                  <a:lnTo>
                    <a:pt x="55" y="77"/>
                  </a:lnTo>
                  <a:lnTo>
                    <a:pt x="49" y="80"/>
                  </a:lnTo>
                  <a:lnTo>
                    <a:pt x="46" y="83"/>
                  </a:lnTo>
                  <a:lnTo>
                    <a:pt x="45" y="91"/>
                  </a:lnTo>
                  <a:lnTo>
                    <a:pt x="43" y="98"/>
                  </a:lnTo>
                  <a:lnTo>
                    <a:pt x="39" y="104"/>
                  </a:lnTo>
                  <a:lnTo>
                    <a:pt x="32" y="109"/>
                  </a:lnTo>
                  <a:lnTo>
                    <a:pt x="23" y="108"/>
                  </a:lnTo>
                  <a:lnTo>
                    <a:pt x="13" y="105"/>
                  </a:lnTo>
                  <a:lnTo>
                    <a:pt x="6" y="101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8"/>
                  </a:lnTo>
                  <a:lnTo>
                    <a:pt x="23" y="39"/>
                  </a:lnTo>
                  <a:lnTo>
                    <a:pt x="33" y="35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41" y="11"/>
                  </a:lnTo>
                  <a:lnTo>
                    <a:pt x="43" y="7"/>
                  </a:lnTo>
                  <a:lnTo>
                    <a:pt x="45" y="4"/>
                  </a:lnTo>
                  <a:lnTo>
                    <a:pt x="47" y="2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88" y="6"/>
                  </a:lnTo>
                  <a:lnTo>
                    <a:pt x="96" y="17"/>
                  </a:lnTo>
                  <a:lnTo>
                    <a:pt x="101" y="27"/>
                  </a:lnTo>
                  <a:lnTo>
                    <a:pt x="104" y="40"/>
                  </a:lnTo>
                  <a:lnTo>
                    <a:pt x="106" y="53"/>
                  </a:lnTo>
                  <a:lnTo>
                    <a:pt x="106" y="63"/>
                  </a:lnTo>
                  <a:lnTo>
                    <a:pt x="104" y="74"/>
                  </a:lnTo>
                  <a:lnTo>
                    <a:pt x="102" y="80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7426325" y="2805113"/>
              <a:ext cx="87313" cy="90488"/>
            </a:xfrm>
            <a:custGeom>
              <a:avLst/>
              <a:gdLst/>
              <a:ahLst/>
              <a:cxnLst>
                <a:cxn ang="0">
                  <a:pos x="104" y="81"/>
                </a:cxn>
                <a:cxn ang="0">
                  <a:pos x="100" y="61"/>
                </a:cxn>
                <a:cxn ang="0">
                  <a:pos x="91" y="35"/>
                </a:cxn>
                <a:cxn ang="0">
                  <a:pos x="77" y="17"/>
                </a:cxn>
                <a:cxn ang="0">
                  <a:pos x="62" y="18"/>
                </a:cxn>
                <a:cxn ang="0">
                  <a:pos x="52" y="27"/>
                </a:cxn>
                <a:cxn ang="0">
                  <a:pos x="54" y="30"/>
                </a:cxn>
                <a:cxn ang="0">
                  <a:pos x="64" y="30"/>
                </a:cxn>
                <a:cxn ang="0">
                  <a:pos x="65" y="40"/>
                </a:cxn>
                <a:cxn ang="0">
                  <a:pos x="57" y="42"/>
                </a:cxn>
                <a:cxn ang="0">
                  <a:pos x="43" y="47"/>
                </a:cxn>
                <a:cxn ang="0">
                  <a:pos x="28" y="53"/>
                </a:cxn>
                <a:cxn ang="0">
                  <a:pos x="19" y="60"/>
                </a:cxn>
                <a:cxn ang="0">
                  <a:pos x="14" y="75"/>
                </a:cxn>
                <a:cxn ang="0">
                  <a:pos x="15" y="92"/>
                </a:cxn>
                <a:cxn ang="0">
                  <a:pos x="23" y="97"/>
                </a:cxn>
                <a:cxn ang="0">
                  <a:pos x="32" y="92"/>
                </a:cxn>
                <a:cxn ang="0">
                  <a:pos x="33" y="82"/>
                </a:cxn>
                <a:cxn ang="0">
                  <a:pos x="41" y="76"/>
                </a:cxn>
                <a:cxn ang="0">
                  <a:pos x="57" y="69"/>
                </a:cxn>
                <a:cxn ang="0">
                  <a:pos x="73" y="60"/>
                </a:cxn>
                <a:cxn ang="0">
                  <a:pos x="87" y="55"/>
                </a:cxn>
                <a:cxn ang="0">
                  <a:pos x="89" y="60"/>
                </a:cxn>
                <a:cxn ang="0">
                  <a:pos x="79" y="70"/>
                </a:cxn>
                <a:cxn ang="0">
                  <a:pos x="64" y="78"/>
                </a:cxn>
                <a:cxn ang="0">
                  <a:pos x="51" y="84"/>
                </a:cxn>
                <a:cxn ang="0">
                  <a:pos x="46" y="95"/>
                </a:cxn>
                <a:cxn ang="0">
                  <a:pos x="40" y="110"/>
                </a:cxn>
                <a:cxn ang="0">
                  <a:pos x="28" y="114"/>
                </a:cxn>
                <a:cxn ang="0">
                  <a:pos x="19" y="113"/>
                </a:cxn>
                <a:cxn ang="0">
                  <a:pos x="9" y="110"/>
                </a:cxn>
                <a:cxn ang="0">
                  <a:pos x="3" y="103"/>
                </a:cxn>
                <a:cxn ang="0">
                  <a:pos x="0" y="82"/>
                </a:cxn>
                <a:cxn ang="0">
                  <a:pos x="7" y="52"/>
                </a:cxn>
                <a:cxn ang="0">
                  <a:pos x="32" y="37"/>
                </a:cxn>
                <a:cxn ang="0">
                  <a:pos x="31" y="20"/>
                </a:cxn>
                <a:cxn ang="0">
                  <a:pos x="41" y="8"/>
                </a:cxn>
                <a:cxn ang="0">
                  <a:pos x="47" y="4"/>
                </a:cxn>
                <a:cxn ang="0">
                  <a:pos x="55" y="1"/>
                </a:cxn>
                <a:cxn ang="0">
                  <a:pos x="69" y="0"/>
                </a:cxn>
                <a:cxn ang="0">
                  <a:pos x="91" y="7"/>
                </a:cxn>
                <a:cxn ang="0">
                  <a:pos x="105" y="30"/>
                </a:cxn>
                <a:cxn ang="0">
                  <a:pos x="110" y="55"/>
                </a:cxn>
                <a:cxn ang="0">
                  <a:pos x="108" y="77"/>
                </a:cxn>
              </a:cxnLst>
              <a:rect l="0" t="0" r="r" b="b"/>
              <a:pathLst>
                <a:path w="110" h="114">
                  <a:moveTo>
                    <a:pt x="106" y="84"/>
                  </a:moveTo>
                  <a:lnTo>
                    <a:pt x="104" y="8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6" y="47"/>
                  </a:lnTo>
                  <a:lnTo>
                    <a:pt x="91" y="35"/>
                  </a:lnTo>
                  <a:lnTo>
                    <a:pt x="85" y="23"/>
                  </a:lnTo>
                  <a:lnTo>
                    <a:pt x="77" y="17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7" y="22"/>
                  </a:lnTo>
                  <a:lnTo>
                    <a:pt x="52" y="27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28"/>
                  </a:lnTo>
                  <a:lnTo>
                    <a:pt x="64" y="30"/>
                  </a:lnTo>
                  <a:lnTo>
                    <a:pt x="66" y="35"/>
                  </a:lnTo>
                  <a:lnTo>
                    <a:pt x="65" y="40"/>
                  </a:lnTo>
                  <a:lnTo>
                    <a:pt x="62" y="42"/>
                  </a:lnTo>
                  <a:lnTo>
                    <a:pt x="57" y="42"/>
                  </a:lnTo>
                  <a:lnTo>
                    <a:pt x="52" y="43"/>
                  </a:lnTo>
                  <a:lnTo>
                    <a:pt x="43" y="47"/>
                  </a:lnTo>
                  <a:lnTo>
                    <a:pt x="34" y="50"/>
                  </a:lnTo>
                  <a:lnTo>
                    <a:pt x="28" y="53"/>
                  </a:lnTo>
                  <a:lnTo>
                    <a:pt x="23" y="56"/>
                  </a:lnTo>
                  <a:lnTo>
                    <a:pt x="19" y="60"/>
                  </a:lnTo>
                  <a:lnTo>
                    <a:pt x="16" y="66"/>
                  </a:lnTo>
                  <a:lnTo>
                    <a:pt x="14" y="75"/>
                  </a:lnTo>
                  <a:lnTo>
                    <a:pt x="14" y="86"/>
                  </a:lnTo>
                  <a:lnTo>
                    <a:pt x="15" y="92"/>
                  </a:lnTo>
                  <a:lnTo>
                    <a:pt x="18" y="96"/>
                  </a:lnTo>
                  <a:lnTo>
                    <a:pt x="23" y="97"/>
                  </a:lnTo>
                  <a:lnTo>
                    <a:pt x="30" y="95"/>
                  </a:lnTo>
                  <a:lnTo>
                    <a:pt x="32" y="92"/>
                  </a:lnTo>
                  <a:lnTo>
                    <a:pt x="33" y="87"/>
                  </a:lnTo>
                  <a:lnTo>
                    <a:pt x="33" y="82"/>
                  </a:lnTo>
                  <a:lnTo>
                    <a:pt x="34" y="78"/>
                  </a:lnTo>
                  <a:lnTo>
                    <a:pt x="41" y="76"/>
                  </a:lnTo>
                  <a:lnTo>
                    <a:pt x="48" y="73"/>
                  </a:lnTo>
                  <a:lnTo>
                    <a:pt x="57" y="69"/>
                  </a:lnTo>
                  <a:lnTo>
                    <a:pt x="65" y="63"/>
                  </a:lnTo>
                  <a:lnTo>
                    <a:pt x="73" y="60"/>
                  </a:lnTo>
                  <a:lnTo>
                    <a:pt x="81" y="57"/>
                  </a:lnTo>
                  <a:lnTo>
                    <a:pt x="87" y="55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5" y="65"/>
                  </a:lnTo>
                  <a:lnTo>
                    <a:pt x="79" y="70"/>
                  </a:lnTo>
                  <a:lnTo>
                    <a:pt x="72" y="74"/>
                  </a:lnTo>
                  <a:lnTo>
                    <a:pt x="64" y="78"/>
                  </a:lnTo>
                  <a:lnTo>
                    <a:pt x="57" y="81"/>
                  </a:lnTo>
                  <a:lnTo>
                    <a:pt x="51" y="84"/>
                  </a:lnTo>
                  <a:lnTo>
                    <a:pt x="47" y="87"/>
                  </a:lnTo>
                  <a:lnTo>
                    <a:pt x="46" y="95"/>
                  </a:lnTo>
                  <a:lnTo>
                    <a:pt x="44" y="103"/>
                  </a:lnTo>
                  <a:lnTo>
                    <a:pt x="40" y="110"/>
                  </a:lnTo>
                  <a:lnTo>
                    <a:pt x="33" y="114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9" y="113"/>
                  </a:lnTo>
                  <a:lnTo>
                    <a:pt x="13" y="112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82"/>
                  </a:lnTo>
                  <a:lnTo>
                    <a:pt x="1" y="65"/>
                  </a:lnTo>
                  <a:lnTo>
                    <a:pt x="7" y="52"/>
                  </a:lnTo>
                  <a:lnTo>
                    <a:pt x="23" y="42"/>
                  </a:lnTo>
                  <a:lnTo>
                    <a:pt x="32" y="37"/>
                  </a:lnTo>
                  <a:lnTo>
                    <a:pt x="32" y="30"/>
                  </a:lnTo>
                  <a:lnTo>
                    <a:pt x="31" y="20"/>
                  </a:lnTo>
                  <a:lnTo>
                    <a:pt x="38" y="12"/>
                  </a:lnTo>
                  <a:lnTo>
                    <a:pt x="41" y="8"/>
                  </a:lnTo>
                  <a:lnTo>
                    <a:pt x="44" y="6"/>
                  </a:lnTo>
                  <a:lnTo>
                    <a:pt x="47" y="4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80" y="0"/>
                  </a:lnTo>
                  <a:lnTo>
                    <a:pt x="91" y="7"/>
                  </a:lnTo>
                  <a:lnTo>
                    <a:pt x="99" y="17"/>
                  </a:lnTo>
                  <a:lnTo>
                    <a:pt x="105" y="30"/>
                  </a:lnTo>
                  <a:lnTo>
                    <a:pt x="108" y="42"/>
                  </a:lnTo>
                  <a:lnTo>
                    <a:pt x="110" y="55"/>
                  </a:lnTo>
                  <a:lnTo>
                    <a:pt x="110" y="67"/>
                  </a:lnTo>
                  <a:lnTo>
                    <a:pt x="108" y="77"/>
                  </a:lnTo>
                  <a:lnTo>
                    <a:pt x="106" y="84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7875588" y="3490913"/>
              <a:ext cx="363538" cy="273050"/>
            </a:xfrm>
            <a:custGeom>
              <a:avLst/>
              <a:gdLst/>
              <a:ahLst/>
              <a:cxnLst>
                <a:cxn ang="0">
                  <a:pos x="73" y="1"/>
                </a:cxn>
                <a:cxn ang="0">
                  <a:pos x="62" y="10"/>
                </a:cxn>
                <a:cxn ang="0">
                  <a:pos x="44" y="22"/>
                </a:cxn>
                <a:cxn ang="0">
                  <a:pos x="28" y="34"/>
                </a:cxn>
                <a:cxn ang="0">
                  <a:pos x="15" y="51"/>
                </a:cxn>
                <a:cxn ang="0">
                  <a:pos x="4" y="83"/>
                </a:cxn>
                <a:cxn ang="0">
                  <a:pos x="0" y="122"/>
                </a:cxn>
                <a:cxn ang="0">
                  <a:pos x="3" y="214"/>
                </a:cxn>
                <a:cxn ang="0">
                  <a:pos x="18" y="246"/>
                </a:cxn>
                <a:cxn ang="0">
                  <a:pos x="53" y="268"/>
                </a:cxn>
                <a:cxn ang="0">
                  <a:pos x="103" y="297"/>
                </a:cxn>
                <a:cxn ang="0">
                  <a:pos x="152" y="322"/>
                </a:cxn>
                <a:cxn ang="0">
                  <a:pos x="181" y="335"/>
                </a:cxn>
                <a:cxn ang="0">
                  <a:pos x="196" y="340"/>
                </a:cxn>
                <a:cxn ang="0">
                  <a:pos x="210" y="343"/>
                </a:cxn>
                <a:cxn ang="0">
                  <a:pos x="224" y="345"/>
                </a:cxn>
                <a:cxn ang="0">
                  <a:pos x="237" y="345"/>
                </a:cxn>
                <a:cxn ang="0">
                  <a:pos x="254" y="343"/>
                </a:cxn>
                <a:cxn ang="0">
                  <a:pos x="268" y="339"/>
                </a:cxn>
                <a:cxn ang="0">
                  <a:pos x="278" y="336"/>
                </a:cxn>
                <a:cxn ang="0">
                  <a:pos x="281" y="335"/>
                </a:cxn>
                <a:cxn ang="0">
                  <a:pos x="291" y="329"/>
                </a:cxn>
                <a:cxn ang="0">
                  <a:pos x="312" y="320"/>
                </a:cxn>
                <a:cxn ang="0">
                  <a:pos x="339" y="307"/>
                </a:cxn>
                <a:cxn ang="0">
                  <a:pos x="367" y="292"/>
                </a:cxn>
                <a:cxn ang="0">
                  <a:pos x="397" y="277"/>
                </a:cxn>
                <a:cxn ang="0">
                  <a:pos x="423" y="260"/>
                </a:cxn>
                <a:cxn ang="0">
                  <a:pos x="443" y="245"/>
                </a:cxn>
                <a:cxn ang="0">
                  <a:pos x="458" y="220"/>
                </a:cxn>
                <a:cxn ang="0">
                  <a:pos x="457" y="155"/>
                </a:cxn>
                <a:cxn ang="0">
                  <a:pos x="445" y="93"/>
                </a:cxn>
                <a:cxn ang="0">
                  <a:pos x="433" y="58"/>
                </a:cxn>
                <a:cxn ang="0">
                  <a:pos x="424" y="43"/>
                </a:cxn>
                <a:cxn ang="0">
                  <a:pos x="410" y="30"/>
                </a:cxn>
                <a:cxn ang="0">
                  <a:pos x="394" y="19"/>
                </a:cxn>
                <a:cxn ang="0">
                  <a:pos x="384" y="13"/>
                </a:cxn>
                <a:cxn ang="0">
                  <a:pos x="75" y="0"/>
                </a:cxn>
              </a:cxnLst>
              <a:rect l="0" t="0" r="r" b="b"/>
              <a:pathLst>
                <a:path w="459" h="345">
                  <a:moveTo>
                    <a:pt x="75" y="0"/>
                  </a:moveTo>
                  <a:lnTo>
                    <a:pt x="73" y="1"/>
                  </a:lnTo>
                  <a:lnTo>
                    <a:pt x="69" y="5"/>
                  </a:lnTo>
                  <a:lnTo>
                    <a:pt x="62" y="10"/>
                  </a:lnTo>
                  <a:lnTo>
                    <a:pt x="53" y="15"/>
                  </a:lnTo>
                  <a:lnTo>
                    <a:pt x="44" y="22"/>
                  </a:lnTo>
                  <a:lnTo>
                    <a:pt x="35" y="29"/>
                  </a:lnTo>
                  <a:lnTo>
                    <a:pt x="28" y="34"/>
                  </a:lnTo>
                  <a:lnTo>
                    <a:pt x="23" y="39"/>
                  </a:lnTo>
                  <a:lnTo>
                    <a:pt x="15" y="51"/>
                  </a:lnTo>
                  <a:lnTo>
                    <a:pt x="9" y="67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168"/>
                  </a:lnTo>
                  <a:lnTo>
                    <a:pt x="3" y="214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33" y="256"/>
                  </a:lnTo>
                  <a:lnTo>
                    <a:pt x="53" y="268"/>
                  </a:lnTo>
                  <a:lnTo>
                    <a:pt x="77" y="282"/>
                  </a:lnTo>
                  <a:lnTo>
                    <a:pt x="103" y="297"/>
                  </a:lnTo>
                  <a:lnTo>
                    <a:pt x="128" y="310"/>
                  </a:lnTo>
                  <a:lnTo>
                    <a:pt x="152" y="322"/>
                  </a:lnTo>
                  <a:lnTo>
                    <a:pt x="172" y="331"/>
                  </a:lnTo>
                  <a:lnTo>
                    <a:pt x="181" y="335"/>
                  </a:lnTo>
                  <a:lnTo>
                    <a:pt x="188" y="338"/>
                  </a:lnTo>
                  <a:lnTo>
                    <a:pt x="196" y="340"/>
                  </a:lnTo>
                  <a:lnTo>
                    <a:pt x="204" y="341"/>
                  </a:lnTo>
                  <a:lnTo>
                    <a:pt x="210" y="343"/>
                  </a:lnTo>
                  <a:lnTo>
                    <a:pt x="217" y="344"/>
                  </a:lnTo>
                  <a:lnTo>
                    <a:pt x="224" y="345"/>
                  </a:lnTo>
                  <a:lnTo>
                    <a:pt x="229" y="345"/>
                  </a:lnTo>
                  <a:lnTo>
                    <a:pt x="237" y="345"/>
                  </a:lnTo>
                  <a:lnTo>
                    <a:pt x="246" y="344"/>
                  </a:lnTo>
                  <a:lnTo>
                    <a:pt x="254" y="343"/>
                  </a:lnTo>
                  <a:lnTo>
                    <a:pt x="262" y="341"/>
                  </a:lnTo>
                  <a:lnTo>
                    <a:pt x="268" y="339"/>
                  </a:lnTo>
                  <a:lnTo>
                    <a:pt x="273" y="338"/>
                  </a:lnTo>
                  <a:lnTo>
                    <a:pt x="278" y="336"/>
                  </a:lnTo>
                  <a:lnTo>
                    <a:pt x="279" y="336"/>
                  </a:lnTo>
                  <a:lnTo>
                    <a:pt x="281" y="335"/>
                  </a:lnTo>
                  <a:lnTo>
                    <a:pt x="285" y="333"/>
                  </a:lnTo>
                  <a:lnTo>
                    <a:pt x="291" y="329"/>
                  </a:lnTo>
                  <a:lnTo>
                    <a:pt x="301" y="325"/>
                  </a:lnTo>
                  <a:lnTo>
                    <a:pt x="312" y="320"/>
                  </a:lnTo>
                  <a:lnTo>
                    <a:pt x="325" y="314"/>
                  </a:lnTo>
                  <a:lnTo>
                    <a:pt x="339" y="307"/>
                  </a:lnTo>
                  <a:lnTo>
                    <a:pt x="352" y="300"/>
                  </a:lnTo>
                  <a:lnTo>
                    <a:pt x="367" y="292"/>
                  </a:lnTo>
                  <a:lnTo>
                    <a:pt x="382" y="284"/>
                  </a:lnTo>
                  <a:lnTo>
                    <a:pt x="397" y="277"/>
                  </a:lnTo>
                  <a:lnTo>
                    <a:pt x="410" y="268"/>
                  </a:lnTo>
                  <a:lnTo>
                    <a:pt x="423" y="260"/>
                  </a:lnTo>
                  <a:lnTo>
                    <a:pt x="433" y="252"/>
                  </a:lnTo>
                  <a:lnTo>
                    <a:pt x="443" y="245"/>
                  </a:lnTo>
                  <a:lnTo>
                    <a:pt x="450" y="239"/>
                  </a:lnTo>
                  <a:lnTo>
                    <a:pt x="458" y="220"/>
                  </a:lnTo>
                  <a:lnTo>
                    <a:pt x="459" y="189"/>
                  </a:lnTo>
                  <a:lnTo>
                    <a:pt x="457" y="155"/>
                  </a:lnTo>
                  <a:lnTo>
                    <a:pt x="451" y="122"/>
                  </a:lnTo>
                  <a:lnTo>
                    <a:pt x="445" y="93"/>
                  </a:lnTo>
                  <a:lnTo>
                    <a:pt x="440" y="72"/>
                  </a:lnTo>
                  <a:lnTo>
                    <a:pt x="433" y="58"/>
                  </a:lnTo>
                  <a:lnTo>
                    <a:pt x="429" y="49"/>
                  </a:lnTo>
                  <a:lnTo>
                    <a:pt x="424" y="43"/>
                  </a:lnTo>
                  <a:lnTo>
                    <a:pt x="418" y="36"/>
                  </a:lnTo>
                  <a:lnTo>
                    <a:pt x="410" y="30"/>
                  </a:lnTo>
                  <a:lnTo>
                    <a:pt x="402" y="24"/>
                  </a:lnTo>
                  <a:lnTo>
                    <a:pt x="394" y="19"/>
                  </a:lnTo>
                  <a:lnTo>
                    <a:pt x="388" y="15"/>
                  </a:lnTo>
                  <a:lnTo>
                    <a:pt x="384" y="13"/>
                  </a:lnTo>
                  <a:lnTo>
                    <a:pt x="382" y="1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4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7608888" y="2425701"/>
              <a:ext cx="376238" cy="268288"/>
            </a:xfrm>
            <a:custGeom>
              <a:avLst/>
              <a:gdLst/>
              <a:ahLst/>
              <a:cxnLst>
                <a:cxn ang="0">
                  <a:pos x="133" y="27"/>
                </a:cxn>
                <a:cxn ang="0">
                  <a:pos x="120" y="28"/>
                </a:cxn>
                <a:cxn ang="0">
                  <a:pos x="107" y="29"/>
                </a:cxn>
                <a:cxn ang="0">
                  <a:pos x="90" y="36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4" y="65"/>
                </a:cxn>
                <a:cxn ang="0">
                  <a:pos x="48" y="70"/>
                </a:cxn>
                <a:cxn ang="0">
                  <a:pos x="39" y="73"/>
                </a:cxn>
                <a:cxn ang="0">
                  <a:pos x="27" y="76"/>
                </a:cxn>
                <a:cxn ang="0">
                  <a:pos x="13" y="85"/>
                </a:cxn>
                <a:cxn ang="0">
                  <a:pos x="2" y="101"/>
                </a:cxn>
                <a:cxn ang="0">
                  <a:pos x="0" y="130"/>
                </a:cxn>
                <a:cxn ang="0">
                  <a:pos x="6" y="155"/>
                </a:cxn>
                <a:cxn ang="0">
                  <a:pos x="16" y="176"/>
                </a:cxn>
                <a:cxn ang="0">
                  <a:pos x="30" y="192"/>
                </a:cxn>
                <a:cxn ang="0">
                  <a:pos x="46" y="203"/>
                </a:cxn>
                <a:cxn ang="0">
                  <a:pos x="77" y="217"/>
                </a:cxn>
                <a:cxn ang="0">
                  <a:pos x="124" y="237"/>
                </a:cxn>
                <a:cxn ang="0">
                  <a:pos x="180" y="262"/>
                </a:cxn>
                <a:cxn ang="0">
                  <a:pos x="238" y="287"/>
                </a:cxn>
                <a:cxn ang="0">
                  <a:pos x="293" y="309"/>
                </a:cxn>
                <a:cxn ang="0">
                  <a:pos x="335" y="327"/>
                </a:cxn>
                <a:cxn ang="0">
                  <a:pos x="361" y="338"/>
                </a:cxn>
                <a:cxn ang="0">
                  <a:pos x="367" y="339"/>
                </a:cxn>
                <a:cxn ang="0">
                  <a:pos x="390" y="334"/>
                </a:cxn>
                <a:cxn ang="0">
                  <a:pos x="421" y="324"/>
                </a:cxn>
                <a:cxn ang="0">
                  <a:pos x="447" y="306"/>
                </a:cxn>
                <a:cxn ang="0">
                  <a:pos x="458" y="258"/>
                </a:cxn>
                <a:cxn ang="0">
                  <a:pos x="449" y="201"/>
                </a:cxn>
                <a:cxn ang="0">
                  <a:pos x="447" y="190"/>
                </a:cxn>
                <a:cxn ang="0">
                  <a:pos x="456" y="181"/>
                </a:cxn>
                <a:cxn ang="0">
                  <a:pos x="468" y="166"/>
                </a:cxn>
                <a:cxn ang="0">
                  <a:pos x="474" y="149"/>
                </a:cxn>
                <a:cxn ang="0">
                  <a:pos x="467" y="125"/>
                </a:cxn>
                <a:cxn ang="0">
                  <a:pos x="449" y="87"/>
                </a:cxn>
                <a:cxn ang="0">
                  <a:pos x="446" y="77"/>
                </a:cxn>
                <a:cxn ang="0">
                  <a:pos x="444" y="66"/>
                </a:cxn>
                <a:cxn ang="0">
                  <a:pos x="436" y="48"/>
                </a:cxn>
                <a:cxn ang="0">
                  <a:pos x="422" y="31"/>
                </a:cxn>
                <a:cxn ang="0">
                  <a:pos x="397" y="19"/>
                </a:cxn>
                <a:cxn ang="0">
                  <a:pos x="374" y="16"/>
                </a:cxn>
                <a:cxn ang="0">
                  <a:pos x="356" y="19"/>
                </a:cxn>
                <a:cxn ang="0">
                  <a:pos x="345" y="22"/>
                </a:cxn>
                <a:cxn ang="0">
                  <a:pos x="343" y="22"/>
                </a:cxn>
                <a:cxn ang="0">
                  <a:pos x="337" y="19"/>
                </a:cxn>
                <a:cxn ang="0">
                  <a:pos x="328" y="14"/>
                </a:cxn>
                <a:cxn ang="0">
                  <a:pos x="316" y="13"/>
                </a:cxn>
                <a:cxn ang="0">
                  <a:pos x="305" y="18"/>
                </a:cxn>
                <a:cxn ang="0">
                  <a:pos x="293" y="23"/>
                </a:cxn>
                <a:cxn ang="0">
                  <a:pos x="284" y="28"/>
                </a:cxn>
                <a:cxn ang="0">
                  <a:pos x="278" y="31"/>
                </a:cxn>
                <a:cxn ang="0">
                  <a:pos x="276" y="30"/>
                </a:cxn>
                <a:cxn ang="0">
                  <a:pos x="267" y="21"/>
                </a:cxn>
                <a:cxn ang="0">
                  <a:pos x="252" y="11"/>
                </a:cxn>
                <a:cxn ang="0">
                  <a:pos x="237" y="2"/>
                </a:cxn>
                <a:cxn ang="0">
                  <a:pos x="214" y="0"/>
                </a:cxn>
                <a:cxn ang="0">
                  <a:pos x="182" y="6"/>
                </a:cxn>
                <a:cxn ang="0">
                  <a:pos x="156" y="16"/>
                </a:cxn>
                <a:cxn ang="0">
                  <a:pos x="143" y="25"/>
                </a:cxn>
              </a:cxnLst>
              <a:rect l="0" t="0" r="r" b="b"/>
              <a:pathLst>
                <a:path w="474" h="339">
                  <a:moveTo>
                    <a:pt x="140" y="26"/>
                  </a:moveTo>
                  <a:lnTo>
                    <a:pt x="133" y="27"/>
                  </a:lnTo>
                  <a:lnTo>
                    <a:pt x="127" y="28"/>
                  </a:lnTo>
                  <a:lnTo>
                    <a:pt x="120" y="28"/>
                  </a:lnTo>
                  <a:lnTo>
                    <a:pt x="114" y="28"/>
                  </a:lnTo>
                  <a:lnTo>
                    <a:pt x="107" y="29"/>
                  </a:lnTo>
                  <a:lnTo>
                    <a:pt x="99" y="32"/>
                  </a:lnTo>
                  <a:lnTo>
                    <a:pt x="90" y="36"/>
                  </a:lnTo>
                  <a:lnTo>
                    <a:pt x="79" y="43"/>
                  </a:lnTo>
                  <a:lnTo>
                    <a:pt x="72" y="49"/>
                  </a:lnTo>
                  <a:lnTo>
                    <a:pt x="67" y="53"/>
                  </a:lnTo>
                  <a:lnTo>
                    <a:pt x="62" y="57"/>
                  </a:lnTo>
                  <a:lnTo>
                    <a:pt x="58" y="61"/>
                  </a:lnTo>
                  <a:lnTo>
                    <a:pt x="54" y="65"/>
                  </a:lnTo>
                  <a:lnTo>
                    <a:pt x="51" y="68"/>
                  </a:lnTo>
                  <a:lnTo>
                    <a:pt x="48" y="70"/>
                  </a:lnTo>
                  <a:lnTo>
                    <a:pt x="44" y="72"/>
                  </a:lnTo>
                  <a:lnTo>
                    <a:pt x="39" y="73"/>
                  </a:lnTo>
                  <a:lnTo>
                    <a:pt x="33" y="75"/>
                  </a:lnTo>
                  <a:lnTo>
                    <a:pt x="27" y="76"/>
                  </a:lnTo>
                  <a:lnTo>
                    <a:pt x="19" y="79"/>
                  </a:lnTo>
                  <a:lnTo>
                    <a:pt x="13" y="85"/>
                  </a:lnTo>
                  <a:lnTo>
                    <a:pt x="7" y="92"/>
                  </a:lnTo>
                  <a:lnTo>
                    <a:pt x="2" y="101"/>
                  </a:lnTo>
                  <a:lnTo>
                    <a:pt x="0" y="115"/>
                  </a:lnTo>
                  <a:lnTo>
                    <a:pt x="0" y="130"/>
                  </a:lnTo>
                  <a:lnTo>
                    <a:pt x="2" y="143"/>
                  </a:lnTo>
                  <a:lnTo>
                    <a:pt x="6" y="155"/>
                  </a:lnTo>
                  <a:lnTo>
                    <a:pt x="10" y="166"/>
                  </a:lnTo>
                  <a:lnTo>
                    <a:pt x="16" y="176"/>
                  </a:lnTo>
                  <a:lnTo>
                    <a:pt x="22" y="185"/>
                  </a:lnTo>
                  <a:lnTo>
                    <a:pt x="30" y="192"/>
                  </a:lnTo>
                  <a:lnTo>
                    <a:pt x="38" y="198"/>
                  </a:lnTo>
                  <a:lnTo>
                    <a:pt x="46" y="203"/>
                  </a:lnTo>
                  <a:lnTo>
                    <a:pt x="59" y="209"/>
                  </a:lnTo>
                  <a:lnTo>
                    <a:pt x="77" y="217"/>
                  </a:lnTo>
                  <a:lnTo>
                    <a:pt x="99" y="227"/>
                  </a:lnTo>
                  <a:lnTo>
                    <a:pt x="124" y="237"/>
                  </a:lnTo>
                  <a:lnTo>
                    <a:pt x="151" y="250"/>
                  </a:lnTo>
                  <a:lnTo>
                    <a:pt x="180" y="262"/>
                  </a:lnTo>
                  <a:lnTo>
                    <a:pt x="210" y="274"/>
                  </a:lnTo>
                  <a:lnTo>
                    <a:pt x="238" y="287"/>
                  </a:lnTo>
                  <a:lnTo>
                    <a:pt x="267" y="299"/>
                  </a:lnTo>
                  <a:lnTo>
                    <a:pt x="293" y="309"/>
                  </a:lnTo>
                  <a:lnTo>
                    <a:pt x="316" y="319"/>
                  </a:lnTo>
                  <a:lnTo>
                    <a:pt x="335" y="327"/>
                  </a:lnTo>
                  <a:lnTo>
                    <a:pt x="351" y="333"/>
                  </a:lnTo>
                  <a:lnTo>
                    <a:pt x="361" y="338"/>
                  </a:lnTo>
                  <a:lnTo>
                    <a:pt x="364" y="339"/>
                  </a:lnTo>
                  <a:lnTo>
                    <a:pt x="367" y="339"/>
                  </a:lnTo>
                  <a:lnTo>
                    <a:pt x="376" y="337"/>
                  </a:lnTo>
                  <a:lnTo>
                    <a:pt x="390" y="334"/>
                  </a:lnTo>
                  <a:lnTo>
                    <a:pt x="405" y="330"/>
                  </a:lnTo>
                  <a:lnTo>
                    <a:pt x="421" y="324"/>
                  </a:lnTo>
                  <a:lnTo>
                    <a:pt x="435" y="316"/>
                  </a:lnTo>
                  <a:lnTo>
                    <a:pt x="447" y="306"/>
                  </a:lnTo>
                  <a:lnTo>
                    <a:pt x="453" y="293"/>
                  </a:lnTo>
                  <a:lnTo>
                    <a:pt x="458" y="258"/>
                  </a:lnTo>
                  <a:lnTo>
                    <a:pt x="454" y="225"/>
                  </a:lnTo>
                  <a:lnTo>
                    <a:pt x="449" y="201"/>
                  </a:lnTo>
                  <a:lnTo>
                    <a:pt x="446" y="191"/>
                  </a:lnTo>
                  <a:lnTo>
                    <a:pt x="447" y="190"/>
                  </a:lnTo>
                  <a:lnTo>
                    <a:pt x="451" y="186"/>
                  </a:lnTo>
                  <a:lnTo>
                    <a:pt x="456" y="181"/>
                  </a:lnTo>
                  <a:lnTo>
                    <a:pt x="463" y="173"/>
                  </a:lnTo>
                  <a:lnTo>
                    <a:pt x="468" y="166"/>
                  </a:lnTo>
                  <a:lnTo>
                    <a:pt x="472" y="157"/>
                  </a:lnTo>
                  <a:lnTo>
                    <a:pt x="474" y="149"/>
                  </a:lnTo>
                  <a:lnTo>
                    <a:pt x="473" y="140"/>
                  </a:lnTo>
                  <a:lnTo>
                    <a:pt x="467" y="125"/>
                  </a:lnTo>
                  <a:lnTo>
                    <a:pt x="458" y="105"/>
                  </a:lnTo>
                  <a:lnTo>
                    <a:pt x="449" y="87"/>
                  </a:lnTo>
                  <a:lnTo>
                    <a:pt x="446" y="79"/>
                  </a:lnTo>
                  <a:lnTo>
                    <a:pt x="446" y="77"/>
                  </a:lnTo>
                  <a:lnTo>
                    <a:pt x="445" y="73"/>
                  </a:lnTo>
                  <a:lnTo>
                    <a:pt x="444" y="66"/>
                  </a:lnTo>
                  <a:lnTo>
                    <a:pt x="441" y="57"/>
                  </a:lnTo>
                  <a:lnTo>
                    <a:pt x="436" y="48"/>
                  </a:lnTo>
                  <a:lnTo>
                    <a:pt x="430" y="39"/>
                  </a:lnTo>
                  <a:lnTo>
                    <a:pt x="422" y="31"/>
                  </a:lnTo>
                  <a:lnTo>
                    <a:pt x="410" y="23"/>
                  </a:lnTo>
                  <a:lnTo>
                    <a:pt x="397" y="19"/>
                  </a:lnTo>
                  <a:lnTo>
                    <a:pt x="386" y="17"/>
                  </a:lnTo>
                  <a:lnTo>
                    <a:pt x="374" y="16"/>
                  </a:lnTo>
                  <a:lnTo>
                    <a:pt x="365" y="17"/>
                  </a:lnTo>
                  <a:lnTo>
                    <a:pt x="356" y="19"/>
                  </a:lnTo>
                  <a:lnTo>
                    <a:pt x="349" y="21"/>
                  </a:lnTo>
                  <a:lnTo>
                    <a:pt x="345" y="22"/>
                  </a:lnTo>
                  <a:lnTo>
                    <a:pt x="344" y="23"/>
                  </a:lnTo>
                  <a:lnTo>
                    <a:pt x="343" y="22"/>
                  </a:lnTo>
                  <a:lnTo>
                    <a:pt x="341" y="21"/>
                  </a:lnTo>
                  <a:lnTo>
                    <a:pt x="337" y="19"/>
                  </a:lnTo>
                  <a:lnTo>
                    <a:pt x="333" y="16"/>
                  </a:lnTo>
                  <a:lnTo>
                    <a:pt x="328" y="14"/>
                  </a:lnTo>
                  <a:lnTo>
                    <a:pt x="323" y="13"/>
                  </a:lnTo>
                  <a:lnTo>
                    <a:pt x="316" y="13"/>
                  </a:lnTo>
                  <a:lnTo>
                    <a:pt x="311" y="15"/>
                  </a:lnTo>
                  <a:lnTo>
                    <a:pt x="305" y="18"/>
                  </a:lnTo>
                  <a:lnTo>
                    <a:pt x="300" y="21"/>
                  </a:lnTo>
                  <a:lnTo>
                    <a:pt x="293" y="23"/>
                  </a:lnTo>
                  <a:lnTo>
                    <a:pt x="288" y="26"/>
                  </a:lnTo>
                  <a:lnTo>
                    <a:pt x="284" y="28"/>
                  </a:lnTo>
                  <a:lnTo>
                    <a:pt x="281" y="30"/>
                  </a:lnTo>
                  <a:lnTo>
                    <a:pt x="278" y="31"/>
                  </a:lnTo>
                  <a:lnTo>
                    <a:pt x="277" y="31"/>
                  </a:lnTo>
                  <a:lnTo>
                    <a:pt x="276" y="30"/>
                  </a:lnTo>
                  <a:lnTo>
                    <a:pt x="272" y="27"/>
                  </a:lnTo>
                  <a:lnTo>
                    <a:pt x="267" y="21"/>
                  </a:lnTo>
                  <a:lnTo>
                    <a:pt x="259" y="16"/>
                  </a:lnTo>
                  <a:lnTo>
                    <a:pt x="252" y="11"/>
                  </a:lnTo>
                  <a:lnTo>
                    <a:pt x="245" y="6"/>
                  </a:lnTo>
                  <a:lnTo>
                    <a:pt x="237" y="2"/>
                  </a:lnTo>
                  <a:lnTo>
                    <a:pt x="232" y="0"/>
                  </a:lnTo>
                  <a:lnTo>
                    <a:pt x="214" y="0"/>
                  </a:lnTo>
                  <a:lnTo>
                    <a:pt x="197" y="2"/>
                  </a:lnTo>
                  <a:lnTo>
                    <a:pt x="182" y="6"/>
                  </a:lnTo>
                  <a:lnTo>
                    <a:pt x="168" y="11"/>
                  </a:lnTo>
                  <a:lnTo>
                    <a:pt x="156" y="16"/>
                  </a:lnTo>
                  <a:lnTo>
                    <a:pt x="148" y="21"/>
                  </a:lnTo>
                  <a:lnTo>
                    <a:pt x="143" y="25"/>
                  </a:lnTo>
                  <a:lnTo>
                    <a:pt x="140" y="26"/>
                  </a:lnTo>
                  <a:close/>
                </a:path>
              </a:pathLst>
            </a:custGeom>
            <a:solidFill>
              <a:srgbClr val="AF2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7427913" y="2847976"/>
              <a:ext cx="785813" cy="504825"/>
            </a:xfrm>
            <a:custGeom>
              <a:avLst/>
              <a:gdLst/>
              <a:ahLst/>
              <a:cxnLst>
                <a:cxn ang="0">
                  <a:pos x="367" y="1"/>
                </a:cxn>
                <a:cxn ang="0">
                  <a:pos x="336" y="8"/>
                </a:cxn>
                <a:cxn ang="0">
                  <a:pos x="294" y="19"/>
                </a:cxn>
                <a:cxn ang="0">
                  <a:pos x="255" y="32"/>
                </a:cxn>
                <a:cxn ang="0">
                  <a:pos x="225" y="51"/>
                </a:cxn>
                <a:cxn ang="0">
                  <a:pos x="191" y="86"/>
                </a:cxn>
                <a:cxn ang="0">
                  <a:pos x="156" y="131"/>
                </a:cxn>
                <a:cxn ang="0">
                  <a:pos x="119" y="182"/>
                </a:cxn>
                <a:cxn ang="0">
                  <a:pos x="84" y="233"/>
                </a:cxn>
                <a:cxn ang="0">
                  <a:pos x="53" y="279"/>
                </a:cxn>
                <a:cxn ang="0">
                  <a:pos x="31" y="315"/>
                </a:cxn>
                <a:cxn ang="0">
                  <a:pos x="19" y="335"/>
                </a:cxn>
                <a:cxn ang="0">
                  <a:pos x="14" y="341"/>
                </a:cxn>
                <a:cxn ang="0">
                  <a:pos x="5" y="362"/>
                </a:cxn>
                <a:cxn ang="0">
                  <a:pos x="0" y="397"/>
                </a:cxn>
                <a:cxn ang="0">
                  <a:pos x="11" y="440"/>
                </a:cxn>
                <a:cxn ang="0">
                  <a:pos x="40" y="468"/>
                </a:cxn>
                <a:cxn ang="0">
                  <a:pos x="89" y="487"/>
                </a:cxn>
                <a:cxn ang="0">
                  <a:pos x="169" y="511"/>
                </a:cxn>
                <a:cxn ang="0">
                  <a:pos x="266" y="540"/>
                </a:cxn>
                <a:cxn ang="0">
                  <a:pos x="368" y="568"/>
                </a:cxn>
                <a:cxn ang="0">
                  <a:pos x="463" y="594"/>
                </a:cxn>
                <a:cxn ang="0">
                  <a:pos x="539" y="614"/>
                </a:cxn>
                <a:cxn ang="0">
                  <a:pos x="582" y="626"/>
                </a:cxn>
                <a:cxn ang="0">
                  <a:pos x="689" y="586"/>
                </a:cxn>
                <a:cxn ang="0">
                  <a:pos x="761" y="544"/>
                </a:cxn>
                <a:cxn ang="0">
                  <a:pos x="768" y="548"/>
                </a:cxn>
                <a:cxn ang="0">
                  <a:pos x="786" y="560"/>
                </a:cxn>
                <a:cxn ang="0">
                  <a:pos x="811" y="574"/>
                </a:cxn>
                <a:cxn ang="0">
                  <a:pos x="842" y="592"/>
                </a:cxn>
                <a:cxn ang="0">
                  <a:pos x="873" y="610"/>
                </a:cxn>
                <a:cxn ang="0">
                  <a:pos x="903" y="624"/>
                </a:cxn>
                <a:cxn ang="0">
                  <a:pos x="927" y="633"/>
                </a:cxn>
                <a:cxn ang="0">
                  <a:pos x="943" y="635"/>
                </a:cxn>
                <a:cxn ang="0">
                  <a:pos x="962" y="623"/>
                </a:cxn>
                <a:cxn ang="0">
                  <a:pos x="976" y="602"/>
                </a:cxn>
                <a:cxn ang="0">
                  <a:pos x="987" y="583"/>
                </a:cxn>
                <a:cxn ang="0">
                  <a:pos x="990" y="574"/>
                </a:cxn>
                <a:cxn ang="0">
                  <a:pos x="986" y="521"/>
                </a:cxn>
                <a:cxn ang="0">
                  <a:pos x="961" y="434"/>
                </a:cxn>
                <a:cxn ang="0">
                  <a:pos x="933" y="385"/>
                </a:cxn>
                <a:cxn ang="0">
                  <a:pos x="887" y="300"/>
                </a:cxn>
                <a:cxn ang="0">
                  <a:pos x="838" y="214"/>
                </a:cxn>
                <a:cxn ang="0">
                  <a:pos x="803" y="160"/>
                </a:cxn>
                <a:cxn ang="0">
                  <a:pos x="769" y="125"/>
                </a:cxn>
                <a:cxn ang="0">
                  <a:pos x="740" y="99"/>
                </a:cxn>
                <a:cxn ang="0">
                  <a:pos x="719" y="80"/>
                </a:cxn>
                <a:cxn ang="0">
                  <a:pos x="706" y="70"/>
                </a:cxn>
                <a:cxn ang="0">
                  <a:pos x="669" y="53"/>
                </a:cxn>
                <a:cxn ang="0">
                  <a:pos x="620" y="39"/>
                </a:cxn>
                <a:cxn ang="0">
                  <a:pos x="567" y="27"/>
                </a:cxn>
                <a:cxn ang="0">
                  <a:pos x="511" y="17"/>
                </a:cxn>
                <a:cxn ang="0">
                  <a:pos x="459" y="9"/>
                </a:cxn>
                <a:cxn ang="0">
                  <a:pos x="416" y="4"/>
                </a:cxn>
                <a:cxn ang="0">
                  <a:pos x="385" y="1"/>
                </a:cxn>
                <a:cxn ang="0">
                  <a:pos x="375" y="0"/>
                </a:cxn>
              </a:cxnLst>
              <a:rect l="0" t="0" r="r" b="b"/>
              <a:pathLst>
                <a:path w="990" h="635">
                  <a:moveTo>
                    <a:pt x="375" y="0"/>
                  </a:moveTo>
                  <a:lnTo>
                    <a:pt x="367" y="1"/>
                  </a:lnTo>
                  <a:lnTo>
                    <a:pt x="354" y="4"/>
                  </a:lnTo>
                  <a:lnTo>
                    <a:pt x="336" y="8"/>
                  </a:lnTo>
                  <a:lnTo>
                    <a:pt x="316" y="12"/>
                  </a:lnTo>
                  <a:lnTo>
                    <a:pt x="294" y="19"/>
                  </a:lnTo>
                  <a:lnTo>
                    <a:pt x="273" y="25"/>
                  </a:lnTo>
                  <a:lnTo>
                    <a:pt x="255" y="32"/>
                  </a:lnTo>
                  <a:lnTo>
                    <a:pt x="240" y="40"/>
                  </a:lnTo>
                  <a:lnTo>
                    <a:pt x="225" y="51"/>
                  </a:lnTo>
                  <a:lnTo>
                    <a:pt x="209" y="67"/>
                  </a:lnTo>
                  <a:lnTo>
                    <a:pt x="191" y="86"/>
                  </a:lnTo>
                  <a:lnTo>
                    <a:pt x="174" y="107"/>
                  </a:lnTo>
                  <a:lnTo>
                    <a:pt x="156" y="131"/>
                  </a:lnTo>
                  <a:lnTo>
                    <a:pt x="137" y="157"/>
                  </a:lnTo>
                  <a:lnTo>
                    <a:pt x="119" y="182"/>
                  </a:lnTo>
                  <a:lnTo>
                    <a:pt x="101" y="207"/>
                  </a:lnTo>
                  <a:lnTo>
                    <a:pt x="84" y="233"/>
                  </a:lnTo>
                  <a:lnTo>
                    <a:pt x="68" y="257"/>
                  </a:lnTo>
                  <a:lnTo>
                    <a:pt x="53" y="279"/>
                  </a:lnTo>
                  <a:lnTo>
                    <a:pt x="41" y="299"/>
                  </a:lnTo>
                  <a:lnTo>
                    <a:pt x="31" y="315"/>
                  </a:lnTo>
                  <a:lnTo>
                    <a:pt x="23" y="328"/>
                  </a:lnTo>
                  <a:lnTo>
                    <a:pt x="19" y="335"/>
                  </a:lnTo>
                  <a:lnTo>
                    <a:pt x="17" y="338"/>
                  </a:lnTo>
                  <a:lnTo>
                    <a:pt x="14" y="341"/>
                  </a:lnTo>
                  <a:lnTo>
                    <a:pt x="10" y="350"/>
                  </a:lnTo>
                  <a:lnTo>
                    <a:pt x="5" y="362"/>
                  </a:lnTo>
                  <a:lnTo>
                    <a:pt x="1" y="378"/>
                  </a:lnTo>
                  <a:lnTo>
                    <a:pt x="0" y="397"/>
                  </a:lnTo>
                  <a:lnTo>
                    <a:pt x="3" y="418"/>
                  </a:lnTo>
                  <a:lnTo>
                    <a:pt x="11" y="440"/>
                  </a:lnTo>
                  <a:lnTo>
                    <a:pt x="29" y="463"/>
                  </a:lnTo>
                  <a:lnTo>
                    <a:pt x="40" y="468"/>
                  </a:lnTo>
                  <a:lnTo>
                    <a:pt x="60" y="476"/>
                  </a:lnTo>
                  <a:lnTo>
                    <a:pt x="89" y="487"/>
                  </a:lnTo>
                  <a:lnTo>
                    <a:pt x="126" y="498"/>
                  </a:lnTo>
                  <a:lnTo>
                    <a:pt x="169" y="511"/>
                  </a:lnTo>
                  <a:lnTo>
                    <a:pt x="217" y="525"/>
                  </a:lnTo>
                  <a:lnTo>
                    <a:pt x="266" y="540"/>
                  </a:lnTo>
                  <a:lnTo>
                    <a:pt x="318" y="554"/>
                  </a:lnTo>
                  <a:lnTo>
                    <a:pt x="368" y="568"/>
                  </a:lnTo>
                  <a:lnTo>
                    <a:pt x="418" y="582"/>
                  </a:lnTo>
                  <a:lnTo>
                    <a:pt x="463" y="594"/>
                  </a:lnTo>
                  <a:lnTo>
                    <a:pt x="504" y="606"/>
                  </a:lnTo>
                  <a:lnTo>
                    <a:pt x="539" y="614"/>
                  </a:lnTo>
                  <a:lnTo>
                    <a:pt x="565" y="622"/>
                  </a:lnTo>
                  <a:lnTo>
                    <a:pt x="582" y="626"/>
                  </a:lnTo>
                  <a:lnTo>
                    <a:pt x="589" y="628"/>
                  </a:lnTo>
                  <a:lnTo>
                    <a:pt x="689" y="586"/>
                  </a:lnTo>
                  <a:lnTo>
                    <a:pt x="724" y="475"/>
                  </a:lnTo>
                  <a:lnTo>
                    <a:pt x="761" y="544"/>
                  </a:lnTo>
                  <a:lnTo>
                    <a:pt x="764" y="545"/>
                  </a:lnTo>
                  <a:lnTo>
                    <a:pt x="768" y="548"/>
                  </a:lnTo>
                  <a:lnTo>
                    <a:pt x="776" y="553"/>
                  </a:lnTo>
                  <a:lnTo>
                    <a:pt x="786" y="560"/>
                  </a:lnTo>
                  <a:lnTo>
                    <a:pt x="797" y="567"/>
                  </a:lnTo>
                  <a:lnTo>
                    <a:pt x="811" y="574"/>
                  </a:lnTo>
                  <a:lnTo>
                    <a:pt x="826" y="584"/>
                  </a:lnTo>
                  <a:lnTo>
                    <a:pt x="842" y="592"/>
                  </a:lnTo>
                  <a:lnTo>
                    <a:pt x="857" y="602"/>
                  </a:lnTo>
                  <a:lnTo>
                    <a:pt x="873" y="610"/>
                  </a:lnTo>
                  <a:lnTo>
                    <a:pt x="888" y="618"/>
                  </a:lnTo>
                  <a:lnTo>
                    <a:pt x="903" y="624"/>
                  </a:lnTo>
                  <a:lnTo>
                    <a:pt x="915" y="630"/>
                  </a:lnTo>
                  <a:lnTo>
                    <a:pt x="927" y="633"/>
                  </a:lnTo>
                  <a:lnTo>
                    <a:pt x="936" y="635"/>
                  </a:lnTo>
                  <a:lnTo>
                    <a:pt x="943" y="635"/>
                  </a:lnTo>
                  <a:lnTo>
                    <a:pt x="952" y="630"/>
                  </a:lnTo>
                  <a:lnTo>
                    <a:pt x="962" y="623"/>
                  </a:lnTo>
                  <a:lnTo>
                    <a:pt x="970" y="613"/>
                  </a:lnTo>
                  <a:lnTo>
                    <a:pt x="976" y="602"/>
                  </a:lnTo>
                  <a:lnTo>
                    <a:pt x="983" y="592"/>
                  </a:lnTo>
                  <a:lnTo>
                    <a:pt x="987" y="583"/>
                  </a:lnTo>
                  <a:lnTo>
                    <a:pt x="989" y="576"/>
                  </a:lnTo>
                  <a:lnTo>
                    <a:pt x="990" y="574"/>
                  </a:lnTo>
                  <a:lnTo>
                    <a:pt x="989" y="558"/>
                  </a:lnTo>
                  <a:lnTo>
                    <a:pt x="986" y="521"/>
                  </a:lnTo>
                  <a:lnTo>
                    <a:pt x="976" y="474"/>
                  </a:lnTo>
                  <a:lnTo>
                    <a:pt x="961" y="434"/>
                  </a:lnTo>
                  <a:lnTo>
                    <a:pt x="950" y="416"/>
                  </a:lnTo>
                  <a:lnTo>
                    <a:pt x="933" y="385"/>
                  </a:lnTo>
                  <a:lnTo>
                    <a:pt x="911" y="344"/>
                  </a:lnTo>
                  <a:lnTo>
                    <a:pt x="887" y="300"/>
                  </a:lnTo>
                  <a:lnTo>
                    <a:pt x="863" y="255"/>
                  </a:lnTo>
                  <a:lnTo>
                    <a:pt x="838" y="214"/>
                  </a:lnTo>
                  <a:lnTo>
                    <a:pt x="818" y="180"/>
                  </a:lnTo>
                  <a:lnTo>
                    <a:pt x="803" y="160"/>
                  </a:lnTo>
                  <a:lnTo>
                    <a:pt x="785" y="142"/>
                  </a:lnTo>
                  <a:lnTo>
                    <a:pt x="769" y="125"/>
                  </a:lnTo>
                  <a:lnTo>
                    <a:pt x="754" y="110"/>
                  </a:lnTo>
                  <a:lnTo>
                    <a:pt x="740" y="99"/>
                  </a:lnTo>
                  <a:lnTo>
                    <a:pt x="729" y="88"/>
                  </a:lnTo>
                  <a:lnTo>
                    <a:pt x="719" y="80"/>
                  </a:lnTo>
                  <a:lnTo>
                    <a:pt x="712" y="75"/>
                  </a:lnTo>
                  <a:lnTo>
                    <a:pt x="706" y="70"/>
                  </a:lnTo>
                  <a:lnTo>
                    <a:pt x="689" y="62"/>
                  </a:lnTo>
                  <a:lnTo>
                    <a:pt x="669" y="53"/>
                  </a:lnTo>
                  <a:lnTo>
                    <a:pt x="646" y="46"/>
                  </a:lnTo>
                  <a:lnTo>
                    <a:pt x="620" y="39"/>
                  </a:lnTo>
                  <a:lnTo>
                    <a:pt x="594" y="32"/>
                  </a:lnTo>
                  <a:lnTo>
                    <a:pt x="567" y="27"/>
                  </a:lnTo>
                  <a:lnTo>
                    <a:pt x="538" y="22"/>
                  </a:lnTo>
                  <a:lnTo>
                    <a:pt x="511" y="17"/>
                  </a:lnTo>
                  <a:lnTo>
                    <a:pt x="483" y="12"/>
                  </a:lnTo>
                  <a:lnTo>
                    <a:pt x="459" y="9"/>
                  </a:lnTo>
                  <a:lnTo>
                    <a:pt x="436" y="6"/>
                  </a:lnTo>
                  <a:lnTo>
                    <a:pt x="416" y="4"/>
                  </a:lnTo>
                  <a:lnTo>
                    <a:pt x="399" y="2"/>
                  </a:lnTo>
                  <a:lnTo>
                    <a:pt x="385" y="1"/>
                  </a:lnTo>
                  <a:lnTo>
                    <a:pt x="378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7573963" y="2855913"/>
              <a:ext cx="395288" cy="509588"/>
            </a:xfrm>
            <a:custGeom>
              <a:avLst/>
              <a:gdLst/>
              <a:ahLst/>
              <a:cxnLst>
                <a:cxn ang="0">
                  <a:pos x="163" y="16"/>
                </a:cxn>
                <a:cxn ang="0">
                  <a:pos x="150" y="34"/>
                </a:cxn>
                <a:cxn ang="0">
                  <a:pos x="132" y="57"/>
                </a:cxn>
                <a:cxn ang="0">
                  <a:pos x="116" y="78"/>
                </a:cxn>
                <a:cxn ang="0">
                  <a:pos x="104" y="105"/>
                </a:cxn>
                <a:cxn ang="0">
                  <a:pos x="88" y="149"/>
                </a:cxn>
                <a:cxn ang="0">
                  <a:pos x="73" y="189"/>
                </a:cxn>
                <a:cxn ang="0">
                  <a:pos x="63" y="214"/>
                </a:cxn>
                <a:cxn ang="0">
                  <a:pos x="59" y="222"/>
                </a:cxn>
                <a:cxn ang="0">
                  <a:pos x="42" y="249"/>
                </a:cxn>
                <a:cxn ang="0">
                  <a:pos x="20" y="291"/>
                </a:cxn>
                <a:cxn ang="0">
                  <a:pos x="3" y="332"/>
                </a:cxn>
                <a:cxn ang="0">
                  <a:pos x="2" y="367"/>
                </a:cxn>
                <a:cxn ang="0">
                  <a:pos x="16" y="417"/>
                </a:cxn>
                <a:cxn ang="0">
                  <a:pos x="33" y="469"/>
                </a:cxn>
                <a:cxn ang="0">
                  <a:pos x="46" y="504"/>
                </a:cxn>
                <a:cxn ang="0">
                  <a:pos x="441" y="641"/>
                </a:cxn>
                <a:cxn ang="0">
                  <a:pos x="435" y="594"/>
                </a:cxn>
                <a:cxn ang="0">
                  <a:pos x="420" y="485"/>
                </a:cxn>
                <a:cxn ang="0">
                  <a:pos x="407" y="366"/>
                </a:cxn>
                <a:cxn ang="0">
                  <a:pos x="399" y="289"/>
                </a:cxn>
                <a:cxn ang="0">
                  <a:pos x="390" y="266"/>
                </a:cxn>
                <a:cxn ang="0">
                  <a:pos x="380" y="251"/>
                </a:cxn>
                <a:cxn ang="0">
                  <a:pos x="386" y="237"/>
                </a:cxn>
                <a:cxn ang="0">
                  <a:pos x="398" y="204"/>
                </a:cxn>
                <a:cxn ang="0">
                  <a:pos x="415" y="163"/>
                </a:cxn>
                <a:cxn ang="0">
                  <a:pos x="434" y="129"/>
                </a:cxn>
                <a:cxn ang="0">
                  <a:pos x="455" y="100"/>
                </a:cxn>
                <a:cxn ang="0">
                  <a:pos x="476" y="72"/>
                </a:cxn>
                <a:cxn ang="0">
                  <a:pos x="493" y="50"/>
                </a:cxn>
                <a:cxn ang="0">
                  <a:pos x="499" y="41"/>
                </a:cxn>
                <a:cxn ang="0">
                  <a:pos x="289" y="235"/>
                </a:cxn>
                <a:cxn ang="0">
                  <a:pos x="194" y="11"/>
                </a:cxn>
              </a:cxnLst>
              <a:rect l="0" t="0" r="r" b="b"/>
              <a:pathLst>
                <a:path w="499" h="641">
                  <a:moveTo>
                    <a:pt x="165" y="14"/>
                  </a:moveTo>
                  <a:lnTo>
                    <a:pt x="163" y="16"/>
                  </a:lnTo>
                  <a:lnTo>
                    <a:pt x="158" y="23"/>
                  </a:lnTo>
                  <a:lnTo>
                    <a:pt x="150" y="34"/>
                  </a:lnTo>
                  <a:lnTo>
                    <a:pt x="141" y="46"/>
                  </a:lnTo>
                  <a:lnTo>
                    <a:pt x="132" y="57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13" y="85"/>
                  </a:lnTo>
                  <a:lnTo>
                    <a:pt x="104" y="105"/>
                  </a:lnTo>
                  <a:lnTo>
                    <a:pt x="96" y="127"/>
                  </a:lnTo>
                  <a:lnTo>
                    <a:pt x="88" y="149"/>
                  </a:lnTo>
                  <a:lnTo>
                    <a:pt x="80" y="170"/>
                  </a:lnTo>
                  <a:lnTo>
                    <a:pt x="73" y="189"/>
                  </a:lnTo>
                  <a:lnTo>
                    <a:pt x="67" y="204"/>
                  </a:lnTo>
                  <a:lnTo>
                    <a:pt x="63" y="214"/>
                  </a:lnTo>
                  <a:lnTo>
                    <a:pt x="62" y="217"/>
                  </a:lnTo>
                  <a:lnTo>
                    <a:pt x="59" y="222"/>
                  </a:lnTo>
                  <a:lnTo>
                    <a:pt x="53" y="232"/>
                  </a:lnTo>
                  <a:lnTo>
                    <a:pt x="42" y="249"/>
                  </a:lnTo>
                  <a:lnTo>
                    <a:pt x="32" y="269"/>
                  </a:lnTo>
                  <a:lnTo>
                    <a:pt x="20" y="291"/>
                  </a:lnTo>
                  <a:lnTo>
                    <a:pt x="10" y="312"/>
                  </a:lnTo>
                  <a:lnTo>
                    <a:pt x="3" y="332"/>
                  </a:lnTo>
                  <a:lnTo>
                    <a:pt x="0" y="349"/>
                  </a:lnTo>
                  <a:lnTo>
                    <a:pt x="2" y="367"/>
                  </a:lnTo>
                  <a:lnTo>
                    <a:pt x="7" y="390"/>
                  </a:lnTo>
                  <a:lnTo>
                    <a:pt x="16" y="417"/>
                  </a:lnTo>
                  <a:lnTo>
                    <a:pt x="24" y="444"/>
                  </a:lnTo>
                  <a:lnTo>
                    <a:pt x="33" y="469"/>
                  </a:lnTo>
                  <a:lnTo>
                    <a:pt x="41" y="489"/>
                  </a:lnTo>
                  <a:lnTo>
                    <a:pt x="46" y="504"/>
                  </a:lnTo>
                  <a:lnTo>
                    <a:pt x="49" y="509"/>
                  </a:lnTo>
                  <a:lnTo>
                    <a:pt x="441" y="641"/>
                  </a:lnTo>
                  <a:lnTo>
                    <a:pt x="439" y="629"/>
                  </a:lnTo>
                  <a:lnTo>
                    <a:pt x="435" y="594"/>
                  </a:lnTo>
                  <a:lnTo>
                    <a:pt x="429" y="544"/>
                  </a:lnTo>
                  <a:lnTo>
                    <a:pt x="420" y="485"/>
                  </a:lnTo>
                  <a:lnTo>
                    <a:pt x="413" y="424"/>
                  </a:lnTo>
                  <a:lnTo>
                    <a:pt x="407" y="366"/>
                  </a:lnTo>
                  <a:lnTo>
                    <a:pt x="401" y="320"/>
                  </a:lnTo>
                  <a:lnTo>
                    <a:pt x="399" y="289"/>
                  </a:lnTo>
                  <a:lnTo>
                    <a:pt x="396" y="279"/>
                  </a:lnTo>
                  <a:lnTo>
                    <a:pt x="390" y="266"/>
                  </a:lnTo>
                  <a:lnTo>
                    <a:pt x="384" y="255"/>
                  </a:lnTo>
                  <a:lnTo>
                    <a:pt x="380" y="251"/>
                  </a:lnTo>
                  <a:lnTo>
                    <a:pt x="381" y="247"/>
                  </a:lnTo>
                  <a:lnTo>
                    <a:pt x="386" y="237"/>
                  </a:lnTo>
                  <a:lnTo>
                    <a:pt x="391" y="222"/>
                  </a:lnTo>
                  <a:lnTo>
                    <a:pt x="398" y="204"/>
                  </a:lnTo>
                  <a:lnTo>
                    <a:pt x="406" y="184"/>
                  </a:lnTo>
                  <a:lnTo>
                    <a:pt x="415" y="163"/>
                  </a:lnTo>
                  <a:lnTo>
                    <a:pt x="425" y="145"/>
                  </a:lnTo>
                  <a:lnTo>
                    <a:pt x="434" y="129"/>
                  </a:lnTo>
                  <a:lnTo>
                    <a:pt x="445" y="115"/>
                  </a:lnTo>
                  <a:lnTo>
                    <a:pt x="455" y="100"/>
                  </a:lnTo>
                  <a:lnTo>
                    <a:pt x="467" y="86"/>
                  </a:lnTo>
                  <a:lnTo>
                    <a:pt x="476" y="72"/>
                  </a:lnTo>
                  <a:lnTo>
                    <a:pt x="486" y="59"/>
                  </a:lnTo>
                  <a:lnTo>
                    <a:pt x="493" y="50"/>
                  </a:lnTo>
                  <a:lnTo>
                    <a:pt x="497" y="43"/>
                  </a:lnTo>
                  <a:lnTo>
                    <a:pt x="499" y="41"/>
                  </a:lnTo>
                  <a:lnTo>
                    <a:pt x="424" y="0"/>
                  </a:lnTo>
                  <a:lnTo>
                    <a:pt x="289" y="235"/>
                  </a:lnTo>
                  <a:lnTo>
                    <a:pt x="123" y="213"/>
                  </a:lnTo>
                  <a:lnTo>
                    <a:pt x="194" y="11"/>
                  </a:lnTo>
                  <a:lnTo>
                    <a:pt x="165" y="14"/>
                  </a:lnTo>
                  <a:close/>
                </a:path>
              </a:pathLst>
            </a:custGeom>
            <a:solidFill>
              <a:srgbClr val="FFDD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7454900" y="3136901"/>
              <a:ext cx="196850" cy="201613"/>
            </a:xfrm>
            <a:custGeom>
              <a:avLst/>
              <a:gdLst/>
              <a:ahLst/>
              <a:cxnLst>
                <a:cxn ang="0">
                  <a:pos x="131" y="17"/>
                </a:cxn>
                <a:cxn ang="0">
                  <a:pos x="130" y="16"/>
                </a:cxn>
                <a:cxn ang="0">
                  <a:pos x="128" y="14"/>
                </a:cxn>
                <a:cxn ang="0">
                  <a:pos x="124" y="11"/>
                </a:cxn>
                <a:cxn ang="0">
                  <a:pos x="119" y="8"/>
                </a:cxn>
                <a:cxn ang="0">
                  <a:pos x="111" y="5"/>
                </a:cxn>
                <a:cxn ang="0">
                  <a:pos x="103" y="2"/>
                </a:cxn>
                <a:cxn ang="0">
                  <a:pos x="92" y="0"/>
                </a:cxn>
                <a:cxn ang="0">
                  <a:pos x="81" y="2"/>
                </a:cxn>
                <a:cxn ang="0">
                  <a:pos x="68" y="5"/>
                </a:cxn>
                <a:cxn ang="0">
                  <a:pos x="54" y="9"/>
                </a:cxn>
                <a:cxn ang="0">
                  <a:pos x="41" y="14"/>
                </a:cxn>
                <a:cxn ang="0">
                  <a:pos x="28" y="21"/>
                </a:cxn>
                <a:cxn ang="0">
                  <a:pos x="16" y="26"/>
                </a:cxn>
                <a:cxn ang="0">
                  <a:pos x="8" y="31"/>
                </a:cxn>
                <a:cxn ang="0">
                  <a:pos x="2" y="34"/>
                </a:cxn>
                <a:cxn ang="0">
                  <a:pos x="0" y="35"/>
                </a:cxn>
                <a:cxn ang="0">
                  <a:pos x="12" y="101"/>
                </a:cxn>
                <a:cxn ang="0">
                  <a:pos x="178" y="254"/>
                </a:cxn>
                <a:cxn ang="0">
                  <a:pos x="246" y="169"/>
                </a:cxn>
                <a:cxn ang="0">
                  <a:pos x="243" y="168"/>
                </a:cxn>
                <a:cxn ang="0">
                  <a:pos x="234" y="164"/>
                </a:cxn>
                <a:cxn ang="0">
                  <a:pos x="223" y="159"/>
                </a:cxn>
                <a:cxn ang="0">
                  <a:pos x="210" y="152"/>
                </a:cxn>
                <a:cxn ang="0">
                  <a:pos x="198" y="145"/>
                </a:cxn>
                <a:cxn ang="0">
                  <a:pos x="186" y="139"/>
                </a:cxn>
                <a:cxn ang="0">
                  <a:pos x="178" y="133"/>
                </a:cxn>
                <a:cxn ang="0">
                  <a:pos x="174" y="129"/>
                </a:cxn>
                <a:cxn ang="0">
                  <a:pos x="172" y="122"/>
                </a:cxn>
                <a:cxn ang="0">
                  <a:pos x="168" y="108"/>
                </a:cxn>
                <a:cxn ang="0">
                  <a:pos x="161" y="90"/>
                </a:cxn>
                <a:cxn ang="0">
                  <a:pos x="153" y="70"/>
                </a:cxn>
                <a:cxn ang="0">
                  <a:pos x="145" y="51"/>
                </a:cxn>
                <a:cxn ang="0">
                  <a:pos x="138" y="34"/>
                </a:cxn>
                <a:cxn ang="0">
                  <a:pos x="133" y="22"/>
                </a:cxn>
                <a:cxn ang="0">
                  <a:pos x="131" y="17"/>
                </a:cxn>
              </a:cxnLst>
              <a:rect l="0" t="0" r="r" b="b"/>
              <a:pathLst>
                <a:path w="246" h="254">
                  <a:moveTo>
                    <a:pt x="131" y="17"/>
                  </a:moveTo>
                  <a:lnTo>
                    <a:pt x="130" y="16"/>
                  </a:lnTo>
                  <a:lnTo>
                    <a:pt x="128" y="14"/>
                  </a:lnTo>
                  <a:lnTo>
                    <a:pt x="124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2" y="0"/>
                  </a:lnTo>
                  <a:lnTo>
                    <a:pt x="81" y="2"/>
                  </a:lnTo>
                  <a:lnTo>
                    <a:pt x="68" y="5"/>
                  </a:lnTo>
                  <a:lnTo>
                    <a:pt x="54" y="9"/>
                  </a:lnTo>
                  <a:lnTo>
                    <a:pt x="41" y="14"/>
                  </a:lnTo>
                  <a:lnTo>
                    <a:pt x="28" y="21"/>
                  </a:lnTo>
                  <a:lnTo>
                    <a:pt x="16" y="26"/>
                  </a:lnTo>
                  <a:lnTo>
                    <a:pt x="8" y="31"/>
                  </a:lnTo>
                  <a:lnTo>
                    <a:pt x="2" y="34"/>
                  </a:lnTo>
                  <a:lnTo>
                    <a:pt x="0" y="35"/>
                  </a:lnTo>
                  <a:lnTo>
                    <a:pt x="12" y="101"/>
                  </a:lnTo>
                  <a:lnTo>
                    <a:pt x="178" y="254"/>
                  </a:lnTo>
                  <a:lnTo>
                    <a:pt x="246" y="169"/>
                  </a:lnTo>
                  <a:lnTo>
                    <a:pt x="243" y="168"/>
                  </a:lnTo>
                  <a:lnTo>
                    <a:pt x="234" y="164"/>
                  </a:lnTo>
                  <a:lnTo>
                    <a:pt x="223" y="159"/>
                  </a:lnTo>
                  <a:lnTo>
                    <a:pt x="210" y="152"/>
                  </a:lnTo>
                  <a:lnTo>
                    <a:pt x="198" y="145"/>
                  </a:lnTo>
                  <a:lnTo>
                    <a:pt x="186" y="139"/>
                  </a:lnTo>
                  <a:lnTo>
                    <a:pt x="178" y="133"/>
                  </a:lnTo>
                  <a:lnTo>
                    <a:pt x="174" y="129"/>
                  </a:lnTo>
                  <a:lnTo>
                    <a:pt x="172" y="122"/>
                  </a:lnTo>
                  <a:lnTo>
                    <a:pt x="168" y="108"/>
                  </a:lnTo>
                  <a:lnTo>
                    <a:pt x="161" y="90"/>
                  </a:lnTo>
                  <a:lnTo>
                    <a:pt x="153" y="70"/>
                  </a:lnTo>
                  <a:lnTo>
                    <a:pt x="145" y="51"/>
                  </a:lnTo>
                  <a:lnTo>
                    <a:pt x="138" y="34"/>
                  </a:lnTo>
                  <a:lnTo>
                    <a:pt x="133" y="22"/>
                  </a:lnTo>
                  <a:lnTo>
                    <a:pt x="131" y="17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7523163" y="3260726"/>
              <a:ext cx="269875" cy="144463"/>
            </a:xfrm>
            <a:custGeom>
              <a:avLst/>
              <a:gdLst/>
              <a:ahLst/>
              <a:cxnLst>
                <a:cxn ang="0">
                  <a:pos x="81" y="82"/>
                </a:cxn>
                <a:cxn ang="0">
                  <a:pos x="68" y="83"/>
                </a:cxn>
                <a:cxn ang="0">
                  <a:pos x="39" y="87"/>
                </a:cxn>
                <a:cxn ang="0">
                  <a:pos x="11" y="98"/>
                </a:cxn>
                <a:cxn ang="0">
                  <a:pos x="0" y="114"/>
                </a:cxn>
                <a:cxn ang="0">
                  <a:pos x="10" y="136"/>
                </a:cxn>
                <a:cxn ang="0">
                  <a:pos x="35" y="153"/>
                </a:cxn>
                <a:cxn ang="0">
                  <a:pos x="68" y="168"/>
                </a:cxn>
                <a:cxn ang="0">
                  <a:pos x="106" y="178"/>
                </a:cxn>
                <a:cxn ang="0">
                  <a:pos x="146" y="182"/>
                </a:cxn>
                <a:cxn ang="0">
                  <a:pos x="187" y="182"/>
                </a:cxn>
                <a:cxn ang="0">
                  <a:pos x="226" y="180"/>
                </a:cxn>
                <a:cxn ang="0">
                  <a:pos x="259" y="176"/>
                </a:cxn>
                <a:cxn ang="0">
                  <a:pos x="288" y="168"/>
                </a:cxn>
                <a:cxn ang="0">
                  <a:pos x="313" y="158"/>
                </a:cxn>
                <a:cxn ang="0">
                  <a:pos x="331" y="147"/>
                </a:cxn>
                <a:cxn ang="0">
                  <a:pos x="338" y="143"/>
                </a:cxn>
                <a:cxn ang="0">
                  <a:pos x="254" y="110"/>
                </a:cxn>
                <a:cxn ang="0">
                  <a:pos x="270" y="97"/>
                </a:cxn>
                <a:cxn ang="0">
                  <a:pos x="289" y="72"/>
                </a:cxn>
                <a:cxn ang="0">
                  <a:pos x="298" y="44"/>
                </a:cxn>
                <a:cxn ang="0">
                  <a:pos x="291" y="23"/>
                </a:cxn>
                <a:cxn ang="0">
                  <a:pos x="273" y="17"/>
                </a:cxn>
                <a:cxn ang="0">
                  <a:pos x="253" y="16"/>
                </a:cxn>
                <a:cxn ang="0">
                  <a:pos x="238" y="17"/>
                </a:cxn>
                <a:cxn ang="0">
                  <a:pos x="235" y="16"/>
                </a:cxn>
                <a:cxn ang="0">
                  <a:pos x="225" y="12"/>
                </a:cxn>
                <a:cxn ang="0">
                  <a:pos x="206" y="7"/>
                </a:cxn>
                <a:cxn ang="0">
                  <a:pos x="179" y="2"/>
                </a:cxn>
                <a:cxn ang="0">
                  <a:pos x="150" y="1"/>
                </a:cxn>
                <a:cxn ang="0">
                  <a:pos x="123" y="6"/>
                </a:cxn>
                <a:cxn ang="0">
                  <a:pos x="99" y="13"/>
                </a:cxn>
                <a:cxn ang="0">
                  <a:pos x="83" y="20"/>
                </a:cxn>
              </a:cxnLst>
              <a:rect l="0" t="0" r="r" b="b"/>
              <a:pathLst>
                <a:path w="338" h="182">
                  <a:moveTo>
                    <a:pt x="81" y="21"/>
                  </a:moveTo>
                  <a:lnTo>
                    <a:pt x="81" y="82"/>
                  </a:lnTo>
                  <a:lnTo>
                    <a:pt x="78" y="82"/>
                  </a:lnTo>
                  <a:lnTo>
                    <a:pt x="68" y="83"/>
                  </a:lnTo>
                  <a:lnTo>
                    <a:pt x="55" y="85"/>
                  </a:lnTo>
                  <a:lnTo>
                    <a:pt x="39" y="87"/>
                  </a:lnTo>
                  <a:lnTo>
                    <a:pt x="24" y="91"/>
                  </a:lnTo>
                  <a:lnTo>
                    <a:pt x="11" y="98"/>
                  </a:lnTo>
                  <a:lnTo>
                    <a:pt x="2" y="105"/>
                  </a:lnTo>
                  <a:lnTo>
                    <a:pt x="0" y="114"/>
                  </a:lnTo>
                  <a:lnTo>
                    <a:pt x="3" y="125"/>
                  </a:lnTo>
                  <a:lnTo>
                    <a:pt x="10" y="136"/>
                  </a:lnTo>
                  <a:lnTo>
                    <a:pt x="21" y="145"/>
                  </a:lnTo>
                  <a:lnTo>
                    <a:pt x="35" y="153"/>
                  </a:lnTo>
                  <a:lnTo>
                    <a:pt x="50" y="162"/>
                  </a:lnTo>
                  <a:lnTo>
                    <a:pt x="68" y="168"/>
                  </a:lnTo>
                  <a:lnTo>
                    <a:pt x="87" y="175"/>
                  </a:lnTo>
                  <a:lnTo>
                    <a:pt x="106" y="178"/>
                  </a:lnTo>
                  <a:lnTo>
                    <a:pt x="126" y="180"/>
                  </a:lnTo>
                  <a:lnTo>
                    <a:pt x="146" y="182"/>
                  </a:lnTo>
                  <a:lnTo>
                    <a:pt x="167" y="182"/>
                  </a:lnTo>
                  <a:lnTo>
                    <a:pt x="187" y="182"/>
                  </a:lnTo>
                  <a:lnTo>
                    <a:pt x="207" y="181"/>
                  </a:lnTo>
                  <a:lnTo>
                    <a:pt x="226" y="180"/>
                  </a:lnTo>
                  <a:lnTo>
                    <a:pt x="243" y="178"/>
                  </a:lnTo>
                  <a:lnTo>
                    <a:pt x="259" y="176"/>
                  </a:lnTo>
                  <a:lnTo>
                    <a:pt x="274" y="172"/>
                  </a:lnTo>
                  <a:lnTo>
                    <a:pt x="288" y="168"/>
                  </a:lnTo>
                  <a:lnTo>
                    <a:pt x="301" y="163"/>
                  </a:lnTo>
                  <a:lnTo>
                    <a:pt x="313" y="158"/>
                  </a:lnTo>
                  <a:lnTo>
                    <a:pt x="323" y="151"/>
                  </a:lnTo>
                  <a:lnTo>
                    <a:pt x="331" y="147"/>
                  </a:lnTo>
                  <a:lnTo>
                    <a:pt x="336" y="144"/>
                  </a:lnTo>
                  <a:lnTo>
                    <a:pt x="338" y="143"/>
                  </a:lnTo>
                  <a:lnTo>
                    <a:pt x="252" y="112"/>
                  </a:lnTo>
                  <a:lnTo>
                    <a:pt x="254" y="110"/>
                  </a:lnTo>
                  <a:lnTo>
                    <a:pt x="261" y="105"/>
                  </a:lnTo>
                  <a:lnTo>
                    <a:pt x="270" y="97"/>
                  </a:lnTo>
                  <a:lnTo>
                    <a:pt x="280" y="86"/>
                  </a:lnTo>
                  <a:lnTo>
                    <a:pt x="289" y="72"/>
                  </a:lnTo>
                  <a:lnTo>
                    <a:pt x="296" y="59"/>
                  </a:lnTo>
                  <a:lnTo>
                    <a:pt x="298" y="44"/>
                  </a:lnTo>
                  <a:lnTo>
                    <a:pt x="295" y="28"/>
                  </a:lnTo>
                  <a:lnTo>
                    <a:pt x="291" y="23"/>
                  </a:lnTo>
                  <a:lnTo>
                    <a:pt x="282" y="20"/>
                  </a:lnTo>
                  <a:lnTo>
                    <a:pt x="273" y="17"/>
                  </a:lnTo>
                  <a:lnTo>
                    <a:pt x="262" y="16"/>
                  </a:lnTo>
                  <a:lnTo>
                    <a:pt x="253" y="16"/>
                  </a:lnTo>
                  <a:lnTo>
                    <a:pt x="244" y="16"/>
                  </a:lnTo>
                  <a:lnTo>
                    <a:pt x="238" y="17"/>
                  </a:lnTo>
                  <a:lnTo>
                    <a:pt x="236" y="17"/>
                  </a:lnTo>
                  <a:lnTo>
                    <a:pt x="235" y="16"/>
                  </a:lnTo>
                  <a:lnTo>
                    <a:pt x="232" y="15"/>
                  </a:lnTo>
                  <a:lnTo>
                    <a:pt x="225" y="12"/>
                  </a:lnTo>
                  <a:lnTo>
                    <a:pt x="217" y="10"/>
                  </a:lnTo>
                  <a:lnTo>
                    <a:pt x="206" y="7"/>
                  </a:lnTo>
                  <a:lnTo>
                    <a:pt x="194" y="4"/>
                  </a:lnTo>
                  <a:lnTo>
                    <a:pt x="179" y="2"/>
                  </a:lnTo>
                  <a:lnTo>
                    <a:pt x="162" y="0"/>
                  </a:lnTo>
                  <a:lnTo>
                    <a:pt x="150" y="1"/>
                  </a:lnTo>
                  <a:lnTo>
                    <a:pt x="137" y="3"/>
                  </a:lnTo>
                  <a:lnTo>
                    <a:pt x="123" y="6"/>
                  </a:lnTo>
                  <a:lnTo>
                    <a:pt x="111" y="10"/>
                  </a:lnTo>
                  <a:lnTo>
                    <a:pt x="99" y="13"/>
                  </a:lnTo>
                  <a:lnTo>
                    <a:pt x="89" y="17"/>
                  </a:lnTo>
                  <a:lnTo>
                    <a:pt x="83" y="20"/>
                  </a:lnTo>
                  <a:lnTo>
                    <a:pt x="81" y="21"/>
                  </a:lnTo>
                  <a:close/>
                </a:path>
              </a:pathLst>
            </a:custGeom>
            <a:solidFill>
              <a:srgbClr val="FFA3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7648575" y="3265488"/>
              <a:ext cx="528638" cy="168275"/>
            </a:xfrm>
            <a:custGeom>
              <a:avLst/>
              <a:gdLst/>
              <a:ahLst/>
              <a:cxnLst>
                <a:cxn ang="0">
                  <a:pos x="298" y="88"/>
                </a:cxn>
                <a:cxn ang="0">
                  <a:pos x="291" y="84"/>
                </a:cxn>
                <a:cxn ang="0">
                  <a:pos x="279" y="78"/>
                </a:cxn>
                <a:cxn ang="0">
                  <a:pos x="264" y="70"/>
                </a:cxn>
                <a:cxn ang="0">
                  <a:pos x="248" y="67"/>
                </a:cxn>
                <a:cxn ang="0">
                  <a:pos x="226" y="70"/>
                </a:cxn>
                <a:cxn ang="0">
                  <a:pos x="205" y="77"/>
                </a:cxn>
                <a:cxn ang="0">
                  <a:pos x="190" y="82"/>
                </a:cxn>
                <a:cxn ang="0">
                  <a:pos x="180" y="85"/>
                </a:cxn>
                <a:cxn ang="0">
                  <a:pos x="162" y="88"/>
                </a:cxn>
                <a:cxn ang="0">
                  <a:pos x="139" y="93"/>
                </a:cxn>
                <a:cxn ang="0">
                  <a:pos x="120" y="100"/>
                </a:cxn>
                <a:cxn ang="0">
                  <a:pos x="107" y="113"/>
                </a:cxn>
                <a:cxn ang="0">
                  <a:pos x="100" y="125"/>
                </a:cxn>
                <a:cxn ang="0">
                  <a:pos x="126" y="133"/>
                </a:cxn>
                <a:cxn ang="0">
                  <a:pos x="0" y="175"/>
                </a:cxn>
                <a:cxn ang="0">
                  <a:pos x="3" y="184"/>
                </a:cxn>
                <a:cxn ang="0">
                  <a:pos x="20" y="197"/>
                </a:cxn>
                <a:cxn ang="0">
                  <a:pos x="59" y="204"/>
                </a:cxn>
                <a:cxn ang="0">
                  <a:pos x="99" y="203"/>
                </a:cxn>
                <a:cxn ang="0">
                  <a:pos x="125" y="205"/>
                </a:cxn>
                <a:cxn ang="0">
                  <a:pos x="161" y="209"/>
                </a:cxn>
                <a:cxn ang="0">
                  <a:pos x="197" y="212"/>
                </a:cxn>
                <a:cxn ang="0">
                  <a:pos x="220" y="211"/>
                </a:cxn>
                <a:cxn ang="0">
                  <a:pos x="243" y="204"/>
                </a:cxn>
                <a:cxn ang="0">
                  <a:pos x="276" y="194"/>
                </a:cxn>
                <a:cxn ang="0">
                  <a:pos x="320" y="184"/>
                </a:cxn>
                <a:cxn ang="0">
                  <a:pos x="358" y="179"/>
                </a:cxn>
                <a:cxn ang="0">
                  <a:pos x="383" y="176"/>
                </a:cxn>
                <a:cxn ang="0">
                  <a:pos x="407" y="173"/>
                </a:cxn>
                <a:cxn ang="0">
                  <a:pos x="430" y="169"/>
                </a:cxn>
                <a:cxn ang="0">
                  <a:pos x="453" y="164"/>
                </a:cxn>
                <a:cxn ang="0">
                  <a:pos x="476" y="161"/>
                </a:cxn>
                <a:cxn ang="0">
                  <a:pos x="500" y="157"/>
                </a:cxn>
                <a:cxn ang="0">
                  <a:pos x="525" y="154"/>
                </a:cxn>
                <a:cxn ang="0">
                  <a:pos x="574" y="147"/>
                </a:cxn>
                <a:cxn ang="0">
                  <a:pos x="625" y="131"/>
                </a:cxn>
                <a:cxn ang="0">
                  <a:pos x="653" y="113"/>
                </a:cxn>
                <a:cxn ang="0">
                  <a:pos x="665" y="101"/>
                </a:cxn>
                <a:cxn ang="0">
                  <a:pos x="665" y="98"/>
                </a:cxn>
                <a:cxn ang="0">
                  <a:pos x="656" y="89"/>
                </a:cxn>
                <a:cxn ang="0">
                  <a:pos x="643" y="75"/>
                </a:cxn>
                <a:cxn ang="0">
                  <a:pos x="626" y="57"/>
                </a:cxn>
                <a:cxn ang="0">
                  <a:pos x="606" y="40"/>
                </a:cxn>
                <a:cxn ang="0">
                  <a:pos x="573" y="23"/>
                </a:cxn>
                <a:cxn ang="0">
                  <a:pos x="538" y="9"/>
                </a:cxn>
                <a:cxn ang="0">
                  <a:pos x="514" y="1"/>
                </a:cxn>
                <a:cxn ang="0">
                  <a:pos x="299" y="89"/>
                </a:cxn>
              </a:cxnLst>
              <a:rect l="0" t="0" r="r" b="b"/>
              <a:pathLst>
                <a:path w="666" h="212">
                  <a:moveTo>
                    <a:pt x="299" y="89"/>
                  </a:moveTo>
                  <a:lnTo>
                    <a:pt x="298" y="88"/>
                  </a:lnTo>
                  <a:lnTo>
                    <a:pt x="295" y="87"/>
                  </a:lnTo>
                  <a:lnTo>
                    <a:pt x="291" y="84"/>
                  </a:lnTo>
                  <a:lnTo>
                    <a:pt x="285" y="81"/>
                  </a:lnTo>
                  <a:lnTo>
                    <a:pt x="279" y="78"/>
                  </a:lnTo>
                  <a:lnTo>
                    <a:pt x="272" y="74"/>
                  </a:lnTo>
                  <a:lnTo>
                    <a:pt x="264" y="70"/>
                  </a:lnTo>
                  <a:lnTo>
                    <a:pt x="256" y="68"/>
                  </a:lnTo>
                  <a:lnTo>
                    <a:pt x="248" y="67"/>
                  </a:lnTo>
                  <a:lnTo>
                    <a:pt x="238" y="68"/>
                  </a:lnTo>
                  <a:lnTo>
                    <a:pt x="226" y="70"/>
                  </a:lnTo>
                  <a:lnTo>
                    <a:pt x="216" y="74"/>
                  </a:lnTo>
                  <a:lnTo>
                    <a:pt x="205" y="77"/>
                  </a:lnTo>
                  <a:lnTo>
                    <a:pt x="197" y="80"/>
                  </a:lnTo>
                  <a:lnTo>
                    <a:pt x="190" y="82"/>
                  </a:lnTo>
                  <a:lnTo>
                    <a:pt x="185" y="84"/>
                  </a:lnTo>
                  <a:lnTo>
                    <a:pt x="180" y="85"/>
                  </a:lnTo>
                  <a:lnTo>
                    <a:pt x="173" y="86"/>
                  </a:lnTo>
                  <a:lnTo>
                    <a:pt x="162" y="88"/>
                  </a:lnTo>
                  <a:lnTo>
                    <a:pt x="151" y="90"/>
                  </a:lnTo>
                  <a:lnTo>
                    <a:pt x="139" y="93"/>
                  </a:lnTo>
                  <a:lnTo>
                    <a:pt x="128" y="96"/>
                  </a:lnTo>
                  <a:lnTo>
                    <a:pt x="120" y="100"/>
                  </a:lnTo>
                  <a:lnTo>
                    <a:pt x="114" y="104"/>
                  </a:lnTo>
                  <a:lnTo>
                    <a:pt x="107" y="113"/>
                  </a:lnTo>
                  <a:lnTo>
                    <a:pt x="103" y="120"/>
                  </a:lnTo>
                  <a:lnTo>
                    <a:pt x="100" y="125"/>
                  </a:lnTo>
                  <a:lnTo>
                    <a:pt x="99" y="127"/>
                  </a:lnTo>
                  <a:lnTo>
                    <a:pt x="126" y="133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9" y="191"/>
                  </a:lnTo>
                  <a:lnTo>
                    <a:pt x="20" y="197"/>
                  </a:lnTo>
                  <a:lnTo>
                    <a:pt x="36" y="202"/>
                  </a:lnTo>
                  <a:lnTo>
                    <a:pt x="59" y="204"/>
                  </a:lnTo>
                  <a:lnTo>
                    <a:pt x="91" y="203"/>
                  </a:lnTo>
                  <a:lnTo>
                    <a:pt x="99" y="203"/>
                  </a:lnTo>
                  <a:lnTo>
                    <a:pt x="111" y="204"/>
                  </a:lnTo>
                  <a:lnTo>
                    <a:pt x="125" y="205"/>
                  </a:lnTo>
                  <a:lnTo>
                    <a:pt x="142" y="208"/>
                  </a:lnTo>
                  <a:lnTo>
                    <a:pt x="161" y="209"/>
                  </a:lnTo>
                  <a:lnTo>
                    <a:pt x="179" y="211"/>
                  </a:lnTo>
                  <a:lnTo>
                    <a:pt x="197" y="212"/>
                  </a:lnTo>
                  <a:lnTo>
                    <a:pt x="213" y="212"/>
                  </a:lnTo>
                  <a:lnTo>
                    <a:pt x="220" y="211"/>
                  </a:lnTo>
                  <a:lnTo>
                    <a:pt x="230" y="208"/>
                  </a:lnTo>
                  <a:lnTo>
                    <a:pt x="243" y="204"/>
                  </a:lnTo>
                  <a:lnTo>
                    <a:pt x="258" y="199"/>
                  </a:lnTo>
                  <a:lnTo>
                    <a:pt x="276" y="194"/>
                  </a:lnTo>
                  <a:lnTo>
                    <a:pt x="297" y="189"/>
                  </a:lnTo>
                  <a:lnTo>
                    <a:pt x="320" y="184"/>
                  </a:lnTo>
                  <a:lnTo>
                    <a:pt x="345" y="181"/>
                  </a:lnTo>
                  <a:lnTo>
                    <a:pt x="358" y="179"/>
                  </a:lnTo>
                  <a:lnTo>
                    <a:pt x="371" y="178"/>
                  </a:lnTo>
                  <a:lnTo>
                    <a:pt x="383" y="176"/>
                  </a:lnTo>
                  <a:lnTo>
                    <a:pt x="395" y="174"/>
                  </a:lnTo>
                  <a:lnTo>
                    <a:pt x="407" y="173"/>
                  </a:lnTo>
                  <a:lnTo>
                    <a:pt x="418" y="171"/>
                  </a:lnTo>
                  <a:lnTo>
                    <a:pt x="430" y="169"/>
                  </a:lnTo>
                  <a:lnTo>
                    <a:pt x="441" y="166"/>
                  </a:lnTo>
                  <a:lnTo>
                    <a:pt x="453" y="164"/>
                  </a:lnTo>
                  <a:lnTo>
                    <a:pt x="465" y="163"/>
                  </a:lnTo>
                  <a:lnTo>
                    <a:pt x="476" y="161"/>
                  </a:lnTo>
                  <a:lnTo>
                    <a:pt x="488" y="159"/>
                  </a:lnTo>
                  <a:lnTo>
                    <a:pt x="500" y="157"/>
                  </a:lnTo>
                  <a:lnTo>
                    <a:pt x="512" y="156"/>
                  </a:lnTo>
                  <a:lnTo>
                    <a:pt x="525" y="154"/>
                  </a:lnTo>
                  <a:lnTo>
                    <a:pt x="538" y="153"/>
                  </a:lnTo>
                  <a:lnTo>
                    <a:pt x="574" y="147"/>
                  </a:lnTo>
                  <a:lnTo>
                    <a:pt x="603" y="140"/>
                  </a:lnTo>
                  <a:lnTo>
                    <a:pt x="625" y="131"/>
                  </a:lnTo>
                  <a:lnTo>
                    <a:pt x="642" y="122"/>
                  </a:lnTo>
                  <a:lnTo>
                    <a:pt x="653" y="113"/>
                  </a:lnTo>
                  <a:lnTo>
                    <a:pt x="661" y="106"/>
                  </a:lnTo>
                  <a:lnTo>
                    <a:pt x="665" y="101"/>
                  </a:lnTo>
                  <a:lnTo>
                    <a:pt x="666" y="99"/>
                  </a:lnTo>
                  <a:lnTo>
                    <a:pt x="665" y="98"/>
                  </a:lnTo>
                  <a:lnTo>
                    <a:pt x="662" y="95"/>
                  </a:lnTo>
                  <a:lnTo>
                    <a:pt x="656" y="89"/>
                  </a:lnTo>
                  <a:lnTo>
                    <a:pt x="650" y="82"/>
                  </a:lnTo>
                  <a:lnTo>
                    <a:pt x="643" y="75"/>
                  </a:lnTo>
                  <a:lnTo>
                    <a:pt x="634" y="66"/>
                  </a:lnTo>
                  <a:lnTo>
                    <a:pt x="626" y="57"/>
                  </a:lnTo>
                  <a:lnTo>
                    <a:pt x="617" y="48"/>
                  </a:lnTo>
                  <a:lnTo>
                    <a:pt x="606" y="40"/>
                  </a:lnTo>
                  <a:lnTo>
                    <a:pt x="591" y="31"/>
                  </a:lnTo>
                  <a:lnTo>
                    <a:pt x="573" y="23"/>
                  </a:lnTo>
                  <a:lnTo>
                    <a:pt x="555" y="16"/>
                  </a:lnTo>
                  <a:lnTo>
                    <a:pt x="538" y="9"/>
                  </a:lnTo>
                  <a:lnTo>
                    <a:pt x="525" y="4"/>
                  </a:lnTo>
                  <a:lnTo>
                    <a:pt x="514" y="1"/>
                  </a:lnTo>
                  <a:lnTo>
                    <a:pt x="511" y="0"/>
                  </a:lnTo>
                  <a:lnTo>
                    <a:pt x="299" y="89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7626350" y="2506663"/>
              <a:ext cx="287338" cy="488950"/>
            </a:xfrm>
            <a:custGeom>
              <a:avLst/>
              <a:gdLst/>
              <a:ahLst/>
              <a:cxnLst>
                <a:cxn ang="0">
                  <a:pos x="22" y="89"/>
                </a:cxn>
                <a:cxn ang="0">
                  <a:pos x="5" y="170"/>
                </a:cxn>
                <a:cxn ang="0">
                  <a:pos x="0" y="229"/>
                </a:cxn>
                <a:cxn ang="0">
                  <a:pos x="11" y="300"/>
                </a:cxn>
                <a:cxn ang="0">
                  <a:pos x="32" y="351"/>
                </a:cxn>
                <a:cxn ang="0">
                  <a:pos x="59" y="382"/>
                </a:cxn>
                <a:cxn ang="0">
                  <a:pos x="87" y="401"/>
                </a:cxn>
                <a:cxn ang="0">
                  <a:pos x="111" y="412"/>
                </a:cxn>
                <a:cxn ang="0">
                  <a:pos x="125" y="421"/>
                </a:cxn>
                <a:cxn ang="0">
                  <a:pos x="124" y="447"/>
                </a:cxn>
                <a:cxn ang="0">
                  <a:pos x="115" y="478"/>
                </a:cxn>
                <a:cxn ang="0">
                  <a:pos x="106" y="501"/>
                </a:cxn>
                <a:cxn ang="0">
                  <a:pos x="105" y="513"/>
                </a:cxn>
                <a:cxn ang="0">
                  <a:pos x="108" y="556"/>
                </a:cxn>
                <a:cxn ang="0">
                  <a:pos x="113" y="579"/>
                </a:cxn>
                <a:cxn ang="0">
                  <a:pos x="134" y="593"/>
                </a:cxn>
                <a:cxn ang="0">
                  <a:pos x="162" y="606"/>
                </a:cxn>
                <a:cxn ang="0">
                  <a:pos x="186" y="613"/>
                </a:cxn>
                <a:cxn ang="0">
                  <a:pos x="201" y="612"/>
                </a:cxn>
                <a:cxn ang="0">
                  <a:pos x="226" y="602"/>
                </a:cxn>
                <a:cxn ang="0">
                  <a:pos x="254" y="586"/>
                </a:cxn>
                <a:cxn ang="0">
                  <a:pos x="274" y="575"/>
                </a:cxn>
                <a:cxn ang="0">
                  <a:pos x="362" y="461"/>
                </a:cxn>
                <a:cxn ang="0">
                  <a:pos x="358" y="455"/>
                </a:cxn>
                <a:cxn ang="0">
                  <a:pos x="348" y="436"/>
                </a:cxn>
                <a:cxn ang="0">
                  <a:pos x="336" y="407"/>
                </a:cxn>
                <a:cxn ang="0">
                  <a:pos x="324" y="370"/>
                </a:cxn>
                <a:cxn ang="0">
                  <a:pos x="314" y="307"/>
                </a:cxn>
                <a:cxn ang="0">
                  <a:pos x="313" y="278"/>
                </a:cxn>
                <a:cxn ang="0">
                  <a:pos x="328" y="248"/>
                </a:cxn>
                <a:cxn ang="0">
                  <a:pos x="339" y="197"/>
                </a:cxn>
                <a:cxn ang="0">
                  <a:pos x="329" y="177"/>
                </a:cxn>
                <a:cxn ang="0">
                  <a:pos x="315" y="162"/>
                </a:cxn>
                <a:cxn ang="0">
                  <a:pos x="302" y="154"/>
                </a:cxn>
                <a:cxn ang="0">
                  <a:pos x="295" y="150"/>
                </a:cxn>
                <a:cxn ang="0">
                  <a:pos x="283" y="112"/>
                </a:cxn>
                <a:cxn ang="0">
                  <a:pos x="271" y="116"/>
                </a:cxn>
                <a:cxn ang="0">
                  <a:pos x="253" y="119"/>
                </a:cxn>
                <a:cxn ang="0">
                  <a:pos x="238" y="118"/>
                </a:cxn>
                <a:cxn ang="0">
                  <a:pos x="228" y="109"/>
                </a:cxn>
                <a:cxn ang="0">
                  <a:pos x="218" y="90"/>
                </a:cxn>
                <a:cxn ang="0">
                  <a:pos x="206" y="66"/>
                </a:cxn>
                <a:cxn ang="0">
                  <a:pos x="194" y="45"/>
                </a:cxn>
                <a:cxn ang="0">
                  <a:pos x="183" y="33"/>
                </a:cxn>
                <a:cxn ang="0">
                  <a:pos x="169" y="19"/>
                </a:cxn>
                <a:cxn ang="0">
                  <a:pos x="153" y="6"/>
                </a:cxn>
                <a:cxn ang="0">
                  <a:pos x="136" y="0"/>
                </a:cxn>
                <a:cxn ang="0">
                  <a:pos x="117" y="6"/>
                </a:cxn>
                <a:cxn ang="0">
                  <a:pos x="86" y="27"/>
                </a:cxn>
                <a:cxn ang="0">
                  <a:pos x="52" y="51"/>
                </a:cxn>
                <a:cxn ang="0">
                  <a:pos x="29" y="69"/>
                </a:cxn>
              </a:cxnLst>
              <a:rect l="0" t="0" r="r" b="b"/>
              <a:pathLst>
                <a:path w="362" h="614">
                  <a:moveTo>
                    <a:pt x="26" y="72"/>
                  </a:moveTo>
                  <a:lnTo>
                    <a:pt x="22" y="89"/>
                  </a:lnTo>
                  <a:lnTo>
                    <a:pt x="13" y="128"/>
                  </a:lnTo>
                  <a:lnTo>
                    <a:pt x="5" y="170"/>
                  </a:lnTo>
                  <a:lnTo>
                    <a:pt x="0" y="197"/>
                  </a:lnTo>
                  <a:lnTo>
                    <a:pt x="0" y="229"/>
                  </a:lnTo>
                  <a:lnTo>
                    <a:pt x="5" y="265"/>
                  </a:lnTo>
                  <a:lnTo>
                    <a:pt x="11" y="300"/>
                  </a:lnTo>
                  <a:lnTo>
                    <a:pt x="21" y="329"/>
                  </a:lnTo>
                  <a:lnTo>
                    <a:pt x="32" y="351"/>
                  </a:lnTo>
                  <a:lnTo>
                    <a:pt x="45" y="369"/>
                  </a:lnTo>
                  <a:lnTo>
                    <a:pt x="59" y="382"/>
                  </a:lnTo>
                  <a:lnTo>
                    <a:pt x="73" y="394"/>
                  </a:lnTo>
                  <a:lnTo>
                    <a:pt x="87" y="401"/>
                  </a:lnTo>
                  <a:lnTo>
                    <a:pt x="100" y="408"/>
                  </a:lnTo>
                  <a:lnTo>
                    <a:pt x="111" y="412"/>
                  </a:lnTo>
                  <a:lnTo>
                    <a:pt x="120" y="415"/>
                  </a:lnTo>
                  <a:lnTo>
                    <a:pt x="125" y="421"/>
                  </a:lnTo>
                  <a:lnTo>
                    <a:pt x="126" y="433"/>
                  </a:lnTo>
                  <a:lnTo>
                    <a:pt x="124" y="447"/>
                  </a:lnTo>
                  <a:lnTo>
                    <a:pt x="121" y="462"/>
                  </a:lnTo>
                  <a:lnTo>
                    <a:pt x="115" y="478"/>
                  </a:lnTo>
                  <a:lnTo>
                    <a:pt x="110" y="492"/>
                  </a:lnTo>
                  <a:lnTo>
                    <a:pt x="106" y="501"/>
                  </a:lnTo>
                  <a:lnTo>
                    <a:pt x="105" y="505"/>
                  </a:lnTo>
                  <a:lnTo>
                    <a:pt x="105" y="513"/>
                  </a:lnTo>
                  <a:lnTo>
                    <a:pt x="106" y="533"/>
                  </a:lnTo>
                  <a:lnTo>
                    <a:pt x="108" y="556"/>
                  </a:lnTo>
                  <a:lnTo>
                    <a:pt x="110" y="573"/>
                  </a:lnTo>
                  <a:lnTo>
                    <a:pt x="113" y="579"/>
                  </a:lnTo>
                  <a:lnTo>
                    <a:pt x="123" y="586"/>
                  </a:lnTo>
                  <a:lnTo>
                    <a:pt x="134" y="593"/>
                  </a:lnTo>
                  <a:lnTo>
                    <a:pt x="148" y="600"/>
                  </a:lnTo>
                  <a:lnTo>
                    <a:pt x="162" y="606"/>
                  </a:lnTo>
                  <a:lnTo>
                    <a:pt x="175" y="610"/>
                  </a:lnTo>
                  <a:lnTo>
                    <a:pt x="186" y="613"/>
                  </a:lnTo>
                  <a:lnTo>
                    <a:pt x="193" y="614"/>
                  </a:lnTo>
                  <a:lnTo>
                    <a:pt x="201" y="612"/>
                  </a:lnTo>
                  <a:lnTo>
                    <a:pt x="212" y="608"/>
                  </a:lnTo>
                  <a:lnTo>
                    <a:pt x="226" y="602"/>
                  </a:lnTo>
                  <a:lnTo>
                    <a:pt x="241" y="593"/>
                  </a:lnTo>
                  <a:lnTo>
                    <a:pt x="254" y="586"/>
                  </a:lnTo>
                  <a:lnTo>
                    <a:pt x="266" y="579"/>
                  </a:lnTo>
                  <a:lnTo>
                    <a:pt x="274" y="575"/>
                  </a:lnTo>
                  <a:lnTo>
                    <a:pt x="278" y="573"/>
                  </a:lnTo>
                  <a:lnTo>
                    <a:pt x="362" y="461"/>
                  </a:lnTo>
                  <a:lnTo>
                    <a:pt x="361" y="459"/>
                  </a:lnTo>
                  <a:lnTo>
                    <a:pt x="358" y="455"/>
                  </a:lnTo>
                  <a:lnTo>
                    <a:pt x="353" y="447"/>
                  </a:lnTo>
                  <a:lnTo>
                    <a:pt x="348" y="436"/>
                  </a:lnTo>
                  <a:lnTo>
                    <a:pt x="342" y="422"/>
                  </a:lnTo>
                  <a:lnTo>
                    <a:pt x="336" y="407"/>
                  </a:lnTo>
                  <a:lnTo>
                    <a:pt x="329" y="389"/>
                  </a:lnTo>
                  <a:lnTo>
                    <a:pt x="324" y="370"/>
                  </a:lnTo>
                  <a:lnTo>
                    <a:pt x="318" y="338"/>
                  </a:lnTo>
                  <a:lnTo>
                    <a:pt x="314" y="307"/>
                  </a:lnTo>
                  <a:lnTo>
                    <a:pt x="313" y="286"/>
                  </a:lnTo>
                  <a:lnTo>
                    <a:pt x="313" y="278"/>
                  </a:lnTo>
                  <a:lnTo>
                    <a:pt x="318" y="270"/>
                  </a:lnTo>
                  <a:lnTo>
                    <a:pt x="328" y="248"/>
                  </a:lnTo>
                  <a:lnTo>
                    <a:pt x="337" y="222"/>
                  </a:lnTo>
                  <a:lnTo>
                    <a:pt x="339" y="197"/>
                  </a:lnTo>
                  <a:lnTo>
                    <a:pt x="336" y="186"/>
                  </a:lnTo>
                  <a:lnTo>
                    <a:pt x="329" y="177"/>
                  </a:lnTo>
                  <a:lnTo>
                    <a:pt x="323" y="168"/>
                  </a:lnTo>
                  <a:lnTo>
                    <a:pt x="315" y="162"/>
                  </a:lnTo>
                  <a:lnTo>
                    <a:pt x="308" y="157"/>
                  </a:lnTo>
                  <a:lnTo>
                    <a:pt x="302" y="154"/>
                  </a:lnTo>
                  <a:lnTo>
                    <a:pt x="298" y="151"/>
                  </a:lnTo>
                  <a:lnTo>
                    <a:pt x="295" y="150"/>
                  </a:lnTo>
                  <a:lnTo>
                    <a:pt x="285" y="112"/>
                  </a:lnTo>
                  <a:lnTo>
                    <a:pt x="283" y="112"/>
                  </a:lnTo>
                  <a:lnTo>
                    <a:pt x="278" y="115"/>
                  </a:lnTo>
                  <a:lnTo>
                    <a:pt x="271" y="116"/>
                  </a:lnTo>
                  <a:lnTo>
                    <a:pt x="262" y="118"/>
                  </a:lnTo>
                  <a:lnTo>
                    <a:pt x="253" y="119"/>
                  </a:lnTo>
                  <a:lnTo>
                    <a:pt x="245" y="119"/>
                  </a:lnTo>
                  <a:lnTo>
                    <a:pt x="238" y="118"/>
                  </a:lnTo>
                  <a:lnTo>
                    <a:pt x="232" y="116"/>
                  </a:lnTo>
                  <a:lnTo>
                    <a:pt x="228" y="109"/>
                  </a:lnTo>
                  <a:lnTo>
                    <a:pt x="223" y="101"/>
                  </a:lnTo>
                  <a:lnTo>
                    <a:pt x="218" y="90"/>
                  </a:lnTo>
                  <a:lnTo>
                    <a:pt x="212" y="78"/>
                  </a:lnTo>
                  <a:lnTo>
                    <a:pt x="206" y="66"/>
                  </a:lnTo>
                  <a:lnTo>
                    <a:pt x="201" y="54"/>
                  </a:lnTo>
                  <a:lnTo>
                    <a:pt x="194" y="45"/>
                  </a:lnTo>
                  <a:lnTo>
                    <a:pt x="189" y="39"/>
                  </a:lnTo>
                  <a:lnTo>
                    <a:pt x="183" y="33"/>
                  </a:lnTo>
                  <a:lnTo>
                    <a:pt x="176" y="26"/>
                  </a:lnTo>
                  <a:lnTo>
                    <a:pt x="169" y="19"/>
                  </a:lnTo>
                  <a:lnTo>
                    <a:pt x="161" y="12"/>
                  </a:lnTo>
                  <a:lnTo>
                    <a:pt x="153" y="6"/>
                  </a:lnTo>
                  <a:lnTo>
                    <a:pt x="145" y="2"/>
                  </a:lnTo>
                  <a:lnTo>
                    <a:pt x="136" y="0"/>
                  </a:lnTo>
                  <a:lnTo>
                    <a:pt x="128" y="1"/>
                  </a:lnTo>
                  <a:lnTo>
                    <a:pt x="117" y="6"/>
                  </a:lnTo>
                  <a:lnTo>
                    <a:pt x="103" y="15"/>
                  </a:lnTo>
                  <a:lnTo>
                    <a:pt x="86" y="27"/>
                  </a:lnTo>
                  <a:lnTo>
                    <a:pt x="68" y="40"/>
                  </a:lnTo>
                  <a:lnTo>
                    <a:pt x="52" y="51"/>
                  </a:lnTo>
                  <a:lnTo>
                    <a:pt x="38" y="62"/>
                  </a:lnTo>
                  <a:lnTo>
                    <a:pt x="29" y="69"/>
                  </a:lnTo>
                  <a:lnTo>
                    <a:pt x="26" y="72"/>
                  </a:lnTo>
                  <a:close/>
                </a:path>
              </a:pathLst>
            </a:custGeom>
            <a:solidFill>
              <a:srgbClr val="CC99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1" name="Freeform 39"/>
            <p:cNvSpPr>
              <a:spLocks/>
            </p:cNvSpPr>
            <p:nvPr/>
          </p:nvSpPr>
          <p:spPr bwMode="auto">
            <a:xfrm>
              <a:off x="7261225" y="3325813"/>
              <a:ext cx="211138" cy="120650"/>
            </a:xfrm>
            <a:custGeom>
              <a:avLst/>
              <a:gdLst/>
              <a:ahLst/>
              <a:cxnLst>
                <a:cxn ang="0">
                  <a:pos x="196" y="126"/>
                </a:cxn>
                <a:cxn ang="0">
                  <a:pos x="173" y="117"/>
                </a:cxn>
                <a:cxn ang="0">
                  <a:pos x="156" y="128"/>
                </a:cxn>
                <a:cxn ang="0">
                  <a:pos x="140" y="129"/>
                </a:cxn>
                <a:cxn ang="0">
                  <a:pos x="125" y="124"/>
                </a:cxn>
                <a:cxn ang="0">
                  <a:pos x="78" y="153"/>
                </a:cxn>
                <a:cxn ang="0">
                  <a:pos x="60" y="135"/>
                </a:cxn>
                <a:cxn ang="0">
                  <a:pos x="46" y="113"/>
                </a:cxn>
                <a:cxn ang="0">
                  <a:pos x="33" y="95"/>
                </a:cxn>
                <a:cxn ang="0">
                  <a:pos x="19" y="83"/>
                </a:cxn>
                <a:cxn ang="0">
                  <a:pos x="5" y="71"/>
                </a:cxn>
                <a:cxn ang="0">
                  <a:pos x="8" y="62"/>
                </a:cxn>
                <a:cxn ang="0">
                  <a:pos x="33" y="45"/>
                </a:cxn>
                <a:cxn ang="0">
                  <a:pos x="57" y="33"/>
                </a:cxn>
                <a:cxn ang="0">
                  <a:pos x="102" y="27"/>
                </a:cxn>
                <a:cxn ang="0">
                  <a:pos x="146" y="24"/>
                </a:cxn>
                <a:cxn ang="0">
                  <a:pos x="181" y="17"/>
                </a:cxn>
                <a:cxn ang="0">
                  <a:pos x="193" y="8"/>
                </a:cxn>
                <a:cxn ang="0">
                  <a:pos x="204" y="1"/>
                </a:cxn>
                <a:cxn ang="0">
                  <a:pos x="216" y="26"/>
                </a:cxn>
                <a:cxn ang="0">
                  <a:pos x="240" y="60"/>
                </a:cxn>
                <a:cxn ang="0">
                  <a:pos x="267" y="79"/>
                </a:cxn>
                <a:cxn ang="0">
                  <a:pos x="257" y="93"/>
                </a:cxn>
                <a:cxn ang="0">
                  <a:pos x="236" y="98"/>
                </a:cxn>
                <a:cxn ang="0">
                  <a:pos x="229" y="94"/>
                </a:cxn>
                <a:cxn ang="0">
                  <a:pos x="238" y="81"/>
                </a:cxn>
                <a:cxn ang="0">
                  <a:pos x="222" y="61"/>
                </a:cxn>
                <a:cxn ang="0">
                  <a:pos x="210" y="40"/>
                </a:cxn>
                <a:cxn ang="0">
                  <a:pos x="193" y="30"/>
                </a:cxn>
                <a:cxn ang="0">
                  <a:pos x="161" y="42"/>
                </a:cxn>
                <a:cxn ang="0">
                  <a:pos x="129" y="45"/>
                </a:cxn>
                <a:cxn ang="0">
                  <a:pos x="95" y="48"/>
                </a:cxn>
                <a:cxn ang="0">
                  <a:pos x="61" y="52"/>
                </a:cxn>
                <a:cxn ang="0">
                  <a:pos x="28" y="66"/>
                </a:cxn>
                <a:cxn ang="0">
                  <a:pos x="50" y="87"/>
                </a:cxn>
                <a:cxn ang="0">
                  <a:pos x="72" y="109"/>
                </a:cxn>
                <a:cxn ang="0">
                  <a:pos x="89" y="121"/>
                </a:cxn>
                <a:cxn ang="0">
                  <a:pos x="102" y="115"/>
                </a:cxn>
                <a:cxn ang="0">
                  <a:pos x="109" y="105"/>
                </a:cxn>
                <a:cxn ang="0">
                  <a:pos x="108" y="87"/>
                </a:cxn>
                <a:cxn ang="0">
                  <a:pos x="132" y="84"/>
                </a:cxn>
                <a:cxn ang="0">
                  <a:pos x="145" y="91"/>
                </a:cxn>
                <a:cxn ang="0">
                  <a:pos x="156" y="90"/>
                </a:cxn>
                <a:cxn ang="0">
                  <a:pos x="171" y="82"/>
                </a:cxn>
                <a:cxn ang="0">
                  <a:pos x="190" y="87"/>
                </a:cxn>
                <a:cxn ang="0">
                  <a:pos x="209" y="94"/>
                </a:cxn>
                <a:cxn ang="0">
                  <a:pos x="217" y="106"/>
                </a:cxn>
              </a:cxnLst>
              <a:rect l="0" t="0" r="r" b="b"/>
              <a:pathLst>
                <a:path w="267" h="153">
                  <a:moveTo>
                    <a:pt x="211" y="126"/>
                  </a:moveTo>
                  <a:lnTo>
                    <a:pt x="203" y="128"/>
                  </a:lnTo>
                  <a:lnTo>
                    <a:pt x="196" y="126"/>
                  </a:lnTo>
                  <a:lnTo>
                    <a:pt x="188" y="123"/>
                  </a:lnTo>
                  <a:lnTo>
                    <a:pt x="180" y="120"/>
                  </a:lnTo>
                  <a:lnTo>
                    <a:pt x="173" y="117"/>
                  </a:lnTo>
                  <a:lnTo>
                    <a:pt x="167" y="117"/>
                  </a:lnTo>
                  <a:lnTo>
                    <a:pt x="160" y="120"/>
                  </a:lnTo>
                  <a:lnTo>
                    <a:pt x="156" y="128"/>
                  </a:lnTo>
                  <a:lnTo>
                    <a:pt x="151" y="130"/>
                  </a:lnTo>
                  <a:lnTo>
                    <a:pt x="145" y="130"/>
                  </a:lnTo>
                  <a:lnTo>
                    <a:pt x="140" y="129"/>
                  </a:lnTo>
                  <a:lnTo>
                    <a:pt x="136" y="127"/>
                  </a:lnTo>
                  <a:lnTo>
                    <a:pt x="131" y="125"/>
                  </a:lnTo>
                  <a:lnTo>
                    <a:pt x="125" y="124"/>
                  </a:lnTo>
                  <a:lnTo>
                    <a:pt x="120" y="124"/>
                  </a:lnTo>
                  <a:lnTo>
                    <a:pt x="115" y="127"/>
                  </a:lnTo>
                  <a:lnTo>
                    <a:pt x="78" y="153"/>
                  </a:lnTo>
                  <a:lnTo>
                    <a:pt x="72" y="147"/>
                  </a:lnTo>
                  <a:lnTo>
                    <a:pt x="65" y="141"/>
                  </a:lnTo>
                  <a:lnTo>
                    <a:pt x="60" y="135"/>
                  </a:lnTo>
                  <a:lnTo>
                    <a:pt x="56" y="127"/>
                  </a:lnTo>
                  <a:lnTo>
                    <a:pt x="51" y="120"/>
                  </a:lnTo>
                  <a:lnTo>
                    <a:pt x="46" y="113"/>
                  </a:lnTo>
                  <a:lnTo>
                    <a:pt x="42" y="106"/>
                  </a:lnTo>
                  <a:lnTo>
                    <a:pt x="37" y="99"/>
                  </a:lnTo>
                  <a:lnTo>
                    <a:pt x="33" y="95"/>
                  </a:lnTo>
                  <a:lnTo>
                    <a:pt x="28" y="90"/>
                  </a:lnTo>
                  <a:lnTo>
                    <a:pt x="24" y="87"/>
                  </a:lnTo>
                  <a:lnTo>
                    <a:pt x="19" y="83"/>
                  </a:lnTo>
                  <a:lnTo>
                    <a:pt x="15" y="79"/>
                  </a:lnTo>
                  <a:lnTo>
                    <a:pt x="10" y="75"/>
                  </a:lnTo>
                  <a:lnTo>
                    <a:pt x="5" y="71"/>
                  </a:lnTo>
                  <a:lnTo>
                    <a:pt x="0" y="68"/>
                  </a:lnTo>
                  <a:lnTo>
                    <a:pt x="3" y="66"/>
                  </a:lnTo>
                  <a:lnTo>
                    <a:pt x="8" y="62"/>
                  </a:lnTo>
                  <a:lnTo>
                    <a:pt x="15" y="57"/>
                  </a:lnTo>
                  <a:lnTo>
                    <a:pt x="24" y="50"/>
                  </a:lnTo>
                  <a:lnTo>
                    <a:pt x="33" y="45"/>
                  </a:lnTo>
                  <a:lnTo>
                    <a:pt x="42" y="40"/>
                  </a:lnTo>
                  <a:lnTo>
                    <a:pt x="50" y="36"/>
                  </a:lnTo>
                  <a:lnTo>
                    <a:pt x="57" y="33"/>
                  </a:lnTo>
                  <a:lnTo>
                    <a:pt x="72" y="30"/>
                  </a:lnTo>
                  <a:lnTo>
                    <a:pt x="86" y="28"/>
                  </a:lnTo>
                  <a:lnTo>
                    <a:pt x="102" y="27"/>
                  </a:lnTo>
                  <a:lnTo>
                    <a:pt x="117" y="26"/>
                  </a:lnTo>
                  <a:lnTo>
                    <a:pt x="132" y="25"/>
                  </a:lnTo>
                  <a:lnTo>
                    <a:pt x="146" y="24"/>
                  </a:lnTo>
                  <a:lnTo>
                    <a:pt x="161" y="22"/>
                  </a:lnTo>
                  <a:lnTo>
                    <a:pt x="176" y="19"/>
                  </a:lnTo>
                  <a:lnTo>
                    <a:pt x="181" y="17"/>
                  </a:lnTo>
                  <a:lnTo>
                    <a:pt x="185" y="14"/>
                  </a:lnTo>
                  <a:lnTo>
                    <a:pt x="189" y="11"/>
                  </a:lnTo>
                  <a:lnTo>
                    <a:pt x="193" y="8"/>
                  </a:lnTo>
                  <a:lnTo>
                    <a:pt x="196" y="6"/>
                  </a:lnTo>
                  <a:lnTo>
                    <a:pt x="200" y="3"/>
                  </a:lnTo>
                  <a:lnTo>
                    <a:pt x="204" y="1"/>
                  </a:lnTo>
                  <a:lnTo>
                    <a:pt x="209" y="0"/>
                  </a:lnTo>
                  <a:lnTo>
                    <a:pt x="211" y="12"/>
                  </a:lnTo>
                  <a:lnTo>
                    <a:pt x="216" y="26"/>
                  </a:lnTo>
                  <a:lnTo>
                    <a:pt x="223" y="38"/>
                  </a:lnTo>
                  <a:lnTo>
                    <a:pt x="232" y="49"/>
                  </a:lnTo>
                  <a:lnTo>
                    <a:pt x="240" y="60"/>
                  </a:lnTo>
                  <a:lnTo>
                    <a:pt x="250" y="68"/>
                  </a:lnTo>
                  <a:lnTo>
                    <a:pt x="259" y="75"/>
                  </a:lnTo>
                  <a:lnTo>
                    <a:pt x="267" y="79"/>
                  </a:lnTo>
                  <a:lnTo>
                    <a:pt x="266" y="84"/>
                  </a:lnTo>
                  <a:lnTo>
                    <a:pt x="262" y="88"/>
                  </a:lnTo>
                  <a:lnTo>
                    <a:pt x="257" y="93"/>
                  </a:lnTo>
                  <a:lnTo>
                    <a:pt x="250" y="95"/>
                  </a:lnTo>
                  <a:lnTo>
                    <a:pt x="242" y="97"/>
                  </a:lnTo>
                  <a:lnTo>
                    <a:pt x="236" y="98"/>
                  </a:lnTo>
                  <a:lnTo>
                    <a:pt x="231" y="98"/>
                  </a:lnTo>
                  <a:lnTo>
                    <a:pt x="228" y="98"/>
                  </a:lnTo>
                  <a:lnTo>
                    <a:pt x="229" y="94"/>
                  </a:lnTo>
                  <a:lnTo>
                    <a:pt x="232" y="87"/>
                  </a:lnTo>
                  <a:lnTo>
                    <a:pt x="236" y="83"/>
                  </a:lnTo>
                  <a:lnTo>
                    <a:pt x="238" y="81"/>
                  </a:lnTo>
                  <a:lnTo>
                    <a:pt x="233" y="75"/>
                  </a:lnTo>
                  <a:lnTo>
                    <a:pt x="228" y="67"/>
                  </a:lnTo>
                  <a:lnTo>
                    <a:pt x="222" y="61"/>
                  </a:lnTo>
                  <a:lnTo>
                    <a:pt x="218" y="53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5" y="32"/>
                  </a:lnTo>
                  <a:lnTo>
                    <a:pt x="202" y="24"/>
                  </a:lnTo>
                  <a:lnTo>
                    <a:pt x="193" y="30"/>
                  </a:lnTo>
                  <a:lnTo>
                    <a:pt x="182" y="35"/>
                  </a:lnTo>
                  <a:lnTo>
                    <a:pt x="172" y="39"/>
                  </a:lnTo>
                  <a:lnTo>
                    <a:pt x="161" y="42"/>
                  </a:lnTo>
                  <a:lnTo>
                    <a:pt x="151" y="43"/>
                  </a:lnTo>
                  <a:lnTo>
                    <a:pt x="140" y="45"/>
                  </a:lnTo>
                  <a:lnTo>
                    <a:pt x="129" y="45"/>
                  </a:lnTo>
                  <a:lnTo>
                    <a:pt x="117" y="46"/>
                  </a:lnTo>
                  <a:lnTo>
                    <a:pt x="106" y="47"/>
                  </a:lnTo>
                  <a:lnTo>
                    <a:pt x="95" y="48"/>
                  </a:lnTo>
                  <a:lnTo>
                    <a:pt x="83" y="49"/>
                  </a:lnTo>
                  <a:lnTo>
                    <a:pt x="72" y="50"/>
                  </a:lnTo>
                  <a:lnTo>
                    <a:pt x="61" y="52"/>
                  </a:lnTo>
                  <a:lnTo>
                    <a:pt x="50" y="57"/>
                  </a:lnTo>
                  <a:lnTo>
                    <a:pt x="39" y="61"/>
                  </a:lnTo>
                  <a:lnTo>
                    <a:pt x="28" y="66"/>
                  </a:lnTo>
                  <a:lnTo>
                    <a:pt x="36" y="72"/>
                  </a:lnTo>
                  <a:lnTo>
                    <a:pt x="43" y="80"/>
                  </a:lnTo>
                  <a:lnTo>
                    <a:pt x="50" y="87"/>
                  </a:lnTo>
                  <a:lnTo>
                    <a:pt x="57" y="95"/>
                  </a:lnTo>
                  <a:lnTo>
                    <a:pt x="64" y="102"/>
                  </a:lnTo>
                  <a:lnTo>
                    <a:pt x="72" y="109"/>
                  </a:lnTo>
                  <a:lnTo>
                    <a:pt x="78" y="117"/>
                  </a:lnTo>
                  <a:lnTo>
                    <a:pt x="85" y="124"/>
                  </a:lnTo>
                  <a:lnTo>
                    <a:pt x="89" y="121"/>
                  </a:lnTo>
                  <a:lnTo>
                    <a:pt x="93" y="119"/>
                  </a:lnTo>
                  <a:lnTo>
                    <a:pt x="98" y="117"/>
                  </a:lnTo>
                  <a:lnTo>
                    <a:pt x="102" y="115"/>
                  </a:lnTo>
                  <a:lnTo>
                    <a:pt x="105" y="113"/>
                  </a:lnTo>
                  <a:lnTo>
                    <a:pt x="109" y="109"/>
                  </a:lnTo>
                  <a:lnTo>
                    <a:pt x="109" y="105"/>
                  </a:lnTo>
                  <a:lnTo>
                    <a:pt x="105" y="100"/>
                  </a:lnTo>
                  <a:lnTo>
                    <a:pt x="104" y="94"/>
                  </a:lnTo>
                  <a:lnTo>
                    <a:pt x="108" y="87"/>
                  </a:lnTo>
                  <a:lnTo>
                    <a:pt x="115" y="84"/>
                  </a:lnTo>
                  <a:lnTo>
                    <a:pt x="125" y="83"/>
                  </a:lnTo>
                  <a:lnTo>
                    <a:pt x="132" y="84"/>
                  </a:lnTo>
                  <a:lnTo>
                    <a:pt x="137" y="86"/>
                  </a:lnTo>
                  <a:lnTo>
                    <a:pt x="141" y="89"/>
                  </a:lnTo>
                  <a:lnTo>
                    <a:pt x="145" y="91"/>
                  </a:lnTo>
                  <a:lnTo>
                    <a:pt x="150" y="94"/>
                  </a:lnTo>
                  <a:lnTo>
                    <a:pt x="153" y="94"/>
                  </a:lnTo>
                  <a:lnTo>
                    <a:pt x="156" y="90"/>
                  </a:lnTo>
                  <a:lnTo>
                    <a:pt x="159" y="85"/>
                  </a:lnTo>
                  <a:lnTo>
                    <a:pt x="164" y="83"/>
                  </a:lnTo>
                  <a:lnTo>
                    <a:pt x="171" y="82"/>
                  </a:lnTo>
                  <a:lnTo>
                    <a:pt x="177" y="83"/>
                  </a:lnTo>
                  <a:lnTo>
                    <a:pt x="183" y="84"/>
                  </a:lnTo>
                  <a:lnTo>
                    <a:pt x="190" y="87"/>
                  </a:lnTo>
                  <a:lnTo>
                    <a:pt x="196" y="89"/>
                  </a:lnTo>
                  <a:lnTo>
                    <a:pt x="202" y="91"/>
                  </a:lnTo>
                  <a:lnTo>
                    <a:pt x="209" y="94"/>
                  </a:lnTo>
                  <a:lnTo>
                    <a:pt x="212" y="98"/>
                  </a:lnTo>
                  <a:lnTo>
                    <a:pt x="215" y="102"/>
                  </a:lnTo>
                  <a:lnTo>
                    <a:pt x="217" y="106"/>
                  </a:lnTo>
                  <a:lnTo>
                    <a:pt x="218" y="111"/>
                  </a:lnTo>
                  <a:lnTo>
                    <a:pt x="211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2" name="Freeform 40"/>
            <p:cNvSpPr>
              <a:spLocks/>
            </p:cNvSpPr>
            <p:nvPr/>
          </p:nvSpPr>
          <p:spPr bwMode="auto">
            <a:xfrm>
              <a:off x="7383463" y="3429001"/>
              <a:ext cx="42863" cy="30163"/>
            </a:xfrm>
            <a:custGeom>
              <a:avLst/>
              <a:gdLst/>
              <a:ahLst/>
              <a:cxnLst>
                <a:cxn ang="0">
                  <a:pos x="53" y="18"/>
                </a:cxn>
                <a:cxn ang="0">
                  <a:pos x="53" y="23"/>
                </a:cxn>
                <a:cxn ang="0">
                  <a:pos x="54" y="27"/>
                </a:cxn>
                <a:cxn ang="0">
                  <a:pos x="53" y="31"/>
                </a:cxn>
                <a:cxn ang="0">
                  <a:pos x="51" y="34"/>
                </a:cxn>
                <a:cxn ang="0">
                  <a:pos x="46" y="36"/>
                </a:cxn>
                <a:cxn ang="0">
                  <a:pos x="42" y="37"/>
                </a:cxn>
                <a:cxn ang="0">
                  <a:pos x="38" y="38"/>
                </a:cxn>
                <a:cxn ang="0">
                  <a:pos x="34" y="38"/>
                </a:cxn>
                <a:cxn ang="0">
                  <a:pos x="29" y="38"/>
                </a:cxn>
                <a:cxn ang="0">
                  <a:pos x="25" y="37"/>
                </a:cxn>
                <a:cxn ang="0">
                  <a:pos x="21" y="36"/>
                </a:cxn>
                <a:cxn ang="0">
                  <a:pos x="17" y="34"/>
                </a:cxn>
                <a:cxn ang="0">
                  <a:pos x="11" y="31"/>
                </a:cxn>
                <a:cxn ang="0">
                  <a:pos x="5" y="27"/>
                </a:cxn>
                <a:cxn ang="0">
                  <a:pos x="1" y="22"/>
                </a:cxn>
                <a:cxn ang="0">
                  <a:pos x="0" y="14"/>
                </a:cxn>
                <a:cxn ang="0">
                  <a:pos x="3" y="9"/>
                </a:cxn>
                <a:cxn ang="0">
                  <a:pos x="7" y="5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28" y="2"/>
                </a:cxn>
                <a:cxn ang="0">
                  <a:pos x="34" y="3"/>
                </a:cxn>
                <a:cxn ang="0">
                  <a:pos x="39" y="5"/>
                </a:cxn>
                <a:cxn ang="0">
                  <a:pos x="43" y="7"/>
                </a:cxn>
                <a:cxn ang="0">
                  <a:pos x="47" y="10"/>
                </a:cxn>
                <a:cxn ang="0">
                  <a:pos x="51" y="14"/>
                </a:cxn>
                <a:cxn ang="0">
                  <a:pos x="53" y="18"/>
                </a:cxn>
              </a:cxnLst>
              <a:rect l="0" t="0" r="r" b="b"/>
              <a:pathLst>
                <a:path w="54" h="38">
                  <a:moveTo>
                    <a:pt x="53" y="18"/>
                  </a:moveTo>
                  <a:lnTo>
                    <a:pt x="53" y="23"/>
                  </a:lnTo>
                  <a:lnTo>
                    <a:pt x="54" y="27"/>
                  </a:lnTo>
                  <a:lnTo>
                    <a:pt x="53" y="31"/>
                  </a:lnTo>
                  <a:lnTo>
                    <a:pt x="51" y="34"/>
                  </a:lnTo>
                  <a:lnTo>
                    <a:pt x="46" y="36"/>
                  </a:lnTo>
                  <a:lnTo>
                    <a:pt x="42" y="37"/>
                  </a:lnTo>
                  <a:lnTo>
                    <a:pt x="38" y="38"/>
                  </a:lnTo>
                  <a:lnTo>
                    <a:pt x="34" y="38"/>
                  </a:lnTo>
                  <a:lnTo>
                    <a:pt x="29" y="38"/>
                  </a:lnTo>
                  <a:lnTo>
                    <a:pt x="25" y="37"/>
                  </a:lnTo>
                  <a:lnTo>
                    <a:pt x="21" y="36"/>
                  </a:lnTo>
                  <a:lnTo>
                    <a:pt x="17" y="34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4"/>
                  </a:lnTo>
                  <a:lnTo>
                    <a:pt x="3" y="9"/>
                  </a:lnTo>
                  <a:lnTo>
                    <a:pt x="7" y="5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34" y="3"/>
                  </a:lnTo>
                  <a:lnTo>
                    <a:pt x="39" y="5"/>
                  </a:lnTo>
                  <a:lnTo>
                    <a:pt x="43" y="7"/>
                  </a:lnTo>
                  <a:lnTo>
                    <a:pt x="47" y="10"/>
                  </a:lnTo>
                  <a:lnTo>
                    <a:pt x="51" y="14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3" name="Freeform 41"/>
            <p:cNvSpPr>
              <a:spLocks/>
            </p:cNvSpPr>
            <p:nvPr/>
          </p:nvSpPr>
          <p:spPr bwMode="auto">
            <a:xfrm>
              <a:off x="7389813" y="3400426"/>
              <a:ext cx="34925" cy="12700"/>
            </a:xfrm>
            <a:custGeom>
              <a:avLst/>
              <a:gdLst/>
              <a:ahLst/>
              <a:cxnLst>
                <a:cxn ang="0">
                  <a:pos x="21" y="14"/>
                </a:cxn>
                <a:cxn ang="0">
                  <a:pos x="30" y="16"/>
                </a:cxn>
                <a:cxn ang="0">
                  <a:pos x="37" y="16"/>
                </a:cxn>
                <a:cxn ang="0">
                  <a:pos x="42" y="15"/>
                </a:cxn>
                <a:cxn ang="0">
                  <a:pos x="45" y="13"/>
                </a:cxn>
                <a:cxn ang="0">
                  <a:pos x="44" y="10"/>
                </a:cxn>
                <a:cxn ang="0">
                  <a:pos x="39" y="7"/>
                </a:cxn>
                <a:cxn ang="0">
                  <a:pos x="33" y="5"/>
                </a:cxn>
                <a:cxn ang="0">
                  <a:pos x="25" y="2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6" y="8"/>
                </a:cxn>
                <a:cxn ang="0">
                  <a:pos x="13" y="11"/>
                </a:cxn>
                <a:cxn ang="0">
                  <a:pos x="21" y="14"/>
                </a:cxn>
              </a:cxnLst>
              <a:rect l="0" t="0" r="r" b="b"/>
              <a:pathLst>
                <a:path w="45" h="16">
                  <a:moveTo>
                    <a:pt x="21" y="14"/>
                  </a:moveTo>
                  <a:lnTo>
                    <a:pt x="30" y="16"/>
                  </a:lnTo>
                  <a:lnTo>
                    <a:pt x="37" y="16"/>
                  </a:lnTo>
                  <a:lnTo>
                    <a:pt x="42" y="15"/>
                  </a:lnTo>
                  <a:lnTo>
                    <a:pt x="45" y="13"/>
                  </a:lnTo>
                  <a:lnTo>
                    <a:pt x="44" y="10"/>
                  </a:lnTo>
                  <a:lnTo>
                    <a:pt x="39" y="7"/>
                  </a:lnTo>
                  <a:lnTo>
                    <a:pt x="33" y="5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6" y="8"/>
                  </a:lnTo>
                  <a:lnTo>
                    <a:pt x="13" y="11"/>
                  </a:lnTo>
                  <a:lnTo>
                    <a:pt x="21" y="1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4" name="Freeform 42"/>
            <p:cNvSpPr>
              <a:spLocks/>
            </p:cNvSpPr>
            <p:nvPr/>
          </p:nvSpPr>
          <p:spPr bwMode="auto">
            <a:xfrm>
              <a:off x="7351713" y="3400426"/>
              <a:ext cx="30163" cy="15875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24" y="20"/>
                </a:cxn>
                <a:cxn ang="0">
                  <a:pos x="30" y="20"/>
                </a:cxn>
                <a:cxn ang="0">
                  <a:pos x="36" y="18"/>
                </a:cxn>
                <a:cxn ang="0">
                  <a:pos x="38" y="14"/>
                </a:cxn>
                <a:cxn ang="0">
                  <a:pos x="37" y="10"/>
                </a:cxn>
                <a:cxn ang="0">
                  <a:pos x="32" y="6"/>
                </a:cxn>
                <a:cxn ang="0">
                  <a:pos x="25" y="3"/>
                </a:cxn>
                <a:cxn ang="0">
                  <a:pos x="21" y="1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4" y="12"/>
                </a:cxn>
                <a:cxn ang="0">
                  <a:pos x="9" y="15"/>
                </a:cxn>
                <a:cxn ang="0">
                  <a:pos x="17" y="19"/>
                </a:cxn>
              </a:cxnLst>
              <a:rect l="0" t="0" r="r" b="b"/>
              <a:pathLst>
                <a:path w="38" h="20">
                  <a:moveTo>
                    <a:pt x="17" y="19"/>
                  </a:moveTo>
                  <a:lnTo>
                    <a:pt x="24" y="20"/>
                  </a:lnTo>
                  <a:lnTo>
                    <a:pt x="30" y="20"/>
                  </a:lnTo>
                  <a:lnTo>
                    <a:pt x="36" y="18"/>
                  </a:lnTo>
                  <a:lnTo>
                    <a:pt x="38" y="14"/>
                  </a:lnTo>
                  <a:lnTo>
                    <a:pt x="37" y="10"/>
                  </a:lnTo>
                  <a:lnTo>
                    <a:pt x="32" y="6"/>
                  </a:lnTo>
                  <a:lnTo>
                    <a:pt x="25" y="3"/>
                  </a:lnTo>
                  <a:lnTo>
                    <a:pt x="21" y="1"/>
                  </a:lnTo>
                  <a:lnTo>
                    <a:pt x="1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" y="8"/>
                  </a:lnTo>
                  <a:lnTo>
                    <a:pt x="4" y="12"/>
                  </a:lnTo>
                  <a:lnTo>
                    <a:pt x="9" y="15"/>
                  </a:lnTo>
                  <a:lnTo>
                    <a:pt x="17" y="1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5" name="Freeform 43"/>
            <p:cNvSpPr>
              <a:spLocks/>
            </p:cNvSpPr>
            <p:nvPr/>
          </p:nvSpPr>
          <p:spPr bwMode="auto">
            <a:xfrm>
              <a:off x="7391400" y="3436938"/>
              <a:ext cx="28575" cy="12700"/>
            </a:xfrm>
            <a:custGeom>
              <a:avLst/>
              <a:gdLst/>
              <a:ahLst/>
              <a:cxnLst>
                <a:cxn ang="0">
                  <a:pos x="16" y="15"/>
                </a:cxn>
                <a:cxn ang="0">
                  <a:pos x="23" y="16"/>
                </a:cxn>
                <a:cxn ang="0">
                  <a:pos x="29" y="16"/>
                </a:cxn>
                <a:cxn ang="0">
                  <a:pos x="33" y="15"/>
                </a:cxn>
                <a:cxn ang="0">
                  <a:pos x="35" y="13"/>
                </a:cxn>
                <a:cxn ang="0">
                  <a:pos x="34" y="9"/>
                </a:cxn>
                <a:cxn ang="0">
                  <a:pos x="31" y="6"/>
                </a:cxn>
                <a:cxn ang="0">
                  <a:pos x="26" y="3"/>
                </a:cxn>
                <a:cxn ang="0">
                  <a:pos x="19" y="1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5" y="8"/>
                </a:cxn>
                <a:cxn ang="0">
                  <a:pos x="10" y="12"/>
                </a:cxn>
                <a:cxn ang="0">
                  <a:pos x="16" y="15"/>
                </a:cxn>
              </a:cxnLst>
              <a:rect l="0" t="0" r="r" b="b"/>
              <a:pathLst>
                <a:path w="35" h="16">
                  <a:moveTo>
                    <a:pt x="16" y="15"/>
                  </a:moveTo>
                  <a:lnTo>
                    <a:pt x="23" y="16"/>
                  </a:lnTo>
                  <a:lnTo>
                    <a:pt x="29" y="16"/>
                  </a:lnTo>
                  <a:lnTo>
                    <a:pt x="33" y="15"/>
                  </a:lnTo>
                  <a:lnTo>
                    <a:pt x="35" y="13"/>
                  </a:lnTo>
                  <a:lnTo>
                    <a:pt x="34" y="9"/>
                  </a:lnTo>
                  <a:lnTo>
                    <a:pt x="31" y="6"/>
                  </a:lnTo>
                  <a:lnTo>
                    <a:pt x="26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2" y="6"/>
                  </a:lnTo>
                  <a:lnTo>
                    <a:pt x="5" y="8"/>
                  </a:lnTo>
                  <a:lnTo>
                    <a:pt x="10" y="12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7442200" y="2438401"/>
              <a:ext cx="530225" cy="712788"/>
            </a:xfrm>
            <a:custGeom>
              <a:avLst/>
              <a:gdLst/>
              <a:ahLst/>
              <a:cxnLst>
                <a:cxn ang="0">
                  <a:pos x="512" y="353"/>
                </a:cxn>
                <a:cxn ang="0">
                  <a:pos x="562" y="282"/>
                </a:cxn>
                <a:cxn ang="0">
                  <a:pos x="514" y="231"/>
                </a:cxn>
                <a:cxn ang="0">
                  <a:pos x="419" y="175"/>
                </a:cxn>
                <a:cxn ang="0">
                  <a:pos x="354" y="107"/>
                </a:cxn>
                <a:cxn ang="0">
                  <a:pos x="299" y="218"/>
                </a:cxn>
                <a:cxn ang="0">
                  <a:pos x="343" y="321"/>
                </a:cxn>
                <a:cxn ang="0">
                  <a:pos x="280" y="236"/>
                </a:cxn>
                <a:cxn ang="0">
                  <a:pos x="335" y="461"/>
                </a:cxn>
                <a:cxn ang="0">
                  <a:pos x="451" y="456"/>
                </a:cxn>
                <a:cxn ang="0">
                  <a:pos x="496" y="437"/>
                </a:cxn>
                <a:cxn ang="0">
                  <a:pos x="384" y="537"/>
                </a:cxn>
                <a:cxn ang="0">
                  <a:pos x="365" y="537"/>
                </a:cxn>
                <a:cxn ang="0">
                  <a:pos x="250" y="734"/>
                </a:cxn>
                <a:cxn ang="0">
                  <a:pos x="306" y="556"/>
                </a:cxn>
                <a:cxn ang="0">
                  <a:pos x="257" y="588"/>
                </a:cxn>
                <a:cxn ang="0">
                  <a:pos x="102" y="777"/>
                </a:cxn>
                <a:cxn ang="0">
                  <a:pos x="6" y="893"/>
                </a:cxn>
                <a:cxn ang="0">
                  <a:pos x="82" y="756"/>
                </a:cxn>
                <a:cxn ang="0">
                  <a:pos x="213" y="587"/>
                </a:cxn>
                <a:cxn ang="0">
                  <a:pos x="339" y="522"/>
                </a:cxn>
                <a:cxn ang="0">
                  <a:pos x="281" y="431"/>
                </a:cxn>
                <a:cxn ang="0">
                  <a:pos x="234" y="232"/>
                </a:cxn>
                <a:cxn ang="0">
                  <a:pos x="231" y="150"/>
                </a:cxn>
                <a:cxn ang="0">
                  <a:pos x="257" y="64"/>
                </a:cxn>
                <a:cxn ang="0">
                  <a:pos x="312" y="29"/>
                </a:cxn>
                <a:cxn ang="0">
                  <a:pos x="395" y="3"/>
                </a:cxn>
                <a:cxn ang="0">
                  <a:pos x="480" y="23"/>
                </a:cxn>
                <a:cxn ang="0">
                  <a:pos x="533" y="19"/>
                </a:cxn>
                <a:cxn ang="0">
                  <a:pos x="585" y="64"/>
                </a:cxn>
                <a:cxn ang="0">
                  <a:pos x="545" y="46"/>
                </a:cxn>
                <a:cxn ang="0">
                  <a:pos x="543" y="84"/>
                </a:cxn>
                <a:cxn ang="0">
                  <a:pos x="486" y="49"/>
                </a:cxn>
                <a:cxn ang="0">
                  <a:pos x="399" y="30"/>
                </a:cxn>
                <a:cxn ang="0">
                  <a:pos x="368" y="39"/>
                </a:cxn>
                <a:cxn ang="0">
                  <a:pos x="308" y="52"/>
                </a:cxn>
                <a:cxn ang="0">
                  <a:pos x="268" y="84"/>
                </a:cxn>
                <a:cxn ang="0">
                  <a:pos x="286" y="128"/>
                </a:cxn>
                <a:cxn ang="0">
                  <a:pos x="375" y="89"/>
                </a:cxn>
                <a:cxn ang="0">
                  <a:pos x="450" y="165"/>
                </a:cxn>
                <a:cxn ang="0">
                  <a:pos x="513" y="193"/>
                </a:cxn>
                <a:cxn ang="0">
                  <a:pos x="540" y="127"/>
                </a:cxn>
                <a:cxn ang="0">
                  <a:pos x="512" y="120"/>
                </a:cxn>
                <a:cxn ang="0">
                  <a:pos x="569" y="131"/>
                </a:cxn>
                <a:cxn ang="0">
                  <a:pos x="549" y="203"/>
                </a:cxn>
                <a:cxn ang="0">
                  <a:pos x="573" y="244"/>
                </a:cxn>
                <a:cxn ang="0">
                  <a:pos x="610" y="262"/>
                </a:cxn>
                <a:cxn ang="0">
                  <a:pos x="596" y="164"/>
                </a:cxn>
                <a:cxn ang="0">
                  <a:pos x="630" y="108"/>
                </a:cxn>
                <a:cxn ang="0">
                  <a:pos x="612" y="62"/>
                </a:cxn>
                <a:cxn ang="0">
                  <a:pos x="578" y="16"/>
                </a:cxn>
                <a:cxn ang="0">
                  <a:pos x="635" y="76"/>
                </a:cxn>
                <a:cxn ang="0">
                  <a:pos x="646" y="160"/>
                </a:cxn>
                <a:cxn ang="0">
                  <a:pos x="639" y="267"/>
                </a:cxn>
                <a:cxn ang="0">
                  <a:pos x="578" y="332"/>
                </a:cxn>
                <a:cxn ang="0">
                  <a:pos x="551" y="389"/>
                </a:cxn>
                <a:cxn ang="0">
                  <a:pos x="550" y="488"/>
                </a:cxn>
              </a:cxnLst>
              <a:rect l="0" t="0" r="r" b="b"/>
              <a:pathLst>
                <a:path w="668" h="898">
                  <a:moveTo>
                    <a:pt x="543" y="554"/>
                  </a:moveTo>
                  <a:lnTo>
                    <a:pt x="533" y="519"/>
                  </a:lnTo>
                  <a:lnTo>
                    <a:pt x="525" y="479"/>
                  </a:lnTo>
                  <a:lnTo>
                    <a:pt x="523" y="436"/>
                  </a:lnTo>
                  <a:lnTo>
                    <a:pt x="526" y="393"/>
                  </a:lnTo>
                  <a:lnTo>
                    <a:pt x="517" y="386"/>
                  </a:lnTo>
                  <a:lnTo>
                    <a:pt x="511" y="378"/>
                  </a:lnTo>
                  <a:lnTo>
                    <a:pt x="509" y="366"/>
                  </a:lnTo>
                  <a:lnTo>
                    <a:pt x="512" y="353"/>
                  </a:lnTo>
                  <a:lnTo>
                    <a:pt x="517" y="348"/>
                  </a:lnTo>
                  <a:lnTo>
                    <a:pt x="523" y="344"/>
                  </a:lnTo>
                  <a:lnTo>
                    <a:pt x="530" y="341"/>
                  </a:lnTo>
                  <a:lnTo>
                    <a:pt x="538" y="341"/>
                  </a:lnTo>
                  <a:lnTo>
                    <a:pt x="546" y="332"/>
                  </a:lnTo>
                  <a:lnTo>
                    <a:pt x="554" y="322"/>
                  </a:lnTo>
                  <a:lnTo>
                    <a:pt x="559" y="309"/>
                  </a:lnTo>
                  <a:lnTo>
                    <a:pt x="562" y="295"/>
                  </a:lnTo>
                  <a:lnTo>
                    <a:pt x="562" y="282"/>
                  </a:lnTo>
                  <a:lnTo>
                    <a:pt x="559" y="270"/>
                  </a:lnTo>
                  <a:lnTo>
                    <a:pt x="552" y="262"/>
                  </a:lnTo>
                  <a:lnTo>
                    <a:pt x="539" y="256"/>
                  </a:lnTo>
                  <a:lnTo>
                    <a:pt x="533" y="258"/>
                  </a:lnTo>
                  <a:lnTo>
                    <a:pt x="529" y="259"/>
                  </a:lnTo>
                  <a:lnTo>
                    <a:pt x="523" y="261"/>
                  </a:lnTo>
                  <a:lnTo>
                    <a:pt x="516" y="262"/>
                  </a:lnTo>
                  <a:lnTo>
                    <a:pt x="515" y="246"/>
                  </a:lnTo>
                  <a:lnTo>
                    <a:pt x="514" y="231"/>
                  </a:lnTo>
                  <a:lnTo>
                    <a:pt x="511" y="216"/>
                  </a:lnTo>
                  <a:lnTo>
                    <a:pt x="503" y="204"/>
                  </a:lnTo>
                  <a:lnTo>
                    <a:pt x="492" y="209"/>
                  </a:lnTo>
                  <a:lnTo>
                    <a:pt x="478" y="212"/>
                  </a:lnTo>
                  <a:lnTo>
                    <a:pt x="465" y="212"/>
                  </a:lnTo>
                  <a:lnTo>
                    <a:pt x="452" y="209"/>
                  </a:lnTo>
                  <a:lnTo>
                    <a:pt x="439" y="203"/>
                  </a:lnTo>
                  <a:lnTo>
                    <a:pt x="429" y="191"/>
                  </a:lnTo>
                  <a:lnTo>
                    <a:pt x="419" y="175"/>
                  </a:lnTo>
                  <a:lnTo>
                    <a:pt x="412" y="155"/>
                  </a:lnTo>
                  <a:lnTo>
                    <a:pt x="411" y="145"/>
                  </a:lnTo>
                  <a:lnTo>
                    <a:pt x="407" y="134"/>
                  </a:lnTo>
                  <a:lnTo>
                    <a:pt x="401" y="126"/>
                  </a:lnTo>
                  <a:lnTo>
                    <a:pt x="393" y="118"/>
                  </a:lnTo>
                  <a:lnTo>
                    <a:pt x="384" y="113"/>
                  </a:lnTo>
                  <a:lnTo>
                    <a:pt x="375" y="110"/>
                  </a:lnTo>
                  <a:lnTo>
                    <a:pt x="364" y="107"/>
                  </a:lnTo>
                  <a:lnTo>
                    <a:pt x="354" y="107"/>
                  </a:lnTo>
                  <a:lnTo>
                    <a:pt x="342" y="109"/>
                  </a:lnTo>
                  <a:lnTo>
                    <a:pt x="329" y="114"/>
                  </a:lnTo>
                  <a:lnTo>
                    <a:pt x="317" y="124"/>
                  </a:lnTo>
                  <a:lnTo>
                    <a:pt x="304" y="138"/>
                  </a:lnTo>
                  <a:lnTo>
                    <a:pt x="296" y="153"/>
                  </a:lnTo>
                  <a:lnTo>
                    <a:pt x="289" y="169"/>
                  </a:lnTo>
                  <a:lnTo>
                    <a:pt x="285" y="187"/>
                  </a:lnTo>
                  <a:lnTo>
                    <a:pt x="281" y="204"/>
                  </a:lnTo>
                  <a:lnTo>
                    <a:pt x="299" y="218"/>
                  </a:lnTo>
                  <a:lnTo>
                    <a:pt x="315" y="234"/>
                  </a:lnTo>
                  <a:lnTo>
                    <a:pt x="328" y="252"/>
                  </a:lnTo>
                  <a:lnTo>
                    <a:pt x="339" y="271"/>
                  </a:lnTo>
                  <a:lnTo>
                    <a:pt x="347" y="291"/>
                  </a:lnTo>
                  <a:lnTo>
                    <a:pt x="353" y="312"/>
                  </a:lnTo>
                  <a:lnTo>
                    <a:pt x="355" y="334"/>
                  </a:lnTo>
                  <a:lnTo>
                    <a:pt x="355" y="356"/>
                  </a:lnTo>
                  <a:lnTo>
                    <a:pt x="348" y="337"/>
                  </a:lnTo>
                  <a:lnTo>
                    <a:pt x="343" y="321"/>
                  </a:lnTo>
                  <a:lnTo>
                    <a:pt x="338" y="305"/>
                  </a:lnTo>
                  <a:lnTo>
                    <a:pt x="333" y="290"/>
                  </a:lnTo>
                  <a:lnTo>
                    <a:pt x="325" y="277"/>
                  </a:lnTo>
                  <a:lnTo>
                    <a:pt x="318" y="266"/>
                  </a:lnTo>
                  <a:lnTo>
                    <a:pt x="307" y="255"/>
                  </a:lnTo>
                  <a:lnTo>
                    <a:pt x="295" y="246"/>
                  </a:lnTo>
                  <a:lnTo>
                    <a:pt x="289" y="243"/>
                  </a:lnTo>
                  <a:lnTo>
                    <a:pt x="285" y="238"/>
                  </a:lnTo>
                  <a:lnTo>
                    <a:pt x="280" y="236"/>
                  </a:lnTo>
                  <a:lnTo>
                    <a:pt x="275" y="237"/>
                  </a:lnTo>
                  <a:lnTo>
                    <a:pt x="272" y="277"/>
                  </a:lnTo>
                  <a:lnTo>
                    <a:pt x="273" y="318"/>
                  </a:lnTo>
                  <a:lnTo>
                    <a:pt x="278" y="359"/>
                  </a:lnTo>
                  <a:lnTo>
                    <a:pt x="289" y="394"/>
                  </a:lnTo>
                  <a:lnTo>
                    <a:pt x="301" y="418"/>
                  </a:lnTo>
                  <a:lnTo>
                    <a:pt x="312" y="436"/>
                  </a:lnTo>
                  <a:lnTo>
                    <a:pt x="323" y="450"/>
                  </a:lnTo>
                  <a:lnTo>
                    <a:pt x="335" y="461"/>
                  </a:lnTo>
                  <a:lnTo>
                    <a:pt x="347" y="469"/>
                  </a:lnTo>
                  <a:lnTo>
                    <a:pt x="361" y="473"/>
                  </a:lnTo>
                  <a:lnTo>
                    <a:pt x="375" y="476"/>
                  </a:lnTo>
                  <a:lnTo>
                    <a:pt x="390" y="475"/>
                  </a:lnTo>
                  <a:lnTo>
                    <a:pt x="403" y="472"/>
                  </a:lnTo>
                  <a:lnTo>
                    <a:pt x="416" y="469"/>
                  </a:lnTo>
                  <a:lnTo>
                    <a:pt x="427" y="466"/>
                  </a:lnTo>
                  <a:lnTo>
                    <a:pt x="439" y="462"/>
                  </a:lnTo>
                  <a:lnTo>
                    <a:pt x="451" y="456"/>
                  </a:lnTo>
                  <a:lnTo>
                    <a:pt x="463" y="446"/>
                  </a:lnTo>
                  <a:lnTo>
                    <a:pt x="477" y="434"/>
                  </a:lnTo>
                  <a:lnTo>
                    <a:pt x="492" y="418"/>
                  </a:lnTo>
                  <a:lnTo>
                    <a:pt x="496" y="412"/>
                  </a:lnTo>
                  <a:lnTo>
                    <a:pt x="499" y="406"/>
                  </a:lnTo>
                  <a:lnTo>
                    <a:pt x="502" y="401"/>
                  </a:lnTo>
                  <a:lnTo>
                    <a:pt x="509" y="400"/>
                  </a:lnTo>
                  <a:lnTo>
                    <a:pt x="503" y="419"/>
                  </a:lnTo>
                  <a:lnTo>
                    <a:pt x="496" y="437"/>
                  </a:lnTo>
                  <a:lnTo>
                    <a:pt x="485" y="453"/>
                  </a:lnTo>
                  <a:lnTo>
                    <a:pt x="474" y="467"/>
                  </a:lnTo>
                  <a:lnTo>
                    <a:pt x="458" y="480"/>
                  </a:lnTo>
                  <a:lnTo>
                    <a:pt x="439" y="490"/>
                  </a:lnTo>
                  <a:lnTo>
                    <a:pt x="417" y="497"/>
                  </a:lnTo>
                  <a:lnTo>
                    <a:pt x="391" y="501"/>
                  </a:lnTo>
                  <a:lnTo>
                    <a:pt x="391" y="510"/>
                  </a:lnTo>
                  <a:lnTo>
                    <a:pt x="388" y="522"/>
                  </a:lnTo>
                  <a:lnTo>
                    <a:pt x="384" y="537"/>
                  </a:lnTo>
                  <a:lnTo>
                    <a:pt x="379" y="551"/>
                  </a:lnTo>
                  <a:lnTo>
                    <a:pt x="373" y="567"/>
                  </a:lnTo>
                  <a:lnTo>
                    <a:pt x="366" y="580"/>
                  </a:lnTo>
                  <a:lnTo>
                    <a:pt x="360" y="591"/>
                  </a:lnTo>
                  <a:lnTo>
                    <a:pt x="354" y="597"/>
                  </a:lnTo>
                  <a:lnTo>
                    <a:pt x="356" y="581"/>
                  </a:lnTo>
                  <a:lnTo>
                    <a:pt x="360" y="565"/>
                  </a:lnTo>
                  <a:lnTo>
                    <a:pt x="363" y="550"/>
                  </a:lnTo>
                  <a:lnTo>
                    <a:pt x="365" y="537"/>
                  </a:lnTo>
                  <a:lnTo>
                    <a:pt x="351" y="547"/>
                  </a:lnTo>
                  <a:lnTo>
                    <a:pt x="325" y="573"/>
                  </a:lnTo>
                  <a:lnTo>
                    <a:pt x="304" y="599"/>
                  </a:lnTo>
                  <a:lnTo>
                    <a:pt x="287" y="625"/>
                  </a:lnTo>
                  <a:lnTo>
                    <a:pt x="274" y="653"/>
                  </a:lnTo>
                  <a:lnTo>
                    <a:pt x="264" y="678"/>
                  </a:lnTo>
                  <a:lnTo>
                    <a:pt x="257" y="700"/>
                  </a:lnTo>
                  <a:lnTo>
                    <a:pt x="253" y="719"/>
                  </a:lnTo>
                  <a:lnTo>
                    <a:pt x="250" y="734"/>
                  </a:lnTo>
                  <a:lnTo>
                    <a:pt x="235" y="731"/>
                  </a:lnTo>
                  <a:lnTo>
                    <a:pt x="236" y="712"/>
                  </a:lnTo>
                  <a:lnTo>
                    <a:pt x="240" y="691"/>
                  </a:lnTo>
                  <a:lnTo>
                    <a:pt x="247" y="667"/>
                  </a:lnTo>
                  <a:lnTo>
                    <a:pt x="256" y="643"/>
                  </a:lnTo>
                  <a:lnTo>
                    <a:pt x="266" y="620"/>
                  </a:lnTo>
                  <a:lnTo>
                    <a:pt x="279" y="596"/>
                  </a:lnTo>
                  <a:lnTo>
                    <a:pt x="293" y="575"/>
                  </a:lnTo>
                  <a:lnTo>
                    <a:pt x="306" y="556"/>
                  </a:lnTo>
                  <a:lnTo>
                    <a:pt x="308" y="553"/>
                  </a:lnTo>
                  <a:lnTo>
                    <a:pt x="306" y="554"/>
                  </a:lnTo>
                  <a:lnTo>
                    <a:pt x="301" y="556"/>
                  </a:lnTo>
                  <a:lnTo>
                    <a:pt x="295" y="560"/>
                  </a:lnTo>
                  <a:lnTo>
                    <a:pt x="286" y="565"/>
                  </a:lnTo>
                  <a:lnTo>
                    <a:pt x="279" y="572"/>
                  </a:lnTo>
                  <a:lnTo>
                    <a:pt x="272" y="577"/>
                  </a:lnTo>
                  <a:lnTo>
                    <a:pt x="266" y="580"/>
                  </a:lnTo>
                  <a:lnTo>
                    <a:pt x="257" y="588"/>
                  </a:lnTo>
                  <a:lnTo>
                    <a:pt x="245" y="600"/>
                  </a:lnTo>
                  <a:lnTo>
                    <a:pt x="230" y="616"/>
                  </a:lnTo>
                  <a:lnTo>
                    <a:pt x="215" y="635"/>
                  </a:lnTo>
                  <a:lnTo>
                    <a:pt x="197" y="657"/>
                  </a:lnTo>
                  <a:lnTo>
                    <a:pt x="178" y="680"/>
                  </a:lnTo>
                  <a:lnTo>
                    <a:pt x="159" y="704"/>
                  </a:lnTo>
                  <a:lnTo>
                    <a:pt x="140" y="729"/>
                  </a:lnTo>
                  <a:lnTo>
                    <a:pt x="120" y="753"/>
                  </a:lnTo>
                  <a:lnTo>
                    <a:pt x="102" y="777"/>
                  </a:lnTo>
                  <a:lnTo>
                    <a:pt x="84" y="800"/>
                  </a:lnTo>
                  <a:lnTo>
                    <a:pt x="68" y="820"/>
                  </a:lnTo>
                  <a:lnTo>
                    <a:pt x="54" y="838"/>
                  </a:lnTo>
                  <a:lnTo>
                    <a:pt x="43" y="853"/>
                  </a:lnTo>
                  <a:lnTo>
                    <a:pt x="34" y="865"/>
                  </a:lnTo>
                  <a:lnTo>
                    <a:pt x="29" y="871"/>
                  </a:lnTo>
                  <a:lnTo>
                    <a:pt x="25" y="877"/>
                  </a:lnTo>
                  <a:lnTo>
                    <a:pt x="16" y="885"/>
                  </a:lnTo>
                  <a:lnTo>
                    <a:pt x="6" y="893"/>
                  </a:lnTo>
                  <a:lnTo>
                    <a:pt x="1" y="898"/>
                  </a:lnTo>
                  <a:lnTo>
                    <a:pt x="0" y="893"/>
                  </a:lnTo>
                  <a:lnTo>
                    <a:pt x="4" y="884"/>
                  </a:lnTo>
                  <a:lnTo>
                    <a:pt x="10" y="873"/>
                  </a:lnTo>
                  <a:lnTo>
                    <a:pt x="13" y="866"/>
                  </a:lnTo>
                  <a:lnTo>
                    <a:pt x="23" y="847"/>
                  </a:lnTo>
                  <a:lnTo>
                    <a:pt x="39" y="820"/>
                  </a:lnTo>
                  <a:lnTo>
                    <a:pt x="60" y="789"/>
                  </a:lnTo>
                  <a:lnTo>
                    <a:pt x="82" y="756"/>
                  </a:lnTo>
                  <a:lnTo>
                    <a:pt x="104" y="725"/>
                  </a:lnTo>
                  <a:lnTo>
                    <a:pt x="123" y="699"/>
                  </a:lnTo>
                  <a:lnTo>
                    <a:pt x="136" y="681"/>
                  </a:lnTo>
                  <a:lnTo>
                    <a:pt x="141" y="675"/>
                  </a:lnTo>
                  <a:lnTo>
                    <a:pt x="156" y="656"/>
                  </a:lnTo>
                  <a:lnTo>
                    <a:pt x="169" y="638"/>
                  </a:lnTo>
                  <a:lnTo>
                    <a:pt x="182" y="620"/>
                  </a:lnTo>
                  <a:lnTo>
                    <a:pt x="197" y="603"/>
                  </a:lnTo>
                  <a:lnTo>
                    <a:pt x="213" y="587"/>
                  </a:lnTo>
                  <a:lnTo>
                    <a:pt x="229" y="572"/>
                  </a:lnTo>
                  <a:lnTo>
                    <a:pt x="249" y="557"/>
                  </a:lnTo>
                  <a:lnTo>
                    <a:pt x="274" y="543"/>
                  </a:lnTo>
                  <a:lnTo>
                    <a:pt x="281" y="540"/>
                  </a:lnTo>
                  <a:lnTo>
                    <a:pt x="290" y="537"/>
                  </a:lnTo>
                  <a:lnTo>
                    <a:pt x="301" y="533"/>
                  </a:lnTo>
                  <a:lnTo>
                    <a:pt x="314" y="529"/>
                  </a:lnTo>
                  <a:lnTo>
                    <a:pt x="326" y="525"/>
                  </a:lnTo>
                  <a:lnTo>
                    <a:pt x="339" y="522"/>
                  </a:lnTo>
                  <a:lnTo>
                    <a:pt x="351" y="519"/>
                  </a:lnTo>
                  <a:lnTo>
                    <a:pt x="362" y="517"/>
                  </a:lnTo>
                  <a:lnTo>
                    <a:pt x="361" y="499"/>
                  </a:lnTo>
                  <a:lnTo>
                    <a:pt x="341" y="492"/>
                  </a:lnTo>
                  <a:lnTo>
                    <a:pt x="324" y="483"/>
                  </a:lnTo>
                  <a:lnTo>
                    <a:pt x="311" y="472"/>
                  </a:lnTo>
                  <a:lnTo>
                    <a:pt x="299" y="460"/>
                  </a:lnTo>
                  <a:lnTo>
                    <a:pt x="288" y="446"/>
                  </a:lnTo>
                  <a:lnTo>
                    <a:pt x="281" y="431"/>
                  </a:lnTo>
                  <a:lnTo>
                    <a:pt x="274" y="418"/>
                  </a:lnTo>
                  <a:lnTo>
                    <a:pt x="267" y="403"/>
                  </a:lnTo>
                  <a:lnTo>
                    <a:pt x="255" y="364"/>
                  </a:lnTo>
                  <a:lnTo>
                    <a:pt x="247" y="323"/>
                  </a:lnTo>
                  <a:lnTo>
                    <a:pt x="244" y="281"/>
                  </a:lnTo>
                  <a:lnTo>
                    <a:pt x="246" y="237"/>
                  </a:lnTo>
                  <a:lnTo>
                    <a:pt x="244" y="237"/>
                  </a:lnTo>
                  <a:lnTo>
                    <a:pt x="240" y="235"/>
                  </a:lnTo>
                  <a:lnTo>
                    <a:pt x="234" y="232"/>
                  </a:lnTo>
                  <a:lnTo>
                    <a:pt x="228" y="228"/>
                  </a:lnTo>
                  <a:lnTo>
                    <a:pt x="236" y="197"/>
                  </a:lnTo>
                  <a:lnTo>
                    <a:pt x="257" y="197"/>
                  </a:lnTo>
                  <a:lnTo>
                    <a:pt x="261" y="179"/>
                  </a:lnTo>
                  <a:lnTo>
                    <a:pt x="254" y="175"/>
                  </a:lnTo>
                  <a:lnTo>
                    <a:pt x="246" y="170"/>
                  </a:lnTo>
                  <a:lnTo>
                    <a:pt x="241" y="164"/>
                  </a:lnTo>
                  <a:lnTo>
                    <a:pt x="236" y="157"/>
                  </a:lnTo>
                  <a:lnTo>
                    <a:pt x="231" y="150"/>
                  </a:lnTo>
                  <a:lnTo>
                    <a:pt x="227" y="141"/>
                  </a:lnTo>
                  <a:lnTo>
                    <a:pt x="224" y="134"/>
                  </a:lnTo>
                  <a:lnTo>
                    <a:pt x="222" y="126"/>
                  </a:lnTo>
                  <a:lnTo>
                    <a:pt x="222" y="109"/>
                  </a:lnTo>
                  <a:lnTo>
                    <a:pt x="226" y="94"/>
                  </a:lnTo>
                  <a:lnTo>
                    <a:pt x="234" y="80"/>
                  </a:lnTo>
                  <a:lnTo>
                    <a:pt x="245" y="70"/>
                  </a:lnTo>
                  <a:lnTo>
                    <a:pt x="250" y="67"/>
                  </a:lnTo>
                  <a:lnTo>
                    <a:pt x="257" y="64"/>
                  </a:lnTo>
                  <a:lnTo>
                    <a:pt x="263" y="62"/>
                  </a:lnTo>
                  <a:lnTo>
                    <a:pt x="269" y="60"/>
                  </a:lnTo>
                  <a:lnTo>
                    <a:pt x="275" y="57"/>
                  </a:lnTo>
                  <a:lnTo>
                    <a:pt x="280" y="54"/>
                  </a:lnTo>
                  <a:lnTo>
                    <a:pt x="285" y="49"/>
                  </a:lnTo>
                  <a:lnTo>
                    <a:pt x="288" y="41"/>
                  </a:lnTo>
                  <a:lnTo>
                    <a:pt x="296" y="37"/>
                  </a:lnTo>
                  <a:lnTo>
                    <a:pt x="304" y="33"/>
                  </a:lnTo>
                  <a:lnTo>
                    <a:pt x="312" y="29"/>
                  </a:lnTo>
                  <a:lnTo>
                    <a:pt x="320" y="25"/>
                  </a:lnTo>
                  <a:lnTo>
                    <a:pt x="328" y="22"/>
                  </a:lnTo>
                  <a:lnTo>
                    <a:pt x="337" y="21"/>
                  </a:lnTo>
                  <a:lnTo>
                    <a:pt x="345" y="21"/>
                  </a:lnTo>
                  <a:lnTo>
                    <a:pt x="355" y="23"/>
                  </a:lnTo>
                  <a:lnTo>
                    <a:pt x="365" y="18"/>
                  </a:lnTo>
                  <a:lnTo>
                    <a:pt x="375" y="13"/>
                  </a:lnTo>
                  <a:lnTo>
                    <a:pt x="384" y="7"/>
                  </a:lnTo>
                  <a:lnTo>
                    <a:pt x="395" y="3"/>
                  </a:lnTo>
                  <a:lnTo>
                    <a:pt x="405" y="0"/>
                  </a:lnTo>
                  <a:lnTo>
                    <a:pt x="419" y="0"/>
                  </a:lnTo>
                  <a:lnTo>
                    <a:pt x="434" y="2"/>
                  </a:lnTo>
                  <a:lnTo>
                    <a:pt x="452" y="7"/>
                  </a:lnTo>
                  <a:lnTo>
                    <a:pt x="461" y="12"/>
                  </a:lnTo>
                  <a:lnTo>
                    <a:pt x="467" y="15"/>
                  </a:lnTo>
                  <a:lnTo>
                    <a:pt x="473" y="18"/>
                  </a:lnTo>
                  <a:lnTo>
                    <a:pt x="477" y="21"/>
                  </a:lnTo>
                  <a:lnTo>
                    <a:pt x="480" y="23"/>
                  </a:lnTo>
                  <a:lnTo>
                    <a:pt x="483" y="26"/>
                  </a:lnTo>
                  <a:lnTo>
                    <a:pt x="485" y="29"/>
                  </a:lnTo>
                  <a:lnTo>
                    <a:pt x="490" y="32"/>
                  </a:lnTo>
                  <a:lnTo>
                    <a:pt x="496" y="26"/>
                  </a:lnTo>
                  <a:lnTo>
                    <a:pt x="502" y="23"/>
                  </a:lnTo>
                  <a:lnTo>
                    <a:pt x="510" y="20"/>
                  </a:lnTo>
                  <a:lnTo>
                    <a:pt x="517" y="19"/>
                  </a:lnTo>
                  <a:lnTo>
                    <a:pt x="525" y="18"/>
                  </a:lnTo>
                  <a:lnTo>
                    <a:pt x="533" y="19"/>
                  </a:lnTo>
                  <a:lnTo>
                    <a:pt x="540" y="20"/>
                  </a:lnTo>
                  <a:lnTo>
                    <a:pt x="548" y="23"/>
                  </a:lnTo>
                  <a:lnTo>
                    <a:pt x="553" y="29"/>
                  </a:lnTo>
                  <a:lnTo>
                    <a:pt x="559" y="34"/>
                  </a:lnTo>
                  <a:lnTo>
                    <a:pt x="564" y="40"/>
                  </a:lnTo>
                  <a:lnTo>
                    <a:pt x="571" y="45"/>
                  </a:lnTo>
                  <a:lnTo>
                    <a:pt x="576" y="52"/>
                  </a:lnTo>
                  <a:lnTo>
                    <a:pt x="581" y="58"/>
                  </a:lnTo>
                  <a:lnTo>
                    <a:pt x="585" y="64"/>
                  </a:lnTo>
                  <a:lnTo>
                    <a:pt x="589" y="72"/>
                  </a:lnTo>
                  <a:lnTo>
                    <a:pt x="585" y="71"/>
                  </a:lnTo>
                  <a:lnTo>
                    <a:pt x="581" y="68"/>
                  </a:lnTo>
                  <a:lnTo>
                    <a:pt x="576" y="64"/>
                  </a:lnTo>
                  <a:lnTo>
                    <a:pt x="570" y="60"/>
                  </a:lnTo>
                  <a:lnTo>
                    <a:pt x="563" y="56"/>
                  </a:lnTo>
                  <a:lnTo>
                    <a:pt x="557" y="52"/>
                  </a:lnTo>
                  <a:lnTo>
                    <a:pt x="551" y="49"/>
                  </a:lnTo>
                  <a:lnTo>
                    <a:pt x="545" y="46"/>
                  </a:lnTo>
                  <a:lnTo>
                    <a:pt x="541" y="50"/>
                  </a:lnTo>
                  <a:lnTo>
                    <a:pt x="537" y="54"/>
                  </a:lnTo>
                  <a:lnTo>
                    <a:pt x="533" y="57"/>
                  </a:lnTo>
                  <a:lnTo>
                    <a:pt x="525" y="56"/>
                  </a:lnTo>
                  <a:lnTo>
                    <a:pt x="525" y="65"/>
                  </a:lnTo>
                  <a:lnTo>
                    <a:pt x="533" y="74"/>
                  </a:lnTo>
                  <a:lnTo>
                    <a:pt x="542" y="80"/>
                  </a:lnTo>
                  <a:lnTo>
                    <a:pt x="549" y="84"/>
                  </a:lnTo>
                  <a:lnTo>
                    <a:pt x="543" y="84"/>
                  </a:lnTo>
                  <a:lnTo>
                    <a:pt x="537" y="83"/>
                  </a:lnTo>
                  <a:lnTo>
                    <a:pt x="532" y="81"/>
                  </a:lnTo>
                  <a:lnTo>
                    <a:pt x="528" y="78"/>
                  </a:lnTo>
                  <a:lnTo>
                    <a:pt x="522" y="74"/>
                  </a:lnTo>
                  <a:lnTo>
                    <a:pt x="517" y="71"/>
                  </a:lnTo>
                  <a:lnTo>
                    <a:pt x="513" y="68"/>
                  </a:lnTo>
                  <a:lnTo>
                    <a:pt x="508" y="65"/>
                  </a:lnTo>
                  <a:lnTo>
                    <a:pt x="497" y="57"/>
                  </a:lnTo>
                  <a:lnTo>
                    <a:pt x="486" y="49"/>
                  </a:lnTo>
                  <a:lnTo>
                    <a:pt x="475" y="40"/>
                  </a:lnTo>
                  <a:lnTo>
                    <a:pt x="464" y="33"/>
                  </a:lnTo>
                  <a:lnTo>
                    <a:pt x="452" y="27"/>
                  </a:lnTo>
                  <a:lnTo>
                    <a:pt x="439" y="23"/>
                  </a:lnTo>
                  <a:lnTo>
                    <a:pt x="426" y="22"/>
                  </a:lnTo>
                  <a:lnTo>
                    <a:pt x="412" y="24"/>
                  </a:lnTo>
                  <a:lnTo>
                    <a:pt x="407" y="26"/>
                  </a:lnTo>
                  <a:lnTo>
                    <a:pt x="403" y="29"/>
                  </a:lnTo>
                  <a:lnTo>
                    <a:pt x="399" y="30"/>
                  </a:lnTo>
                  <a:lnTo>
                    <a:pt x="395" y="32"/>
                  </a:lnTo>
                  <a:lnTo>
                    <a:pt x="391" y="34"/>
                  </a:lnTo>
                  <a:lnTo>
                    <a:pt x="387" y="36"/>
                  </a:lnTo>
                  <a:lnTo>
                    <a:pt x="383" y="39"/>
                  </a:lnTo>
                  <a:lnTo>
                    <a:pt x="380" y="43"/>
                  </a:lnTo>
                  <a:lnTo>
                    <a:pt x="380" y="43"/>
                  </a:lnTo>
                  <a:lnTo>
                    <a:pt x="378" y="42"/>
                  </a:lnTo>
                  <a:lnTo>
                    <a:pt x="374" y="41"/>
                  </a:lnTo>
                  <a:lnTo>
                    <a:pt x="368" y="39"/>
                  </a:lnTo>
                  <a:lnTo>
                    <a:pt x="362" y="38"/>
                  </a:lnTo>
                  <a:lnTo>
                    <a:pt x="356" y="38"/>
                  </a:lnTo>
                  <a:lnTo>
                    <a:pt x="348" y="39"/>
                  </a:lnTo>
                  <a:lnTo>
                    <a:pt x="342" y="41"/>
                  </a:lnTo>
                  <a:lnTo>
                    <a:pt x="335" y="42"/>
                  </a:lnTo>
                  <a:lnTo>
                    <a:pt x="328" y="44"/>
                  </a:lnTo>
                  <a:lnTo>
                    <a:pt x="321" y="46"/>
                  </a:lnTo>
                  <a:lnTo>
                    <a:pt x="315" y="49"/>
                  </a:lnTo>
                  <a:lnTo>
                    <a:pt x="308" y="52"/>
                  </a:lnTo>
                  <a:lnTo>
                    <a:pt x="303" y="56"/>
                  </a:lnTo>
                  <a:lnTo>
                    <a:pt x="298" y="60"/>
                  </a:lnTo>
                  <a:lnTo>
                    <a:pt x="293" y="67"/>
                  </a:lnTo>
                  <a:lnTo>
                    <a:pt x="290" y="81"/>
                  </a:lnTo>
                  <a:lnTo>
                    <a:pt x="286" y="80"/>
                  </a:lnTo>
                  <a:lnTo>
                    <a:pt x="281" y="80"/>
                  </a:lnTo>
                  <a:lnTo>
                    <a:pt x="277" y="81"/>
                  </a:lnTo>
                  <a:lnTo>
                    <a:pt x="273" y="82"/>
                  </a:lnTo>
                  <a:lnTo>
                    <a:pt x="268" y="84"/>
                  </a:lnTo>
                  <a:lnTo>
                    <a:pt x="264" y="88"/>
                  </a:lnTo>
                  <a:lnTo>
                    <a:pt x="260" y="91"/>
                  </a:lnTo>
                  <a:lnTo>
                    <a:pt x="257" y="94"/>
                  </a:lnTo>
                  <a:lnTo>
                    <a:pt x="252" y="109"/>
                  </a:lnTo>
                  <a:lnTo>
                    <a:pt x="253" y="123"/>
                  </a:lnTo>
                  <a:lnTo>
                    <a:pt x="260" y="135"/>
                  </a:lnTo>
                  <a:lnTo>
                    <a:pt x="274" y="140"/>
                  </a:lnTo>
                  <a:lnTo>
                    <a:pt x="279" y="135"/>
                  </a:lnTo>
                  <a:lnTo>
                    <a:pt x="286" y="128"/>
                  </a:lnTo>
                  <a:lnTo>
                    <a:pt x="295" y="119"/>
                  </a:lnTo>
                  <a:lnTo>
                    <a:pt x="303" y="112"/>
                  </a:lnTo>
                  <a:lnTo>
                    <a:pt x="312" y="103"/>
                  </a:lnTo>
                  <a:lnTo>
                    <a:pt x="319" y="97"/>
                  </a:lnTo>
                  <a:lnTo>
                    <a:pt x="325" y="92"/>
                  </a:lnTo>
                  <a:lnTo>
                    <a:pt x="328" y="90"/>
                  </a:lnTo>
                  <a:lnTo>
                    <a:pt x="344" y="87"/>
                  </a:lnTo>
                  <a:lnTo>
                    <a:pt x="360" y="87"/>
                  </a:lnTo>
                  <a:lnTo>
                    <a:pt x="375" y="89"/>
                  </a:lnTo>
                  <a:lnTo>
                    <a:pt x="390" y="93"/>
                  </a:lnTo>
                  <a:lnTo>
                    <a:pt x="403" y="100"/>
                  </a:lnTo>
                  <a:lnTo>
                    <a:pt x="415" y="109"/>
                  </a:lnTo>
                  <a:lnTo>
                    <a:pt x="426" y="119"/>
                  </a:lnTo>
                  <a:lnTo>
                    <a:pt x="436" y="132"/>
                  </a:lnTo>
                  <a:lnTo>
                    <a:pt x="440" y="139"/>
                  </a:lnTo>
                  <a:lnTo>
                    <a:pt x="443" y="148"/>
                  </a:lnTo>
                  <a:lnTo>
                    <a:pt x="446" y="156"/>
                  </a:lnTo>
                  <a:lnTo>
                    <a:pt x="450" y="165"/>
                  </a:lnTo>
                  <a:lnTo>
                    <a:pt x="453" y="172"/>
                  </a:lnTo>
                  <a:lnTo>
                    <a:pt x="457" y="179"/>
                  </a:lnTo>
                  <a:lnTo>
                    <a:pt x="462" y="185"/>
                  </a:lnTo>
                  <a:lnTo>
                    <a:pt x="470" y="189"/>
                  </a:lnTo>
                  <a:lnTo>
                    <a:pt x="479" y="192"/>
                  </a:lnTo>
                  <a:lnTo>
                    <a:pt x="489" y="193"/>
                  </a:lnTo>
                  <a:lnTo>
                    <a:pt x="497" y="194"/>
                  </a:lnTo>
                  <a:lnTo>
                    <a:pt x="505" y="194"/>
                  </a:lnTo>
                  <a:lnTo>
                    <a:pt x="513" y="193"/>
                  </a:lnTo>
                  <a:lnTo>
                    <a:pt x="520" y="191"/>
                  </a:lnTo>
                  <a:lnTo>
                    <a:pt x="528" y="189"/>
                  </a:lnTo>
                  <a:lnTo>
                    <a:pt x="535" y="185"/>
                  </a:lnTo>
                  <a:lnTo>
                    <a:pt x="542" y="175"/>
                  </a:lnTo>
                  <a:lnTo>
                    <a:pt x="549" y="165"/>
                  </a:lnTo>
                  <a:lnTo>
                    <a:pt x="552" y="153"/>
                  </a:lnTo>
                  <a:lnTo>
                    <a:pt x="550" y="140"/>
                  </a:lnTo>
                  <a:lnTo>
                    <a:pt x="545" y="132"/>
                  </a:lnTo>
                  <a:lnTo>
                    <a:pt x="540" y="127"/>
                  </a:lnTo>
                  <a:lnTo>
                    <a:pt x="533" y="124"/>
                  </a:lnTo>
                  <a:lnTo>
                    <a:pt x="526" y="126"/>
                  </a:lnTo>
                  <a:lnTo>
                    <a:pt x="519" y="130"/>
                  </a:lnTo>
                  <a:lnTo>
                    <a:pt x="514" y="136"/>
                  </a:lnTo>
                  <a:lnTo>
                    <a:pt x="510" y="142"/>
                  </a:lnTo>
                  <a:lnTo>
                    <a:pt x="508" y="148"/>
                  </a:lnTo>
                  <a:lnTo>
                    <a:pt x="506" y="138"/>
                  </a:lnTo>
                  <a:lnTo>
                    <a:pt x="508" y="129"/>
                  </a:lnTo>
                  <a:lnTo>
                    <a:pt x="512" y="120"/>
                  </a:lnTo>
                  <a:lnTo>
                    <a:pt x="518" y="112"/>
                  </a:lnTo>
                  <a:lnTo>
                    <a:pt x="523" y="109"/>
                  </a:lnTo>
                  <a:lnTo>
                    <a:pt x="531" y="108"/>
                  </a:lnTo>
                  <a:lnTo>
                    <a:pt x="538" y="109"/>
                  </a:lnTo>
                  <a:lnTo>
                    <a:pt x="545" y="110"/>
                  </a:lnTo>
                  <a:lnTo>
                    <a:pt x="552" y="114"/>
                  </a:lnTo>
                  <a:lnTo>
                    <a:pt x="558" y="118"/>
                  </a:lnTo>
                  <a:lnTo>
                    <a:pt x="563" y="124"/>
                  </a:lnTo>
                  <a:lnTo>
                    <a:pt x="569" y="131"/>
                  </a:lnTo>
                  <a:lnTo>
                    <a:pt x="572" y="137"/>
                  </a:lnTo>
                  <a:lnTo>
                    <a:pt x="575" y="145"/>
                  </a:lnTo>
                  <a:lnTo>
                    <a:pt x="576" y="153"/>
                  </a:lnTo>
                  <a:lnTo>
                    <a:pt x="577" y="160"/>
                  </a:lnTo>
                  <a:lnTo>
                    <a:pt x="575" y="173"/>
                  </a:lnTo>
                  <a:lnTo>
                    <a:pt x="571" y="184"/>
                  </a:lnTo>
                  <a:lnTo>
                    <a:pt x="562" y="194"/>
                  </a:lnTo>
                  <a:lnTo>
                    <a:pt x="552" y="201"/>
                  </a:lnTo>
                  <a:lnTo>
                    <a:pt x="549" y="203"/>
                  </a:lnTo>
                  <a:lnTo>
                    <a:pt x="545" y="203"/>
                  </a:lnTo>
                  <a:lnTo>
                    <a:pt x="542" y="205"/>
                  </a:lnTo>
                  <a:lnTo>
                    <a:pt x="539" y="207"/>
                  </a:lnTo>
                  <a:lnTo>
                    <a:pt x="541" y="217"/>
                  </a:lnTo>
                  <a:lnTo>
                    <a:pt x="541" y="228"/>
                  </a:lnTo>
                  <a:lnTo>
                    <a:pt x="544" y="236"/>
                  </a:lnTo>
                  <a:lnTo>
                    <a:pt x="556" y="236"/>
                  </a:lnTo>
                  <a:lnTo>
                    <a:pt x="565" y="238"/>
                  </a:lnTo>
                  <a:lnTo>
                    <a:pt x="573" y="244"/>
                  </a:lnTo>
                  <a:lnTo>
                    <a:pt x="578" y="250"/>
                  </a:lnTo>
                  <a:lnTo>
                    <a:pt x="582" y="257"/>
                  </a:lnTo>
                  <a:lnTo>
                    <a:pt x="584" y="265"/>
                  </a:lnTo>
                  <a:lnTo>
                    <a:pt x="587" y="272"/>
                  </a:lnTo>
                  <a:lnTo>
                    <a:pt x="588" y="278"/>
                  </a:lnTo>
                  <a:lnTo>
                    <a:pt x="588" y="284"/>
                  </a:lnTo>
                  <a:lnTo>
                    <a:pt x="596" y="278"/>
                  </a:lnTo>
                  <a:lnTo>
                    <a:pt x="604" y="271"/>
                  </a:lnTo>
                  <a:lnTo>
                    <a:pt x="610" y="262"/>
                  </a:lnTo>
                  <a:lnTo>
                    <a:pt x="615" y="251"/>
                  </a:lnTo>
                  <a:lnTo>
                    <a:pt x="618" y="240"/>
                  </a:lnTo>
                  <a:lnTo>
                    <a:pt x="620" y="229"/>
                  </a:lnTo>
                  <a:lnTo>
                    <a:pt x="620" y="217"/>
                  </a:lnTo>
                  <a:lnTo>
                    <a:pt x="619" y="207"/>
                  </a:lnTo>
                  <a:lnTo>
                    <a:pt x="617" y="195"/>
                  </a:lnTo>
                  <a:lnTo>
                    <a:pt x="611" y="185"/>
                  </a:lnTo>
                  <a:lnTo>
                    <a:pt x="604" y="174"/>
                  </a:lnTo>
                  <a:lnTo>
                    <a:pt x="596" y="164"/>
                  </a:lnTo>
                  <a:lnTo>
                    <a:pt x="599" y="156"/>
                  </a:lnTo>
                  <a:lnTo>
                    <a:pt x="607" y="154"/>
                  </a:lnTo>
                  <a:lnTo>
                    <a:pt x="615" y="152"/>
                  </a:lnTo>
                  <a:lnTo>
                    <a:pt x="621" y="147"/>
                  </a:lnTo>
                  <a:lnTo>
                    <a:pt x="628" y="139"/>
                  </a:lnTo>
                  <a:lnTo>
                    <a:pt x="632" y="132"/>
                  </a:lnTo>
                  <a:lnTo>
                    <a:pt x="632" y="122"/>
                  </a:lnTo>
                  <a:lnTo>
                    <a:pt x="631" y="114"/>
                  </a:lnTo>
                  <a:lnTo>
                    <a:pt x="630" y="108"/>
                  </a:lnTo>
                  <a:lnTo>
                    <a:pt x="627" y="102"/>
                  </a:lnTo>
                  <a:lnTo>
                    <a:pt x="620" y="98"/>
                  </a:lnTo>
                  <a:lnTo>
                    <a:pt x="615" y="95"/>
                  </a:lnTo>
                  <a:lnTo>
                    <a:pt x="611" y="91"/>
                  </a:lnTo>
                  <a:lnTo>
                    <a:pt x="608" y="87"/>
                  </a:lnTo>
                  <a:lnTo>
                    <a:pt x="608" y="80"/>
                  </a:lnTo>
                  <a:lnTo>
                    <a:pt x="613" y="73"/>
                  </a:lnTo>
                  <a:lnTo>
                    <a:pt x="613" y="68"/>
                  </a:lnTo>
                  <a:lnTo>
                    <a:pt x="612" y="62"/>
                  </a:lnTo>
                  <a:lnTo>
                    <a:pt x="609" y="55"/>
                  </a:lnTo>
                  <a:lnTo>
                    <a:pt x="604" y="49"/>
                  </a:lnTo>
                  <a:lnTo>
                    <a:pt x="598" y="41"/>
                  </a:lnTo>
                  <a:lnTo>
                    <a:pt x="589" y="35"/>
                  </a:lnTo>
                  <a:lnTo>
                    <a:pt x="578" y="29"/>
                  </a:lnTo>
                  <a:lnTo>
                    <a:pt x="564" y="24"/>
                  </a:lnTo>
                  <a:lnTo>
                    <a:pt x="568" y="20"/>
                  </a:lnTo>
                  <a:lnTo>
                    <a:pt x="573" y="17"/>
                  </a:lnTo>
                  <a:lnTo>
                    <a:pt x="578" y="16"/>
                  </a:lnTo>
                  <a:lnTo>
                    <a:pt x="583" y="15"/>
                  </a:lnTo>
                  <a:lnTo>
                    <a:pt x="602" y="19"/>
                  </a:lnTo>
                  <a:lnTo>
                    <a:pt x="616" y="25"/>
                  </a:lnTo>
                  <a:lnTo>
                    <a:pt x="626" y="35"/>
                  </a:lnTo>
                  <a:lnTo>
                    <a:pt x="632" y="44"/>
                  </a:lnTo>
                  <a:lnTo>
                    <a:pt x="635" y="54"/>
                  </a:lnTo>
                  <a:lnTo>
                    <a:pt x="636" y="63"/>
                  </a:lnTo>
                  <a:lnTo>
                    <a:pt x="636" y="71"/>
                  </a:lnTo>
                  <a:lnTo>
                    <a:pt x="635" y="76"/>
                  </a:lnTo>
                  <a:lnTo>
                    <a:pt x="640" y="80"/>
                  </a:lnTo>
                  <a:lnTo>
                    <a:pt x="647" y="83"/>
                  </a:lnTo>
                  <a:lnTo>
                    <a:pt x="653" y="87"/>
                  </a:lnTo>
                  <a:lnTo>
                    <a:pt x="658" y="92"/>
                  </a:lnTo>
                  <a:lnTo>
                    <a:pt x="664" y="107"/>
                  </a:lnTo>
                  <a:lnTo>
                    <a:pt x="668" y="123"/>
                  </a:lnTo>
                  <a:lnTo>
                    <a:pt x="663" y="140"/>
                  </a:lnTo>
                  <a:lnTo>
                    <a:pt x="651" y="155"/>
                  </a:lnTo>
                  <a:lnTo>
                    <a:pt x="646" y="160"/>
                  </a:lnTo>
                  <a:lnTo>
                    <a:pt x="639" y="166"/>
                  </a:lnTo>
                  <a:lnTo>
                    <a:pt x="634" y="170"/>
                  </a:lnTo>
                  <a:lnTo>
                    <a:pt x="628" y="174"/>
                  </a:lnTo>
                  <a:lnTo>
                    <a:pt x="636" y="189"/>
                  </a:lnTo>
                  <a:lnTo>
                    <a:pt x="642" y="207"/>
                  </a:lnTo>
                  <a:lnTo>
                    <a:pt x="646" y="226"/>
                  </a:lnTo>
                  <a:lnTo>
                    <a:pt x="643" y="244"/>
                  </a:lnTo>
                  <a:lnTo>
                    <a:pt x="641" y="255"/>
                  </a:lnTo>
                  <a:lnTo>
                    <a:pt x="639" y="267"/>
                  </a:lnTo>
                  <a:lnTo>
                    <a:pt x="635" y="277"/>
                  </a:lnTo>
                  <a:lnTo>
                    <a:pt x="631" y="287"/>
                  </a:lnTo>
                  <a:lnTo>
                    <a:pt x="623" y="295"/>
                  </a:lnTo>
                  <a:lnTo>
                    <a:pt x="614" y="303"/>
                  </a:lnTo>
                  <a:lnTo>
                    <a:pt x="602" y="309"/>
                  </a:lnTo>
                  <a:lnTo>
                    <a:pt x="587" y="313"/>
                  </a:lnTo>
                  <a:lnTo>
                    <a:pt x="583" y="321"/>
                  </a:lnTo>
                  <a:lnTo>
                    <a:pt x="580" y="326"/>
                  </a:lnTo>
                  <a:lnTo>
                    <a:pt x="578" y="332"/>
                  </a:lnTo>
                  <a:lnTo>
                    <a:pt x="576" y="336"/>
                  </a:lnTo>
                  <a:lnTo>
                    <a:pt x="572" y="341"/>
                  </a:lnTo>
                  <a:lnTo>
                    <a:pt x="568" y="346"/>
                  </a:lnTo>
                  <a:lnTo>
                    <a:pt x="562" y="350"/>
                  </a:lnTo>
                  <a:lnTo>
                    <a:pt x="555" y="354"/>
                  </a:lnTo>
                  <a:lnTo>
                    <a:pt x="558" y="364"/>
                  </a:lnTo>
                  <a:lnTo>
                    <a:pt x="558" y="372"/>
                  </a:lnTo>
                  <a:lnTo>
                    <a:pt x="555" y="382"/>
                  </a:lnTo>
                  <a:lnTo>
                    <a:pt x="551" y="389"/>
                  </a:lnTo>
                  <a:lnTo>
                    <a:pt x="548" y="391"/>
                  </a:lnTo>
                  <a:lnTo>
                    <a:pt x="543" y="392"/>
                  </a:lnTo>
                  <a:lnTo>
                    <a:pt x="540" y="394"/>
                  </a:lnTo>
                  <a:lnTo>
                    <a:pt x="539" y="399"/>
                  </a:lnTo>
                  <a:lnTo>
                    <a:pt x="541" y="414"/>
                  </a:lnTo>
                  <a:lnTo>
                    <a:pt x="543" y="432"/>
                  </a:lnTo>
                  <a:lnTo>
                    <a:pt x="544" y="450"/>
                  </a:lnTo>
                  <a:lnTo>
                    <a:pt x="548" y="469"/>
                  </a:lnTo>
                  <a:lnTo>
                    <a:pt x="550" y="488"/>
                  </a:lnTo>
                  <a:lnTo>
                    <a:pt x="555" y="505"/>
                  </a:lnTo>
                  <a:lnTo>
                    <a:pt x="561" y="521"/>
                  </a:lnTo>
                  <a:lnTo>
                    <a:pt x="571" y="534"/>
                  </a:lnTo>
                  <a:lnTo>
                    <a:pt x="543" y="5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7" name="Freeform 45"/>
            <p:cNvSpPr>
              <a:spLocks/>
            </p:cNvSpPr>
            <p:nvPr/>
          </p:nvSpPr>
          <p:spPr bwMode="auto">
            <a:xfrm>
              <a:off x="7745413" y="2617788"/>
              <a:ext cx="55563" cy="3968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12" y="9"/>
                </a:cxn>
                <a:cxn ang="0">
                  <a:pos x="15" y="18"/>
                </a:cxn>
                <a:cxn ang="0">
                  <a:pos x="19" y="25"/>
                </a:cxn>
                <a:cxn ang="0">
                  <a:pos x="25" y="31"/>
                </a:cxn>
                <a:cxn ang="0">
                  <a:pos x="32" y="30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54" y="20"/>
                </a:cxn>
                <a:cxn ang="0">
                  <a:pos x="57" y="15"/>
                </a:cxn>
                <a:cxn ang="0">
                  <a:pos x="59" y="8"/>
                </a:cxn>
                <a:cxn ang="0">
                  <a:pos x="64" y="4"/>
                </a:cxn>
                <a:cxn ang="0">
                  <a:pos x="71" y="10"/>
                </a:cxn>
                <a:cxn ang="0">
                  <a:pos x="71" y="18"/>
                </a:cxn>
                <a:cxn ang="0">
                  <a:pos x="66" y="27"/>
                </a:cxn>
                <a:cxn ang="0">
                  <a:pos x="64" y="35"/>
                </a:cxn>
                <a:cxn ang="0">
                  <a:pos x="63" y="35"/>
                </a:cxn>
                <a:cxn ang="0">
                  <a:pos x="62" y="35"/>
                </a:cxn>
                <a:cxn ang="0">
                  <a:pos x="61" y="36"/>
                </a:cxn>
                <a:cxn ang="0">
                  <a:pos x="60" y="37"/>
                </a:cxn>
                <a:cxn ang="0">
                  <a:pos x="60" y="39"/>
                </a:cxn>
                <a:cxn ang="0">
                  <a:pos x="57" y="40"/>
                </a:cxn>
                <a:cxn ang="0">
                  <a:pos x="55" y="42"/>
                </a:cxn>
                <a:cxn ang="0">
                  <a:pos x="53" y="45"/>
                </a:cxn>
                <a:cxn ang="0">
                  <a:pos x="52" y="47"/>
                </a:cxn>
                <a:cxn ang="0">
                  <a:pos x="47" y="47"/>
                </a:cxn>
                <a:cxn ang="0">
                  <a:pos x="43" y="48"/>
                </a:cxn>
                <a:cxn ang="0">
                  <a:pos x="39" y="49"/>
                </a:cxn>
                <a:cxn ang="0">
                  <a:pos x="35" y="49"/>
                </a:cxn>
                <a:cxn ang="0">
                  <a:pos x="31" y="49"/>
                </a:cxn>
                <a:cxn ang="0">
                  <a:pos x="26" y="48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8" y="37"/>
                </a:cxn>
                <a:cxn ang="0">
                  <a:pos x="2" y="26"/>
                </a:cxn>
                <a:cxn ang="0">
                  <a:pos x="0" y="15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6" y="1"/>
                </a:cxn>
                <a:cxn ang="0">
                  <a:pos x="7" y="2"/>
                </a:cxn>
              </a:cxnLst>
              <a:rect l="0" t="0" r="r" b="b"/>
              <a:pathLst>
                <a:path w="71" h="49">
                  <a:moveTo>
                    <a:pt x="7" y="2"/>
                  </a:moveTo>
                  <a:lnTo>
                    <a:pt x="12" y="9"/>
                  </a:lnTo>
                  <a:lnTo>
                    <a:pt x="15" y="18"/>
                  </a:lnTo>
                  <a:lnTo>
                    <a:pt x="19" y="25"/>
                  </a:lnTo>
                  <a:lnTo>
                    <a:pt x="25" y="31"/>
                  </a:lnTo>
                  <a:lnTo>
                    <a:pt x="32" y="30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4" y="20"/>
                  </a:lnTo>
                  <a:lnTo>
                    <a:pt x="57" y="15"/>
                  </a:lnTo>
                  <a:lnTo>
                    <a:pt x="59" y="8"/>
                  </a:lnTo>
                  <a:lnTo>
                    <a:pt x="64" y="4"/>
                  </a:lnTo>
                  <a:lnTo>
                    <a:pt x="71" y="10"/>
                  </a:lnTo>
                  <a:lnTo>
                    <a:pt x="71" y="18"/>
                  </a:lnTo>
                  <a:lnTo>
                    <a:pt x="66" y="27"/>
                  </a:lnTo>
                  <a:lnTo>
                    <a:pt x="64" y="35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1" y="36"/>
                  </a:lnTo>
                  <a:lnTo>
                    <a:pt x="60" y="37"/>
                  </a:lnTo>
                  <a:lnTo>
                    <a:pt x="60" y="39"/>
                  </a:lnTo>
                  <a:lnTo>
                    <a:pt x="57" y="40"/>
                  </a:lnTo>
                  <a:lnTo>
                    <a:pt x="55" y="42"/>
                  </a:lnTo>
                  <a:lnTo>
                    <a:pt x="53" y="45"/>
                  </a:lnTo>
                  <a:lnTo>
                    <a:pt x="52" y="47"/>
                  </a:lnTo>
                  <a:lnTo>
                    <a:pt x="47" y="47"/>
                  </a:lnTo>
                  <a:lnTo>
                    <a:pt x="43" y="48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1" y="49"/>
                  </a:lnTo>
                  <a:lnTo>
                    <a:pt x="26" y="48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8" y="37"/>
                  </a:lnTo>
                  <a:lnTo>
                    <a:pt x="2" y="26"/>
                  </a:lnTo>
                  <a:lnTo>
                    <a:pt x="0" y="1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8" name="Freeform 46"/>
            <p:cNvSpPr>
              <a:spLocks/>
            </p:cNvSpPr>
            <p:nvPr/>
          </p:nvSpPr>
          <p:spPr bwMode="auto">
            <a:xfrm>
              <a:off x="7704138" y="2743201"/>
              <a:ext cx="73025" cy="20638"/>
            </a:xfrm>
            <a:custGeom>
              <a:avLst/>
              <a:gdLst/>
              <a:ahLst/>
              <a:cxnLst>
                <a:cxn ang="0">
                  <a:pos x="92" y="5"/>
                </a:cxn>
                <a:cxn ang="0">
                  <a:pos x="89" y="8"/>
                </a:cxn>
                <a:cxn ang="0">
                  <a:pos x="81" y="12"/>
                </a:cxn>
                <a:cxn ang="0">
                  <a:pos x="68" y="15"/>
                </a:cxn>
                <a:cxn ang="0">
                  <a:pos x="53" y="19"/>
                </a:cxn>
                <a:cxn ang="0">
                  <a:pos x="37" y="22"/>
                </a:cxn>
                <a:cxn ang="0">
                  <a:pos x="23" y="24"/>
                </a:cxn>
                <a:cxn ang="0">
                  <a:pos x="10" y="25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3" y="19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0" y="5"/>
                </a:cxn>
                <a:cxn ang="0">
                  <a:pos x="26" y="5"/>
                </a:cxn>
                <a:cxn ang="0">
                  <a:pos x="32" y="7"/>
                </a:cxn>
                <a:cxn ang="0">
                  <a:pos x="36" y="9"/>
                </a:cxn>
                <a:cxn ang="0">
                  <a:pos x="39" y="6"/>
                </a:cxn>
                <a:cxn ang="0">
                  <a:pos x="43" y="2"/>
                </a:cxn>
                <a:cxn ang="0">
                  <a:pos x="47" y="0"/>
                </a:cxn>
                <a:cxn ang="0">
                  <a:pos x="52" y="0"/>
                </a:cxn>
                <a:cxn ang="0">
                  <a:pos x="59" y="1"/>
                </a:cxn>
                <a:cxn ang="0">
                  <a:pos x="66" y="1"/>
                </a:cxn>
                <a:cxn ang="0">
                  <a:pos x="73" y="2"/>
                </a:cxn>
                <a:cxn ang="0">
                  <a:pos x="81" y="2"/>
                </a:cxn>
                <a:cxn ang="0">
                  <a:pos x="86" y="3"/>
                </a:cxn>
                <a:cxn ang="0">
                  <a:pos x="90" y="4"/>
                </a:cxn>
                <a:cxn ang="0">
                  <a:pos x="92" y="5"/>
                </a:cxn>
              </a:cxnLst>
              <a:rect l="0" t="0" r="r" b="b"/>
              <a:pathLst>
                <a:path w="92" h="25">
                  <a:moveTo>
                    <a:pt x="92" y="5"/>
                  </a:moveTo>
                  <a:lnTo>
                    <a:pt x="89" y="8"/>
                  </a:lnTo>
                  <a:lnTo>
                    <a:pt x="81" y="12"/>
                  </a:lnTo>
                  <a:lnTo>
                    <a:pt x="68" y="15"/>
                  </a:lnTo>
                  <a:lnTo>
                    <a:pt x="53" y="19"/>
                  </a:lnTo>
                  <a:lnTo>
                    <a:pt x="37" y="22"/>
                  </a:lnTo>
                  <a:lnTo>
                    <a:pt x="23" y="24"/>
                  </a:lnTo>
                  <a:lnTo>
                    <a:pt x="1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3" y="19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0" y="5"/>
                  </a:lnTo>
                  <a:lnTo>
                    <a:pt x="26" y="5"/>
                  </a:lnTo>
                  <a:lnTo>
                    <a:pt x="32" y="7"/>
                  </a:lnTo>
                  <a:lnTo>
                    <a:pt x="36" y="9"/>
                  </a:lnTo>
                  <a:lnTo>
                    <a:pt x="39" y="6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1"/>
                  </a:lnTo>
                  <a:lnTo>
                    <a:pt x="66" y="1"/>
                  </a:lnTo>
                  <a:lnTo>
                    <a:pt x="73" y="2"/>
                  </a:lnTo>
                  <a:lnTo>
                    <a:pt x="81" y="2"/>
                  </a:lnTo>
                  <a:lnTo>
                    <a:pt x="86" y="3"/>
                  </a:lnTo>
                  <a:lnTo>
                    <a:pt x="90" y="4"/>
                  </a:lnTo>
                  <a:lnTo>
                    <a:pt x="9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7718425" y="2767013"/>
              <a:ext cx="46038" cy="2063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59" y="12"/>
                </a:cxn>
                <a:cxn ang="0">
                  <a:pos x="55" y="18"/>
                </a:cxn>
                <a:cxn ang="0">
                  <a:pos x="49" y="23"/>
                </a:cxn>
                <a:cxn ang="0">
                  <a:pos x="41" y="27"/>
                </a:cxn>
                <a:cxn ang="0">
                  <a:pos x="35" y="28"/>
                </a:cxn>
                <a:cxn ang="0">
                  <a:pos x="30" y="28"/>
                </a:cxn>
                <a:cxn ang="0">
                  <a:pos x="24" y="27"/>
                </a:cxn>
                <a:cxn ang="0">
                  <a:pos x="18" y="24"/>
                </a:cxn>
                <a:cxn ang="0">
                  <a:pos x="13" y="22"/>
                </a:cxn>
                <a:cxn ang="0">
                  <a:pos x="8" y="17"/>
                </a:cxn>
                <a:cxn ang="0">
                  <a:pos x="3" y="13"/>
                </a:cxn>
                <a:cxn ang="0">
                  <a:pos x="0" y="9"/>
                </a:cxn>
                <a:cxn ang="0">
                  <a:pos x="7" y="8"/>
                </a:cxn>
                <a:cxn ang="0">
                  <a:pos x="14" y="8"/>
                </a:cxn>
                <a:cxn ang="0">
                  <a:pos x="22" y="9"/>
                </a:cxn>
                <a:cxn ang="0">
                  <a:pos x="30" y="8"/>
                </a:cxn>
                <a:cxn ang="0">
                  <a:pos x="36" y="4"/>
                </a:cxn>
                <a:cxn ang="0">
                  <a:pos x="45" y="1"/>
                </a:cxn>
                <a:cxn ang="0">
                  <a:pos x="53" y="0"/>
                </a:cxn>
                <a:cxn ang="0">
                  <a:pos x="59" y="5"/>
                </a:cxn>
              </a:cxnLst>
              <a:rect l="0" t="0" r="r" b="b"/>
              <a:pathLst>
                <a:path w="59" h="28">
                  <a:moveTo>
                    <a:pt x="59" y="5"/>
                  </a:moveTo>
                  <a:lnTo>
                    <a:pt x="59" y="12"/>
                  </a:lnTo>
                  <a:lnTo>
                    <a:pt x="55" y="18"/>
                  </a:lnTo>
                  <a:lnTo>
                    <a:pt x="49" y="23"/>
                  </a:lnTo>
                  <a:lnTo>
                    <a:pt x="41" y="27"/>
                  </a:lnTo>
                  <a:lnTo>
                    <a:pt x="35" y="28"/>
                  </a:lnTo>
                  <a:lnTo>
                    <a:pt x="30" y="28"/>
                  </a:lnTo>
                  <a:lnTo>
                    <a:pt x="24" y="27"/>
                  </a:lnTo>
                  <a:lnTo>
                    <a:pt x="18" y="24"/>
                  </a:lnTo>
                  <a:lnTo>
                    <a:pt x="13" y="22"/>
                  </a:lnTo>
                  <a:lnTo>
                    <a:pt x="8" y="17"/>
                  </a:lnTo>
                  <a:lnTo>
                    <a:pt x="3" y="13"/>
                  </a:lnTo>
                  <a:lnTo>
                    <a:pt x="0" y="9"/>
                  </a:lnTo>
                  <a:lnTo>
                    <a:pt x="7" y="8"/>
                  </a:lnTo>
                  <a:lnTo>
                    <a:pt x="14" y="8"/>
                  </a:lnTo>
                  <a:lnTo>
                    <a:pt x="22" y="9"/>
                  </a:lnTo>
                  <a:lnTo>
                    <a:pt x="30" y="8"/>
                  </a:lnTo>
                  <a:lnTo>
                    <a:pt x="36" y="4"/>
                  </a:lnTo>
                  <a:lnTo>
                    <a:pt x="45" y="1"/>
                  </a:lnTo>
                  <a:lnTo>
                    <a:pt x="53" y="0"/>
                  </a:lnTo>
                  <a:lnTo>
                    <a:pt x="5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0" name="Freeform 48"/>
            <p:cNvSpPr>
              <a:spLocks/>
            </p:cNvSpPr>
            <p:nvPr/>
          </p:nvSpPr>
          <p:spPr bwMode="auto">
            <a:xfrm>
              <a:off x="7580313" y="2868613"/>
              <a:ext cx="620713" cy="466725"/>
            </a:xfrm>
            <a:custGeom>
              <a:avLst/>
              <a:gdLst/>
              <a:ahLst/>
              <a:cxnLst>
                <a:cxn ang="0">
                  <a:pos x="486" y="43"/>
                </a:cxn>
                <a:cxn ang="0">
                  <a:pos x="528" y="78"/>
                </a:cxn>
                <a:cxn ang="0">
                  <a:pos x="620" y="176"/>
                </a:cxn>
                <a:cxn ang="0">
                  <a:pos x="673" y="263"/>
                </a:cxn>
                <a:cxn ang="0">
                  <a:pos x="703" y="321"/>
                </a:cxn>
                <a:cxn ang="0">
                  <a:pos x="745" y="396"/>
                </a:cxn>
                <a:cxn ang="0">
                  <a:pos x="775" y="485"/>
                </a:cxn>
                <a:cxn ang="0">
                  <a:pos x="777" y="543"/>
                </a:cxn>
                <a:cxn ang="0">
                  <a:pos x="756" y="582"/>
                </a:cxn>
                <a:cxn ang="0">
                  <a:pos x="754" y="548"/>
                </a:cxn>
                <a:cxn ang="0">
                  <a:pos x="739" y="454"/>
                </a:cxn>
                <a:cxn ang="0">
                  <a:pos x="677" y="347"/>
                </a:cxn>
                <a:cxn ang="0">
                  <a:pos x="627" y="261"/>
                </a:cxn>
                <a:cxn ang="0">
                  <a:pos x="577" y="170"/>
                </a:cxn>
                <a:cxn ang="0">
                  <a:pos x="502" y="92"/>
                </a:cxn>
                <a:cxn ang="0">
                  <a:pos x="416" y="104"/>
                </a:cxn>
                <a:cxn ang="0">
                  <a:pos x="371" y="200"/>
                </a:cxn>
                <a:cxn ang="0">
                  <a:pos x="368" y="256"/>
                </a:cxn>
                <a:cxn ang="0">
                  <a:pos x="387" y="353"/>
                </a:cxn>
                <a:cxn ang="0">
                  <a:pos x="397" y="490"/>
                </a:cxn>
                <a:cxn ang="0">
                  <a:pos x="405" y="560"/>
                </a:cxn>
                <a:cxn ang="0">
                  <a:pos x="377" y="518"/>
                </a:cxn>
                <a:cxn ang="0">
                  <a:pos x="357" y="397"/>
                </a:cxn>
                <a:cxn ang="0">
                  <a:pos x="351" y="335"/>
                </a:cxn>
                <a:cxn ang="0">
                  <a:pos x="338" y="287"/>
                </a:cxn>
                <a:cxn ang="0">
                  <a:pos x="302" y="270"/>
                </a:cxn>
                <a:cxn ang="0">
                  <a:pos x="246" y="255"/>
                </a:cxn>
                <a:cxn ang="0">
                  <a:pos x="170" y="239"/>
                </a:cxn>
                <a:cxn ang="0">
                  <a:pos x="102" y="230"/>
                </a:cxn>
                <a:cxn ang="0">
                  <a:pos x="45" y="285"/>
                </a:cxn>
                <a:cxn ang="0">
                  <a:pos x="30" y="383"/>
                </a:cxn>
                <a:cxn ang="0">
                  <a:pos x="26" y="407"/>
                </a:cxn>
                <a:cxn ang="0">
                  <a:pos x="4" y="353"/>
                </a:cxn>
                <a:cxn ang="0">
                  <a:pos x="6" y="311"/>
                </a:cxn>
                <a:cxn ang="0">
                  <a:pos x="47" y="233"/>
                </a:cxn>
                <a:cxn ang="0">
                  <a:pos x="81" y="209"/>
                </a:cxn>
                <a:cxn ang="0">
                  <a:pos x="159" y="214"/>
                </a:cxn>
                <a:cxn ang="0">
                  <a:pos x="249" y="229"/>
                </a:cxn>
                <a:cxn ang="0">
                  <a:pos x="319" y="241"/>
                </a:cxn>
                <a:cxn ang="0">
                  <a:pos x="348" y="198"/>
                </a:cxn>
                <a:cxn ang="0">
                  <a:pos x="410" y="84"/>
                </a:cxn>
                <a:cxn ang="0">
                  <a:pos x="454" y="38"/>
                </a:cxn>
                <a:cxn ang="0">
                  <a:pos x="426" y="25"/>
                </a:cxn>
                <a:cxn ang="0">
                  <a:pos x="378" y="63"/>
                </a:cxn>
                <a:cxn ang="0">
                  <a:pos x="321" y="164"/>
                </a:cxn>
                <a:cxn ang="0">
                  <a:pos x="302" y="201"/>
                </a:cxn>
                <a:cxn ang="0">
                  <a:pos x="280" y="169"/>
                </a:cxn>
                <a:cxn ang="0">
                  <a:pos x="237" y="174"/>
                </a:cxn>
                <a:cxn ang="0">
                  <a:pos x="188" y="162"/>
                </a:cxn>
                <a:cxn ang="0">
                  <a:pos x="152" y="125"/>
                </a:cxn>
                <a:cxn ang="0">
                  <a:pos x="132" y="125"/>
                </a:cxn>
                <a:cxn ang="0">
                  <a:pos x="113" y="171"/>
                </a:cxn>
                <a:cxn ang="0">
                  <a:pos x="101" y="171"/>
                </a:cxn>
                <a:cxn ang="0">
                  <a:pos x="131" y="90"/>
                </a:cxn>
                <a:cxn ang="0">
                  <a:pos x="166" y="44"/>
                </a:cxn>
                <a:cxn ang="0">
                  <a:pos x="166" y="111"/>
                </a:cxn>
                <a:cxn ang="0">
                  <a:pos x="198" y="138"/>
                </a:cxn>
                <a:cxn ang="0">
                  <a:pos x="241" y="147"/>
                </a:cxn>
                <a:cxn ang="0">
                  <a:pos x="285" y="139"/>
                </a:cxn>
                <a:cxn ang="0">
                  <a:pos x="326" y="101"/>
                </a:cxn>
                <a:cxn ang="0">
                  <a:pos x="381" y="25"/>
                </a:cxn>
                <a:cxn ang="0">
                  <a:pos x="486" y="36"/>
                </a:cxn>
              </a:cxnLst>
              <a:rect l="0" t="0" r="r" b="b"/>
              <a:pathLst>
                <a:path w="780" h="588">
                  <a:moveTo>
                    <a:pt x="486" y="36"/>
                  </a:moveTo>
                  <a:lnTo>
                    <a:pt x="486" y="38"/>
                  </a:lnTo>
                  <a:lnTo>
                    <a:pt x="486" y="41"/>
                  </a:lnTo>
                  <a:lnTo>
                    <a:pt x="486" y="43"/>
                  </a:lnTo>
                  <a:lnTo>
                    <a:pt x="485" y="45"/>
                  </a:lnTo>
                  <a:lnTo>
                    <a:pt x="497" y="54"/>
                  </a:lnTo>
                  <a:lnTo>
                    <a:pt x="512" y="65"/>
                  </a:lnTo>
                  <a:lnTo>
                    <a:pt x="528" y="78"/>
                  </a:lnTo>
                  <a:lnTo>
                    <a:pt x="548" y="96"/>
                  </a:lnTo>
                  <a:lnTo>
                    <a:pt x="571" y="117"/>
                  </a:lnTo>
                  <a:lnTo>
                    <a:pt x="595" y="143"/>
                  </a:lnTo>
                  <a:lnTo>
                    <a:pt x="620" y="176"/>
                  </a:lnTo>
                  <a:lnTo>
                    <a:pt x="646" y="216"/>
                  </a:lnTo>
                  <a:lnTo>
                    <a:pt x="656" y="232"/>
                  </a:lnTo>
                  <a:lnTo>
                    <a:pt x="664" y="248"/>
                  </a:lnTo>
                  <a:lnTo>
                    <a:pt x="673" y="263"/>
                  </a:lnTo>
                  <a:lnTo>
                    <a:pt x="681" y="277"/>
                  </a:lnTo>
                  <a:lnTo>
                    <a:pt x="690" y="292"/>
                  </a:lnTo>
                  <a:lnTo>
                    <a:pt x="697" y="307"/>
                  </a:lnTo>
                  <a:lnTo>
                    <a:pt x="703" y="321"/>
                  </a:lnTo>
                  <a:lnTo>
                    <a:pt x="711" y="335"/>
                  </a:lnTo>
                  <a:lnTo>
                    <a:pt x="723" y="355"/>
                  </a:lnTo>
                  <a:lnTo>
                    <a:pt x="736" y="376"/>
                  </a:lnTo>
                  <a:lnTo>
                    <a:pt x="745" y="396"/>
                  </a:lnTo>
                  <a:lnTo>
                    <a:pt x="755" y="418"/>
                  </a:lnTo>
                  <a:lnTo>
                    <a:pt x="763" y="440"/>
                  </a:lnTo>
                  <a:lnTo>
                    <a:pt x="770" y="462"/>
                  </a:lnTo>
                  <a:lnTo>
                    <a:pt x="775" y="485"/>
                  </a:lnTo>
                  <a:lnTo>
                    <a:pt x="780" y="509"/>
                  </a:lnTo>
                  <a:lnTo>
                    <a:pt x="780" y="520"/>
                  </a:lnTo>
                  <a:lnTo>
                    <a:pt x="779" y="531"/>
                  </a:lnTo>
                  <a:lnTo>
                    <a:pt x="777" y="543"/>
                  </a:lnTo>
                  <a:lnTo>
                    <a:pt x="774" y="555"/>
                  </a:lnTo>
                  <a:lnTo>
                    <a:pt x="770" y="565"/>
                  </a:lnTo>
                  <a:lnTo>
                    <a:pt x="763" y="575"/>
                  </a:lnTo>
                  <a:lnTo>
                    <a:pt x="756" y="582"/>
                  </a:lnTo>
                  <a:lnTo>
                    <a:pt x="747" y="588"/>
                  </a:lnTo>
                  <a:lnTo>
                    <a:pt x="739" y="568"/>
                  </a:lnTo>
                  <a:lnTo>
                    <a:pt x="748" y="561"/>
                  </a:lnTo>
                  <a:lnTo>
                    <a:pt x="754" y="548"/>
                  </a:lnTo>
                  <a:lnTo>
                    <a:pt x="756" y="530"/>
                  </a:lnTo>
                  <a:lnTo>
                    <a:pt x="755" y="509"/>
                  </a:lnTo>
                  <a:lnTo>
                    <a:pt x="750" y="484"/>
                  </a:lnTo>
                  <a:lnTo>
                    <a:pt x="739" y="454"/>
                  </a:lnTo>
                  <a:lnTo>
                    <a:pt x="723" y="424"/>
                  </a:lnTo>
                  <a:lnTo>
                    <a:pt x="700" y="390"/>
                  </a:lnTo>
                  <a:lnTo>
                    <a:pt x="689" y="369"/>
                  </a:lnTo>
                  <a:lnTo>
                    <a:pt x="677" y="347"/>
                  </a:lnTo>
                  <a:lnTo>
                    <a:pt x="664" y="326"/>
                  </a:lnTo>
                  <a:lnTo>
                    <a:pt x="653" y="305"/>
                  </a:lnTo>
                  <a:lnTo>
                    <a:pt x="640" y="284"/>
                  </a:lnTo>
                  <a:lnTo>
                    <a:pt x="627" y="261"/>
                  </a:lnTo>
                  <a:lnTo>
                    <a:pt x="616" y="239"/>
                  </a:lnTo>
                  <a:lnTo>
                    <a:pt x="604" y="216"/>
                  </a:lnTo>
                  <a:lnTo>
                    <a:pt x="592" y="193"/>
                  </a:lnTo>
                  <a:lnTo>
                    <a:pt x="577" y="170"/>
                  </a:lnTo>
                  <a:lnTo>
                    <a:pt x="561" y="148"/>
                  </a:lnTo>
                  <a:lnTo>
                    <a:pt x="543" y="128"/>
                  </a:lnTo>
                  <a:lnTo>
                    <a:pt x="523" y="109"/>
                  </a:lnTo>
                  <a:lnTo>
                    <a:pt x="502" y="92"/>
                  </a:lnTo>
                  <a:lnTo>
                    <a:pt x="479" y="78"/>
                  </a:lnTo>
                  <a:lnTo>
                    <a:pt x="454" y="66"/>
                  </a:lnTo>
                  <a:lnTo>
                    <a:pt x="433" y="84"/>
                  </a:lnTo>
                  <a:lnTo>
                    <a:pt x="416" y="104"/>
                  </a:lnTo>
                  <a:lnTo>
                    <a:pt x="401" y="127"/>
                  </a:lnTo>
                  <a:lnTo>
                    <a:pt x="389" y="150"/>
                  </a:lnTo>
                  <a:lnTo>
                    <a:pt x="380" y="175"/>
                  </a:lnTo>
                  <a:lnTo>
                    <a:pt x="371" y="200"/>
                  </a:lnTo>
                  <a:lnTo>
                    <a:pt x="363" y="226"/>
                  </a:lnTo>
                  <a:lnTo>
                    <a:pt x="356" y="251"/>
                  </a:lnTo>
                  <a:lnTo>
                    <a:pt x="362" y="252"/>
                  </a:lnTo>
                  <a:lnTo>
                    <a:pt x="368" y="256"/>
                  </a:lnTo>
                  <a:lnTo>
                    <a:pt x="374" y="266"/>
                  </a:lnTo>
                  <a:lnTo>
                    <a:pt x="377" y="286"/>
                  </a:lnTo>
                  <a:lnTo>
                    <a:pt x="383" y="319"/>
                  </a:lnTo>
                  <a:lnTo>
                    <a:pt x="387" y="353"/>
                  </a:lnTo>
                  <a:lnTo>
                    <a:pt x="389" y="387"/>
                  </a:lnTo>
                  <a:lnTo>
                    <a:pt x="391" y="422"/>
                  </a:lnTo>
                  <a:lnTo>
                    <a:pt x="394" y="457"/>
                  </a:lnTo>
                  <a:lnTo>
                    <a:pt x="397" y="490"/>
                  </a:lnTo>
                  <a:lnTo>
                    <a:pt x="402" y="524"/>
                  </a:lnTo>
                  <a:lnTo>
                    <a:pt x="409" y="557"/>
                  </a:lnTo>
                  <a:lnTo>
                    <a:pt x="407" y="559"/>
                  </a:lnTo>
                  <a:lnTo>
                    <a:pt x="405" y="560"/>
                  </a:lnTo>
                  <a:lnTo>
                    <a:pt x="402" y="560"/>
                  </a:lnTo>
                  <a:lnTo>
                    <a:pt x="399" y="559"/>
                  </a:lnTo>
                  <a:lnTo>
                    <a:pt x="386" y="542"/>
                  </a:lnTo>
                  <a:lnTo>
                    <a:pt x="377" y="518"/>
                  </a:lnTo>
                  <a:lnTo>
                    <a:pt x="369" y="488"/>
                  </a:lnTo>
                  <a:lnTo>
                    <a:pt x="364" y="457"/>
                  </a:lnTo>
                  <a:lnTo>
                    <a:pt x="360" y="426"/>
                  </a:lnTo>
                  <a:lnTo>
                    <a:pt x="357" y="397"/>
                  </a:lnTo>
                  <a:lnTo>
                    <a:pt x="356" y="374"/>
                  </a:lnTo>
                  <a:lnTo>
                    <a:pt x="355" y="360"/>
                  </a:lnTo>
                  <a:lnTo>
                    <a:pt x="352" y="348"/>
                  </a:lnTo>
                  <a:lnTo>
                    <a:pt x="351" y="335"/>
                  </a:lnTo>
                  <a:lnTo>
                    <a:pt x="350" y="322"/>
                  </a:lnTo>
                  <a:lnTo>
                    <a:pt x="348" y="309"/>
                  </a:lnTo>
                  <a:lnTo>
                    <a:pt x="344" y="296"/>
                  </a:lnTo>
                  <a:lnTo>
                    <a:pt x="338" y="287"/>
                  </a:lnTo>
                  <a:lnTo>
                    <a:pt x="328" y="279"/>
                  </a:lnTo>
                  <a:lnTo>
                    <a:pt x="315" y="275"/>
                  </a:lnTo>
                  <a:lnTo>
                    <a:pt x="310" y="273"/>
                  </a:lnTo>
                  <a:lnTo>
                    <a:pt x="302" y="270"/>
                  </a:lnTo>
                  <a:lnTo>
                    <a:pt x="291" y="267"/>
                  </a:lnTo>
                  <a:lnTo>
                    <a:pt x="278" y="264"/>
                  </a:lnTo>
                  <a:lnTo>
                    <a:pt x="263" y="259"/>
                  </a:lnTo>
                  <a:lnTo>
                    <a:pt x="246" y="255"/>
                  </a:lnTo>
                  <a:lnTo>
                    <a:pt x="227" y="251"/>
                  </a:lnTo>
                  <a:lnTo>
                    <a:pt x="209" y="247"/>
                  </a:lnTo>
                  <a:lnTo>
                    <a:pt x="189" y="244"/>
                  </a:lnTo>
                  <a:lnTo>
                    <a:pt x="170" y="239"/>
                  </a:lnTo>
                  <a:lnTo>
                    <a:pt x="151" y="236"/>
                  </a:lnTo>
                  <a:lnTo>
                    <a:pt x="133" y="233"/>
                  </a:lnTo>
                  <a:lnTo>
                    <a:pt x="116" y="231"/>
                  </a:lnTo>
                  <a:lnTo>
                    <a:pt x="102" y="230"/>
                  </a:lnTo>
                  <a:lnTo>
                    <a:pt x="88" y="230"/>
                  </a:lnTo>
                  <a:lnTo>
                    <a:pt x="78" y="230"/>
                  </a:lnTo>
                  <a:lnTo>
                    <a:pt x="59" y="257"/>
                  </a:lnTo>
                  <a:lnTo>
                    <a:pt x="45" y="285"/>
                  </a:lnTo>
                  <a:lnTo>
                    <a:pt x="36" y="311"/>
                  </a:lnTo>
                  <a:lnTo>
                    <a:pt x="31" y="336"/>
                  </a:lnTo>
                  <a:lnTo>
                    <a:pt x="30" y="361"/>
                  </a:lnTo>
                  <a:lnTo>
                    <a:pt x="30" y="383"/>
                  </a:lnTo>
                  <a:lnTo>
                    <a:pt x="32" y="402"/>
                  </a:lnTo>
                  <a:lnTo>
                    <a:pt x="35" y="419"/>
                  </a:lnTo>
                  <a:lnTo>
                    <a:pt x="31" y="415"/>
                  </a:lnTo>
                  <a:lnTo>
                    <a:pt x="26" y="407"/>
                  </a:lnTo>
                  <a:lnTo>
                    <a:pt x="21" y="394"/>
                  </a:lnTo>
                  <a:lnTo>
                    <a:pt x="14" y="380"/>
                  </a:lnTo>
                  <a:lnTo>
                    <a:pt x="9" y="366"/>
                  </a:lnTo>
                  <a:lnTo>
                    <a:pt x="4" y="353"/>
                  </a:lnTo>
                  <a:lnTo>
                    <a:pt x="1" y="344"/>
                  </a:lnTo>
                  <a:lnTo>
                    <a:pt x="0" y="341"/>
                  </a:lnTo>
                  <a:lnTo>
                    <a:pt x="1" y="328"/>
                  </a:lnTo>
                  <a:lnTo>
                    <a:pt x="6" y="311"/>
                  </a:lnTo>
                  <a:lnTo>
                    <a:pt x="15" y="291"/>
                  </a:lnTo>
                  <a:lnTo>
                    <a:pt x="26" y="271"/>
                  </a:lnTo>
                  <a:lnTo>
                    <a:pt x="36" y="251"/>
                  </a:lnTo>
                  <a:lnTo>
                    <a:pt x="47" y="233"/>
                  </a:lnTo>
                  <a:lnTo>
                    <a:pt x="54" y="219"/>
                  </a:lnTo>
                  <a:lnTo>
                    <a:pt x="57" y="212"/>
                  </a:lnTo>
                  <a:lnTo>
                    <a:pt x="68" y="210"/>
                  </a:lnTo>
                  <a:lnTo>
                    <a:pt x="81" y="209"/>
                  </a:lnTo>
                  <a:lnTo>
                    <a:pt x="98" y="209"/>
                  </a:lnTo>
                  <a:lnTo>
                    <a:pt x="116" y="210"/>
                  </a:lnTo>
                  <a:lnTo>
                    <a:pt x="138" y="212"/>
                  </a:lnTo>
                  <a:lnTo>
                    <a:pt x="159" y="214"/>
                  </a:lnTo>
                  <a:lnTo>
                    <a:pt x="182" y="217"/>
                  </a:lnTo>
                  <a:lnTo>
                    <a:pt x="205" y="221"/>
                  </a:lnTo>
                  <a:lnTo>
                    <a:pt x="228" y="225"/>
                  </a:lnTo>
                  <a:lnTo>
                    <a:pt x="249" y="229"/>
                  </a:lnTo>
                  <a:lnTo>
                    <a:pt x="270" y="233"/>
                  </a:lnTo>
                  <a:lnTo>
                    <a:pt x="289" y="236"/>
                  </a:lnTo>
                  <a:lnTo>
                    <a:pt x="305" y="239"/>
                  </a:lnTo>
                  <a:lnTo>
                    <a:pt x="319" y="241"/>
                  </a:lnTo>
                  <a:lnTo>
                    <a:pt x="328" y="244"/>
                  </a:lnTo>
                  <a:lnTo>
                    <a:pt x="334" y="245"/>
                  </a:lnTo>
                  <a:lnTo>
                    <a:pt x="339" y="224"/>
                  </a:lnTo>
                  <a:lnTo>
                    <a:pt x="348" y="198"/>
                  </a:lnTo>
                  <a:lnTo>
                    <a:pt x="359" y="170"/>
                  </a:lnTo>
                  <a:lnTo>
                    <a:pt x="374" y="140"/>
                  </a:lnTo>
                  <a:lnTo>
                    <a:pt x="390" y="112"/>
                  </a:lnTo>
                  <a:lnTo>
                    <a:pt x="410" y="84"/>
                  </a:lnTo>
                  <a:lnTo>
                    <a:pt x="434" y="60"/>
                  </a:lnTo>
                  <a:lnTo>
                    <a:pt x="460" y="41"/>
                  </a:lnTo>
                  <a:lnTo>
                    <a:pt x="458" y="40"/>
                  </a:lnTo>
                  <a:lnTo>
                    <a:pt x="454" y="38"/>
                  </a:lnTo>
                  <a:lnTo>
                    <a:pt x="447" y="35"/>
                  </a:lnTo>
                  <a:lnTo>
                    <a:pt x="441" y="32"/>
                  </a:lnTo>
                  <a:lnTo>
                    <a:pt x="434" y="28"/>
                  </a:lnTo>
                  <a:lnTo>
                    <a:pt x="426" y="25"/>
                  </a:lnTo>
                  <a:lnTo>
                    <a:pt x="421" y="22"/>
                  </a:lnTo>
                  <a:lnTo>
                    <a:pt x="418" y="19"/>
                  </a:lnTo>
                  <a:lnTo>
                    <a:pt x="397" y="41"/>
                  </a:lnTo>
                  <a:lnTo>
                    <a:pt x="378" y="63"/>
                  </a:lnTo>
                  <a:lnTo>
                    <a:pt x="360" y="86"/>
                  </a:lnTo>
                  <a:lnTo>
                    <a:pt x="345" y="112"/>
                  </a:lnTo>
                  <a:lnTo>
                    <a:pt x="331" y="137"/>
                  </a:lnTo>
                  <a:lnTo>
                    <a:pt x="321" y="164"/>
                  </a:lnTo>
                  <a:lnTo>
                    <a:pt x="314" y="192"/>
                  </a:lnTo>
                  <a:lnTo>
                    <a:pt x="308" y="221"/>
                  </a:lnTo>
                  <a:lnTo>
                    <a:pt x="305" y="217"/>
                  </a:lnTo>
                  <a:lnTo>
                    <a:pt x="302" y="201"/>
                  </a:lnTo>
                  <a:lnTo>
                    <a:pt x="299" y="181"/>
                  </a:lnTo>
                  <a:lnTo>
                    <a:pt x="300" y="164"/>
                  </a:lnTo>
                  <a:lnTo>
                    <a:pt x="290" y="167"/>
                  </a:lnTo>
                  <a:lnTo>
                    <a:pt x="280" y="169"/>
                  </a:lnTo>
                  <a:lnTo>
                    <a:pt x="269" y="171"/>
                  </a:lnTo>
                  <a:lnTo>
                    <a:pt x="259" y="172"/>
                  </a:lnTo>
                  <a:lnTo>
                    <a:pt x="248" y="173"/>
                  </a:lnTo>
                  <a:lnTo>
                    <a:pt x="237" y="174"/>
                  </a:lnTo>
                  <a:lnTo>
                    <a:pt x="226" y="174"/>
                  </a:lnTo>
                  <a:lnTo>
                    <a:pt x="214" y="172"/>
                  </a:lnTo>
                  <a:lnTo>
                    <a:pt x="201" y="169"/>
                  </a:lnTo>
                  <a:lnTo>
                    <a:pt x="188" y="162"/>
                  </a:lnTo>
                  <a:lnTo>
                    <a:pt x="178" y="155"/>
                  </a:lnTo>
                  <a:lnTo>
                    <a:pt x="167" y="146"/>
                  </a:lnTo>
                  <a:lnTo>
                    <a:pt x="160" y="136"/>
                  </a:lnTo>
                  <a:lnTo>
                    <a:pt x="152" y="125"/>
                  </a:lnTo>
                  <a:lnTo>
                    <a:pt x="148" y="115"/>
                  </a:lnTo>
                  <a:lnTo>
                    <a:pt x="145" y="104"/>
                  </a:lnTo>
                  <a:lnTo>
                    <a:pt x="138" y="115"/>
                  </a:lnTo>
                  <a:lnTo>
                    <a:pt x="132" y="125"/>
                  </a:lnTo>
                  <a:lnTo>
                    <a:pt x="126" y="136"/>
                  </a:lnTo>
                  <a:lnTo>
                    <a:pt x="121" y="148"/>
                  </a:lnTo>
                  <a:lnTo>
                    <a:pt x="116" y="159"/>
                  </a:lnTo>
                  <a:lnTo>
                    <a:pt x="113" y="171"/>
                  </a:lnTo>
                  <a:lnTo>
                    <a:pt x="111" y="183"/>
                  </a:lnTo>
                  <a:lnTo>
                    <a:pt x="109" y="196"/>
                  </a:lnTo>
                  <a:lnTo>
                    <a:pt x="94" y="193"/>
                  </a:lnTo>
                  <a:lnTo>
                    <a:pt x="101" y="171"/>
                  </a:lnTo>
                  <a:lnTo>
                    <a:pt x="107" y="150"/>
                  </a:lnTo>
                  <a:lnTo>
                    <a:pt x="114" y="129"/>
                  </a:lnTo>
                  <a:lnTo>
                    <a:pt x="122" y="109"/>
                  </a:lnTo>
                  <a:lnTo>
                    <a:pt x="131" y="90"/>
                  </a:lnTo>
                  <a:lnTo>
                    <a:pt x="141" y="72"/>
                  </a:lnTo>
                  <a:lnTo>
                    <a:pt x="152" y="55"/>
                  </a:lnTo>
                  <a:lnTo>
                    <a:pt x="165" y="38"/>
                  </a:lnTo>
                  <a:lnTo>
                    <a:pt x="166" y="44"/>
                  </a:lnTo>
                  <a:lnTo>
                    <a:pt x="163" y="61"/>
                  </a:lnTo>
                  <a:lnTo>
                    <a:pt x="160" y="82"/>
                  </a:lnTo>
                  <a:lnTo>
                    <a:pt x="162" y="100"/>
                  </a:lnTo>
                  <a:lnTo>
                    <a:pt x="166" y="111"/>
                  </a:lnTo>
                  <a:lnTo>
                    <a:pt x="171" y="119"/>
                  </a:lnTo>
                  <a:lnTo>
                    <a:pt x="179" y="127"/>
                  </a:lnTo>
                  <a:lnTo>
                    <a:pt x="188" y="133"/>
                  </a:lnTo>
                  <a:lnTo>
                    <a:pt x="198" y="138"/>
                  </a:lnTo>
                  <a:lnTo>
                    <a:pt x="208" y="142"/>
                  </a:lnTo>
                  <a:lnTo>
                    <a:pt x="218" y="146"/>
                  </a:lnTo>
                  <a:lnTo>
                    <a:pt x="228" y="148"/>
                  </a:lnTo>
                  <a:lnTo>
                    <a:pt x="241" y="147"/>
                  </a:lnTo>
                  <a:lnTo>
                    <a:pt x="252" y="146"/>
                  </a:lnTo>
                  <a:lnTo>
                    <a:pt x="263" y="144"/>
                  </a:lnTo>
                  <a:lnTo>
                    <a:pt x="275" y="142"/>
                  </a:lnTo>
                  <a:lnTo>
                    <a:pt x="285" y="139"/>
                  </a:lnTo>
                  <a:lnTo>
                    <a:pt x="296" y="135"/>
                  </a:lnTo>
                  <a:lnTo>
                    <a:pt x="306" y="128"/>
                  </a:lnTo>
                  <a:lnTo>
                    <a:pt x="318" y="117"/>
                  </a:lnTo>
                  <a:lnTo>
                    <a:pt x="326" y="101"/>
                  </a:lnTo>
                  <a:lnTo>
                    <a:pt x="338" y="82"/>
                  </a:lnTo>
                  <a:lnTo>
                    <a:pt x="350" y="62"/>
                  </a:lnTo>
                  <a:lnTo>
                    <a:pt x="365" y="43"/>
                  </a:lnTo>
                  <a:lnTo>
                    <a:pt x="381" y="25"/>
                  </a:lnTo>
                  <a:lnTo>
                    <a:pt x="396" y="12"/>
                  </a:lnTo>
                  <a:lnTo>
                    <a:pt x="409" y="2"/>
                  </a:lnTo>
                  <a:lnTo>
                    <a:pt x="422" y="0"/>
                  </a:lnTo>
                  <a:lnTo>
                    <a:pt x="48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7453313" y="3135313"/>
              <a:ext cx="127000" cy="180975"/>
            </a:xfrm>
            <a:custGeom>
              <a:avLst/>
              <a:gdLst/>
              <a:ahLst/>
              <a:cxnLst>
                <a:cxn ang="0">
                  <a:pos x="161" y="229"/>
                </a:cxn>
                <a:cxn ang="0">
                  <a:pos x="154" y="222"/>
                </a:cxn>
                <a:cxn ang="0">
                  <a:pos x="137" y="205"/>
                </a:cxn>
                <a:cxn ang="0">
                  <a:pos x="114" y="183"/>
                </a:cxn>
                <a:cxn ang="0">
                  <a:pos x="87" y="157"/>
                </a:cxn>
                <a:cxn ang="0">
                  <a:pos x="58" y="131"/>
                </a:cxn>
                <a:cxn ang="0">
                  <a:pos x="34" y="108"/>
                </a:cxn>
                <a:cxn ang="0">
                  <a:pos x="16" y="91"/>
                </a:cxn>
                <a:cxn ang="0">
                  <a:pos x="8" y="82"/>
                </a:cxn>
                <a:cxn ang="0">
                  <a:pos x="4" y="69"/>
                </a:cxn>
                <a:cxn ang="0">
                  <a:pos x="0" y="56"/>
                </a:cxn>
                <a:cxn ang="0">
                  <a:pos x="1" y="43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26" y="14"/>
                </a:cxn>
                <a:cxn ang="0">
                  <a:pos x="38" y="9"/>
                </a:cxn>
                <a:cxn ang="0">
                  <a:pos x="51" y="5"/>
                </a:cxn>
                <a:cxn ang="0">
                  <a:pos x="64" y="1"/>
                </a:cxn>
                <a:cxn ang="0">
                  <a:pos x="75" y="0"/>
                </a:cxn>
                <a:cxn ang="0">
                  <a:pos x="84" y="2"/>
                </a:cxn>
                <a:cxn ang="0">
                  <a:pos x="89" y="7"/>
                </a:cxn>
                <a:cxn ang="0">
                  <a:pos x="73" y="13"/>
                </a:cxn>
                <a:cxn ang="0">
                  <a:pos x="59" y="19"/>
                </a:cxn>
                <a:cxn ang="0">
                  <a:pos x="47" y="27"/>
                </a:cxn>
                <a:cxn ang="0">
                  <a:pos x="37" y="34"/>
                </a:cxn>
                <a:cxn ang="0">
                  <a:pos x="31" y="41"/>
                </a:cxn>
                <a:cxn ang="0">
                  <a:pos x="27" y="50"/>
                </a:cxn>
                <a:cxn ang="0">
                  <a:pos x="25" y="59"/>
                </a:cxn>
                <a:cxn ang="0">
                  <a:pos x="27" y="68"/>
                </a:cxn>
                <a:cxn ang="0">
                  <a:pos x="34" y="77"/>
                </a:cxn>
                <a:cxn ang="0">
                  <a:pos x="49" y="93"/>
                </a:cxn>
                <a:cxn ang="0">
                  <a:pos x="69" y="114"/>
                </a:cxn>
                <a:cxn ang="0">
                  <a:pos x="92" y="137"/>
                </a:cxn>
                <a:cxn ang="0">
                  <a:pos x="114" y="161"/>
                </a:cxn>
                <a:cxn ang="0">
                  <a:pos x="135" y="181"/>
                </a:cxn>
                <a:cxn ang="0">
                  <a:pos x="151" y="197"/>
                </a:cxn>
                <a:cxn ang="0">
                  <a:pos x="159" y="207"/>
                </a:cxn>
                <a:cxn ang="0">
                  <a:pos x="161" y="229"/>
                </a:cxn>
              </a:cxnLst>
              <a:rect l="0" t="0" r="r" b="b"/>
              <a:pathLst>
                <a:path w="161" h="229">
                  <a:moveTo>
                    <a:pt x="161" y="229"/>
                  </a:moveTo>
                  <a:lnTo>
                    <a:pt x="154" y="222"/>
                  </a:lnTo>
                  <a:lnTo>
                    <a:pt x="137" y="205"/>
                  </a:lnTo>
                  <a:lnTo>
                    <a:pt x="114" y="183"/>
                  </a:lnTo>
                  <a:lnTo>
                    <a:pt x="87" y="157"/>
                  </a:lnTo>
                  <a:lnTo>
                    <a:pt x="58" y="131"/>
                  </a:lnTo>
                  <a:lnTo>
                    <a:pt x="34" y="108"/>
                  </a:lnTo>
                  <a:lnTo>
                    <a:pt x="16" y="91"/>
                  </a:lnTo>
                  <a:lnTo>
                    <a:pt x="8" y="82"/>
                  </a:lnTo>
                  <a:lnTo>
                    <a:pt x="4" y="69"/>
                  </a:lnTo>
                  <a:lnTo>
                    <a:pt x="0" y="56"/>
                  </a:lnTo>
                  <a:lnTo>
                    <a:pt x="1" y="43"/>
                  </a:lnTo>
                  <a:lnTo>
                    <a:pt x="6" y="28"/>
                  </a:lnTo>
                  <a:lnTo>
                    <a:pt x="14" y="20"/>
                  </a:lnTo>
                  <a:lnTo>
                    <a:pt x="26" y="14"/>
                  </a:lnTo>
                  <a:lnTo>
                    <a:pt x="38" y="9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5" y="0"/>
                  </a:lnTo>
                  <a:lnTo>
                    <a:pt x="84" y="2"/>
                  </a:lnTo>
                  <a:lnTo>
                    <a:pt x="89" y="7"/>
                  </a:lnTo>
                  <a:lnTo>
                    <a:pt x="73" y="13"/>
                  </a:lnTo>
                  <a:lnTo>
                    <a:pt x="59" y="19"/>
                  </a:lnTo>
                  <a:lnTo>
                    <a:pt x="47" y="27"/>
                  </a:lnTo>
                  <a:lnTo>
                    <a:pt x="37" y="34"/>
                  </a:lnTo>
                  <a:lnTo>
                    <a:pt x="31" y="41"/>
                  </a:lnTo>
                  <a:lnTo>
                    <a:pt x="27" y="50"/>
                  </a:lnTo>
                  <a:lnTo>
                    <a:pt x="25" y="59"/>
                  </a:lnTo>
                  <a:lnTo>
                    <a:pt x="27" y="68"/>
                  </a:lnTo>
                  <a:lnTo>
                    <a:pt x="34" y="77"/>
                  </a:lnTo>
                  <a:lnTo>
                    <a:pt x="49" y="93"/>
                  </a:lnTo>
                  <a:lnTo>
                    <a:pt x="69" y="114"/>
                  </a:lnTo>
                  <a:lnTo>
                    <a:pt x="92" y="137"/>
                  </a:lnTo>
                  <a:lnTo>
                    <a:pt x="114" y="161"/>
                  </a:lnTo>
                  <a:lnTo>
                    <a:pt x="135" y="181"/>
                  </a:lnTo>
                  <a:lnTo>
                    <a:pt x="151" y="197"/>
                  </a:lnTo>
                  <a:lnTo>
                    <a:pt x="159" y="207"/>
                  </a:lnTo>
                  <a:lnTo>
                    <a:pt x="161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2" name="Freeform 50"/>
            <p:cNvSpPr>
              <a:spLocks/>
            </p:cNvSpPr>
            <p:nvPr/>
          </p:nvSpPr>
          <p:spPr bwMode="auto">
            <a:xfrm>
              <a:off x="7854950" y="2717801"/>
              <a:ext cx="22225" cy="22225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20" y="28"/>
                </a:cxn>
                <a:cxn ang="0">
                  <a:pos x="24" y="25"/>
                </a:cxn>
                <a:cxn ang="0">
                  <a:pos x="27" y="20"/>
                </a:cxn>
                <a:cxn ang="0">
                  <a:pos x="29" y="15"/>
                </a:cxn>
                <a:cxn ang="0">
                  <a:pos x="27" y="9"/>
                </a:cxn>
                <a:cxn ang="0">
                  <a:pos x="24" y="5"/>
                </a:cxn>
                <a:cxn ang="0">
                  <a:pos x="20" y="1"/>
                </a:cxn>
                <a:cxn ang="0">
                  <a:pos x="15" y="0"/>
                </a:cxn>
                <a:cxn ang="0">
                  <a:pos x="9" y="1"/>
                </a:cxn>
                <a:cxn ang="0">
                  <a:pos x="4" y="5"/>
                </a:cxn>
                <a:cxn ang="0">
                  <a:pos x="1" y="9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5"/>
                </a:cxn>
                <a:cxn ang="0">
                  <a:pos x="9" y="28"/>
                </a:cxn>
                <a:cxn ang="0">
                  <a:pos x="15" y="2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lnTo>
                    <a:pt x="20" y="28"/>
                  </a:lnTo>
                  <a:lnTo>
                    <a:pt x="24" y="25"/>
                  </a:lnTo>
                  <a:lnTo>
                    <a:pt x="27" y="20"/>
                  </a:lnTo>
                  <a:lnTo>
                    <a:pt x="29" y="15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9" y="28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7534275" y="3057526"/>
              <a:ext cx="633413" cy="365125"/>
            </a:xfrm>
            <a:custGeom>
              <a:avLst/>
              <a:gdLst/>
              <a:ahLst/>
              <a:cxnLst>
                <a:cxn ang="0">
                  <a:pos x="411" y="429"/>
                </a:cxn>
                <a:cxn ang="0">
                  <a:pos x="330" y="434"/>
                </a:cxn>
                <a:cxn ang="0">
                  <a:pos x="216" y="445"/>
                </a:cxn>
                <a:cxn ang="0">
                  <a:pos x="227" y="432"/>
                </a:cxn>
                <a:cxn ang="0">
                  <a:pos x="310" y="402"/>
                </a:cxn>
                <a:cxn ang="0">
                  <a:pos x="339" y="405"/>
                </a:cxn>
                <a:cxn ang="0">
                  <a:pos x="335" y="393"/>
                </a:cxn>
                <a:cxn ang="0">
                  <a:pos x="273" y="384"/>
                </a:cxn>
                <a:cxn ang="0">
                  <a:pos x="289" y="365"/>
                </a:cxn>
                <a:cxn ang="0">
                  <a:pos x="338" y="360"/>
                </a:cxn>
                <a:cxn ang="0">
                  <a:pos x="405" y="352"/>
                </a:cxn>
                <a:cxn ang="0">
                  <a:pos x="450" y="367"/>
                </a:cxn>
                <a:cxn ang="0">
                  <a:pos x="499" y="351"/>
                </a:cxn>
                <a:cxn ang="0">
                  <a:pos x="586" y="313"/>
                </a:cxn>
                <a:cxn ang="0">
                  <a:pos x="677" y="290"/>
                </a:cxn>
                <a:cxn ang="0">
                  <a:pos x="733" y="305"/>
                </a:cxn>
                <a:cxn ang="0">
                  <a:pos x="774" y="331"/>
                </a:cxn>
                <a:cxn ang="0">
                  <a:pos x="697" y="268"/>
                </a:cxn>
                <a:cxn ang="0">
                  <a:pos x="637" y="248"/>
                </a:cxn>
                <a:cxn ang="0">
                  <a:pos x="618" y="207"/>
                </a:cxn>
                <a:cxn ang="0">
                  <a:pos x="559" y="129"/>
                </a:cxn>
                <a:cxn ang="0">
                  <a:pos x="513" y="43"/>
                </a:cxn>
                <a:cxn ang="0">
                  <a:pos x="501" y="29"/>
                </a:cxn>
                <a:cxn ang="0">
                  <a:pos x="509" y="117"/>
                </a:cxn>
                <a:cxn ang="0">
                  <a:pos x="539" y="154"/>
                </a:cxn>
                <a:cxn ang="0">
                  <a:pos x="556" y="201"/>
                </a:cxn>
                <a:cxn ang="0">
                  <a:pos x="559" y="280"/>
                </a:cxn>
                <a:cxn ang="0">
                  <a:pos x="587" y="239"/>
                </a:cxn>
                <a:cxn ang="0">
                  <a:pos x="608" y="269"/>
                </a:cxn>
                <a:cxn ang="0">
                  <a:pos x="531" y="312"/>
                </a:cxn>
                <a:cxn ang="0">
                  <a:pos x="436" y="342"/>
                </a:cxn>
                <a:cxn ang="0">
                  <a:pos x="385" y="329"/>
                </a:cxn>
                <a:cxn ang="0">
                  <a:pos x="341" y="342"/>
                </a:cxn>
                <a:cxn ang="0">
                  <a:pos x="318" y="348"/>
                </a:cxn>
                <a:cxn ang="0">
                  <a:pos x="267" y="359"/>
                </a:cxn>
                <a:cxn ang="0">
                  <a:pos x="242" y="389"/>
                </a:cxn>
                <a:cxn ang="0">
                  <a:pos x="269" y="395"/>
                </a:cxn>
                <a:cxn ang="0">
                  <a:pos x="277" y="403"/>
                </a:cxn>
                <a:cxn ang="0">
                  <a:pos x="200" y="416"/>
                </a:cxn>
                <a:cxn ang="0">
                  <a:pos x="141" y="413"/>
                </a:cxn>
                <a:cxn ang="0">
                  <a:pos x="62" y="395"/>
                </a:cxn>
                <a:cxn ang="0">
                  <a:pos x="31" y="364"/>
                </a:cxn>
                <a:cxn ang="0">
                  <a:pos x="67" y="348"/>
                </a:cxn>
                <a:cxn ang="0">
                  <a:pos x="31" y="347"/>
                </a:cxn>
                <a:cxn ang="0">
                  <a:pos x="0" y="368"/>
                </a:cxn>
                <a:cxn ang="0">
                  <a:pos x="44" y="412"/>
                </a:cxn>
                <a:cxn ang="0">
                  <a:pos x="150" y="432"/>
                </a:cxn>
                <a:cxn ang="0">
                  <a:pos x="184" y="456"/>
                </a:cxn>
                <a:cxn ang="0">
                  <a:pos x="277" y="457"/>
                </a:cxn>
                <a:cxn ang="0">
                  <a:pos x="371" y="458"/>
                </a:cxn>
                <a:cxn ang="0">
                  <a:pos x="474" y="436"/>
                </a:cxn>
                <a:cxn ang="0">
                  <a:pos x="542" y="427"/>
                </a:cxn>
                <a:cxn ang="0">
                  <a:pos x="651" y="412"/>
                </a:cxn>
                <a:cxn ang="0">
                  <a:pos x="751" y="388"/>
                </a:cxn>
                <a:cxn ang="0">
                  <a:pos x="776" y="359"/>
                </a:cxn>
                <a:cxn ang="0">
                  <a:pos x="663" y="382"/>
                </a:cxn>
                <a:cxn ang="0">
                  <a:pos x="533" y="406"/>
                </a:cxn>
              </a:cxnLst>
              <a:rect l="0" t="0" r="r" b="b"/>
              <a:pathLst>
                <a:path w="797" h="460">
                  <a:moveTo>
                    <a:pt x="467" y="414"/>
                  </a:moveTo>
                  <a:lnTo>
                    <a:pt x="454" y="417"/>
                  </a:lnTo>
                  <a:lnTo>
                    <a:pt x="440" y="421"/>
                  </a:lnTo>
                  <a:lnTo>
                    <a:pt x="425" y="425"/>
                  </a:lnTo>
                  <a:lnTo>
                    <a:pt x="411" y="429"/>
                  </a:lnTo>
                  <a:lnTo>
                    <a:pt x="397" y="434"/>
                  </a:lnTo>
                  <a:lnTo>
                    <a:pt x="382" y="436"/>
                  </a:lnTo>
                  <a:lnTo>
                    <a:pt x="367" y="437"/>
                  </a:lnTo>
                  <a:lnTo>
                    <a:pt x="351" y="436"/>
                  </a:lnTo>
                  <a:lnTo>
                    <a:pt x="330" y="434"/>
                  </a:lnTo>
                  <a:lnTo>
                    <a:pt x="306" y="436"/>
                  </a:lnTo>
                  <a:lnTo>
                    <a:pt x="281" y="438"/>
                  </a:lnTo>
                  <a:lnTo>
                    <a:pt x="256" y="442"/>
                  </a:lnTo>
                  <a:lnTo>
                    <a:pt x="233" y="444"/>
                  </a:lnTo>
                  <a:lnTo>
                    <a:pt x="216" y="445"/>
                  </a:lnTo>
                  <a:lnTo>
                    <a:pt x="204" y="443"/>
                  </a:lnTo>
                  <a:lnTo>
                    <a:pt x="200" y="437"/>
                  </a:lnTo>
                  <a:lnTo>
                    <a:pt x="203" y="436"/>
                  </a:lnTo>
                  <a:lnTo>
                    <a:pt x="212" y="435"/>
                  </a:lnTo>
                  <a:lnTo>
                    <a:pt x="227" y="432"/>
                  </a:lnTo>
                  <a:lnTo>
                    <a:pt x="244" y="427"/>
                  </a:lnTo>
                  <a:lnTo>
                    <a:pt x="262" y="423"/>
                  </a:lnTo>
                  <a:lnTo>
                    <a:pt x="280" y="417"/>
                  </a:lnTo>
                  <a:lnTo>
                    <a:pt x="297" y="409"/>
                  </a:lnTo>
                  <a:lnTo>
                    <a:pt x="310" y="402"/>
                  </a:lnTo>
                  <a:lnTo>
                    <a:pt x="317" y="402"/>
                  </a:lnTo>
                  <a:lnTo>
                    <a:pt x="322" y="402"/>
                  </a:lnTo>
                  <a:lnTo>
                    <a:pt x="327" y="403"/>
                  </a:lnTo>
                  <a:lnTo>
                    <a:pt x="334" y="404"/>
                  </a:lnTo>
                  <a:lnTo>
                    <a:pt x="339" y="405"/>
                  </a:lnTo>
                  <a:lnTo>
                    <a:pt x="344" y="406"/>
                  </a:lnTo>
                  <a:lnTo>
                    <a:pt x="349" y="405"/>
                  </a:lnTo>
                  <a:lnTo>
                    <a:pt x="356" y="403"/>
                  </a:lnTo>
                  <a:lnTo>
                    <a:pt x="345" y="398"/>
                  </a:lnTo>
                  <a:lnTo>
                    <a:pt x="335" y="393"/>
                  </a:lnTo>
                  <a:lnTo>
                    <a:pt x="323" y="389"/>
                  </a:lnTo>
                  <a:lnTo>
                    <a:pt x="310" y="387"/>
                  </a:lnTo>
                  <a:lnTo>
                    <a:pt x="299" y="385"/>
                  </a:lnTo>
                  <a:lnTo>
                    <a:pt x="286" y="385"/>
                  </a:lnTo>
                  <a:lnTo>
                    <a:pt x="273" y="384"/>
                  </a:lnTo>
                  <a:lnTo>
                    <a:pt x="261" y="384"/>
                  </a:lnTo>
                  <a:lnTo>
                    <a:pt x="266" y="377"/>
                  </a:lnTo>
                  <a:lnTo>
                    <a:pt x="273" y="371"/>
                  </a:lnTo>
                  <a:lnTo>
                    <a:pt x="281" y="367"/>
                  </a:lnTo>
                  <a:lnTo>
                    <a:pt x="289" y="365"/>
                  </a:lnTo>
                  <a:lnTo>
                    <a:pt x="299" y="364"/>
                  </a:lnTo>
                  <a:lnTo>
                    <a:pt x="307" y="364"/>
                  </a:lnTo>
                  <a:lnTo>
                    <a:pt x="317" y="364"/>
                  </a:lnTo>
                  <a:lnTo>
                    <a:pt x="325" y="364"/>
                  </a:lnTo>
                  <a:lnTo>
                    <a:pt x="338" y="360"/>
                  </a:lnTo>
                  <a:lnTo>
                    <a:pt x="351" y="356"/>
                  </a:lnTo>
                  <a:lnTo>
                    <a:pt x="365" y="352"/>
                  </a:lnTo>
                  <a:lnTo>
                    <a:pt x="379" y="350"/>
                  </a:lnTo>
                  <a:lnTo>
                    <a:pt x="391" y="350"/>
                  </a:lnTo>
                  <a:lnTo>
                    <a:pt x="405" y="352"/>
                  </a:lnTo>
                  <a:lnTo>
                    <a:pt x="417" y="358"/>
                  </a:lnTo>
                  <a:lnTo>
                    <a:pt x="428" y="367"/>
                  </a:lnTo>
                  <a:lnTo>
                    <a:pt x="437" y="369"/>
                  </a:lnTo>
                  <a:lnTo>
                    <a:pt x="443" y="368"/>
                  </a:lnTo>
                  <a:lnTo>
                    <a:pt x="450" y="367"/>
                  </a:lnTo>
                  <a:lnTo>
                    <a:pt x="458" y="370"/>
                  </a:lnTo>
                  <a:lnTo>
                    <a:pt x="464" y="367"/>
                  </a:lnTo>
                  <a:lnTo>
                    <a:pt x="474" y="363"/>
                  </a:lnTo>
                  <a:lnTo>
                    <a:pt x="485" y="358"/>
                  </a:lnTo>
                  <a:lnTo>
                    <a:pt x="499" y="351"/>
                  </a:lnTo>
                  <a:lnTo>
                    <a:pt x="514" y="344"/>
                  </a:lnTo>
                  <a:lnTo>
                    <a:pt x="531" y="337"/>
                  </a:lnTo>
                  <a:lnTo>
                    <a:pt x="549" y="329"/>
                  </a:lnTo>
                  <a:lnTo>
                    <a:pt x="567" y="321"/>
                  </a:lnTo>
                  <a:lnTo>
                    <a:pt x="586" y="313"/>
                  </a:lnTo>
                  <a:lnTo>
                    <a:pt x="606" y="307"/>
                  </a:lnTo>
                  <a:lnTo>
                    <a:pt x="625" y="301"/>
                  </a:lnTo>
                  <a:lnTo>
                    <a:pt x="643" y="297"/>
                  </a:lnTo>
                  <a:lnTo>
                    <a:pt x="661" y="292"/>
                  </a:lnTo>
                  <a:lnTo>
                    <a:pt x="677" y="290"/>
                  </a:lnTo>
                  <a:lnTo>
                    <a:pt x="692" y="289"/>
                  </a:lnTo>
                  <a:lnTo>
                    <a:pt x="704" y="290"/>
                  </a:lnTo>
                  <a:lnTo>
                    <a:pt x="714" y="296"/>
                  </a:lnTo>
                  <a:lnTo>
                    <a:pt x="723" y="301"/>
                  </a:lnTo>
                  <a:lnTo>
                    <a:pt x="733" y="305"/>
                  </a:lnTo>
                  <a:lnTo>
                    <a:pt x="741" y="309"/>
                  </a:lnTo>
                  <a:lnTo>
                    <a:pt x="751" y="313"/>
                  </a:lnTo>
                  <a:lnTo>
                    <a:pt x="759" y="319"/>
                  </a:lnTo>
                  <a:lnTo>
                    <a:pt x="767" y="324"/>
                  </a:lnTo>
                  <a:lnTo>
                    <a:pt x="774" y="331"/>
                  </a:lnTo>
                  <a:lnTo>
                    <a:pt x="769" y="315"/>
                  </a:lnTo>
                  <a:lnTo>
                    <a:pt x="756" y="300"/>
                  </a:lnTo>
                  <a:lnTo>
                    <a:pt x="739" y="287"/>
                  </a:lnTo>
                  <a:lnTo>
                    <a:pt x="718" y="277"/>
                  </a:lnTo>
                  <a:lnTo>
                    <a:pt x="697" y="268"/>
                  </a:lnTo>
                  <a:lnTo>
                    <a:pt x="677" y="264"/>
                  </a:lnTo>
                  <a:lnTo>
                    <a:pt x="661" y="262"/>
                  </a:lnTo>
                  <a:lnTo>
                    <a:pt x="650" y="263"/>
                  </a:lnTo>
                  <a:lnTo>
                    <a:pt x="642" y="255"/>
                  </a:lnTo>
                  <a:lnTo>
                    <a:pt x="637" y="248"/>
                  </a:lnTo>
                  <a:lnTo>
                    <a:pt x="633" y="240"/>
                  </a:lnTo>
                  <a:lnTo>
                    <a:pt x="630" y="231"/>
                  </a:lnTo>
                  <a:lnTo>
                    <a:pt x="625" y="224"/>
                  </a:lnTo>
                  <a:lnTo>
                    <a:pt x="622" y="215"/>
                  </a:lnTo>
                  <a:lnTo>
                    <a:pt x="618" y="207"/>
                  </a:lnTo>
                  <a:lnTo>
                    <a:pt x="613" y="200"/>
                  </a:lnTo>
                  <a:lnTo>
                    <a:pt x="603" y="180"/>
                  </a:lnTo>
                  <a:lnTo>
                    <a:pt x="590" y="162"/>
                  </a:lnTo>
                  <a:lnTo>
                    <a:pt x="575" y="145"/>
                  </a:lnTo>
                  <a:lnTo>
                    <a:pt x="559" y="129"/>
                  </a:lnTo>
                  <a:lnTo>
                    <a:pt x="543" y="112"/>
                  </a:lnTo>
                  <a:lnTo>
                    <a:pt x="531" y="94"/>
                  </a:lnTo>
                  <a:lnTo>
                    <a:pt x="520" y="76"/>
                  </a:lnTo>
                  <a:lnTo>
                    <a:pt x="514" y="55"/>
                  </a:lnTo>
                  <a:lnTo>
                    <a:pt x="513" y="43"/>
                  </a:lnTo>
                  <a:lnTo>
                    <a:pt x="512" y="26"/>
                  </a:lnTo>
                  <a:lnTo>
                    <a:pt x="509" y="11"/>
                  </a:lnTo>
                  <a:lnTo>
                    <a:pt x="507" y="0"/>
                  </a:lnTo>
                  <a:lnTo>
                    <a:pt x="503" y="14"/>
                  </a:lnTo>
                  <a:lnTo>
                    <a:pt x="501" y="29"/>
                  </a:lnTo>
                  <a:lnTo>
                    <a:pt x="499" y="44"/>
                  </a:lnTo>
                  <a:lnTo>
                    <a:pt x="498" y="59"/>
                  </a:lnTo>
                  <a:lnTo>
                    <a:pt x="499" y="79"/>
                  </a:lnTo>
                  <a:lnTo>
                    <a:pt x="503" y="99"/>
                  </a:lnTo>
                  <a:lnTo>
                    <a:pt x="509" y="117"/>
                  </a:lnTo>
                  <a:lnTo>
                    <a:pt x="519" y="133"/>
                  </a:lnTo>
                  <a:lnTo>
                    <a:pt x="523" y="138"/>
                  </a:lnTo>
                  <a:lnTo>
                    <a:pt x="528" y="144"/>
                  </a:lnTo>
                  <a:lnTo>
                    <a:pt x="534" y="149"/>
                  </a:lnTo>
                  <a:lnTo>
                    <a:pt x="539" y="154"/>
                  </a:lnTo>
                  <a:lnTo>
                    <a:pt x="544" y="160"/>
                  </a:lnTo>
                  <a:lnTo>
                    <a:pt x="548" y="165"/>
                  </a:lnTo>
                  <a:lnTo>
                    <a:pt x="552" y="171"/>
                  </a:lnTo>
                  <a:lnTo>
                    <a:pt x="554" y="179"/>
                  </a:lnTo>
                  <a:lnTo>
                    <a:pt x="556" y="201"/>
                  </a:lnTo>
                  <a:lnTo>
                    <a:pt x="554" y="234"/>
                  </a:lnTo>
                  <a:lnTo>
                    <a:pt x="551" y="268"/>
                  </a:lnTo>
                  <a:lnTo>
                    <a:pt x="549" y="290"/>
                  </a:lnTo>
                  <a:lnTo>
                    <a:pt x="554" y="286"/>
                  </a:lnTo>
                  <a:lnTo>
                    <a:pt x="559" y="280"/>
                  </a:lnTo>
                  <a:lnTo>
                    <a:pt x="565" y="271"/>
                  </a:lnTo>
                  <a:lnTo>
                    <a:pt x="572" y="263"/>
                  </a:lnTo>
                  <a:lnTo>
                    <a:pt x="577" y="253"/>
                  </a:lnTo>
                  <a:lnTo>
                    <a:pt x="583" y="246"/>
                  </a:lnTo>
                  <a:lnTo>
                    <a:pt x="587" y="239"/>
                  </a:lnTo>
                  <a:lnTo>
                    <a:pt x="591" y="234"/>
                  </a:lnTo>
                  <a:lnTo>
                    <a:pt x="596" y="243"/>
                  </a:lnTo>
                  <a:lnTo>
                    <a:pt x="600" y="251"/>
                  </a:lnTo>
                  <a:lnTo>
                    <a:pt x="604" y="261"/>
                  </a:lnTo>
                  <a:lnTo>
                    <a:pt x="608" y="269"/>
                  </a:lnTo>
                  <a:lnTo>
                    <a:pt x="606" y="277"/>
                  </a:lnTo>
                  <a:lnTo>
                    <a:pt x="596" y="284"/>
                  </a:lnTo>
                  <a:lnTo>
                    <a:pt x="578" y="292"/>
                  </a:lnTo>
                  <a:lnTo>
                    <a:pt x="556" y="302"/>
                  </a:lnTo>
                  <a:lnTo>
                    <a:pt x="531" y="312"/>
                  </a:lnTo>
                  <a:lnTo>
                    <a:pt x="504" y="324"/>
                  </a:lnTo>
                  <a:lnTo>
                    <a:pt x="478" y="336"/>
                  </a:lnTo>
                  <a:lnTo>
                    <a:pt x="456" y="348"/>
                  </a:lnTo>
                  <a:lnTo>
                    <a:pt x="445" y="345"/>
                  </a:lnTo>
                  <a:lnTo>
                    <a:pt x="436" y="342"/>
                  </a:lnTo>
                  <a:lnTo>
                    <a:pt x="426" y="339"/>
                  </a:lnTo>
                  <a:lnTo>
                    <a:pt x="416" y="336"/>
                  </a:lnTo>
                  <a:lnTo>
                    <a:pt x="406" y="332"/>
                  </a:lnTo>
                  <a:lnTo>
                    <a:pt x="396" y="330"/>
                  </a:lnTo>
                  <a:lnTo>
                    <a:pt x="385" y="329"/>
                  </a:lnTo>
                  <a:lnTo>
                    <a:pt x="374" y="329"/>
                  </a:lnTo>
                  <a:lnTo>
                    <a:pt x="289" y="294"/>
                  </a:lnTo>
                  <a:lnTo>
                    <a:pt x="288" y="313"/>
                  </a:lnTo>
                  <a:lnTo>
                    <a:pt x="346" y="340"/>
                  </a:lnTo>
                  <a:lnTo>
                    <a:pt x="341" y="342"/>
                  </a:lnTo>
                  <a:lnTo>
                    <a:pt x="337" y="344"/>
                  </a:lnTo>
                  <a:lnTo>
                    <a:pt x="331" y="345"/>
                  </a:lnTo>
                  <a:lnTo>
                    <a:pt x="327" y="346"/>
                  </a:lnTo>
                  <a:lnTo>
                    <a:pt x="322" y="347"/>
                  </a:lnTo>
                  <a:lnTo>
                    <a:pt x="318" y="348"/>
                  </a:lnTo>
                  <a:lnTo>
                    <a:pt x="312" y="349"/>
                  </a:lnTo>
                  <a:lnTo>
                    <a:pt x="307" y="349"/>
                  </a:lnTo>
                  <a:lnTo>
                    <a:pt x="292" y="350"/>
                  </a:lnTo>
                  <a:lnTo>
                    <a:pt x="280" y="354"/>
                  </a:lnTo>
                  <a:lnTo>
                    <a:pt x="267" y="359"/>
                  </a:lnTo>
                  <a:lnTo>
                    <a:pt x="258" y="364"/>
                  </a:lnTo>
                  <a:lnTo>
                    <a:pt x="249" y="371"/>
                  </a:lnTo>
                  <a:lnTo>
                    <a:pt x="244" y="378"/>
                  </a:lnTo>
                  <a:lnTo>
                    <a:pt x="242" y="384"/>
                  </a:lnTo>
                  <a:lnTo>
                    <a:pt x="242" y="389"/>
                  </a:lnTo>
                  <a:lnTo>
                    <a:pt x="245" y="394"/>
                  </a:lnTo>
                  <a:lnTo>
                    <a:pt x="249" y="395"/>
                  </a:lnTo>
                  <a:lnTo>
                    <a:pt x="256" y="396"/>
                  </a:lnTo>
                  <a:lnTo>
                    <a:pt x="263" y="395"/>
                  </a:lnTo>
                  <a:lnTo>
                    <a:pt x="269" y="395"/>
                  </a:lnTo>
                  <a:lnTo>
                    <a:pt x="277" y="394"/>
                  </a:lnTo>
                  <a:lnTo>
                    <a:pt x="282" y="395"/>
                  </a:lnTo>
                  <a:lnTo>
                    <a:pt x="287" y="398"/>
                  </a:lnTo>
                  <a:lnTo>
                    <a:pt x="282" y="401"/>
                  </a:lnTo>
                  <a:lnTo>
                    <a:pt x="277" y="403"/>
                  </a:lnTo>
                  <a:lnTo>
                    <a:pt x="270" y="403"/>
                  </a:lnTo>
                  <a:lnTo>
                    <a:pt x="264" y="405"/>
                  </a:lnTo>
                  <a:lnTo>
                    <a:pt x="242" y="410"/>
                  </a:lnTo>
                  <a:lnTo>
                    <a:pt x="221" y="414"/>
                  </a:lnTo>
                  <a:lnTo>
                    <a:pt x="200" y="416"/>
                  </a:lnTo>
                  <a:lnTo>
                    <a:pt x="181" y="416"/>
                  </a:lnTo>
                  <a:lnTo>
                    <a:pt x="165" y="415"/>
                  </a:lnTo>
                  <a:lnTo>
                    <a:pt x="152" y="414"/>
                  </a:lnTo>
                  <a:lnTo>
                    <a:pt x="144" y="413"/>
                  </a:lnTo>
                  <a:lnTo>
                    <a:pt x="141" y="413"/>
                  </a:lnTo>
                  <a:lnTo>
                    <a:pt x="128" y="412"/>
                  </a:lnTo>
                  <a:lnTo>
                    <a:pt x="113" y="409"/>
                  </a:lnTo>
                  <a:lnTo>
                    <a:pt x="95" y="405"/>
                  </a:lnTo>
                  <a:lnTo>
                    <a:pt x="79" y="400"/>
                  </a:lnTo>
                  <a:lnTo>
                    <a:pt x="62" y="395"/>
                  </a:lnTo>
                  <a:lnTo>
                    <a:pt x="47" y="388"/>
                  </a:lnTo>
                  <a:lnTo>
                    <a:pt x="36" y="381"/>
                  </a:lnTo>
                  <a:lnTo>
                    <a:pt x="30" y="373"/>
                  </a:lnTo>
                  <a:lnTo>
                    <a:pt x="28" y="368"/>
                  </a:lnTo>
                  <a:lnTo>
                    <a:pt x="31" y="364"/>
                  </a:lnTo>
                  <a:lnTo>
                    <a:pt x="37" y="360"/>
                  </a:lnTo>
                  <a:lnTo>
                    <a:pt x="45" y="356"/>
                  </a:lnTo>
                  <a:lnTo>
                    <a:pt x="53" y="352"/>
                  </a:lnTo>
                  <a:lnTo>
                    <a:pt x="62" y="349"/>
                  </a:lnTo>
                  <a:lnTo>
                    <a:pt x="67" y="348"/>
                  </a:lnTo>
                  <a:lnTo>
                    <a:pt x="69" y="347"/>
                  </a:lnTo>
                  <a:lnTo>
                    <a:pt x="60" y="346"/>
                  </a:lnTo>
                  <a:lnTo>
                    <a:pt x="50" y="346"/>
                  </a:lnTo>
                  <a:lnTo>
                    <a:pt x="41" y="346"/>
                  </a:lnTo>
                  <a:lnTo>
                    <a:pt x="31" y="347"/>
                  </a:lnTo>
                  <a:lnTo>
                    <a:pt x="23" y="349"/>
                  </a:lnTo>
                  <a:lnTo>
                    <a:pt x="14" y="352"/>
                  </a:lnTo>
                  <a:lnTo>
                    <a:pt x="7" y="357"/>
                  </a:lnTo>
                  <a:lnTo>
                    <a:pt x="1" y="363"/>
                  </a:lnTo>
                  <a:lnTo>
                    <a:pt x="0" y="368"/>
                  </a:lnTo>
                  <a:lnTo>
                    <a:pt x="2" y="375"/>
                  </a:lnTo>
                  <a:lnTo>
                    <a:pt x="5" y="382"/>
                  </a:lnTo>
                  <a:lnTo>
                    <a:pt x="9" y="389"/>
                  </a:lnTo>
                  <a:lnTo>
                    <a:pt x="25" y="402"/>
                  </a:lnTo>
                  <a:lnTo>
                    <a:pt x="44" y="412"/>
                  </a:lnTo>
                  <a:lnTo>
                    <a:pt x="65" y="418"/>
                  </a:lnTo>
                  <a:lnTo>
                    <a:pt x="87" y="423"/>
                  </a:lnTo>
                  <a:lnTo>
                    <a:pt x="109" y="427"/>
                  </a:lnTo>
                  <a:lnTo>
                    <a:pt x="130" y="429"/>
                  </a:lnTo>
                  <a:lnTo>
                    <a:pt x="150" y="432"/>
                  </a:lnTo>
                  <a:lnTo>
                    <a:pt x="166" y="434"/>
                  </a:lnTo>
                  <a:lnTo>
                    <a:pt x="161" y="442"/>
                  </a:lnTo>
                  <a:lnTo>
                    <a:pt x="163" y="447"/>
                  </a:lnTo>
                  <a:lnTo>
                    <a:pt x="171" y="452"/>
                  </a:lnTo>
                  <a:lnTo>
                    <a:pt x="184" y="456"/>
                  </a:lnTo>
                  <a:lnTo>
                    <a:pt x="204" y="458"/>
                  </a:lnTo>
                  <a:lnTo>
                    <a:pt x="223" y="458"/>
                  </a:lnTo>
                  <a:lnTo>
                    <a:pt x="241" y="458"/>
                  </a:lnTo>
                  <a:lnTo>
                    <a:pt x="259" y="457"/>
                  </a:lnTo>
                  <a:lnTo>
                    <a:pt x="277" y="457"/>
                  </a:lnTo>
                  <a:lnTo>
                    <a:pt x="293" y="457"/>
                  </a:lnTo>
                  <a:lnTo>
                    <a:pt x="312" y="457"/>
                  </a:lnTo>
                  <a:lnTo>
                    <a:pt x="332" y="459"/>
                  </a:lnTo>
                  <a:lnTo>
                    <a:pt x="351" y="460"/>
                  </a:lnTo>
                  <a:lnTo>
                    <a:pt x="371" y="458"/>
                  </a:lnTo>
                  <a:lnTo>
                    <a:pt x="390" y="454"/>
                  </a:lnTo>
                  <a:lnTo>
                    <a:pt x="410" y="448"/>
                  </a:lnTo>
                  <a:lnTo>
                    <a:pt x="431" y="443"/>
                  </a:lnTo>
                  <a:lnTo>
                    <a:pt x="453" y="439"/>
                  </a:lnTo>
                  <a:lnTo>
                    <a:pt x="474" y="436"/>
                  </a:lnTo>
                  <a:lnTo>
                    <a:pt x="497" y="436"/>
                  </a:lnTo>
                  <a:lnTo>
                    <a:pt x="502" y="434"/>
                  </a:lnTo>
                  <a:lnTo>
                    <a:pt x="513" y="433"/>
                  </a:lnTo>
                  <a:lnTo>
                    <a:pt x="525" y="429"/>
                  </a:lnTo>
                  <a:lnTo>
                    <a:pt x="542" y="427"/>
                  </a:lnTo>
                  <a:lnTo>
                    <a:pt x="561" y="425"/>
                  </a:lnTo>
                  <a:lnTo>
                    <a:pt x="582" y="422"/>
                  </a:lnTo>
                  <a:lnTo>
                    <a:pt x="604" y="419"/>
                  </a:lnTo>
                  <a:lnTo>
                    <a:pt x="627" y="415"/>
                  </a:lnTo>
                  <a:lnTo>
                    <a:pt x="651" y="412"/>
                  </a:lnTo>
                  <a:lnTo>
                    <a:pt x="674" y="407"/>
                  </a:lnTo>
                  <a:lnTo>
                    <a:pt x="696" y="403"/>
                  </a:lnTo>
                  <a:lnTo>
                    <a:pt x="716" y="399"/>
                  </a:lnTo>
                  <a:lnTo>
                    <a:pt x="735" y="394"/>
                  </a:lnTo>
                  <a:lnTo>
                    <a:pt x="751" y="388"/>
                  </a:lnTo>
                  <a:lnTo>
                    <a:pt x="763" y="383"/>
                  </a:lnTo>
                  <a:lnTo>
                    <a:pt x="773" y="378"/>
                  </a:lnTo>
                  <a:lnTo>
                    <a:pt x="797" y="355"/>
                  </a:lnTo>
                  <a:lnTo>
                    <a:pt x="789" y="357"/>
                  </a:lnTo>
                  <a:lnTo>
                    <a:pt x="776" y="359"/>
                  </a:lnTo>
                  <a:lnTo>
                    <a:pt x="758" y="363"/>
                  </a:lnTo>
                  <a:lnTo>
                    <a:pt x="738" y="367"/>
                  </a:lnTo>
                  <a:lnTo>
                    <a:pt x="715" y="371"/>
                  </a:lnTo>
                  <a:lnTo>
                    <a:pt x="691" y="377"/>
                  </a:lnTo>
                  <a:lnTo>
                    <a:pt x="663" y="382"/>
                  </a:lnTo>
                  <a:lnTo>
                    <a:pt x="637" y="387"/>
                  </a:lnTo>
                  <a:lnTo>
                    <a:pt x="610" y="393"/>
                  </a:lnTo>
                  <a:lnTo>
                    <a:pt x="582" y="398"/>
                  </a:lnTo>
                  <a:lnTo>
                    <a:pt x="557" y="402"/>
                  </a:lnTo>
                  <a:lnTo>
                    <a:pt x="533" y="406"/>
                  </a:lnTo>
                  <a:lnTo>
                    <a:pt x="512" y="409"/>
                  </a:lnTo>
                  <a:lnTo>
                    <a:pt x="493" y="412"/>
                  </a:lnTo>
                  <a:lnTo>
                    <a:pt x="478" y="414"/>
                  </a:lnTo>
                  <a:lnTo>
                    <a:pt x="467" y="4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7545388" y="3140076"/>
              <a:ext cx="204788" cy="228600"/>
            </a:xfrm>
            <a:custGeom>
              <a:avLst/>
              <a:gdLst/>
              <a:ahLst/>
              <a:cxnLst>
                <a:cxn ang="0">
                  <a:pos x="29" y="25"/>
                </a:cxn>
                <a:cxn ang="0">
                  <a:pos x="16" y="10"/>
                </a:cxn>
                <a:cxn ang="0">
                  <a:pos x="0" y="0"/>
                </a:cxn>
                <a:cxn ang="0">
                  <a:pos x="15" y="53"/>
                </a:cxn>
                <a:cxn ang="0">
                  <a:pos x="61" y="137"/>
                </a:cxn>
                <a:cxn ang="0">
                  <a:pos x="91" y="167"/>
                </a:cxn>
                <a:cxn ang="0">
                  <a:pos x="72" y="179"/>
                </a:cxn>
                <a:cxn ang="0">
                  <a:pos x="113" y="174"/>
                </a:cxn>
                <a:cxn ang="0">
                  <a:pos x="171" y="178"/>
                </a:cxn>
                <a:cxn ang="0">
                  <a:pos x="193" y="194"/>
                </a:cxn>
                <a:cxn ang="0">
                  <a:pos x="141" y="196"/>
                </a:cxn>
                <a:cxn ang="0">
                  <a:pos x="89" y="188"/>
                </a:cxn>
                <a:cxn ang="0">
                  <a:pos x="99" y="200"/>
                </a:cxn>
                <a:cxn ang="0">
                  <a:pos x="151" y="206"/>
                </a:cxn>
                <a:cxn ang="0">
                  <a:pos x="196" y="205"/>
                </a:cxn>
                <a:cxn ang="0">
                  <a:pos x="209" y="233"/>
                </a:cxn>
                <a:cxn ang="0">
                  <a:pos x="194" y="266"/>
                </a:cxn>
                <a:cxn ang="0">
                  <a:pos x="136" y="266"/>
                </a:cxn>
                <a:cxn ang="0">
                  <a:pos x="85" y="256"/>
                </a:cxn>
                <a:cxn ang="0">
                  <a:pos x="76" y="224"/>
                </a:cxn>
                <a:cxn ang="0">
                  <a:pos x="67" y="196"/>
                </a:cxn>
                <a:cxn ang="0">
                  <a:pos x="67" y="255"/>
                </a:cxn>
                <a:cxn ang="0">
                  <a:pos x="102" y="279"/>
                </a:cxn>
                <a:cxn ang="0">
                  <a:pos x="155" y="288"/>
                </a:cxn>
                <a:cxn ang="0">
                  <a:pos x="211" y="281"/>
                </a:cxn>
                <a:cxn ang="0">
                  <a:pos x="223" y="206"/>
                </a:cxn>
                <a:cxn ang="0">
                  <a:pos x="235" y="195"/>
                </a:cxn>
                <a:cxn ang="0">
                  <a:pos x="243" y="205"/>
                </a:cxn>
                <a:cxn ang="0">
                  <a:pos x="233" y="241"/>
                </a:cxn>
                <a:cxn ang="0">
                  <a:pos x="252" y="219"/>
                </a:cxn>
                <a:cxn ang="0">
                  <a:pos x="258" y="194"/>
                </a:cxn>
                <a:cxn ang="0">
                  <a:pos x="250" y="182"/>
                </a:cxn>
                <a:cxn ang="0">
                  <a:pos x="237" y="179"/>
                </a:cxn>
                <a:cxn ang="0">
                  <a:pos x="218" y="181"/>
                </a:cxn>
                <a:cxn ang="0">
                  <a:pos x="193" y="172"/>
                </a:cxn>
                <a:cxn ang="0">
                  <a:pos x="169" y="165"/>
                </a:cxn>
                <a:cxn ang="0">
                  <a:pos x="138" y="161"/>
                </a:cxn>
                <a:cxn ang="0">
                  <a:pos x="117" y="158"/>
                </a:cxn>
                <a:cxn ang="0">
                  <a:pos x="106" y="154"/>
                </a:cxn>
                <a:cxn ang="0">
                  <a:pos x="93" y="145"/>
                </a:cxn>
                <a:cxn ang="0">
                  <a:pos x="75" y="127"/>
                </a:cxn>
                <a:cxn ang="0">
                  <a:pos x="65" y="105"/>
                </a:cxn>
                <a:cxn ang="0">
                  <a:pos x="43" y="62"/>
                </a:cxn>
              </a:cxnLst>
              <a:rect l="0" t="0" r="r" b="b"/>
              <a:pathLst>
                <a:path w="258" h="288">
                  <a:moveTo>
                    <a:pt x="34" y="37"/>
                  </a:moveTo>
                  <a:lnTo>
                    <a:pt x="32" y="30"/>
                  </a:lnTo>
                  <a:lnTo>
                    <a:pt x="29" y="25"/>
                  </a:lnTo>
                  <a:lnTo>
                    <a:pt x="26" y="20"/>
                  </a:lnTo>
                  <a:lnTo>
                    <a:pt x="21" y="14"/>
                  </a:lnTo>
                  <a:lnTo>
                    <a:pt x="16" y="10"/>
                  </a:lnTo>
                  <a:lnTo>
                    <a:pt x="12" y="6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6" y="28"/>
                  </a:lnTo>
                  <a:lnTo>
                    <a:pt x="15" y="53"/>
                  </a:lnTo>
                  <a:lnTo>
                    <a:pt x="28" y="82"/>
                  </a:lnTo>
                  <a:lnTo>
                    <a:pt x="43" y="111"/>
                  </a:lnTo>
                  <a:lnTo>
                    <a:pt x="61" y="137"/>
                  </a:lnTo>
                  <a:lnTo>
                    <a:pt x="79" y="156"/>
                  </a:lnTo>
                  <a:lnTo>
                    <a:pt x="97" y="165"/>
                  </a:lnTo>
                  <a:lnTo>
                    <a:pt x="91" y="167"/>
                  </a:lnTo>
                  <a:lnTo>
                    <a:pt x="82" y="168"/>
                  </a:lnTo>
                  <a:lnTo>
                    <a:pt x="75" y="173"/>
                  </a:lnTo>
                  <a:lnTo>
                    <a:pt x="72" y="179"/>
                  </a:lnTo>
                  <a:lnTo>
                    <a:pt x="82" y="177"/>
                  </a:lnTo>
                  <a:lnTo>
                    <a:pt x="96" y="175"/>
                  </a:lnTo>
                  <a:lnTo>
                    <a:pt x="113" y="174"/>
                  </a:lnTo>
                  <a:lnTo>
                    <a:pt x="132" y="174"/>
                  </a:lnTo>
                  <a:lnTo>
                    <a:pt x="151" y="175"/>
                  </a:lnTo>
                  <a:lnTo>
                    <a:pt x="171" y="178"/>
                  </a:lnTo>
                  <a:lnTo>
                    <a:pt x="191" y="183"/>
                  </a:lnTo>
                  <a:lnTo>
                    <a:pt x="208" y="189"/>
                  </a:lnTo>
                  <a:lnTo>
                    <a:pt x="193" y="194"/>
                  </a:lnTo>
                  <a:lnTo>
                    <a:pt x="177" y="196"/>
                  </a:lnTo>
                  <a:lnTo>
                    <a:pt x="159" y="197"/>
                  </a:lnTo>
                  <a:lnTo>
                    <a:pt x="141" y="196"/>
                  </a:lnTo>
                  <a:lnTo>
                    <a:pt x="122" y="194"/>
                  </a:lnTo>
                  <a:lnTo>
                    <a:pt x="106" y="192"/>
                  </a:lnTo>
                  <a:lnTo>
                    <a:pt x="89" y="188"/>
                  </a:lnTo>
                  <a:lnTo>
                    <a:pt x="75" y="185"/>
                  </a:lnTo>
                  <a:lnTo>
                    <a:pt x="81" y="195"/>
                  </a:lnTo>
                  <a:lnTo>
                    <a:pt x="99" y="200"/>
                  </a:lnTo>
                  <a:lnTo>
                    <a:pt x="116" y="203"/>
                  </a:lnTo>
                  <a:lnTo>
                    <a:pt x="134" y="205"/>
                  </a:lnTo>
                  <a:lnTo>
                    <a:pt x="151" y="206"/>
                  </a:lnTo>
                  <a:lnTo>
                    <a:pt x="167" y="206"/>
                  </a:lnTo>
                  <a:lnTo>
                    <a:pt x="181" y="206"/>
                  </a:lnTo>
                  <a:lnTo>
                    <a:pt x="196" y="205"/>
                  </a:lnTo>
                  <a:lnTo>
                    <a:pt x="210" y="204"/>
                  </a:lnTo>
                  <a:lnTo>
                    <a:pt x="210" y="217"/>
                  </a:lnTo>
                  <a:lnTo>
                    <a:pt x="209" y="233"/>
                  </a:lnTo>
                  <a:lnTo>
                    <a:pt x="207" y="250"/>
                  </a:lnTo>
                  <a:lnTo>
                    <a:pt x="204" y="263"/>
                  </a:lnTo>
                  <a:lnTo>
                    <a:pt x="194" y="266"/>
                  </a:lnTo>
                  <a:lnTo>
                    <a:pt x="178" y="269"/>
                  </a:lnTo>
                  <a:lnTo>
                    <a:pt x="158" y="269"/>
                  </a:lnTo>
                  <a:lnTo>
                    <a:pt x="136" y="266"/>
                  </a:lnTo>
                  <a:lnTo>
                    <a:pt x="115" y="264"/>
                  </a:lnTo>
                  <a:lnTo>
                    <a:pt x="97" y="260"/>
                  </a:lnTo>
                  <a:lnTo>
                    <a:pt x="85" y="256"/>
                  </a:lnTo>
                  <a:lnTo>
                    <a:pt x="80" y="252"/>
                  </a:lnTo>
                  <a:lnTo>
                    <a:pt x="77" y="238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7" y="200"/>
                  </a:lnTo>
                  <a:lnTo>
                    <a:pt x="67" y="196"/>
                  </a:lnTo>
                  <a:lnTo>
                    <a:pt x="66" y="212"/>
                  </a:lnTo>
                  <a:lnTo>
                    <a:pt x="65" y="234"/>
                  </a:lnTo>
                  <a:lnTo>
                    <a:pt x="67" y="255"/>
                  </a:lnTo>
                  <a:lnTo>
                    <a:pt x="72" y="266"/>
                  </a:lnTo>
                  <a:lnTo>
                    <a:pt x="87" y="274"/>
                  </a:lnTo>
                  <a:lnTo>
                    <a:pt x="102" y="279"/>
                  </a:lnTo>
                  <a:lnTo>
                    <a:pt x="119" y="283"/>
                  </a:lnTo>
                  <a:lnTo>
                    <a:pt x="137" y="286"/>
                  </a:lnTo>
                  <a:lnTo>
                    <a:pt x="155" y="288"/>
                  </a:lnTo>
                  <a:lnTo>
                    <a:pt x="173" y="286"/>
                  </a:lnTo>
                  <a:lnTo>
                    <a:pt x="192" y="284"/>
                  </a:lnTo>
                  <a:lnTo>
                    <a:pt x="211" y="281"/>
                  </a:lnTo>
                  <a:lnTo>
                    <a:pt x="218" y="256"/>
                  </a:lnTo>
                  <a:lnTo>
                    <a:pt x="221" y="229"/>
                  </a:lnTo>
                  <a:lnTo>
                    <a:pt x="223" y="206"/>
                  </a:lnTo>
                  <a:lnTo>
                    <a:pt x="223" y="198"/>
                  </a:lnTo>
                  <a:lnTo>
                    <a:pt x="228" y="196"/>
                  </a:lnTo>
                  <a:lnTo>
                    <a:pt x="235" y="195"/>
                  </a:lnTo>
                  <a:lnTo>
                    <a:pt x="240" y="196"/>
                  </a:lnTo>
                  <a:lnTo>
                    <a:pt x="244" y="200"/>
                  </a:lnTo>
                  <a:lnTo>
                    <a:pt x="243" y="205"/>
                  </a:lnTo>
                  <a:lnTo>
                    <a:pt x="240" y="214"/>
                  </a:lnTo>
                  <a:lnTo>
                    <a:pt x="236" y="225"/>
                  </a:lnTo>
                  <a:lnTo>
                    <a:pt x="233" y="241"/>
                  </a:lnTo>
                  <a:lnTo>
                    <a:pt x="240" y="235"/>
                  </a:lnTo>
                  <a:lnTo>
                    <a:pt x="248" y="227"/>
                  </a:lnTo>
                  <a:lnTo>
                    <a:pt x="252" y="219"/>
                  </a:lnTo>
                  <a:lnTo>
                    <a:pt x="256" y="210"/>
                  </a:lnTo>
                  <a:lnTo>
                    <a:pt x="258" y="201"/>
                  </a:lnTo>
                  <a:lnTo>
                    <a:pt x="258" y="194"/>
                  </a:lnTo>
                  <a:lnTo>
                    <a:pt x="256" y="188"/>
                  </a:lnTo>
                  <a:lnTo>
                    <a:pt x="253" y="184"/>
                  </a:lnTo>
                  <a:lnTo>
                    <a:pt x="250" y="182"/>
                  </a:lnTo>
                  <a:lnTo>
                    <a:pt x="247" y="181"/>
                  </a:lnTo>
                  <a:lnTo>
                    <a:pt x="243" y="180"/>
                  </a:lnTo>
                  <a:lnTo>
                    <a:pt x="237" y="179"/>
                  </a:lnTo>
                  <a:lnTo>
                    <a:pt x="232" y="179"/>
                  </a:lnTo>
                  <a:lnTo>
                    <a:pt x="226" y="180"/>
                  </a:lnTo>
                  <a:lnTo>
                    <a:pt x="218" y="181"/>
                  </a:lnTo>
                  <a:lnTo>
                    <a:pt x="211" y="182"/>
                  </a:lnTo>
                  <a:lnTo>
                    <a:pt x="201" y="176"/>
                  </a:lnTo>
                  <a:lnTo>
                    <a:pt x="193" y="172"/>
                  </a:lnTo>
                  <a:lnTo>
                    <a:pt x="186" y="168"/>
                  </a:lnTo>
                  <a:lnTo>
                    <a:pt x="177" y="166"/>
                  </a:lnTo>
                  <a:lnTo>
                    <a:pt x="169" y="165"/>
                  </a:lnTo>
                  <a:lnTo>
                    <a:pt x="159" y="164"/>
                  </a:lnTo>
                  <a:lnTo>
                    <a:pt x="150" y="163"/>
                  </a:lnTo>
                  <a:lnTo>
                    <a:pt x="138" y="161"/>
                  </a:lnTo>
                  <a:lnTo>
                    <a:pt x="131" y="162"/>
                  </a:lnTo>
                  <a:lnTo>
                    <a:pt x="125" y="160"/>
                  </a:lnTo>
                  <a:lnTo>
                    <a:pt x="117" y="158"/>
                  </a:lnTo>
                  <a:lnTo>
                    <a:pt x="110" y="157"/>
                  </a:lnTo>
                  <a:lnTo>
                    <a:pt x="108" y="156"/>
                  </a:lnTo>
                  <a:lnTo>
                    <a:pt x="106" y="154"/>
                  </a:lnTo>
                  <a:lnTo>
                    <a:pt x="101" y="152"/>
                  </a:lnTo>
                  <a:lnTo>
                    <a:pt x="97" y="148"/>
                  </a:lnTo>
                  <a:lnTo>
                    <a:pt x="93" y="145"/>
                  </a:lnTo>
                  <a:lnTo>
                    <a:pt x="87" y="140"/>
                  </a:lnTo>
                  <a:lnTo>
                    <a:pt x="81" y="135"/>
                  </a:lnTo>
                  <a:lnTo>
                    <a:pt x="75" y="127"/>
                  </a:lnTo>
                  <a:lnTo>
                    <a:pt x="74" y="124"/>
                  </a:lnTo>
                  <a:lnTo>
                    <a:pt x="70" y="117"/>
                  </a:lnTo>
                  <a:lnTo>
                    <a:pt x="65" y="105"/>
                  </a:lnTo>
                  <a:lnTo>
                    <a:pt x="57" y="91"/>
                  </a:lnTo>
                  <a:lnTo>
                    <a:pt x="50" y="77"/>
                  </a:lnTo>
                  <a:lnTo>
                    <a:pt x="43" y="62"/>
                  </a:lnTo>
                  <a:lnTo>
                    <a:pt x="38" y="48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5" name="Freeform 66"/>
            <p:cNvSpPr>
              <a:spLocks/>
            </p:cNvSpPr>
            <p:nvPr/>
          </p:nvSpPr>
          <p:spPr bwMode="auto">
            <a:xfrm>
              <a:off x="7048500" y="3481388"/>
              <a:ext cx="88900" cy="15875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09" y="0"/>
                </a:cxn>
                <a:cxn ang="0">
                  <a:pos x="101" y="1"/>
                </a:cxn>
                <a:cxn ang="0">
                  <a:pos x="88" y="2"/>
                </a:cxn>
                <a:cxn ang="0">
                  <a:pos x="72" y="3"/>
                </a:cxn>
                <a:cxn ang="0">
                  <a:pos x="54" y="4"/>
                </a:cxn>
                <a:cxn ang="0">
                  <a:pos x="37" y="5"/>
                </a:cxn>
                <a:cxn ang="0">
                  <a:pos x="20" y="6"/>
                </a:cxn>
                <a:cxn ang="0">
                  <a:pos x="7" y="7"/>
                </a:cxn>
                <a:cxn ang="0">
                  <a:pos x="4" y="9"/>
                </a:cxn>
                <a:cxn ang="0">
                  <a:pos x="3" y="11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9" y="21"/>
                </a:cxn>
                <a:cxn ang="0">
                  <a:pos x="24" y="21"/>
                </a:cxn>
                <a:cxn ang="0">
                  <a:pos x="42" y="20"/>
                </a:cxn>
                <a:cxn ang="0">
                  <a:pos x="62" y="16"/>
                </a:cxn>
                <a:cxn ang="0">
                  <a:pos x="81" y="11"/>
                </a:cxn>
                <a:cxn ang="0">
                  <a:pos x="97" y="7"/>
                </a:cxn>
                <a:cxn ang="0">
                  <a:pos x="108" y="3"/>
                </a:cxn>
                <a:cxn ang="0">
                  <a:pos x="112" y="0"/>
                </a:cxn>
              </a:cxnLst>
              <a:rect l="0" t="0" r="r" b="b"/>
              <a:pathLst>
                <a:path w="112" h="21">
                  <a:moveTo>
                    <a:pt x="112" y="0"/>
                  </a:moveTo>
                  <a:lnTo>
                    <a:pt x="109" y="0"/>
                  </a:lnTo>
                  <a:lnTo>
                    <a:pt x="101" y="1"/>
                  </a:lnTo>
                  <a:lnTo>
                    <a:pt x="88" y="2"/>
                  </a:lnTo>
                  <a:lnTo>
                    <a:pt x="72" y="3"/>
                  </a:lnTo>
                  <a:lnTo>
                    <a:pt x="54" y="4"/>
                  </a:lnTo>
                  <a:lnTo>
                    <a:pt x="37" y="5"/>
                  </a:lnTo>
                  <a:lnTo>
                    <a:pt x="2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9" y="21"/>
                  </a:lnTo>
                  <a:lnTo>
                    <a:pt x="24" y="21"/>
                  </a:lnTo>
                  <a:lnTo>
                    <a:pt x="42" y="20"/>
                  </a:lnTo>
                  <a:lnTo>
                    <a:pt x="62" y="16"/>
                  </a:lnTo>
                  <a:lnTo>
                    <a:pt x="81" y="11"/>
                  </a:lnTo>
                  <a:lnTo>
                    <a:pt x="97" y="7"/>
                  </a:lnTo>
                  <a:lnTo>
                    <a:pt x="108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6" name="Freeform 69"/>
            <p:cNvSpPr>
              <a:spLocks/>
            </p:cNvSpPr>
            <p:nvPr/>
          </p:nvSpPr>
          <p:spPr bwMode="auto">
            <a:xfrm>
              <a:off x="7907338" y="3409951"/>
              <a:ext cx="287338" cy="158750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04" y="11"/>
                </a:cxn>
                <a:cxn ang="0">
                  <a:pos x="64" y="22"/>
                </a:cxn>
                <a:cxn ang="0">
                  <a:pos x="34" y="34"/>
                </a:cxn>
                <a:cxn ang="0">
                  <a:pos x="15" y="47"/>
                </a:cxn>
                <a:cxn ang="0">
                  <a:pos x="3" y="69"/>
                </a:cxn>
                <a:cxn ang="0">
                  <a:pos x="0" y="91"/>
                </a:cxn>
                <a:cxn ang="0">
                  <a:pos x="4" y="124"/>
                </a:cxn>
                <a:cxn ang="0">
                  <a:pos x="19" y="145"/>
                </a:cxn>
                <a:cxn ang="0">
                  <a:pos x="43" y="158"/>
                </a:cxn>
                <a:cxn ang="0">
                  <a:pos x="72" y="172"/>
                </a:cxn>
                <a:cxn ang="0">
                  <a:pos x="100" y="183"/>
                </a:cxn>
                <a:cxn ang="0">
                  <a:pos x="121" y="190"/>
                </a:cxn>
                <a:cxn ang="0">
                  <a:pos x="144" y="195"/>
                </a:cxn>
                <a:cxn ang="0">
                  <a:pos x="169" y="199"/>
                </a:cxn>
                <a:cxn ang="0">
                  <a:pos x="190" y="200"/>
                </a:cxn>
                <a:cxn ang="0">
                  <a:pos x="209" y="198"/>
                </a:cxn>
                <a:cxn ang="0">
                  <a:pos x="247" y="185"/>
                </a:cxn>
                <a:cxn ang="0">
                  <a:pos x="290" y="168"/>
                </a:cxn>
                <a:cxn ang="0">
                  <a:pos x="322" y="155"/>
                </a:cxn>
                <a:cxn ang="0">
                  <a:pos x="327" y="152"/>
                </a:cxn>
                <a:cxn ang="0">
                  <a:pos x="338" y="147"/>
                </a:cxn>
                <a:cxn ang="0">
                  <a:pos x="350" y="138"/>
                </a:cxn>
                <a:cxn ang="0">
                  <a:pos x="361" y="128"/>
                </a:cxn>
                <a:cxn ang="0">
                  <a:pos x="363" y="108"/>
                </a:cxn>
                <a:cxn ang="0">
                  <a:pos x="357" y="70"/>
                </a:cxn>
                <a:cxn ang="0">
                  <a:pos x="345" y="50"/>
                </a:cxn>
                <a:cxn ang="0">
                  <a:pos x="311" y="31"/>
                </a:cxn>
                <a:cxn ang="0">
                  <a:pos x="264" y="13"/>
                </a:cxn>
                <a:cxn ang="0">
                  <a:pos x="219" y="2"/>
                </a:cxn>
                <a:cxn ang="0">
                  <a:pos x="197" y="0"/>
                </a:cxn>
                <a:cxn ang="0">
                  <a:pos x="187" y="1"/>
                </a:cxn>
                <a:cxn ang="0">
                  <a:pos x="175" y="1"/>
                </a:cxn>
                <a:cxn ang="0">
                  <a:pos x="167" y="2"/>
                </a:cxn>
              </a:cxnLst>
              <a:rect l="0" t="0" r="r" b="b"/>
              <a:pathLst>
                <a:path w="363" h="200">
                  <a:moveTo>
                    <a:pt x="166" y="2"/>
                  </a:moveTo>
                  <a:lnTo>
                    <a:pt x="146" y="3"/>
                  </a:lnTo>
                  <a:lnTo>
                    <a:pt x="125" y="6"/>
                  </a:lnTo>
                  <a:lnTo>
                    <a:pt x="104" y="11"/>
                  </a:lnTo>
                  <a:lnTo>
                    <a:pt x="83" y="17"/>
                  </a:lnTo>
                  <a:lnTo>
                    <a:pt x="64" y="22"/>
                  </a:lnTo>
                  <a:lnTo>
                    <a:pt x="47" y="29"/>
                  </a:lnTo>
                  <a:lnTo>
                    <a:pt x="34" y="34"/>
                  </a:lnTo>
                  <a:lnTo>
                    <a:pt x="26" y="38"/>
                  </a:lnTo>
                  <a:lnTo>
                    <a:pt x="15" y="47"/>
                  </a:lnTo>
                  <a:lnTo>
                    <a:pt x="8" y="57"/>
                  </a:lnTo>
                  <a:lnTo>
                    <a:pt x="3" y="69"/>
                  </a:lnTo>
                  <a:lnTo>
                    <a:pt x="2" y="78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4" y="124"/>
                  </a:lnTo>
                  <a:lnTo>
                    <a:pt x="12" y="138"/>
                  </a:lnTo>
                  <a:lnTo>
                    <a:pt x="19" y="145"/>
                  </a:lnTo>
                  <a:lnTo>
                    <a:pt x="30" y="151"/>
                  </a:lnTo>
                  <a:lnTo>
                    <a:pt x="43" y="158"/>
                  </a:lnTo>
                  <a:lnTo>
                    <a:pt x="57" y="165"/>
                  </a:lnTo>
                  <a:lnTo>
                    <a:pt x="72" y="172"/>
                  </a:lnTo>
                  <a:lnTo>
                    <a:pt x="86" y="177"/>
                  </a:lnTo>
                  <a:lnTo>
                    <a:pt x="100" y="183"/>
                  </a:lnTo>
                  <a:lnTo>
                    <a:pt x="110" y="187"/>
                  </a:lnTo>
                  <a:lnTo>
                    <a:pt x="121" y="190"/>
                  </a:lnTo>
                  <a:lnTo>
                    <a:pt x="132" y="193"/>
                  </a:lnTo>
                  <a:lnTo>
                    <a:pt x="144" y="195"/>
                  </a:lnTo>
                  <a:lnTo>
                    <a:pt x="156" y="197"/>
                  </a:lnTo>
                  <a:lnTo>
                    <a:pt x="169" y="199"/>
                  </a:lnTo>
                  <a:lnTo>
                    <a:pt x="181" y="200"/>
                  </a:lnTo>
                  <a:lnTo>
                    <a:pt x="190" y="200"/>
                  </a:lnTo>
                  <a:lnTo>
                    <a:pt x="199" y="200"/>
                  </a:lnTo>
                  <a:lnTo>
                    <a:pt x="209" y="198"/>
                  </a:lnTo>
                  <a:lnTo>
                    <a:pt x="227" y="193"/>
                  </a:lnTo>
                  <a:lnTo>
                    <a:pt x="247" y="185"/>
                  </a:lnTo>
                  <a:lnTo>
                    <a:pt x="269" y="176"/>
                  </a:lnTo>
                  <a:lnTo>
                    <a:pt x="290" y="168"/>
                  </a:lnTo>
                  <a:lnTo>
                    <a:pt x="309" y="160"/>
                  </a:lnTo>
                  <a:lnTo>
                    <a:pt x="322" y="155"/>
                  </a:lnTo>
                  <a:lnTo>
                    <a:pt x="326" y="153"/>
                  </a:lnTo>
                  <a:lnTo>
                    <a:pt x="327" y="152"/>
                  </a:lnTo>
                  <a:lnTo>
                    <a:pt x="331" y="150"/>
                  </a:lnTo>
                  <a:lnTo>
                    <a:pt x="338" y="147"/>
                  </a:lnTo>
                  <a:lnTo>
                    <a:pt x="344" y="142"/>
                  </a:lnTo>
                  <a:lnTo>
                    <a:pt x="350" y="138"/>
                  </a:lnTo>
                  <a:lnTo>
                    <a:pt x="357" y="133"/>
                  </a:lnTo>
                  <a:lnTo>
                    <a:pt x="361" y="128"/>
                  </a:lnTo>
                  <a:lnTo>
                    <a:pt x="363" y="122"/>
                  </a:lnTo>
                  <a:lnTo>
                    <a:pt x="363" y="108"/>
                  </a:lnTo>
                  <a:lnTo>
                    <a:pt x="361" y="89"/>
                  </a:lnTo>
                  <a:lnTo>
                    <a:pt x="357" y="70"/>
                  </a:lnTo>
                  <a:lnTo>
                    <a:pt x="352" y="58"/>
                  </a:lnTo>
                  <a:lnTo>
                    <a:pt x="345" y="50"/>
                  </a:lnTo>
                  <a:lnTo>
                    <a:pt x="330" y="40"/>
                  </a:lnTo>
                  <a:lnTo>
                    <a:pt x="311" y="31"/>
                  </a:lnTo>
                  <a:lnTo>
                    <a:pt x="288" y="21"/>
                  </a:lnTo>
                  <a:lnTo>
                    <a:pt x="264" y="13"/>
                  </a:lnTo>
                  <a:lnTo>
                    <a:pt x="241" y="6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7" y="1"/>
                  </a:lnTo>
                  <a:lnTo>
                    <a:pt x="181" y="1"/>
                  </a:lnTo>
                  <a:lnTo>
                    <a:pt x="175" y="1"/>
                  </a:lnTo>
                  <a:lnTo>
                    <a:pt x="170" y="2"/>
                  </a:lnTo>
                  <a:lnTo>
                    <a:pt x="167" y="2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FF72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7" name="Freeform 70"/>
            <p:cNvSpPr>
              <a:spLocks/>
            </p:cNvSpPr>
            <p:nvPr/>
          </p:nvSpPr>
          <p:spPr bwMode="auto">
            <a:xfrm>
              <a:off x="7881938" y="3570288"/>
              <a:ext cx="309563" cy="150813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5" y="27"/>
                </a:cxn>
                <a:cxn ang="0">
                  <a:pos x="1" y="43"/>
                </a:cxn>
                <a:cxn ang="0">
                  <a:pos x="1" y="61"/>
                </a:cxn>
                <a:cxn ang="0">
                  <a:pos x="18" y="80"/>
                </a:cxn>
                <a:cxn ang="0">
                  <a:pos x="35" y="91"/>
                </a:cxn>
                <a:cxn ang="0">
                  <a:pos x="36" y="96"/>
                </a:cxn>
                <a:cxn ang="0">
                  <a:pos x="25" y="120"/>
                </a:cxn>
                <a:cxn ang="0">
                  <a:pos x="28" y="144"/>
                </a:cxn>
                <a:cxn ang="0">
                  <a:pos x="44" y="159"/>
                </a:cxn>
                <a:cxn ang="0">
                  <a:pos x="64" y="170"/>
                </a:cxn>
                <a:cxn ang="0">
                  <a:pos x="83" y="178"/>
                </a:cxn>
                <a:cxn ang="0">
                  <a:pos x="97" y="178"/>
                </a:cxn>
                <a:cxn ang="0">
                  <a:pos x="120" y="171"/>
                </a:cxn>
                <a:cxn ang="0">
                  <a:pos x="147" y="163"/>
                </a:cxn>
                <a:cxn ang="0">
                  <a:pos x="169" y="160"/>
                </a:cxn>
                <a:cxn ang="0">
                  <a:pos x="180" y="166"/>
                </a:cxn>
                <a:cxn ang="0">
                  <a:pos x="180" y="175"/>
                </a:cxn>
                <a:cxn ang="0">
                  <a:pos x="181" y="182"/>
                </a:cxn>
                <a:cxn ang="0">
                  <a:pos x="195" y="187"/>
                </a:cxn>
                <a:cxn ang="0">
                  <a:pos x="226" y="190"/>
                </a:cxn>
                <a:cxn ang="0">
                  <a:pos x="254" y="186"/>
                </a:cxn>
                <a:cxn ang="0">
                  <a:pos x="276" y="178"/>
                </a:cxn>
                <a:cxn ang="0">
                  <a:pos x="295" y="168"/>
                </a:cxn>
                <a:cxn ang="0">
                  <a:pos x="313" y="160"/>
                </a:cxn>
                <a:cxn ang="0">
                  <a:pos x="336" y="147"/>
                </a:cxn>
                <a:cxn ang="0">
                  <a:pos x="360" y="131"/>
                </a:cxn>
                <a:cxn ang="0">
                  <a:pos x="378" y="117"/>
                </a:cxn>
                <a:cxn ang="0">
                  <a:pos x="388" y="94"/>
                </a:cxn>
                <a:cxn ang="0">
                  <a:pos x="387" y="61"/>
                </a:cxn>
                <a:cxn ang="0">
                  <a:pos x="376" y="47"/>
                </a:cxn>
                <a:cxn ang="0">
                  <a:pos x="365" y="31"/>
                </a:cxn>
                <a:cxn ang="0">
                  <a:pos x="361" y="24"/>
                </a:cxn>
                <a:cxn ang="0">
                  <a:pos x="346" y="4"/>
                </a:cxn>
                <a:cxn ang="0">
                  <a:pos x="321" y="0"/>
                </a:cxn>
                <a:cxn ang="0">
                  <a:pos x="287" y="5"/>
                </a:cxn>
                <a:cxn ang="0">
                  <a:pos x="259" y="12"/>
                </a:cxn>
                <a:cxn ang="0">
                  <a:pos x="240" y="18"/>
                </a:cxn>
                <a:cxn ang="0">
                  <a:pos x="234" y="19"/>
                </a:cxn>
                <a:cxn ang="0">
                  <a:pos x="225" y="15"/>
                </a:cxn>
                <a:cxn ang="0">
                  <a:pos x="216" y="12"/>
                </a:cxn>
                <a:cxn ang="0">
                  <a:pos x="206" y="9"/>
                </a:cxn>
                <a:cxn ang="0">
                  <a:pos x="199" y="8"/>
                </a:cxn>
                <a:cxn ang="0">
                  <a:pos x="185" y="7"/>
                </a:cxn>
                <a:cxn ang="0">
                  <a:pos x="163" y="6"/>
                </a:cxn>
                <a:cxn ang="0">
                  <a:pos x="138" y="6"/>
                </a:cxn>
                <a:cxn ang="0">
                  <a:pos x="109" y="6"/>
                </a:cxn>
                <a:cxn ang="0">
                  <a:pos x="81" y="7"/>
                </a:cxn>
                <a:cxn ang="0">
                  <a:pos x="56" y="8"/>
                </a:cxn>
                <a:cxn ang="0">
                  <a:pos x="37" y="10"/>
                </a:cxn>
              </a:cxnLst>
              <a:rect l="0" t="0" r="r" b="b"/>
              <a:pathLst>
                <a:path w="389" h="190">
                  <a:moveTo>
                    <a:pt x="29" y="11"/>
                  </a:moveTo>
                  <a:lnTo>
                    <a:pt x="23" y="14"/>
                  </a:lnTo>
                  <a:lnTo>
                    <a:pt x="14" y="20"/>
                  </a:lnTo>
                  <a:lnTo>
                    <a:pt x="5" y="27"/>
                  </a:lnTo>
                  <a:lnTo>
                    <a:pt x="2" y="35"/>
                  </a:lnTo>
                  <a:lnTo>
                    <a:pt x="1" y="43"/>
                  </a:lnTo>
                  <a:lnTo>
                    <a:pt x="0" y="51"/>
                  </a:lnTo>
                  <a:lnTo>
                    <a:pt x="1" y="61"/>
                  </a:lnTo>
                  <a:lnTo>
                    <a:pt x="7" y="71"/>
                  </a:lnTo>
                  <a:lnTo>
                    <a:pt x="18" y="80"/>
                  </a:lnTo>
                  <a:lnTo>
                    <a:pt x="27" y="86"/>
                  </a:lnTo>
                  <a:lnTo>
                    <a:pt x="35" y="91"/>
                  </a:lnTo>
                  <a:lnTo>
                    <a:pt x="38" y="92"/>
                  </a:lnTo>
                  <a:lnTo>
                    <a:pt x="36" y="96"/>
                  </a:lnTo>
                  <a:lnTo>
                    <a:pt x="30" y="106"/>
                  </a:lnTo>
                  <a:lnTo>
                    <a:pt x="25" y="120"/>
                  </a:lnTo>
                  <a:lnTo>
                    <a:pt x="25" y="137"/>
                  </a:lnTo>
                  <a:lnTo>
                    <a:pt x="28" y="144"/>
                  </a:lnTo>
                  <a:lnTo>
                    <a:pt x="36" y="151"/>
                  </a:lnTo>
                  <a:lnTo>
                    <a:pt x="44" y="159"/>
                  </a:lnTo>
                  <a:lnTo>
                    <a:pt x="54" y="165"/>
                  </a:lnTo>
                  <a:lnTo>
                    <a:pt x="64" y="170"/>
                  </a:lnTo>
                  <a:lnTo>
                    <a:pt x="74" y="175"/>
                  </a:lnTo>
                  <a:lnTo>
                    <a:pt x="83" y="178"/>
                  </a:lnTo>
                  <a:lnTo>
                    <a:pt x="89" y="179"/>
                  </a:lnTo>
                  <a:lnTo>
                    <a:pt x="97" y="178"/>
                  </a:lnTo>
                  <a:lnTo>
                    <a:pt x="107" y="176"/>
                  </a:lnTo>
                  <a:lnTo>
                    <a:pt x="120" y="171"/>
                  </a:lnTo>
                  <a:lnTo>
                    <a:pt x="134" y="167"/>
                  </a:lnTo>
                  <a:lnTo>
                    <a:pt x="147" y="163"/>
                  </a:lnTo>
                  <a:lnTo>
                    <a:pt x="160" y="160"/>
                  </a:lnTo>
                  <a:lnTo>
                    <a:pt x="169" y="160"/>
                  </a:lnTo>
                  <a:lnTo>
                    <a:pt x="177" y="162"/>
                  </a:lnTo>
                  <a:lnTo>
                    <a:pt x="180" y="166"/>
                  </a:lnTo>
                  <a:lnTo>
                    <a:pt x="181" y="170"/>
                  </a:lnTo>
                  <a:lnTo>
                    <a:pt x="180" y="175"/>
                  </a:lnTo>
                  <a:lnTo>
                    <a:pt x="180" y="179"/>
                  </a:lnTo>
                  <a:lnTo>
                    <a:pt x="181" y="182"/>
                  </a:lnTo>
                  <a:lnTo>
                    <a:pt x="186" y="185"/>
                  </a:lnTo>
                  <a:lnTo>
                    <a:pt x="195" y="187"/>
                  </a:lnTo>
                  <a:lnTo>
                    <a:pt x="210" y="189"/>
                  </a:lnTo>
                  <a:lnTo>
                    <a:pt x="226" y="190"/>
                  </a:lnTo>
                  <a:lnTo>
                    <a:pt x="241" y="189"/>
                  </a:lnTo>
                  <a:lnTo>
                    <a:pt x="254" y="186"/>
                  </a:lnTo>
                  <a:lnTo>
                    <a:pt x="265" y="183"/>
                  </a:lnTo>
                  <a:lnTo>
                    <a:pt x="276" y="178"/>
                  </a:lnTo>
                  <a:lnTo>
                    <a:pt x="286" y="174"/>
                  </a:lnTo>
                  <a:lnTo>
                    <a:pt x="295" y="168"/>
                  </a:lnTo>
                  <a:lnTo>
                    <a:pt x="304" y="164"/>
                  </a:lnTo>
                  <a:lnTo>
                    <a:pt x="313" y="160"/>
                  </a:lnTo>
                  <a:lnTo>
                    <a:pt x="323" y="155"/>
                  </a:lnTo>
                  <a:lnTo>
                    <a:pt x="336" y="147"/>
                  </a:lnTo>
                  <a:lnTo>
                    <a:pt x="348" y="140"/>
                  </a:lnTo>
                  <a:lnTo>
                    <a:pt x="360" y="131"/>
                  </a:lnTo>
                  <a:lnTo>
                    <a:pt x="370" y="124"/>
                  </a:lnTo>
                  <a:lnTo>
                    <a:pt x="378" y="117"/>
                  </a:lnTo>
                  <a:lnTo>
                    <a:pt x="383" y="110"/>
                  </a:lnTo>
                  <a:lnTo>
                    <a:pt x="388" y="94"/>
                  </a:lnTo>
                  <a:lnTo>
                    <a:pt x="389" y="77"/>
                  </a:lnTo>
                  <a:lnTo>
                    <a:pt x="387" y="61"/>
                  </a:lnTo>
                  <a:lnTo>
                    <a:pt x="382" y="52"/>
                  </a:lnTo>
                  <a:lnTo>
                    <a:pt x="376" y="47"/>
                  </a:lnTo>
                  <a:lnTo>
                    <a:pt x="370" y="39"/>
                  </a:lnTo>
                  <a:lnTo>
                    <a:pt x="365" y="31"/>
                  </a:lnTo>
                  <a:lnTo>
                    <a:pt x="363" y="28"/>
                  </a:lnTo>
                  <a:lnTo>
                    <a:pt x="361" y="24"/>
                  </a:lnTo>
                  <a:lnTo>
                    <a:pt x="355" y="13"/>
                  </a:lnTo>
                  <a:lnTo>
                    <a:pt x="346" y="4"/>
                  </a:lnTo>
                  <a:lnTo>
                    <a:pt x="338" y="0"/>
                  </a:lnTo>
                  <a:lnTo>
                    <a:pt x="321" y="0"/>
                  </a:lnTo>
                  <a:lnTo>
                    <a:pt x="303" y="2"/>
                  </a:lnTo>
                  <a:lnTo>
                    <a:pt x="287" y="5"/>
                  </a:lnTo>
                  <a:lnTo>
                    <a:pt x="272" y="9"/>
                  </a:lnTo>
                  <a:lnTo>
                    <a:pt x="259" y="12"/>
                  </a:lnTo>
                  <a:lnTo>
                    <a:pt x="247" y="15"/>
                  </a:lnTo>
                  <a:lnTo>
                    <a:pt x="240" y="18"/>
                  </a:lnTo>
                  <a:lnTo>
                    <a:pt x="236" y="19"/>
                  </a:lnTo>
                  <a:lnTo>
                    <a:pt x="234" y="19"/>
                  </a:lnTo>
                  <a:lnTo>
                    <a:pt x="230" y="18"/>
                  </a:lnTo>
                  <a:lnTo>
                    <a:pt x="225" y="15"/>
                  </a:lnTo>
                  <a:lnTo>
                    <a:pt x="221" y="14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6" y="9"/>
                  </a:lnTo>
                  <a:lnTo>
                    <a:pt x="202" y="8"/>
                  </a:lnTo>
                  <a:lnTo>
                    <a:pt x="199" y="8"/>
                  </a:lnTo>
                  <a:lnTo>
                    <a:pt x="193" y="7"/>
                  </a:lnTo>
                  <a:lnTo>
                    <a:pt x="185" y="7"/>
                  </a:lnTo>
                  <a:lnTo>
                    <a:pt x="175" y="7"/>
                  </a:lnTo>
                  <a:lnTo>
                    <a:pt x="163" y="6"/>
                  </a:lnTo>
                  <a:lnTo>
                    <a:pt x="151" y="6"/>
                  </a:lnTo>
                  <a:lnTo>
                    <a:pt x="138" y="6"/>
                  </a:lnTo>
                  <a:lnTo>
                    <a:pt x="123" y="6"/>
                  </a:lnTo>
                  <a:lnTo>
                    <a:pt x="109" y="6"/>
                  </a:lnTo>
                  <a:lnTo>
                    <a:pt x="95" y="6"/>
                  </a:lnTo>
                  <a:lnTo>
                    <a:pt x="81" y="7"/>
                  </a:lnTo>
                  <a:lnTo>
                    <a:pt x="67" y="7"/>
                  </a:lnTo>
                  <a:lnTo>
                    <a:pt x="56" y="8"/>
                  </a:lnTo>
                  <a:lnTo>
                    <a:pt x="45" y="9"/>
                  </a:lnTo>
                  <a:lnTo>
                    <a:pt x="37" y="10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E8D1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" name="Freeform 71"/>
            <p:cNvSpPr>
              <a:spLocks/>
            </p:cNvSpPr>
            <p:nvPr/>
          </p:nvSpPr>
          <p:spPr bwMode="auto">
            <a:xfrm>
              <a:off x="7926388" y="3405188"/>
              <a:ext cx="255588" cy="120650"/>
            </a:xfrm>
            <a:custGeom>
              <a:avLst/>
              <a:gdLst/>
              <a:ahLst/>
              <a:cxnLst>
                <a:cxn ang="0">
                  <a:pos x="196" y="143"/>
                </a:cxn>
                <a:cxn ang="0">
                  <a:pos x="254" y="122"/>
                </a:cxn>
                <a:cxn ang="0">
                  <a:pos x="294" y="100"/>
                </a:cxn>
                <a:cxn ang="0">
                  <a:pos x="317" y="81"/>
                </a:cxn>
                <a:cxn ang="0">
                  <a:pos x="322" y="70"/>
                </a:cxn>
                <a:cxn ang="0">
                  <a:pos x="305" y="56"/>
                </a:cxn>
                <a:cxn ang="0">
                  <a:pos x="270" y="41"/>
                </a:cxn>
                <a:cxn ang="0">
                  <a:pos x="220" y="24"/>
                </a:cxn>
                <a:cxn ang="0">
                  <a:pos x="194" y="19"/>
                </a:cxn>
                <a:cxn ang="0">
                  <a:pos x="220" y="33"/>
                </a:cxn>
                <a:cxn ang="0">
                  <a:pos x="257" y="51"/>
                </a:cxn>
                <a:cxn ang="0">
                  <a:pos x="285" y="67"/>
                </a:cxn>
                <a:cxn ang="0">
                  <a:pos x="277" y="79"/>
                </a:cxn>
                <a:cxn ang="0">
                  <a:pos x="246" y="92"/>
                </a:cxn>
                <a:cxn ang="0">
                  <a:pos x="214" y="102"/>
                </a:cxn>
                <a:cxn ang="0">
                  <a:pos x="182" y="112"/>
                </a:cxn>
                <a:cxn ang="0">
                  <a:pos x="148" y="118"/>
                </a:cxn>
                <a:cxn ang="0">
                  <a:pos x="110" y="114"/>
                </a:cxn>
                <a:cxn ang="0">
                  <a:pos x="73" y="100"/>
                </a:cxn>
                <a:cxn ang="0">
                  <a:pos x="40" y="79"/>
                </a:cxn>
                <a:cxn ang="0">
                  <a:pos x="31" y="60"/>
                </a:cxn>
                <a:cxn ang="0">
                  <a:pos x="71" y="43"/>
                </a:cxn>
                <a:cxn ang="0">
                  <a:pos x="126" y="26"/>
                </a:cxn>
                <a:cxn ang="0">
                  <a:pos x="168" y="16"/>
                </a:cxn>
                <a:cxn ang="0">
                  <a:pos x="168" y="14"/>
                </a:cxn>
                <a:cxn ang="0">
                  <a:pos x="155" y="15"/>
                </a:cxn>
                <a:cxn ang="0">
                  <a:pos x="142" y="16"/>
                </a:cxn>
                <a:cxn ang="0">
                  <a:pos x="129" y="17"/>
                </a:cxn>
                <a:cxn ang="0">
                  <a:pos x="79" y="0"/>
                </a:cxn>
                <a:cxn ang="0">
                  <a:pos x="83" y="23"/>
                </a:cxn>
                <a:cxn ang="0">
                  <a:pos x="54" y="29"/>
                </a:cxn>
                <a:cxn ang="0">
                  <a:pos x="30" y="38"/>
                </a:cxn>
                <a:cxn ang="0">
                  <a:pos x="12" y="48"/>
                </a:cxn>
                <a:cxn ang="0">
                  <a:pos x="0" y="61"/>
                </a:cxn>
                <a:cxn ang="0">
                  <a:pos x="6" y="81"/>
                </a:cxn>
                <a:cxn ang="0">
                  <a:pos x="30" y="107"/>
                </a:cxn>
                <a:cxn ang="0">
                  <a:pos x="81" y="133"/>
                </a:cxn>
                <a:cxn ang="0">
                  <a:pos x="162" y="151"/>
                </a:cxn>
              </a:cxnLst>
              <a:rect l="0" t="0" r="r" b="b"/>
              <a:pathLst>
                <a:path w="322" h="151">
                  <a:moveTo>
                    <a:pt x="162" y="151"/>
                  </a:moveTo>
                  <a:lnTo>
                    <a:pt x="196" y="143"/>
                  </a:lnTo>
                  <a:lnTo>
                    <a:pt x="226" y="134"/>
                  </a:lnTo>
                  <a:lnTo>
                    <a:pt x="254" y="122"/>
                  </a:lnTo>
                  <a:lnTo>
                    <a:pt x="276" y="112"/>
                  </a:lnTo>
                  <a:lnTo>
                    <a:pt x="294" y="100"/>
                  </a:lnTo>
                  <a:lnTo>
                    <a:pt x="308" y="91"/>
                  </a:lnTo>
                  <a:lnTo>
                    <a:pt x="317" y="81"/>
                  </a:lnTo>
                  <a:lnTo>
                    <a:pt x="322" y="75"/>
                  </a:lnTo>
                  <a:lnTo>
                    <a:pt x="322" y="70"/>
                  </a:lnTo>
                  <a:lnTo>
                    <a:pt x="316" y="63"/>
                  </a:lnTo>
                  <a:lnTo>
                    <a:pt x="305" y="56"/>
                  </a:lnTo>
                  <a:lnTo>
                    <a:pt x="289" y="48"/>
                  </a:lnTo>
                  <a:lnTo>
                    <a:pt x="270" y="41"/>
                  </a:lnTo>
                  <a:lnTo>
                    <a:pt x="247" y="33"/>
                  </a:lnTo>
                  <a:lnTo>
                    <a:pt x="220" y="24"/>
                  </a:lnTo>
                  <a:lnTo>
                    <a:pt x="190" y="16"/>
                  </a:lnTo>
                  <a:lnTo>
                    <a:pt x="194" y="19"/>
                  </a:lnTo>
                  <a:lnTo>
                    <a:pt x="204" y="24"/>
                  </a:lnTo>
                  <a:lnTo>
                    <a:pt x="220" y="33"/>
                  </a:lnTo>
                  <a:lnTo>
                    <a:pt x="239" y="41"/>
                  </a:lnTo>
                  <a:lnTo>
                    <a:pt x="257" y="51"/>
                  </a:lnTo>
                  <a:lnTo>
                    <a:pt x="274" y="60"/>
                  </a:lnTo>
                  <a:lnTo>
                    <a:pt x="285" y="67"/>
                  </a:lnTo>
                  <a:lnTo>
                    <a:pt x="290" y="73"/>
                  </a:lnTo>
                  <a:lnTo>
                    <a:pt x="277" y="79"/>
                  </a:lnTo>
                  <a:lnTo>
                    <a:pt x="262" y="85"/>
                  </a:lnTo>
                  <a:lnTo>
                    <a:pt x="246" y="92"/>
                  </a:lnTo>
                  <a:lnTo>
                    <a:pt x="230" y="97"/>
                  </a:lnTo>
                  <a:lnTo>
                    <a:pt x="214" y="102"/>
                  </a:lnTo>
                  <a:lnTo>
                    <a:pt x="198" y="106"/>
                  </a:lnTo>
                  <a:lnTo>
                    <a:pt x="182" y="112"/>
                  </a:lnTo>
                  <a:lnTo>
                    <a:pt x="167" y="116"/>
                  </a:lnTo>
                  <a:lnTo>
                    <a:pt x="148" y="118"/>
                  </a:lnTo>
                  <a:lnTo>
                    <a:pt x="129" y="117"/>
                  </a:lnTo>
                  <a:lnTo>
                    <a:pt x="110" y="114"/>
                  </a:lnTo>
                  <a:lnTo>
                    <a:pt x="91" y="107"/>
                  </a:lnTo>
                  <a:lnTo>
                    <a:pt x="73" y="100"/>
                  </a:lnTo>
                  <a:lnTo>
                    <a:pt x="55" y="90"/>
                  </a:lnTo>
                  <a:lnTo>
                    <a:pt x="40" y="79"/>
                  </a:lnTo>
                  <a:lnTo>
                    <a:pt x="26" y="66"/>
                  </a:lnTo>
                  <a:lnTo>
                    <a:pt x="31" y="60"/>
                  </a:lnTo>
                  <a:lnTo>
                    <a:pt x="47" y="53"/>
                  </a:lnTo>
                  <a:lnTo>
                    <a:pt x="71" y="43"/>
                  </a:lnTo>
                  <a:lnTo>
                    <a:pt x="99" y="35"/>
                  </a:lnTo>
                  <a:lnTo>
                    <a:pt x="126" y="26"/>
                  </a:lnTo>
                  <a:lnTo>
                    <a:pt x="150" y="20"/>
                  </a:lnTo>
                  <a:lnTo>
                    <a:pt x="168" y="16"/>
                  </a:lnTo>
                  <a:lnTo>
                    <a:pt x="175" y="14"/>
                  </a:lnTo>
                  <a:lnTo>
                    <a:pt x="168" y="14"/>
                  </a:lnTo>
                  <a:lnTo>
                    <a:pt x="161" y="15"/>
                  </a:lnTo>
                  <a:lnTo>
                    <a:pt x="155" y="15"/>
                  </a:lnTo>
                  <a:lnTo>
                    <a:pt x="148" y="16"/>
                  </a:lnTo>
                  <a:lnTo>
                    <a:pt x="142" y="16"/>
                  </a:lnTo>
                  <a:lnTo>
                    <a:pt x="136" y="17"/>
                  </a:lnTo>
                  <a:lnTo>
                    <a:pt x="129" y="17"/>
                  </a:lnTo>
                  <a:lnTo>
                    <a:pt x="123" y="18"/>
                  </a:lnTo>
                  <a:lnTo>
                    <a:pt x="79" y="0"/>
                  </a:lnTo>
                  <a:lnTo>
                    <a:pt x="45" y="7"/>
                  </a:lnTo>
                  <a:lnTo>
                    <a:pt x="83" y="23"/>
                  </a:lnTo>
                  <a:lnTo>
                    <a:pt x="68" y="26"/>
                  </a:lnTo>
                  <a:lnTo>
                    <a:pt x="54" y="29"/>
                  </a:lnTo>
                  <a:lnTo>
                    <a:pt x="42" y="34"/>
                  </a:lnTo>
                  <a:lnTo>
                    <a:pt x="30" y="38"/>
                  </a:lnTo>
                  <a:lnTo>
                    <a:pt x="21" y="43"/>
                  </a:lnTo>
                  <a:lnTo>
                    <a:pt x="12" y="48"/>
                  </a:lnTo>
                  <a:lnTo>
                    <a:pt x="5" y="55"/>
                  </a:lnTo>
                  <a:lnTo>
                    <a:pt x="0" y="61"/>
                  </a:lnTo>
                  <a:lnTo>
                    <a:pt x="1" y="70"/>
                  </a:lnTo>
                  <a:lnTo>
                    <a:pt x="6" y="81"/>
                  </a:lnTo>
                  <a:lnTo>
                    <a:pt x="15" y="94"/>
                  </a:lnTo>
                  <a:lnTo>
                    <a:pt x="30" y="107"/>
                  </a:lnTo>
                  <a:lnTo>
                    <a:pt x="51" y="120"/>
                  </a:lnTo>
                  <a:lnTo>
                    <a:pt x="81" y="133"/>
                  </a:lnTo>
                  <a:lnTo>
                    <a:pt x="117" y="143"/>
                  </a:lnTo>
                  <a:lnTo>
                    <a:pt x="162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9" name="Freeform 72"/>
            <p:cNvSpPr>
              <a:spLocks/>
            </p:cNvSpPr>
            <p:nvPr/>
          </p:nvSpPr>
          <p:spPr bwMode="auto">
            <a:xfrm>
              <a:off x="7856538" y="3465513"/>
              <a:ext cx="369888" cy="298450"/>
            </a:xfrm>
            <a:custGeom>
              <a:avLst/>
              <a:gdLst/>
              <a:ahLst/>
              <a:cxnLst>
                <a:cxn ang="0">
                  <a:pos x="450" y="236"/>
                </a:cxn>
                <a:cxn ang="0">
                  <a:pos x="419" y="263"/>
                </a:cxn>
                <a:cxn ang="0">
                  <a:pos x="380" y="292"/>
                </a:cxn>
                <a:cxn ang="0">
                  <a:pos x="331" y="317"/>
                </a:cxn>
                <a:cxn ang="0">
                  <a:pos x="272" y="337"/>
                </a:cxn>
                <a:cxn ang="0">
                  <a:pos x="212" y="346"/>
                </a:cxn>
                <a:cxn ang="0">
                  <a:pos x="167" y="336"/>
                </a:cxn>
                <a:cxn ang="0">
                  <a:pos x="118" y="315"/>
                </a:cxn>
                <a:cxn ang="0">
                  <a:pos x="75" y="291"/>
                </a:cxn>
                <a:cxn ang="0">
                  <a:pos x="42" y="270"/>
                </a:cxn>
                <a:cxn ang="0">
                  <a:pos x="28" y="261"/>
                </a:cxn>
                <a:cxn ang="0">
                  <a:pos x="19" y="174"/>
                </a:cxn>
                <a:cxn ang="0">
                  <a:pos x="29" y="117"/>
                </a:cxn>
                <a:cxn ang="0">
                  <a:pos x="48" y="85"/>
                </a:cxn>
                <a:cxn ang="0">
                  <a:pos x="81" y="63"/>
                </a:cxn>
                <a:cxn ang="0">
                  <a:pos x="97" y="79"/>
                </a:cxn>
                <a:cxn ang="0">
                  <a:pos x="128" y="97"/>
                </a:cxn>
                <a:cxn ang="0">
                  <a:pos x="169" y="113"/>
                </a:cxn>
                <a:cxn ang="0">
                  <a:pos x="212" y="125"/>
                </a:cxn>
                <a:cxn ang="0">
                  <a:pos x="254" y="131"/>
                </a:cxn>
                <a:cxn ang="0">
                  <a:pos x="298" y="124"/>
                </a:cxn>
                <a:cxn ang="0">
                  <a:pos x="356" y="103"/>
                </a:cxn>
                <a:cxn ang="0">
                  <a:pos x="405" y="80"/>
                </a:cxn>
                <a:cxn ang="0">
                  <a:pos x="441" y="119"/>
                </a:cxn>
                <a:cxn ang="0">
                  <a:pos x="454" y="177"/>
                </a:cxn>
                <a:cxn ang="0">
                  <a:pos x="457" y="175"/>
                </a:cxn>
                <a:cxn ang="0">
                  <a:pos x="451" y="123"/>
                </a:cxn>
                <a:cxn ang="0">
                  <a:pos x="429" y="77"/>
                </a:cxn>
                <a:cxn ang="0">
                  <a:pos x="419" y="48"/>
                </a:cxn>
                <a:cxn ang="0">
                  <a:pos x="416" y="33"/>
                </a:cxn>
                <a:cxn ang="0">
                  <a:pos x="403" y="42"/>
                </a:cxn>
                <a:cxn ang="0">
                  <a:pos x="377" y="59"/>
                </a:cxn>
                <a:cxn ang="0">
                  <a:pos x="342" y="79"/>
                </a:cxn>
                <a:cxn ang="0">
                  <a:pos x="297" y="97"/>
                </a:cxn>
                <a:cxn ang="0">
                  <a:pos x="248" y="107"/>
                </a:cxn>
                <a:cxn ang="0">
                  <a:pos x="168" y="88"/>
                </a:cxn>
                <a:cxn ang="0">
                  <a:pos x="111" y="64"/>
                </a:cxn>
                <a:cxn ang="0">
                  <a:pos x="85" y="0"/>
                </a:cxn>
                <a:cxn ang="0">
                  <a:pos x="73" y="40"/>
                </a:cxn>
                <a:cxn ang="0">
                  <a:pos x="43" y="62"/>
                </a:cxn>
                <a:cxn ang="0">
                  <a:pos x="17" y="93"/>
                </a:cxn>
                <a:cxn ang="0">
                  <a:pos x="2" y="126"/>
                </a:cxn>
                <a:cxn ang="0">
                  <a:pos x="1" y="228"/>
                </a:cxn>
                <a:cxn ang="0">
                  <a:pos x="24" y="287"/>
                </a:cxn>
                <a:cxn ang="0">
                  <a:pos x="61" y="313"/>
                </a:cxn>
                <a:cxn ang="0">
                  <a:pos x="106" y="337"/>
                </a:cxn>
                <a:cxn ang="0">
                  <a:pos x="151" y="357"/>
                </a:cxn>
                <a:cxn ang="0">
                  <a:pos x="195" y="371"/>
                </a:cxn>
                <a:cxn ang="0">
                  <a:pos x="235" y="374"/>
                </a:cxn>
                <a:cxn ang="0">
                  <a:pos x="285" y="360"/>
                </a:cxn>
                <a:cxn ang="0">
                  <a:pos x="337" y="337"/>
                </a:cxn>
                <a:cxn ang="0">
                  <a:pos x="389" y="309"/>
                </a:cxn>
                <a:cxn ang="0">
                  <a:pos x="434" y="278"/>
                </a:cxn>
                <a:cxn ang="0">
                  <a:pos x="467" y="251"/>
                </a:cxn>
              </a:cxnLst>
              <a:rect l="0" t="0" r="r" b="b"/>
              <a:pathLst>
                <a:path w="467" h="375">
                  <a:moveTo>
                    <a:pt x="466" y="220"/>
                  </a:moveTo>
                  <a:lnTo>
                    <a:pt x="458" y="228"/>
                  </a:lnTo>
                  <a:lnTo>
                    <a:pt x="450" y="236"/>
                  </a:lnTo>
                  <a:lnTo>
                    <a:pt x="441" y="246"/>
                  </a:lnTo>
                  <a:lnTo>
                    <a:pt x="430" y="255"/>
                  </a:lnTo>
                  <a:lnTo>
                    <a:pt x="419" y="263"/>
                  </a:lnTo>
                  <a:lnTo>
                    <a:pt x="407" y="273"/>
                  </a:lnTo>
                  <a:lnTo>
                    <a:pt x="394" y="282"/>
                  </a:lnTo>
                  <a:lnTo>
                    <a:pt x="380" y="292"/>
                  </a:lnTo>
                  <a:lnTo>
                    <a:pt x="365" y="301"/>
                  </a:lnTo>
                  <a:lnTo>
                    <a:pt x="349" y="310"/>
                  </a:lnTo>
                  <a:lnTo>
                    <a:pt x="331" y="317"/>
                  </a:lnTo>
                  <a:lnTo>
                    <a:pt x="313" y="325"/>
                  </a:lnTo>
                  <a:lnTo>
                    <a:pt x="293" y="332"/>
                  </a:lnTo>
                  <a:lnTo>
                    <a:pt x="272" y="337"/>
                  </a:lnTo>
                  <a:lnTo>
                    <a:pt x="250" y="343"/>
                  </a:lnTo>
                  <a:lnTo>
                    <a:pt x="226" y="346"/>
                  </a:lnTo>
                  <a:lnTo>
                    <a:pt x="212" y="346"/>
                  </a:lnTo>
                  <a:lnTo>
                    <a:pt x="197" y="345"/>
                  </a:lnTo>
                  <a:lnTo>
                    <a:pt x="182" y="341"/>
                  </a:lnTo>
                  <a:lnTo>
                    <a:pt x="167" y="336"/>
                  </a:lnTo>
                  <a:lnTo>
                    <a:pt x="151" y="330"/>
                  </a:lnTo>
                  <a:lnTo>
                    <a:pt x="134" y="322"/>
                  </a:lnTo>
                  <a:lnTo>
                    <a:pt x="118" y="315"/>
                  </a:lnTo>
                  <a:lnTo>
                    <a:pt x="103" y="307"/>
                  </a:lnTo>
                  <a:lnTo>
                    <a:pt x="89" y="299"/>
                  </a:lnTo>
                  <a:lnTo>
                    <a:pt x="75" y="291"/>
                  </a:lnTo>
                  <a:lnTo>
                    <a:pt x="62" y="283"/>
                  </a:lnTo>
                  <a:lnTo>
                    <a:pt x="52" y="276"/>
                  </a:lnTo>
                  <a:lnTo>
                    <a:pt x="42" y="270"/>
                  </a:lnTo>
                  <a:lnTo>
                    <a:pt x="35" y="266"/>
                  </a:lnTo>
                  <a:lnTo>
                    <a:pt x="31" y="262"/>
                  </a:lnTo>
                  <a:lnTo>
                    <a:pt x="28" y="261"/>
                  </a:lnTo>
                  <a:lnTo>
                    <a:pt x="22" y="234"/>
                  </a:lnTo>
                  <a:lnTo>
                    <a:pt x="19" y="203"/>
                  </a:lnTo>
                  <a:lnTo>
                    <a:pt x="19" y="174"/>
                  </a:lnTo>
                  <a:lnTo>
                    <a:pt x="20" y="146"/>
                  </a:lnTo>
                  <a:lnTo>
                    <a:pt x="24" y="131"/>
                  </a:lnTo>
                  <a:lnTo>
                    <a:pt x="29" y="117"/>
                  </a:lnTo>
                  <a:lnTo>
                    <a:pt x="34" y="105"/>
                  </a:lnTo>
                  <a:lnTo>
                    <a:pt x="40" y="95"/>
                  </a:lnTo>
                  <a:lnTo>
                    <a:pt x="48" y="85"/>
                  </a:lnTo>
                  <a:lnTo>
                    <a:pt x="57" y="77"/>
                  </a:lnTo>
                  <a:lnTo>
                    <a:pt x="69" y="69"/>
                  </a:lnTo>
                  <a:lnTo>
                    <a:pt x="81" y="63"/>
                  </a:lnTo>
                  <a:lnTo>
                    <a:pt x="84" y="68"/>
                  </a:lnTo>
                  <a:lnTo>
                    <a:pt x="90" y="74"/>
                  </a:lnTo>
                  <a:lnTo>
                    <a:pt x="97" y="79"/>
                  </a:lnTo>
                  <a:lnTo>
                    <a:pt x="107" y="85"/>
                  </a:lnTo>
                  <a:lnTo>
                    <a:pt x="116" y="91"/>
                  </a:lnTo>
                  <a:lnTo>
                    <a:pt x="128" y="97"/>
                  </a:lnTo>
                  <a:lnTo>
                    <a:pt x="140" y="102"/>
                  </a:lnTo>
                  <a:lnTo>
                    <a:pt x="154" y="107"/>
                  </a:lnTo>
                  <a:lnTo>
                    <a:pt x="169" y="113"/>
                  </a:lnTo>
                  <a:lnTo>
                    <a:pt x="182" y="118"/>
                  </a:lnTo>
                  <a:lnTo>
                    <a:pt x="197" y="122"/>
                  </a:lnTo>
                  <a:lnTo>
                    <a:pt x="212" y="125"/>
                  </a:lnTo>
                  <a:lnTo>
                    <a:pt x="227" y="128"/>
                  </a:lnTo>
                  <a:lnTo>
                    <a:pt x="240" y="130"/>
                  </a:lnTo>
                  <a:lnTo>
                    <a:pt x="254" y="131"/>
                  </a:lnTo>
                  <a:lnTo>
                    <a:pt x="267" y="131"/>
                  </a:lnTo>
                  <a:lnTo>
                    <a:pt x="281" y="128"/>
                  </a:lnTo>
                  <a:lnTo>
                    <a:pt x="298" y="124"/>
                  </a:lnTo>
                  <a:lnTo>
                    <a:pt x="317" y="118"/>
                  </a:lnTo>
                  <a:lnTo>
                    <a:pt x="336" y="112"/>
                  </a:lnTo>
                  <a:lnTo>
                    <a:pt x="356" y="103"/>
                  </a:lnTo>
                  <a:lnTo>
                    <a:pt x="374" y="95"/>
                  </a:lnTo>
                  <a:lnTo>
                    <a:pt x="391" y="87"/>
                  </a:lnTo>
                  <a:lnTo>
                    <a:pt x="405" y="80"/>
                  </a:lnTo>
                  <a:lnTo>
                    <a:pt x="419" y="86"/>
                  </a:lnTo>
                  <a:lnTo>
                    <a:pt x="431" y="100"/>
                  </a:lnTo>
                  <a:lnTo>
                    <a:pt x="441" y="119"/>
                  </a:lnTo>
                  <a:lnTo>
                    <a:pt x="447" y="140"/>
                  </a:lnTo>
                  <a:lnTo>
                    <a:pt x="451" y="160"/>
                  </a:lnTo>
                  <a:lnTo>
                    <a:pt x="454" y="177"/>
                  </a:lnTo>
                  <a:lnTo>
                    <a:pt x="456" y="189"/>
                  </a:lnTo>
                  <a:lnTo>
                    <a:pt x="457" y="192"/>
                  </a:lnTo>
                  <a:lnTo>
                    <a:pt x="457" y="175"/>
                  </a:lnTo>
                  <a:lnTo>
                    <a:pt x="456" y="158"/>
                  </a:lnTo>
                  <a:lnTo>
                    <a:pt x="454" y="140"/>
                  </a:lnTo>
                  <a:lnTo>
                    <a:pt x="451" y="123"/>
                  </a:lnTo>
                  <a:lnTo>
                    <a:pt x="447" y="106"/>
                  </a:lnTo>
                  <a:lnTo>
                    <a:pt x="439" y="92"/>
                  </a:lnTo>
                  <a:lnTo>
                    <a:pt x="429" y="77"/>
                  </a:lnTo>
                  <a:lnTo>
                    <a:pt x="416" y="64"/>
                  </a:lnTo>
                  <a:lnTo>
                    <a:pt x="418" y="57"/>
                  </a:lnTo>
                  <a:lnTo>
                    <a:pt x="419" y="48"/>
                  </a:lnTo>
                  <a:lnTo>
                    <a:pt x="419" y="41"/>
                  </a:lnTo>
                  <a:lnTo>
                    <a:pt x="417" y="33"/>
                  </a:lnTo>
                  <a:lnTo>
                    <a:pt x="416" y="33"/>
                  </a:lnTo>
                  <a:lnTo>
                    <a:pt x="413" y="35"/>
                  </a:lnTo>
                  <a:lnTo>
                    <a:pt x="409" y="38"/>
                  </a:lnTo>
                  <a:lnTo>
                    <a:pt x="403" y="42"/>
                  </a:lnTo>
                  <a:lnTo>
                    <a:pt x="395" y="47"/>
                  </a:lnTo>
                  <a:lnTo>
                    <a:pt x="387" y="53"/>
                  </a:lnTo>
                  <a:lnTo>
                    <a:pt x="377" y="59"/>
                  </a:lnTo>
                  <a:lnTo>
                    <a:pt x="366" y="66"/>
                  </a:lnTo>
                  <a:lnTo>
                    <a:pt x="354" y="73"/>
                  </a:lnTo>
                  <a:lnTo>
                    <a:pt x="342" y="79"/>
                  </a:lnTo>
                  <a:lnTo>
                    <a:pt x="327" y="86"/>
                  </a:lnTo>
                  <a:lnTo>
                    <a:pt x="313" y="92"/>
                  </a:lnTo>
                  <a:lnTo>
                    <a:pt x="297" y="97"/>
                  </a:lnTo>
                  <a:lnTo>
                    <a:pt x="281" y="102"/>
                  </a:lnTo>
                  <a:lnTo>
                    <a:pt x="265" y="105"/>
                  </a:lnTo>
                  <a:lnTo>
                    <a:pt x="248" y="107"/>
                  </a:lnTo>
                  <a:lnTo>
                    <a:pt x="218" y="102"/>
                  </a:lnTo>
                  <a:lnTo>
                    <a:pt x="192" y="96"/>
                  </a:lnTo>
                  <a:lnTo>
                    <a:pt x="168" y="88"/>
                  </a:lnTo>
                  <a:lnTo>
                    <a:pt x="147" y="81"/>
                  </a:lnTo>
                  <a:lnTo>
                    <a:pt x="128" y="74"/>
                  </a:lnTo>
                  <a:lnTo>
                    <a:pt x="111" y="64"/>
                  </a:lnTo>
                  <a:lnTo>
                    <a:pt x="97" y="55"/>
                  </a:lnTo>
                  <a:lnTo>
                    <a:pt x="85" y="43"/>
                  </a:lnTo>
                  <a:lnTo>
                    <a:pt x="85" y="0"/>
                  </a:lnTo>
                  <a:lnTo>
                    <a:pt x="76" y="11"/>
                  </a:lnTo>
                  <a:lnTo>
                    <a:pt x="74" y="26"/>
                  </a:lnTo>
                  <a:lnTo>
                    <a:pt x="73" y="40"/>
                  </a:lnTo>
                  <a:lnTo>
                    <a:pt x="65" y="48"/>
                  </a:lnTo>
                  <a:lnTo>
                    <a:pt x="54" y="55"/>
                  </a:lnTo>
                  <a:lnTo>
                    <a:pt x="43" y="62"/>
                  </a:lnTo>
                  <a:lnTo>
                    <a:pt x="34" y="72"/>
                  </a:lnTo>
                  <a:lnTo>
                    <a:pt x="25" y="82"/>
                  </a:lnTo>
                  <a:lnTo>
                    <a:pt x="17" y="93"/>
                  </a:lnTo>
                  <a:lnTo>
                    <a:pt x="11" y="104"/>
                  </a:lnTo>
                  <a:lnTo>
                    <a:pt x="5" y="116"/>
                  </a:lnTo>
                  <a:lnTo>
                    <a:pt x="2" y="126"/>
                  </a:lnTo>
                  <a:lnTo>
                    <a:pt x="1" y="142"/>
                  </a:lnTo>
                  <a:lnTo>
                    <a:pt x="0" y="181"/>
                  </a:lnTo>
                  <a:lnTo>
                    <a:pt x="1" y="228"/>
                  </a:lnTo>
                  <a:lnTo>
                    <a:pt x="5" y="269"/>
                  </a:lnTo>
                  <a:lnTo>
                    <a:pt x="14" y="277"/>
                  </a:lnTo>
                  <a:lnTo>
                    <a:pt x="24" y="287"/>
                  </a:lnTo>
                  <a:lnTo>
                    <a:pt x="35" y="295"/>
                  </a:lnTo>
                  <a:lnTo>
                    <a:pt x="48" y="303"/>
                  </a:lnTo>
                  <a:lnTo>
                    <a:pt x="61" y="313"/>
                  </a:lnTo>
                  <a:lnTo>
                    <a:pt x="75" y="321"/>
                  </a:lnTo>
                  <a:lnTo>
                    <a:pt x="90" y="329"/>
                  </a:lnTo>
                  <a:lnTo>
                    <a:pt x="106" y="337"/>
                  </a:lnTo>
                  <a:lnTo>
                    <a:pt x="120" y="345"/>
                  </a:lnTo>
                  <a:lnTo>
                    <a:pt x="136" y="351"/>
                  </a:lnTo>
                  <a:lnTo>
                    <a:pt x="151" y="357"/>
                  </a:lnTo>
                  <a:lnTo>
                    <a:pt x="167" y="363"/>
                  </a:lnTo>
                  <a:lnTo>
                    <a:pt x="181" y="367"/>
                  </a:lnTo>
                  <a:lnTo>
                    <a:pt x="195" y="371"/>
                  </a:lnTo>
                  <a:lnTo>
                    <a:pt x="208" y="373"/>
                  </a:lnTo>
                  <a:lnTo>
                    <a:pt x="220" y="375"/>
                  </a:lnTo>
                  <a:lnTo>
                    <a:pt x="235" y="374"/>
                  </a:lnTo>
                  <a:lnTo>
                    <a:pt x="251" y="371"/>
                  </a:lnTo>
                  <a:lnTo>
                    <a:pt x="268" y="367"/>
                  </a:lnTo>
                  <a:lnTo>
                    <a:pt x="285" y="360"/>
                  </a:lnTo>
                  <a:lnTo>
                    <a:pt x="303" y="354"/>
                  </a:lnTo>
                  <a:lnTo>
                    <a:pt x="319" y="346"/>
                  </a:lnTo>
                  <a:lnTo>
                    <a:pt x="337" y="337"/>
                  </a:lnTo>
                  <a:lnTo>
                    <a:pt x="355" y="328"/>
                  </a:lnTo>
                  <a:lnTo>
                    <a:pt x="372" y="318"/>
                  </a:lnTo>
                  <a:lnTo>
                    <a:pt x="389" y="309"/>
                  </a:lnTo>
                  <a:lnTo>
                    <a:pt x="405" y="298"/>
                  </a:lnTo>
                  <a:lnTo>
                    <a:pt x="419" y="288"/>
                  </a:lnTo>
                  <a:lnTo>
                    <a:pt x="434" y="278"/>
                  </a:lnTo>
                  <a:lnTo>
                    <a:pt x="447" y="269"/>
                  </a:lnTo>
                  <a:lnTo>
                    <a:pt x="457" y="259"/>
                  </a:lnTo>
                  <a:lnTo>
                    <a:pt x="467" y="251"/>
                  </a:lnTo>
                  <a:lnTo>
                    <a:pt x="466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0" name="Freeform 73"/>
            <p:cNvSpPr>
              <a:spLocks/>
            </p:cNvSpPr>
            <p:nvPr/>
          </p:nvSpPr>
          <p:spPr bwMode="auto">
            <a:xfrm>
              <a:off x="7723188" y="3546476"/>
              <a:ext cx="117475" cy="1333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2" y="11"/>
                </a:cxn>
                <a:cxn ang="0">
                  <a:pos x="37" y="20"/>
                </a:cxn>
                <a:cxn ang="0">
                  <a:pos x="30" y="31"/>
                </a:cxn>
                <a:cxn ang="0">
                  <a:pos x="24" y="41"/>
                </a:cxn>
                <a:cxn ang="0">
                  <a:pos x="18" y="52"/>
                </a:cxn>
                <a:cxn ang="0">
                  <a:pos x="11" y="63"/>
                </a:cxn>
                <a:cxn ang="0">
                  <a:pos x="6" y="74"/>
                </a:cxn>
                <a:cxn ang="0">
                  <a:pos x="0" y="84"/>
                </a:cxn>
                <a:cxn ang="0">
                  <a:pos x="102" y="170"/>
                </a:cxn>
                <a:cxn ang="0">
                  <a:pos x="105" y="161"/>
                </a:cxn>
                <a:cxn ang="0">
                  <a:pos x="110" y="147"/>
                </a:cxn>
                <a:cxn ang="0">
                  <a:pos x="117" y="130"/>
                </a:cxn>
                <a:cxn ang="0">
                  <a:pos x="122" y="115"/>
                </a:cxn>
                <a:cxn ang="0">
                  <a:pos x="125" y="123"/>
                </a:cxn>
                <a:cxn ang="0">
                  <a:pos x="131" y="132"/>
                </a:cxn>
                <a:cxn ang="0">
                  <a:pos x="138" y="139"/>
                </a:cxn>
                <a:cxn ang="0">
                  <a:pos x="146" y="142"/>
                </a:cxn>
                <a:cxn ang="0">
                  <a:pos x="141" y="70"/>
                </a:cxn>
                <a:cxn ang="0">
                  <a:pos x="48" y="0"/>
                </a:cxn>
              </a:cxnLst>
              <a:rect l="0" t="0" r="r" b="b"/>
              <a:pathLst>
                <a:path w="146" h="170">
                  <a:moveTo>
                    <a:pt x="48" y="0"/>
                  </a:moveTo>
                  <a:lnTo>
                    <a:pt x="42" y="11"/>
                  </a:lnTo>
                  <a:lnTo>
                    <a:pt x="37" y="20"/>
                  </a:lnTo>
                  <a:lnTo>
                    <a:pt x="30" y="31"/>
                  </a:lnTo>
                  <a:lnTo>
                    <a:pt x="24" y="41"/>
                  </a:lnTo>
                  <a:lnTo>
                    <a:pt x="18" y="52"/>
                  </a:lnTo>
                  <a:lnTo>
                    <a:pt x="11" y="63"/>
                  </a:lnTo>
                  <a:lnTo>
                    <a:pt x="6" y="74"/>
                  </a:lnTo>
                  <a:lnTo>
                    <a:pt x="0" y="84"/>
                  </a:lnTo>
                  <a:lnTo>
                    <a:pt x="102" y="170"/>
                  </a:lnTo>
                  <a:lnTo>
                    <a:pt x="105" y="161"/>
                  </a:lnTo>
                  <a:lnTo>
                    <a:pt x="110" y="147"/>
                  </a:lnTo>
                  <a:lnTo>
                    <a:pt x="117" y="130"/>
                  </a:lnTo>
                  <a:lnTo>
                    <a:pt x="122" y="115"/>
                  </a:lnTo>
                  <a:lnTo>
                    <a:pt x="125" y="123"/>
                  </a:lnTo>
                  <a:lnTo>
                    <a:pt x="131" y="132"/>
                  </a:lnTo>
                  <a:lnTo>
                    <a:pt x="138" y="139"/>
                  </a:lnTo>
                  <a:lnTo>
                    <a:pt x="146" y="142"/>
                  </a:lnTo>
                  <a:lnTo>
                    <a:pt x="141" y="7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" name="Freeform 74"/>
            <p:cNvSpPr>
              <a:spLocks/>
            </p:cNvSpPr>
            <p:nvPr/>
          </p:nvSpPr>
          <p:spPr bwMode="auto">
            <a:xfrm>
              <a:off x="8066088" y="3575051"/>
              <a:ext cx="120650" cy="136525"/>
            </a:xfrm>
            <a:custGeom>
              <a:avLst/>
              <a:gdLst/>
              <a:ahLst/>
              <a:cxnLst>
                <a:cxn ang="0">
                  <a:pos x="21" y="105"/>
                </a:cxn>
                <a:cxn ang="0">
                  <a:pos x="46" y="97"/>
                </a:cxn>
                <a:cxn ang="0">
                  <a:pos x="73" y="86"/>
                </a:cxn>
                <a:cxn ang="0">
                  <a:pos x="98" y="73"/>
                </a:cxn>
                <a:cxn ang="0">
                  <a:pos x="112" y="64"/>
                </a:cxn>
                <a:cxn ang="0">
                  <a:pos x="126" y="66"/>
                </a:cxn>
                <a:cxn ang="0">
                  <a:pos x="126" y="78"/>
                </a:cxn>
                <a:cxn ang="0">
                  <a:pos x="90" y="98"/>
                </a:cxn>
                <a:cxn ang="0">
                  <a:pos x="42" y="120"/>
                </a:cxn>
                <a:cxn ang="0">
                  <a:pos x="6" y="136"/>
                </a:cxn>
                <a:cxn ang="0">
                  <a:pos x="6" y="141"/>
                </a:cxn>
                <a:cxn ang="0">
                  <a:pos x="33" y="134"/>
                </a:cxn>
                <a:cxn ang="0">
                  <a:pos x="70" y="120"/>
                </a:cxn>
                <a:cxn ang="0">
                  <a:pos x="105" y="106"/>
                </a:cxn>
                <a:cxn ang="0">
                  <a:pos x="115" y="110"/>
                </a:cxn>
                <a:cxn ang="0">
                  <a:pos x="87" y="131"/>
                </a:cxn>
                <a:cxn ang="0">
                  <a:pos x="47" y="153"/>
                </a:cxn>
                <a:cxn ang="0">
                  <a:pos x="18" y="169"/>
                </a:cxn>
                <a:cxn ang="0">
                  <a:pos x="30" y="166"/>
                </a:cxn>
                <a:cxn ang="0">
                  <a:pos x="64" y="154"/>
                </a:cxn>
                <a:cxn ang="0">
                  <a:pos x="95" y="139"/>
                </a:cxn>
                <a:cxn ang="0">
                  <a:pos x="126" y="121"/>
                </a:cxn>
                <a:cxn ang="0">
                  <a:pos x="146" y="98"/>
                </a:cxn>
                <a:cxn ang="0">
                  <a:pos x="151" y="72"/>
                </a:cxn>
                <a:cxn ang="0">
                  <a:pos x="147" y="54"/>
                </a:cxn>
                <a:cxn ang="0">
                  <a:pos x="141" y="48"/>
                </a:cxn>
                <a:cxn ang="0">
                  <a:pos x="132" y="45"/>
                </a:cxn>
                <a:cxn ang="0">
                  <a:pos x="123" y="43"/>
                </a:cxn>
                <a:cxn ang="0">
                  <a:pos x="121" y="35"/>
                </a:cxn>
                <a:cxn ang="0">
                  <a:pos x="114" y="17"/>
                </a:cxn>
                <a:cxn ang="0">
                  <a:pos x="99" y="3"/>
                </a:cxn>
                <a:cxn ang="0">
                  <a:pos x="86" y="2"/>
                </a:cxn>
                <a:cxn ang="0">
                  <a:pos x="75" y="0"/>
                </a:cxn>
                <a:cxn ang="0">
                  <a:pos x="64" y="0"/>
                </a:cxn>
                <a:cxn ang="0">
                  <a:pos x="52" y="3"/>
                </a:cxn>
                <a:cxn ang="0">
                  <a:pos x="59" y="6"/>
                </a:cxn>
                <a:cxn ang="0">
                  <a:pos x="74" y="9"/>
                </a:cxn>
                <a:cxn ang="0">
                  <a:pos x="89" y="13"/>
                </a:cxn>
                <a:cxn ang="0">
                  <a:pos x="97" y="14"/>
                </a:cxn>
                <a:cxn ang="0">
                  <a:pos x="79" y="35"/>
                </a:cxn>
                <a:cxn ang="0">
                  <a:pos x="56" y="51"/>
                </a:cxn>
                <a:cxn ang="0">
                  <a:pos x="38" y="61"/>
                </a:cxn>
                <a:cxn ang="0">
                  <a:pos x="29" y="65"/>
                </a:cxn>
                <a:cxn ang="0">
                  <a:pos x="45" y="63"/>
                </a:cxn>
                <a:cxn ang="0">
                  <a:pos x="61" y="60"/>
                </a:cxn>
                <a:cxn ang="0">
                  <a:pos x="74" y="55"/>
                </a:cxn>
                <a:cxn ang="0">
                  <a:pos x="88" y="47"/>
                </a:cxn>
                <a:cxn ang="0">
                  <a:pos x="82" y="65"/>
                </a:cxn>
                <a:cxn ang="0">
                  <a:pos x="53" y="80"/>
                </a:cxn>
                <a:cxn ang="0">
                  <a:pos x="22" y="91"/>
                </a:cxn>
                <a:cxn ang="0">
                  <a:pos x="8" y="96"/>
                </a:cxn>
              </a:cxnLst>
              <a:rect l="0" t="0" r="r" b="b"/>
              <a:pathLst>
                <a:path w="151" h="172">
                  <a:moveTo>
                    <a:pt x="10" y="109"/>
                  </a:moveTo>
                  <a:lnTo>
                    <a:pt x="21" y="105"/>
                  </a:lnTo>
                  <a:lnTo>
                    <a:pt x="33" y="101"/>
                  </a:lnTo>
                  <a:lnTo>
                    <a:pt x="46" y="97"/>
                  </a:lnTo>
                  <a:lnTo>
                    <a:pt x="60" y="92"/>
                  </a:lnTo>
                  <a:lnTo>
                    <a:pt x="73" y="86"/>
                  </a:lnTo>
                  <a:lnTo>
                    <a:pt x="86" y="80"/>
                  </a:lnTo>
                  <a:lnTo>
                    <a:pt x="98" y="73"/>
                  </a:lnTo>
                  <a:lnTo>
                    <a:pt x="106" y="65"/>
                  </a:lnTo>
                  <a:lnTo>
                    <a:pt x="112" y="64"/>
                  </a:lnTo>
                  <a:lnTo>
                    <a:pt x="120" y="64"/>
                  </a:lnTo>
                  <a:lnTo>
                    <a:pt x="126" y="66"/>
                  </a:lnTo>
                  <a:lnTo>
                    <a:pt x="131" y="71"/>
                  </a:lnTo>
                  <a:lnTo>
                    <a:pt x="126" y="78"/>
                  </a:lnTo>
                  <a:lnTo>
                    <a:pt x="111" y="87"/>
                  </a:lnTo>
                  <a:lnTo>
                    <a:pt x="90" y="98"/>
                  </a:lnTo>
                  <a:lnTo>
                    <a:pt x="66" y="110"/>
                  </a:lnTo>
                  <a:lnTo>
                    <a:pt x="42" y="120"/>
                  </a:lnTo>
                  <a:lnTo>
                    <a:pt x="21" y="129"/>
                  </a:lnTo>
                  <a:lnTo>
                    <a:pt x="6" y="136"/>
                  </a:lnTo>
                  <a:lnTo>
                    <a:pt x="0" y="140"/>
                  </a:lnTo>
                  <a:lnTo>
                    <a:pt x="6" y="141"/>
                  </a:lnTo>
                  <a:lnTo>
                    <a:pt x="19" y="139"/>
                  </a:lnTo>
                  <a:lnTo>
                    <a:pt x="33" y="134"/>
                  </a:lnTo>
                  <a:lnTo>
                    <a:pt x="51" y="127"/>
                  </a:lnTo>
                  <a:lnTo>
                    <a:pt x="70" y="120"/>
                  </a:lnTo>
                  <a:lnTo>
                    <a:pt x="88" y="113"/>
                  </a:lnTo>
                  <a:lnTo>
                    <a:pt x="105" y="106"/>
                  </a:lnTo>
                  <a:lnTo>
                    <a:pt x="118" y="102"/>
                  </a:lnTo>
                  <a:lnTo>
                    <a:pt x="115" y="110"/>
                  </a:lnTo>
                  <a:lnTo>
                    <a:pt x="104" y="120"/>
                  </a:lnTo>
                  <a:lnTo>
                    <a:pt x="87" y="131"/>
                  </a:lnTo>
                  <a:lnTo>
                    <a:pt x="67" y="142"/>
                  </a:lnTo>
                  <a:lnTo>
                    <a:pt x="47" y="153"/>
                  </a:lnTo>
                  <a:lnTo>
                    <a:pt x="29" y="162"/>
                  </a:lnTo>
                  <a:lnTo>
                    <a:pt x="18" y="169"/>
                  </a:lnTo>
                  <a:lnTo>
                    <a:pt x="13" y="172"/>
                  </a:lnTo>
                  <a:lnTo>
                    <a:pt x="30" y="166"/>
                  </a:lnTo>
                  <a:lnTo>
                    <a:pt x="47" y="160"/>
                  </a:lnTo>
                  <a:lnTo>
                    <a:pt x="64" y="154"/>
                  </a:lnTo>
                  <a:lnTo>
                    <a:pt x="80" y="146"/>
                  </a:lnTo>
                  <a:lnTo>
                    <a:pt x="95" y="139"/>
                  </a:lnTo>
                  <a:lnTo>
                    <a:pt x="110" y="130"/>
                  </a:lnTo>
                  <a:lnTo>
                    <a:pt x="126" y="121"/>
                  </a:lnTo>
                  <a:lnTo>
                    <a:pt x="141" y="111"/>
                  </a:lnTo>
                  <a:lnTo>
                    <a:pt x="146" y="98"/>
                  </a:lnTo>
                  <a:lnTo>
                    <a:pt x="150" y="85"/>
                  </a:lnTo>
                  <a:lnTo>
                    <a:pt x="151" y="72"/>
                  </a:lnTo>
                  <a:lnTo>
                    <a:pt x="150" y="58"/>
                  </a:lnTo>
                  <a:lnTo>
                    <a:pt x="147" y="54"/>
                  </a:lnTo>
                  <a:lnTo>
                    <a:pt x="144" y="51"/>
                  </a:lnTo>
                  <a:lnTo>
                    <a:pt x="141" y="48"/>
                  </a:lnTo>
                  <a:lnTo>
                    <a:pt x="137" y="46"/>
                  </a:lnTo>
                  <a:lnTo>
                    <a:pt x="132" y="45"/>
                  </a:lnTo>
                  <a:lnTo>
                    <a:pt x="127" y="44"/>
                  </a:lnTo>
                  <a:lnTo>
                    <a:pt x="123" y="43"/>
                  </a:lnTo>
                  <a:lnTo>
                    <a:pt x="118" y="43"/>
                  </a:lnTo>
                  <a:lnTo>
                    <a:pt x="121" y="35"/>
                  </a:lnTo>
                  <a:lnTo>
                    <a:pt x="119" y="25"/>
                  </a:lnTo>
                  <a:lnTo>
                    <a:pt x="114" y="17"/>
                  </a:lnTo>
                  <a:lnTo>
                    <a:pt x="109" y="9"/>
                  </a:lnTo>
                  <a:lnTo>
                    <a:pt x="99" y="3"/>
                  </a:lnTo>
                  <a:lnTo>
                    <a:pt x="92" y="2"/>
                  </a:lnTo>
                  <a:lnTo>
                    <a:pt x="86" y="2"/>
                  </a:lnTo>
                  <a:lnTo>
                    <a:pt x="81" y="1"/>
                  </a:lnTo>
                  <a:lnTo>
                    <a:pt x="75" y="0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59" y="1"/>
                  </a:lnTo>
                  <a:lnTo>
                    <a:pt x="52" y="3"/>
                  </a:lnTo>
                  <a:lnTo>
                    <a:pt x="54" y="5"/>
                  </a:lnTo>
                  <a:lnTo>
                    <a:pt x="59" y="6"/>
                  </a:lnTo>
                  <a:lnTo>
                    <a:pt x="66" y="8"/>
                  </a:lnTo>
                  <a:lnTo>
                    <a:pt x="74" y="9"/>
                  </a:lnTo>
                  <a:lnTo>
                    <a:pt x="82" y="12"/>
                  </a:lnTo>
                  <a:lnTo>
                    <a:pt x="89" y="13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89" y="24"/>
                  </a:lnTo>
                  <a:lnTo>
                    <a:pt x="79" y="35"/>
                  </a:lnTo>
                  <a:lnTo>
                    <a:pt x="68" y="43"/>
                  </a:lnTo>
                  <a:lnTo>
                    <a:pt x="56" y="51"/>
                  </a:lnTo>
                  <a:lnTo>
                    <a:pt x="46" y="57"/>
                  </a:lnTo>
                  <a:lnTo>
                    <a:pt x="38" y="61"/>
                  </a:lnTo>
                  <a:lnTo>
                    <a:pt x="31" y="64"/>
                  </a:lnTo>
                  <a:lnTo>
                    <a:pt x="29" y="65"/>
                  </a:lnTo>
                  <a:lnTo>
                    <a:pt x="36" y="64"/>
                  </a:lnTo>
                  <a:lnTo>
                    <a:pt x="45" y="63"/>
                  </a:lnTo>
                  <a:lnTo>
                    <a:pt x="52" y="61"/>
                  </a:lnTo>
                  <a:lnTo>
                    <a:pt x="61" y="60"/>
                  </a:lnTo>
                  <a:lnTo>
                    <a:pt x="68" y="58"/>
                  </a:lnTo>
                  <a:lnTo>
                    <a:pt x="74" y="55"/>
                  </a:lnTo>
                  <a:lnTo>
                    <a:pt x="82" y="52"/>
                  </a:lnTo>
                  <a:lnTo>
                    <a:pt x="88" y="47"/>
                  </a:lnTo>
                  <a:lnTo>
                    <a:pt x="89" y="57"/>
                  </a:lnTo>
                  <a:lnTo>
                    <a:pt x="82" y="65"/>
                  </a:lnTo>
                  <a:lnTo>
                    <a:pt x="69" y="73"/>
                  </a:lnTo>
                  <a:lnTo>
                    <a:pt x="53" y="80"/>
                  </a:lnTo>
                  <a:lnTo>
                    <a:pt x="36" y="85"/>
                  </a:lnTo>
                  <a:lnTo>
                    <a:pt x="22" y="91"/>
                  </a:lnTo>
                  <a:lnTo>
                    <a:pt x="11" y="94"/>
                  </a:lnTo>
                  <a:lnTo>
                    <a:pt x="8" y="96"/>
                  </a:lnTo>
                  <a:lnTo>
                    <a:pt x="1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2" name="Freeform 75"/>
            <p:cNvSpPr>
              <a:spLocks/>
            </p:cNvSpPr>
            <p:nvPr/>
          </p:nvSpPr>
          <p:spPr bwMode="auto">
            <a:xfrm>
              <a:off x="7891463" y="3578226"/>
              <a:ext cx="207963" cy="146050"/>
            </a:xfrm>
            <a:custGeom>
              <a:avLst/>
              <a:gdLst/>
              <a:ahLst/>
              <a:cxnLst>
                <a:cxn ang="0">
                  <a:pos x="213" y="90"/>
                </a:cxn>
                <a:cxn ang="0">
                  <a:pos x="233" y="53"/>
                </a:cxn>
                <a:cxn ang="0">
                  <a:pos x="258" y="36"/>
                </a:cxn>
                <a:cxn ang="0">
                  <a:pos x="262" y="15"/>
                </a:cxn>
                <a:cxn ang="0">
                  <a:pos x="244" y="12"/>
                </a:cxn>
                <a:cxn ang="0">
                  <a:pos x="227" y="21"/>
                </a:cxn>
                <a:cxn ang="0">
                  <a:pos x="242" y="24"/>
                </a:cxn>
                <a:cxn ang="0">
                  <a:pos x="236" y="37"/>
                </a:cxn>
                <a:cxn ang="0">
                  <a:pos x="215" y="44"/>
                </a:cxn>
                <a:cxn ang="0">
                  <a:pos x="207" y="30"/>
                </a:cxn>
                <a:cxn ang="0">
                  <a:pos x="196" y="6"/>
                </a:cxn>
                <a:cxn ang="0">
                  <a:pos x="193" y="38"/>
                </a:cxn>
                <a:cxn ang="0">
                  <a:pos x="140" y="58"/>
                </a:cxn>
                <a:cxn ang="0">
                  <a:pos x="53" y="68"/>
                </a:cxn>
                <a:cxn ang="0">
                  <a:pos x="33" y="56"/>
                </a:cxn>
                <a:cxn ang="0">
                  <a:pos x="77" y="54"/>
                </a:cxn>
                <a:cxn ang="0">
                  <a:pos x="144" y="43"/>
                </a:cxn>
                <a:cxn ang="0">
                  <a:pos x="181" y="26"/>
                </a:cxn>
                <a:cxn ang="0">
                  <a:pos x="129" y="32"/>
                </a:cxn>
                <a:cxn ang="0">
                  <a:pos x="63" y="38"/>
                </a:cxn>
                <a:cxn ang="0">
                  <a:pos x="35" y="33"/>
                </a:cxn>
                <a:cxn ang="0">
                  <a:pos x="26" y="20"/>
                </a:cxn>
                <a:cxn ang="0">
                  <a:pos x="72" y="14"/>
                </a:cxn>
                <a:cxn ang="0">
                  <a:pos x="128" y="15"/>
                </a:cxn>
                <a:cxn ang="0">
                  <a:pos x="141" y="4"/>
                </a:cxn>
                <a:cxn ang="0">
                  <a:pos x="67" y="1"/>
                </a:cxn>
                <a:cxn ang="0">
                  <a:pos x="22" y="8"/>
                </a:cxn>
                <a:cxn ang="0">
                  <a:pos x="0" y="38"/>
                </a:cxn>
                <a:cxn ang="0">
                  <a:pos x="12" y="65"/>
                </a:cxn>
                <a:cxn ang="0">
                  <a:pos x="32" y="76"/>
                </a:cxn>
                <a:cxn ang="0">
                  <a:pos x="31" y="94"/>
                </a:cxn>
                <a:cxn ang="0">
                  <a:pos x="30" y="136"/>
                </a:cxn>
                <a:cxn ang="0">
                  <a:pos x="57" y="153"/>
                </a:cxn>
                <a:cxn ang="0">
                  <a:pos x="103" y="157"/>
                </a:cxn>
                <a:cxn ang="0">
                  <a:pos x="173" y="123"/>
                </a:cxn>
                <a:cxn ang="0">
                  <a:pos x="175" y="109"/>
                </a:cxn>
                <a:cxn ang="0">
                  <a:pos x="132" y="133"/>
                </a:cxn>
                <a:cxn ang="0">
                  <a:pos x="90" y="149"/>
                </a:cxn>
                <a:cxn ang="0">
                  <a:pos x="67" y="142"/>
                </a:cxn>
                <a:cxn ang="0">
                  <a:pos x="82" y="129"/>
                </a:cxn>
                <a:cxn ang="0">
                  <a:pos x="133" y="112"/>
                </a:cxn>
                <a:cxn ang="0">
                  <a:pos x="150" y="94"/>
                </a:cxn>
                <a:cxn ang="0">
                  <a:pos x="87" y="111"/>
                </a:cxn>
                <a:cxn ang="0">
                  <a:pos x="45" y="115"/>
                </a:cxn>
                <a:cxn ang="0">
                  <a:pos x="74" y="84"/>
                </a:cxn>
                <a:cxn ang="0">
                  <a:pos x="156" y="75"/>
                </a:cxn>
                <a:cxn ang="0">
                  <a:pos x="194" y="94"/>
                </a:cxn>
                <a:cxn ang="0">
                  <a:pos x="204" y="178"/>
                </a:cxn>
              </a:cxnLst>
              <a:rect l="0" t="0" r="r" b="b"/>
              <a:pathLst>
                <a:path w="263" h="185">
                  <a:moveTo>
                    <a:pt x="204" y="178"/>
                  </a:moveTo>
                  <a:lnTo>
                    <a:pt x="209" y="151"/>
                  </a:lnTo>
                  <a:lnTo>
                    <a:pt x="212" y="120"/>
                  </a:lnTo>
                  <a:lnTo>
                    <a:pt x="213" y="90"/>
                  </a:lnTo>
                  <a:lnTo>
                    <a:pt x="212" y="60"/>
                  </a:lnTo>
                  <a:lnTo>
                    <a:pt x="220" y="58"/>
                  </a:lnTo>
                  <a:lnTo>
                    <a:pt x="226" y="56"/>
                  </a:lnTo>
                  <a:lnTo>
                    <a:pt x="233" y="53"/>
                  </a:lnTo>
                  <a:lnTo>
                    <a:pt x="241" y="50"/>
                  </a:lnTo>
                  <a:lnTo>
                    <a:pt x="247" y="47"/>
                  </a:lnTo>
                  <a:lnTo>
                    <a:pt x="252" y="41"/>
                  </a:lnTo>
                  <a:lnTo>
                    <a:pt x="258" y="36"/>
                  </a:lnTo>
                  <a:lnTo>
                    <a:pt x="262" y="30"/>
                  </a:lnTo>
                  <a:lnTo>
                    <a:pt x="263" y="25"/>
                  </a:lnTo>
                  <a:lnTo>
                    <a:pt x="263" y="20"/>
                  </a:lnTo>
                  <a:lnTo>
                    <a:pt x="262" y="15"/>
                  </a:lnTo>
                  <a:lnTo>
                    <a:pt x="259" y="11"/>
                  </a:lnTo>
                  <a:lnTo>
                    <a:pt x="253" y="10"/>
                  </a:lnTo>
                  <a:lnTo>
                    <a:pt x="248" y="11"/>
                  </a:lnTo>
                  <a:lnTo>
                    <a:pt x="244" y="12"/>
                  </a:lnTo>
                  <a:lnTo>
                    <a:pt x="240" y="13"/>
                  </a:lnTo>
                  <a:lnTo>
                    <a:pt x="235" y="16"/>
                  </a:lnTo>
                  <a:lnTo>
                    <a:pt x="231" y="18"/>
                  </a:lnTo>
                  <a:lnTo>
                    <a:pt x="227" y="21"/>
                  </a:lnTo>
                  <a:lnTo>
                    <a:pt x="224" y="24"/>
                  </a:lnTo>
                  <a:lnTo>
                    <a:pt x="229" y="31"/>
                  </a:lnTo>
                  <a:lnTo>
                    <a:pt x="235" y="29"/>
                  </a:lnTo>
                  <a:lnTo>
                    <a:pt x="242" y="24"/>
                  </a:lnTo>
                  <a:lnTo>
                    <a:pt x="249" y="24"/>
                  </a:lnTo>
                  <a:lnTo>
                    <a:pt x="245" y="29"/>
                  </a:lnTo>
                  <a:lnTo>
                    <a:pt x="241" y="33"/>
                  </a:lnTo>
                  <a:lnTo>
                    <a:pt x="236" y="37"/>
                  </a:lnTo>
                  <a:lnTo>
                    <a:pt x="231" y="40"/>
                  </a:lnTo>
                  <a:lnTo>
                    <a:pt x="226" y="42"/>
                  </a:lnTo>
                  <a:lnTo>
                    <a:pt x="221" y="44"/>
                  </a:lnTo>
                  <a:lnTo>
                    <a:pt x="215" y="44"/>
                  </a:lnTo>
                  <a:lnTo>
                    <a:pt x="209" y="44"/>
                  </a:lnTo>
                  <a:lnTo>
                    <a:pt x="209" y="39"/>
                  </a:lnTo>
                  <a:lnTo>
                    <a:pt x="208" y="34"/>
                  </a:lnTo>
                  <a:lnTo>
                    <a:pt x="207" y="30"/>
                  </a:lnTo>
                  <a:lnTo>
                    <a:pt x="208" y="24"/>
                  </a:lnTo>
                  <a:lnTo>
                    <a:pt x="206" y="16"/>
                  </a:lnTo>
                  <a:lnTo>
                    <a:pt x="203" y="10"/>
                  </a:lnTo>
                  <a:lnTo>
                    <a:pt x="196" y="6"/>
                  </a:lnTo>
                  <a:lnTo>
                    <a:pt x="188" y="9"/>
                  </a:lnTo>
                  <a:lnTo>
                    <a:pt x="189" y="18"/>
                  </a:lnTo>
                  <a:lnTo>
                    <a:pt x="192" y="29"/>
                  </a:lnTo>
                  <a:lnTo>
                    <a:pt x="193" y="38"/>
                  </a:lnTo>
                  <a:lnTo>
                    <a:pt x="192" y="50"/>
                  </a:lnTo>
                  <a:lnTo>
                    <a:pt x="181" y="52"/>
                  </a:lnTo>
                  <a:lnTo>
                    <a:pt x="162" y="55"/>
                  </a:lnTo>
                  <a:lnTo>
                    <a:pt x="140" y="58"/>
                  </a:lnTo>
                  <a:lnTo>
                    <a:pt x="115" y="62"/>
                  </a:lnTo>
                  <a:lnTo>
                    <a:pt x="91" y="65"/>
                  </a:lnTo>
                  <a:lnTo>
                    <a:pt x="70" y="68"/>
                  </a:lnTo>
                  <a:lnTo>
                    <a:pt x="53" y="68"/>
                  </a:lnTo>
                  <a:lnTo>
                    <a:pt x="43" y="67"/>
                  </a:lnTo>
                  <a:lnTo>
                    <a:pt x="38" y="63"/>
                  </a:lnTo>
                  <a:lnTo>
                    <a:pt x="35" y="60"/>
                  </a:lnTo>
                  <a:lnTo>
                    <a:pt x="33" y="56"/>
                  </a:lnTo>
                  <a:lnTo>
                    <a:pt x="33" y="53"/>
                  </a:lnTo>
                  <a:lnTo>
                    <a:pt x="46" y="55"/>
                  </a:lnTo>
                  <a:lnTo>
                    <a:pt x="62" y="55"/>
                  </a:lnTo>
                  <a:lnTo>
                    <a:pt x="77" y="54"/>
                  </a:lnTo>
                  <a:lnTo>
                    <a:pt x="94" y="52"/>
                  </a:lnTo>
                  <a:lnTo>
                    <a:pt x="112" y="49"/>
                  </a:lnTo>
                  <a:lnTo>
                    <a:pt x="128" y="45"/>
                  </a:lnTo>
                  <a:lnTo>
                    <a:pt x="144" y="43"/>
                  </a:lnTo>
                  <a:lnTo>
                    <a:pt x="157" y="41"/>
                  </a:lnTo>
                  <a:lnTo>
                    <a:pt x="170" y="37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0" y="24"/>
                  </a:lnTo>
                  <a:lnTo>
                    <a:pt x="164" y="26"/>
                  </a:lnTo>
                  <a:lnTo>
                    <a:pt x="147" y="29"/>
                  </a:lnTo>
                  <a:lnTo>
                    <a:pt x="129" y="32"/>
                  </a:lnTo>
                  <a:lnTo>
                    <a:pt x="111" y="34"/>
                  </a:lnTo>
                  <a:lnTo>
                    <a:pt x="93" y="37"/>
                  </a:lnTo>
                  <a:lnTo>
                    <a:pt x="76" y="38"/>
                  </a:lnTo>
                  <a:lnTo>
                    <a:pt x="63" y="38"/>
                  </a:lnTo>
                  <a:lnTo>
                    <a:pt x="50" y="37"/>
                  </a:lnTo>
                  <a:lnTo>
                    <a:pt x="45" y="36"/>
                  </a:lnTo>
                  <a:lnTo>
                    <a:pt x="40" y="35"/>
                  </a:lnTo>
                  <a:lnTo>
                    <a:pt x="35" y="33"/>
                  </a:lnTo>
                  <a:lnTo>
                    <a:pt x="30" y="31"/>
                  </a:lnTo>
                  <a:lnTo>
                    <a:pt x="25" y="26"/>
                  </a:lnTo>
                  <a:lnTo>
                    <a:pt x="23" y="23"/>
                  </a:lnTo>
                  <a:lnTo>
                    <a:pt x="26" y="20"/>
                  </a:lnTo>
                  <a:lnTo>
                    <a:pt x="32" y="16"/>
                  </a:lnTo>
                  <a:lnTo>
                    <a:pt x="45" y="14"/>
                  </a:lnTo>
                  <a:lnTo>
                    <a:pt x="58" y="14"/>
                  </a:lnTo>
                  <a:lnTo>
                    <a:pt x="72" y="14"/>
                  </a:lnTo>
                  <a:lnTo>
                    <a:pt x="87" y="14"/>
                  </a:lnTo>
                  <a:lnTo>
                    <a:pt x="101" y="15"/>
                  </a:lnTo>
                  <a:lnTo>
                    <a:pt x="114" y="15"/>
                  </a:lnTo>
                  <a:lnTo>
                    <a:pt x="128" y="15"/>
                  </a:lnTo>
                  <a:lnTo>
                    <a:pt x="142" y="13"/>
                  </a:lnTo>
                  <a:lnTo>
                    <a:pt x="142" y="10"/>
                  </a:lnTo>
                  <a:lnTo>
                    <a:pt x="142" y="6"/>
                  </a:lnTo>
                  <a:lnTo>
                    <a:pt x="141" y="4"/>
                  </a:lnTo>
                  <a:lnTo>
                    <a:pt x="137" y="3"/>
                  </a:lnTo>
                  <a:lnTo>
                    <a:pt x="91" y="0"/>
                  </a:lnTo>
                  <a:lnTo>
                    <a:pt x="79" y="1"/>
                  </a:lnTo>
                  <a:lnTo>
                    <a:pt x="67" y="1"/>
                  </a:lnTo>
                  <a:lnTo>
                    <a:pt x="55" y="2"/>
                  </a:lnTo>
                  <a:lnTo>
                    <a:pt x="44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1" y="13"/>
                  </a:lnTo>
                  <a:lnTo>
                    <a:pt x="3" y="20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2" y="49"/>
                  </a:lnTo>
                  <a:lnTo>
                    <a:pt x="5" y="57"/>
                  </a:lnTo>
                  <a:lnTo>
                    <a:pt x="8" y="61"/>
                  </a:lnTo>
                  <a:lnTo>
                    <a:pt x="12" y="65"/>
                  </a:lnTo>
                  <a:lnTo>
                    <a:pt x="16" y="69"/>
                  </a:lnTo>
                  <a:lnTo>
                    <a:pt x="22" y="72"/>
                  </a:lnTo>
                  <a:lnTo>
                    <a:pt x="27" y="75"/>
                  </a:lnTo>
                  <a:lnTo>
                    <a:pt x="32" y="76"/>
                  </a:lnTo>
                  <a:lnTo>
                    <a:pt x="37" y="78"/>
                  </a:lnTo>
                  <a:lnTo>
                    <a:pt x="43" y="78"/>
                  </a:lnTo>
                  <a:lnTo>
                    <a:pt x="39" y="83"/>
                  </a:lnTo>
                  <a:lnTo>
                    <a:pt x="31" y="94"/>
                  </a:lnTo>
                  <a:lnTo>
                    <a:pt x="24" y="108"/>
                  </a:lnTo>
                  <a:lnTo>
                    <a:pt x="23" y="121"/>
                  </a:lnTo>
                  <a:lnTo>
                    <a:pt x="25" y="130"/>
                  </a:lnTo>
                  <a:lnTo>
                    <a:pt x="30" y="136"/>
                  </a:lnTo>
                  <a:lnTo>
                    <a:pt x="35" y="141"/>
                  </a:lnTo>
                  <a:lnTo>
                    <a:pt x="43" y="146"/>
                  </a:lnTo>
                  <a:lnTo>
                    <a:pt x="49" y="150"/>
                  </a:lnTo>
                  <a:lnTo>
                    <a:pt x="57" y="153"/>
                  </a:lnTo>
                  <a:lnTo>
                    <a:pt x="65" y="157"/>
                  </a:lnTo>
                  <a:lnTo>
                    <a:pt x="71" y="161"/>
                  </a:lnTo>
                  <a:lnTo>
                    <a:pt x="85" y="160"/>
                  </a:lnTo>
                  <a:lnTo>
                    <a:pt x="103" y="157"/>
                  </a:lnTo>
                  <a:lnTo>
                    <a:pt x="123" y="151"/>
                  </a:lnTo>
                  <a:lnTo>
                    <a:pt x="142" y="142"/>
                  </a:lnTo>
                  <a:lnTo>
                    <a:pt x="160" y="133"/>
                  </a:lnTo>
                  <a:lnTo>
                    <a:pt x="173" y="123"/>
                  </a:lnTo>
                  <a:lnTo>
                    <a:pt x="181" y="113"/>
                  </a:lnTo>
                  <a:lnTo>
                    <a:pt x="182" y="105"/>
                  </a:lnTo>
                  <a:lnTo>
                    <a:pt x="180" y="106"/>
                  </a:lnTo>
                  <a:lnTo>
                    <a:pt x="175" y="109"/>
                  </a:lnTo>
                  <a:lnTo>
                    <a:pt x="168" y="113"/>
                  </a:lnTo>
                  <a:lnTo>
                    <a:pt x="158" y="118"/>
                  </a:lnTo>
                  <a:lnTo>
                    <a:pt x="146" y="126"/>
                  </a:lnTo>
                  <a:lnTo>
                    <a:pt x="132" y="133"/>
                  </a:lnTo>
                  <a:lnTo>
                    <a:pt x="116" y="140"/>
                  </a:lnTo>
                  <a:lnTo>
                    <a:pt x="99" y="148"/>
                  </a:lnTo>
                  <a:lnTo>
                    <a:pt x="95" y="149"/>
                  </a:lnTo>
                  <a:lnTo>
                    <a:pt x="90" y="149"/>
                  </a:lnTo>
                  <a:lnTo>
                    <a:pt x="84" y="148"/>
                  </a:lnTo>
                  <a:lnTo>
                    <a:pt x="78" y="147"/>
                  </a:lnTo>
                  <a:lnTo>
                    <a:pt x="72" y="145"/>
                  </a:lnTo>
                  <a:lnTo>
                    <a:pt x="67" y="142"/>
                  </a:lnTo>
                  <a:lnTo>
                    <a:pt x="63" y="139"/>
                  </a:lnTo>
                  <a:lnTo>
                    <a:pt x="59" y="136"/>
                  </a:lnTo>
                  <a:lnTo>
                    <a:pt x="70" y="132"/>
                  </a:lnTo>
                  <a:lnTo>
                    <a:pt x="82" y="129"/>
                  </a:lnTo>
                  <a:lnTo>
                    <a:pt x="94" y="125"/>
                  </a:lnTo>
                  <a:lnTo>
                    <a:pt x="108" y="120"/>
                  </a:lnTo>
                  <a:lnTo>
                    <a:pt x="121" y="117"/>
                  </a:lnTo>
                  <a:lnTo>
                    <a:pt x="133" y="112"/>
                  </a:lnTo>
                  <a:lnTo>
                    <a:pt x="145" y="108"/>
                  </a:lnTo>
                  <a:lnTo>
                    <a:pt x="155" y="102"/>
                  </a:lnTo>
                  <a:lnTo>
                    <a:pt x="155" y="94"/>
                  </a:lnTo>
                  <a:lnTo>
                    <a:pt x="150" y="94"/>
                  </a:lnTo>
                  <a:lnTo>
                    <a:pt x="138" y="96"/>
                  </a:lnTo>
                  <a:lnTo>
                    <a:pt x="124" y="100"/>
                  </a:lnTo>
                  <a:lnTo>
                    <a:pt x="106" y="106"/>
                  </a:lnTo>
                  <a:lnTo>
                    <a:pt x="87" y="111"/>
                  </a:lnTo>
                  <a:lnTo>
                    <a:pt x="69" y="115"/>
                  </a:lnTo>
                  <a:lnTo>
                    <a:pt x="54" y="119"/>
                  </a:lnTo>
                  <a:lnTo>
                    <a:pt x="44" y="120"/>
                  </a:lnTo>
                  <a:lnTo>
                    <a:pt x="45" y="115"/>
                  </a:lnTo>
                  <a:lnTo>
                    <a:pt x="48" y="105"/>
                  </a:lnTo>
                  <a:lnTo>
                    <a:pt x="52" y="93"/>
                  </a:lnTo>
                  <a:lnTo>
                    <a:pt x="57" y="83"/>
                  </a:lnTo>
                  <a:lnTo>
                    <a:pt x="74" y="84"/>
                  </a:lnTo>
                  <a:lnTo>
                    <a:pt x="93" y="83"/>
                  </a:lnTo>
                  <a:lnTo>
                    <a:pt x="115" y="81"/>
                  </a:lnTo>
                  <a:lnTo>
                    <a:pt x="136" y="78"/>
                  </a:lnTo>
                  <a:lnTo>
                    <a:pt x="156" y="75"/>
                  </a:lnTo>
                  <a:lnTo>
                    <a:pt x="174" y="72"/>
                  </a:lnTo>
                  <a:lnTo>
                    <a:pt x="187" y="71"/>
                  </a:lnTo>
                  <a:lnTo>
                    <a:pt x="194" y="70"/>
                  </a:lnTo>
                  <a:lnTo>
                    <a:pt x="194" y="94"/>
                  </a:lnTo>
                  <a:lnTo>
                    <a:pt x="192" y="128"/>
                  </a:lnTo>
                  <a:lnTo>
                    <a:pt x="190" y="161"/>
                  </a:lnTo>
                  <a:lnTo>
                    <a:pt x="186" y="185"/>
                  </a:lnTo>
                  <a:lnTo>
                    <a:pt x="204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3" name="Freeform 76"/>
            <p:cNvSpPr>
              <a:spLocks/>
            </p:cNvSpPr>
            <p:nvPr/>
          </p:nvSpPr>
          <p:spPr bwMode="auto">
            <a:xfrm>
              <a:off x="7735888" y="3560763"/>
              <a:ext cx="87313" cy="1016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61"/>
                </a:cxn>
                <a:cxn ang="0">
                  <a:pos x="83" y="129"/>
                </a:cxn>
                <a:cxn ang="0">
                  <a:pos x="110" y="53"/>
                </a:cxn>
                <a:cxn ang="0">
                  <a:pos x="37" y="0"/>
                </a:cxn>
              </a:cxnLst>
              <a:rect l="0" t="0" r="r" b="b"/>
              <a:pathLst>
                <a:path w="110" h="129">
                  <a:moveTo>
                    <a:pt x="37" y="0"/>
                  </a:moveTo>
                  <a:lnTo>
                    <a:pt x="0" y="61"/>
                  </a:lnTo>
                  <a:lnTo>
                    <a:pt x="83" y="129"/>
                  </a:lnTo>
                  <a:lnTo>
                    <a:pt x="110" y="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54" name="53 CuadroTexto"/>
          <p:cNvSpPr txBox="1"/>
          <p:nvPr/>
        </p:nvSpPr>
        <p:spPr>
          <a:xfrm>
            <a:off x="5353926" y="410820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Almacén</a:t>
            </a:r>
          </a:p>
        </p:txBody>
      </p:sp>
      <p:pic>
        <p:nvPicPr>
          <p:cNvPr id="55" name="Picture 11" descr="C:\Users\luiguiok\AppData\Local\Microsoft\Windows\Temporary Internet Files\Content.IE5\F4WJ9UG4\MC900233101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75494" y="5049084"/>
            <a:ext cx="960560" cy="813493"/>
          </a:xfrm>
          <a:prstGeom prst="rect">
            <a:avLst/>
          </a:prstGeom>
          <a:noFill/>
        </p:spPr>
      </p:pic>
      <p:sp>
        <p:nvSpPr>
          <p:cNvPr id="56" name="55 CuadroTexto"/>
          <p:cNvSpPr txBox="1"/>
          <p:nvPr/>
        </p:nvSpPr>
        <p:spPr>
          <a:xfrm>
            <a:off x="2602242" y="5783678"/>
            <a:ext cx="272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Configuración Productos/Insumos/</a:t>
            </a:r>
            <a:r>
              <a:rPr lang="es-MX" sz="1400" dirty="0" err="1" smtClean="0"/>
              <a:t>Wacales</a:t>
            </a:r>
            <a:endParaRPr lang="es-MX" sz="1400" dirty="0" smtClean="0"/>
          </a:p>
        </p:txBody>
      </p:sp>
      <p:sp>
        <p:nvSpPr>
          <p:cNvPr id="57" name="56 CuadroTexto"/>
          <p:cNvSpPr txBox="1"/>
          <p:nvPr/>
        </p:nvSpPr>
        <p:spPr>
          <a:xfrm>
            <a:off x="555086" y="300335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Barra</a:t>
            </a: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1918116" y="3078330"/>
            <a:ext cx="1285732" cy="50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Elipse"/>
          <p:cNvSpPr/>
          <p:nvPr/>
        </p:nvSpPr>
        <p:spPr>
          <a:xfrm>
            <a:off x="3203848" y="3157239"/>
            <a:ext cx="1503852" cy="1368886"/>
          </a:xfrm>
          <a:prstGeom prst="ellipse">
            <a:avLst/>
          </a:prstGeom>
          <a:solidFill>
            <a:srgbClr val="33CC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Pedido Interno (1 Semana)</a:t>
            </a:r>
            <a:endParaRPr lang="es-MX" dirty="0"/>
          </a:p>
        </p:txBody>
      </p:sp>
      <p:cxnSp>
        <p:nvCxnSpPr>
          <p:cNvPr id="58" name="57 Conector recto de flecha"/>
          <p:cNvCxnSpPr/>
          <p:nvPr/>
        </p:nvCxnSpPr>
        <p:spPr>
          <a:xfrm flipV="1">
            <a:off x="1907704" y="4317393"/>
            <a:ext cx="1446464" cy="208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55" idx="0"/>
            <a:endCxn id="4" idx="4"/>
          </p:cNvCxnSpPr>
          <p:nvPr/>
        </p:nvCxnSpPr>
        <p:spPr>
          <a:xfrm flipV="1">
            <a:off x="3955774" y="4526125"/>
            <a:ext cx="0" cy="52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4" idx="6"/>
            <a:endCxn id="10" idx="1"/>
          </p:cNvCxnSpPr>
          <p:nvPr/>
        </p:nvCxnSpPr>
        <p:spPr>
          <a:xfrm flipV="1">
            <a:off x="4707700" y="3810059"/>
            <a:ext cx="862251" cy="31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Elipse"/>
          <p:cNvSpPr/>
          <p:nvPr/>
        </p:nvSpPr>
        <p:spPr>
          <a:xfrm>
            <a:off x="6975764" y="3107729"/>
            <a:ext cx="1700692" cy="1368886"/>
          </a:xfrm>
          <a:prstGeom prst="ellipse">
            <a:avLst/>
          </a:prstGeom>
          <a:solidFill>
            <a:srgbClr val="33CC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Pedido Proveedor (2 Semana)</a:t>
            </a:r>
            <a:endParaRPr lang="es-MX" dirty="0"/>
          </a:p>
        </p:txBody>
      </p:sp>
      <p:cxnSp>
        <p:nvCxnSpPr>
          <p:cNvPr id="70" name="69 Conector recto de flecha"/>
          <p:cNvCxnSpPr>
            <a:endCxn id="69" idx="2"/>
          </p:cNvCxnSpPr>
          <p:nvPr/>
        </p:nvCxnSpPr>
        <p:spPr>
          <a:xfrm flipV="1">
            <a:off x="6290031" y="3792172"/>
            <a:ext cx="685733" cy="53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Elipse"/>
          <p:cNvSpPr/>
          <p:nvPr/>
        </p:nvSpPr>
        <p:spPr>
          <a:xfrm>
            <a:off x="5129045" y="1872034"/>
            <a:ext cx="1503852" cy="1368886"/>
          </a:xfrm>
          <a:prstGeom prst="ellipse">
            <a:avLst/>
          </a:prstGeom>
          <a:solidFill>
            <a:srgbClr val="33CC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Surtido </a:t>
            </a:r>
            <a:endParaRPr lang="es-MX" dirty="0"/>
          </a:p>
        </p:txBody>
      </p:sp>
      <p:cxnSp>
        <p:nvCxnSpPr>
          <p:cNvPr id="74" name="73 Conector recto de flecha"/>
          <p:cNvCxnSpPr>
            <a:stCxn id="69" idx="0"/>
            <a:endCxn id="73" idx="6"/>
          </p:cNvCxnSpPr>
          <p:nvPr/>
        </p:nvCxnSpPr>
        <p:spPr>
          <a:xfrm flipH="1" flipV="1">
            <a:off x="6632897" y="2556477"/>
            <a:ext cx="1193213" cy="551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>
            <a:stCxn id="73" idx="2"/>
          </p:cNvCxnSpPr>
          <p:nvPr/>
        </p:nvCxnSpPr>
        <p:spPr>
          <a:xfrm flipH="1">
            <a:off x="1918116" y="2556477"/>
            <a:ext cx="3210929" cy="15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Rectángulo"/>
          <p:cNvSpPr/>
          <p:nvPr/>
        </p:nvSpPr>
        <p:spPr>
          <a:xfrm>
            <a:off x="656684" y="2132856"/>
            <a:ext cx="126143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83 CuadroTexto"/>
          <p:cNvSpPr txBox="1"/>
          <p:nvPr/>
        </p:nvSpPr>
        <p:spPr>
          <a:xfrm>
            <a:off x="426946" y="522920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Almacenes</a:t>
            </a:r>
          </a:p>
        </p:txBody>
      </p:sp>
    </p:spTree>
    <p:extLst>
      <p:ext uri="{BB962C8B-B14F-4D97-AF65-F5344CB8AC3E}">
        <p14:creationId xmlns:p14="http://schemas.microsoft.com/office/powerpoint/2010/main" val="13271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926</TotalTime>
  <Words>741</Words>
  <Application>Microsoft Office PowerPoint</Application>
  <PresentationFormat>Presentación en pantalla (4:3)</PresentationFormat>
  <Paragraphs>157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Cartoné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luiguiok</dc:creator>
  <cp:lastModifiedBy>luiguiok</cp:lastModifiedBy>
  <cp:revision>82</cp:revision>
  <cp:lastPrinted>2012-09-12T18:16:55Z</cp:lastPrinted>
  <dcterms:created xsi:type="dcterms:W3CDTF">2011-12-10T00:05:38Z</dcterms:created>
  <dcterms:modified xsi:type="dcterms:W3CDTF">2013-04-10T00:20:18Z</dcterms:modified>
</cp:coreProperties>
</file>