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charset="0"/>
      <p:regular r:id="rId15"/>
      <p:bold r:id="rId16"/>
    </p:embeddedFont>
    <p:embeddedFont>
      <p:font typeface="Nunito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98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88a63545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88a635452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88a635452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88a635452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88a635452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88a635452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88a635452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88a635452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88a635452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88a635452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88a635452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88a635452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88a635452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88a635452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88a635452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88a635452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88a635452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88a635452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88a635452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88a635452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88a635452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88a635452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Экспресс Афиша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ctrTitle"/>
          </p:nvPr>
        </p:nvSpPr>
        <p:spPr>
          <a:xfrm>
            <a:off x="197375" y="0"/>
            <a:ext cx="59775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о моем аккаунте </a:t>
            </a:r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21" y="984888"/>
            <a:ext cx="4177507" cy="40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>
            <a:spLocks noGrp="1"/>
          </p:cNvSpPr>
          <p:nvPr>
            <p:ph type="ctrTitle"/>
          </p:nvPr>
        </p:nvSpPr>
        <p:spPr>
          <a:xfrm>
            <a:off x="197375" y="144379"/>
            <a:ext cx="8946625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Админ </a:t>
            </a:r>
            <a:r>
              <a:rPr lang="ru" dirty="0" smtClean="0"/>
              <a:t>панель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P.S</a:t>
            </a:r>
            <a:r>
              <a:rPr lang="en-US" dirty="0" smtClean="0"/>
              <a:t>: </a:t>
            </a:r>
            <a:r>
              <a:rPr lang="ru-RU" dirty="0" smtClean="0"/>
              <a:t>Телефон</a:t>
            </a:r>
            <a:r>
              <a:rPr lang="en-US" dirty="0" smtClean="0"/>
              <a:t>: +7 (000) 000-00-00</a:t>
            </a:r>
            <a:br>
              <a:rPr lang="en-US" dirty="0" smtClean="0"/>
            </a:br>
            <a:r>
              <a:rPr lang="ru-RU" dirty="0" smtClean="0"/>
              <a:t>Пароль</a:t>
            </a:r>
            <a:r>
              <a:rPr lang="en-US" dirty="0" smtClean="0"/>
              <a:t>: admin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10" y="1141428"/>
            <a:ext cx="4114197" cy="382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>
            <a:spLocks noGrp="1"/>
          </p:cNvSpPr>
          <p:nvPr>
            <p:ph type="ctrTitle"/>
          </p:nvPr>
        </p:nvSpPr>
        <p:spPr>
          <a:xfrm>
            <a:off x="2092537" y="1897766"/>
            <a:ext cx="59775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 </a:t>
            </a:r>
            <a:endParaRPr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17" y="1034382"/>
            <a:ext cx="4687746" cy="373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Жанар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476567"/>
            <a:ext cx="4417695" cy="446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Событие 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00" y="396557"/>
            <a:ext cx="2685349" cy="431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Исполнитель 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65" y="1129578"/>
            <a:ext cx="6117590" cy="334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Место проведения 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6" y="270897"/>
            <a:ext cx="2463298" cy="48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Мои билеты 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3" y="1066823"/>
            <a:ext cx="4655030" cy="374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Избран</a:t>
            </a:r>
            <a:r>
              <a:rPr lang="ru-RU" dirty="0" err="1" smtClean="0"/>
              <a:t>н</a:t>
            </a:r>
            <a:r>
              <a:rPr lang="ru-RU" dirty="0" err="1" smtClean="0"/>
              <a:t>ое</a:t>
            </a:r>
            <a:r>
              <a:rPr lang="ru" dirty="0" smtClean="0"/>
              <a:t> 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48" y="1072266"/>
            <a:ext cx="5282578" cy="364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ctrTitle"/>
          </p:nvPr>
        </p:nvSpPr>
        <p:spPr>
          <a:xfrm>
            <a:off x="262650" y="0"/>
            <a:ext cx="4619700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Просмотренный </a:t>
            </a:r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87" y="1104076"/>
            <a:ext cx="6687344" cy="37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Экран (16:9)</PresentationFormat>
  <Paragraphs>12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Maven Pro</vt:lpstr>
      <vt:lpstr>Nunito</vt:lpstr>
      <vt:lpstr>Momentum</vt:lpstr>
      <vt:lpstr>Экспресс Афиша</vt:lpstr>
      <vt:lpstr>Главная страница </vt:lpstr>
      <vt:lpstr>Жанар</vt:lpstr>
      <vt:lpstr>Событие </vt:lpstr>
      <vt:lpstr>Исполнитель </vt:lpstr>
      <vt:lpstr>Место проведения </vt:lpstr>
      <vt:lpstr>Мои билеты </vt:lpstr>
      <vt:lpstr>Избранное </vt:lpstr>
      <vt:lpstr>Просмотренный </vt:lpstr>
      <vt:lpstr>Данные о моем аккаунте </vt:lpstr>
      <vt:lpstr>Админ панель P.S: Телефон: +7 (000) 000-00-00 Пароль: admin</vt:lpstr>
      <vt:lpstr>Спасибо за внимание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Экспресс Афиша</dc:title>
  <cp:lastModifiedBy>Alfir</cp:lastModifiedBy>
  <cp:revision>1</cp:revision>
  <dcterms:modified xsi:type="dcterms:W3CDTF">2023-12-19T19:32:42Z</dcterms:modified>
</cp:coreProperties>
</file>