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9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5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0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0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4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0FABC-C5EC-4DA6-AA56-3FA6024AC99A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E690-63F9-42D3-97FD-C4B36A657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 rot="20102918">
            <a:off x="-2372546" y="1464796"/>
            <a:ext cx="6555347" cy="3426231"/>
          </a:xfrm>
          <a:prstGeom prst="beve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Superior</a:t>
            </a:r>
          </a:p>
          <a:p>
            <a:pPr algn="ctr"/>
            <a:r>
              <a:rPr lang="en-US" sz="8800" b="1" i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Quality</a:t>
            </a:r>
            <a:endParaRPr lang="en-US" sz="8800" b="1" i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Bevel 4"/>
          <p:cNvSpPr/>
          <p:nvPr/>
        </p:nvSpPr>
        <p:spPr>
          <a:xfrm rot="1544460">
            <a:off x="5263604" y="1521510"/>
            <a:ext cx="6555347" cy="3402848"/>
          </a:xfrm>
          <a:prstGeom prst="bevel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Exclusive </a:t>
            </a:r>
            <a:r>
              <a:rPr lang="en-US" sz="8800" b="1" i="1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Packing</a:t>
            </a:r>
            <a:endParaRPr lang="en-US" sz="8800" b="1" i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5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</dc:creator>
  <cp:lastModifiedBy>dc</cp:lastModifiedBy>
  <cp:revision>4</cp:revision>
  <dcterms:created xsi:type="dcterms:W3CDTF">2020-08-08T06:18:35Z</dcterms:created>
  <dcterms:modified xsi:type="dcterms:W3CDTF">2020-08-08T06:49:52Z</dcterms:modified>
</cp:coreProperties>
</file>