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263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94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86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12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616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28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4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580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945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34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0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88710F-35A8-4648-9DCC-7B4E8929C71B}" type="datetimeFigureOut">
              <a:rPr lang="LID4096" smtClean="0"/>
              <a:t>01/16/2021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36674D4-DCC4-445C-BCF7-9D07E35F6485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8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0B2DE-70AB-42C3-A3BB-C6A1D8670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ru-RU" dirty="0"/>
              <a:t>Социальная сеть по музыкальным вкусам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881297-5E8E-463B-91AA-7F8356A20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183" y="4715037"/>
            <a:ext cx="6831673" cy="1086237"/>
          </a:xfrm>
        </p:spPr>
        <p:txBody>
          <a:bodyPr/>
          <a:lstStyle/>
          <a:p>
            <a:r>
              <a:rPr lang="ru-RU" dirty="0"/>
              <a:t>Туркин Никита </a:t>
            </a:r>
            <a:r>
              <a:rPr lang="en-US" dirty="0"/>
              <a:t>ITI</a:t>
            </a:r>
            <a:r>
              <a:rPr lang="ru-RU" dirty="0"/>
              <a:t>НФ-18-2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254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009A-42DE-4964-92FB-424BEA42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52" y="1562582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cap="all" dirty="0" err="1"/>
              <a:t>Основа</a:t>
            </a:r>
            <a:r>
              <a:rPr lang="en-US" sz="6700" cap="all" dirty="0"/>
              <a:t> </a:t>
            </a:r>
            <a:r>
              <a:rPr lang="en-US" sz="6700" cap="all" dirty="0" err="1"/>
              <a:t>для</a:t>
            </a:r>
            <a:r>
              <a:rPr lang="en-US" sz="6700" cap="all" dirty="0"/>
              <a:t> </a:t>
            </a:r>
            <a:r>
              <a:rPr lang="en-US" sz="6700" cap="all" dirty="0" err="1"/>
              <a:t>данных</a:t>
            </a:r>
            <a:r>
              <a:rPr lang="en-US" sz="6700" cap="all" dirty="0"/>
              <a:t> Spotify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B52142-848B-4744-AF29-E610C52B6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643546"/>
            <a:ext cx="4207669" cy="37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5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3173B-FBC6-432C-92CE-B61F68BA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2578D-0DF9-4AAD-81F1-D21F6E1D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584" y="1984342"/>
            <a:ext cx="254052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Backend:</a:t>
            </a:r>
          </a:p>
          <a:p>
            <a:pPr>
              <a:buFontTx/>
              <a:buChar char="-"/>
            </a:pPr>
            <a:r>
              <a:rPr lang="en-US" dirty="0"/>
              <a:t>Python 3.8 </a:t>
            </a:r>
          </a:p>
          <a:p>
            <a:pPr>
              <a:buFontTx/>
              <a:buChar char="-"/>
            </a:pPr>
            <a:r>
              <a:rPr lang="en-US" dirty="0" err="1"/>
              <a:t>FastApi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Pandas/</a:t>
            </a:r>
            <a:r>
              <a:rPr lang="en-US" dirty="0" err="1"/>
              <a:t>Numpy</a:t>
            </a:r>
            <a:endParaRPr lang="uk-UA" dirty="0"/>
          </a:p>
          <a:p>
            <a:pPr>
              <a:buFontTx/>
              <a:buChar char="-"/>
            </a:pPr>
            <a:r>
              <a:rPr lang="en-US" dirty="0" err="1"/>
              <a:t>SqlAlchemy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Alembic</a:t>
            </a:r>
          </a:p>
          <a:p>
            <a:pPr>
              <a:buFontTx/>
              <a:buChar char="-"/>
            </a:pPr>
            <a:r>
              <a:rPr lang="en-US" dirty="0"/>
              <a:t>PostgreSQL</a:t>
            </a:r>
          </a:p>
          <a:p>
            <a:pPr>
              <a:buFontTx/>
              <a:buChar char="-"/>
            </a:pPr>
            <a:r>
              <a:rPr lang="en-US" dirty="0"/>
              <a:t>Docker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68C8EE4-2EF8-45F7-AEA2-F08D2750C644}"/>
              </a:ext>
            </a:extLst>
          </p:cNvPr>
          <p:cNvSpPr txBox="1">
            <a:spLocks/>
          </p:cNvSpPr>
          <p:nvPr/>
        </p:nvSpPr>
        <p:spPr>
          <a:xfrm>
            <a:off x="6437722" y="1984342"/>
            <a:ext cx="254052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Frontend:</a:t>
            </a:r>
          </a:p>
          <a:p>
            <a:pPr>
              <a:buFontTx/>
              <a:buChar char="-"/>
            </a:pPr>
            <a:r>
              <a:rPr lang="en-US" dirty="0"/>
              <a:t>TypeScript</a:t>
            </a:r>
          </a:p>
          <a:p>
            <a:pPr>
              <a:buFontTx/>
              <a:buChar char="-"/>
            </a:pPr>
            <a:r>
              <a:rPr lang="en-US" dirty="0"/>
              <a:t>React.js</a:t>
            </a:r>
          </a:p>
          <a:p>
            <a:pPr>
              <a:buFontTx/>
              <a:buChar char="-"/>
            </a:pPr>
            <a:r>
              <a:rPr lang="en-US" dirty="0" err="1"/>
              <a:t>NextJS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MaterialUI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ReactQuery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ReactHookForm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0390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thorization Code Flow">
            <a:extLst>
              <a:ext uri="{FF2B5EF4-FFF2-40B4-BE49-F238E27FC236}">
                <a16:creationId xmlns:a16="http://schemas.microsoft.com/office/drawing/2014/main" id="{A5AE92D8-585F-4941-8105-AFA4C761C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677" y="446049"/>
            <a:ext cx="6573994" cy="59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FBAA7-1672-4A86-8A0D-813BF6E7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Spotify API</a:t>
            </a:r>
          </a:p>
        </p:txBody>
      </p:sp>
    </p:spTree>
    <p:extLst>
      <p:ext uri="{BB962C8B-B14F-4D97-AF65-F5344CB8AC3E}">
        <p14:creationId xmlns:p14="http://schemas.microsoft.com/office/powerpoint/2010/main" val="2561317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9D6D3-2CEA-4762-8FCA-461DF280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Доступные функции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B278A-C91C-4418-8991-BC7DB174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1476"/>
            <a:ext cx="9601200" cy="3581400"/>
          </a:xfrm>
        </p:spPr>
        <p:txBody>
          <a:bodyPr>
            <a:normAutofit/>
          </a:bodyPr>
          <a:lstStyle/>
          <a:p>
            <a:r>
              <a:rPr lang="ru-RU" sz="3600" dirty="0"/>
              <a:t>Проверка стоит ли слушать конкретного исполнителя?</a:t>
            </a:r>
          </a:p>
          <a:p>
            <a:r>
              <a:rPr lang="ru-RU" sz="3600" dirty="0"/>
              <a:t>Сравнение в процентном соотношении схожести музыкальных вкусов 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0683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EEE784-631D-4F0D-9174-4CB109C0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" y="1031132"/>
            <a:ext cx="7609577" cy="4622817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8F348-59D9-461F-AB18-43E7CE1B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Основа для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022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B8919-1367-45D6-B20F-A144520D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Что хотелось бы реализовать ещё?</a:t>
            </a:r>
            <a:endParaRPr lang="LID4096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2CC30-4E8D-4FA2-9F42-8AA48B12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06553" cy="3581400"/>
          </a:xfrm>
        </p:spPr>
        <p:txBody>
          <a:bodyPr>
            <a:normAutofit/>
          </a:bodyPr>
          <a:lstStyle/>
          <a:p>
            <a:r>
              <a:rPr lang="ru-RU" sz="3600" dirty="0"/>
              <a:t>Построение графа связности между пользователями</a:t>
            </a:r>
          </a:p>
          <a:p>
            <a:pPr marL="0" indent="0">
              <a:buNone/>
            </a:pPr>
            <a:endParaRPr lang="ru-RU" sz="3600" dirty="0"/>
          </a:p>
          <a:p>
            <a:r>
              <a:rPr lang="ru-RU" sz="3600" dirty="0"/>
              <a:t>Кластеризация пользователей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336157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458A8AF-D635-4B87-8CA4-C22BF516C885}"/>
              </a:ext>
            </a:extLst>
          </p:cNvPr>
          <p:cNvSpPr/>
          <p:nvPr/>
        </p:nvSpPr>
        <p:spPr>
          <a:xfrm>
            <a:off x="2775788" y="2505670"/>
            <a:ext cx="6979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4897229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76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Уголки</vt:lpstr>
      <vt:lpstr>Социальная сеть по музыкальным вкусам</vt:lpstr>
      <vt:lpstr>Основа для данных Spotify</vt:lpstr>
      <vt:lpstr>Стек технологий</vt:lpstr>
      <vt:lpstr>Spotify API</vt:lpstr>
      <vt:lpstr>Доступные функции</vt:lpstr>
      <vt:lpstr>Основа для анализа данных</vt:lpstr>
      <vt:lpstr>Что хотелось бы реализовать ещё?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по музыкальным вкусам</dc:title>
  <dc:creator>Exsa Nik</dc:creator>
  <cp:lastModifiedBy>Exsa Nik</cp:lastModifiedBy>
  <cp:revision>4</cp:revision>
  <dcterms:created xsi:type="dcterms:W3CDTF">2021-01-16T16:40:45Z</dcterms:created>
  <dcterms:modified xsi:type="dcterms:W3CDTF">2021-01-16T17:54:52Z</dcterms:modified>
</cp:coreProperties>
</file>