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8F64A-AB39-49F8-B7C5-FBDC58E0E1FA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39DAC-B272-4A22-B9AB-227FD6BEE3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89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39DAC-B272-4A22-B9AB-227FD6BEE31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EB9307-C685-474C-A279-37D229596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6C3F37-425D-4B76-AD20-916F134A5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E99784-B444-40CD-A82F-EF7B667E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A099-1628-4483-B2D0-8FB330E4388B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D15DEA-1B57-42E3-B0CE-3226353A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51DAB2-7BA0-4E07-B22C-D192CCC3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1C2E-4813-4585-8390-87BC097F6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6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25CF0-269F-421D-9DA6-32315D09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7863DC-9DA1-463C-92B8-6EBE78457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0B93FA-4578-411D-B6D2-98EBFD3F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A099-1628-4483-B2D0-8FB330E4388B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F5FCFB-9AAA-4FF7-A650-AC6AE9BA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80AFD-6602-4535-8ACA-A234DDC9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1C2E-4813-4585-8390-87BC097F6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17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C9C109E-526A-4A4E-896F-BB54CE561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180DD6-6A62-4681-BF0C-2073BB106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B964B4-66E3-4FDB-851F-FF676159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A099-1628-4483-B2D0-8FB330E4388B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30AD10-FA87-4F00-B207-8BB46C12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92A862-768C-494F-8319-77C68A97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1C2E-4813-4585-8390-87BC097F6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43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C4CB0-2935-41B1-877C-CB0A5F96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EAB409-DE93-4C1A-924F-81ABCE3E8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A46E7A-B4FD-4BD7-9816-6909F8D8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A099-1628-4483-B2D0-8FB330E4388B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AE341A-B803-4BF5-9EDF-33423902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97491E-2712-4B57-A680-AE1FF1D9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1C2E-4813-4585-8390-87BC097F6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40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A15C06-1B79-45D9-A52B-067B9B13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646750-0518-4442-9E20-EF24B7A2D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72F2F8-75D9-43A0-BA39-129E71C6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A099-1628-4483-B2D0-8FB330E4388B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318FCD-7DA6-4326-B7A9-E1B68F1F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E3EDA7-3877-48AE-A1DD-BCDF882E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1C2E-4813-4585-8390-87BC097F6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16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3EFDED-ABD1-4185-AE6F-894E7910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B6A1F6-2B15-4C72-BCE1-EFA73739D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1CA7B1-567A-454E-B201-BE8F90468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AC1D1B-C77F-42EB-86C4-1CE8B97B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A099-1628-4483-B2D0-8FB330E4388B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2DF81B-B256-4171-B081-B06B1B00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504FBE-32BE-474B-BCF8-EFD7F414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1C2E-4813-4585-8390-87BC097F6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26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80FCB0-2282-4BBD-87BA-E311A034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F7513D-2147-4D16-9811-917307144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756CDF-0430-4874-B4CB-95F0264B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FE10FF-8E66-4AF3-AA02-A4BBF10E2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2CBACB-9B08-4121-AB93-4D17C2C93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7B7F8DE-FD3A-4D2C-A2BB-5536ED74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A099-1628-4483-B2D0-8FB330E4388B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B85BC0-1822-4482-84B5-13BD73F7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EDD67C0-DA4D-4C4F-ACB0-90F768B5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1C2E-4813-4585-8390-87BC097F6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29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C5812-043C-4115-AC0D-0B9CD596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636FD-59F4-418B-A5D4-31A1E768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A099-1628-4483-B2D0-8FB330E4388B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75A2AC2-6556-4175-96A9-2B594F8D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30F3DF-BD1A-485C-8797-36EC72FE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1C2E-4813-4585-8390-87BC097F6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9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6F3AFF-0385-4D12-B402-94699E69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A099-1628-4483-B2D0-8FB330E4388B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538901-4B61-483F-845C-AB75BE14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5BB810-BE9E-4451-9F72-89C621E8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1C2E-4813-4585-8390-87BC097F6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29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E96A33-996F-465E-B9E2-F22FF1A5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F048CE-782E-4636-964C-7867DC53A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E7B4C7-00F7-435F-8F51-27892DD47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7E0B53-C2D9-4F09-839C-9F7B3A81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A099-1628-4483-B2D0-8FB330E4388B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F35D2B-F4B4-474D-80C6-76C45E1D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D83709-823C-4683-856A-3EDF8B17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1C2E-4813-4585-8390-87BC097F6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20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60BA84-A82D-4A01-87E3-1D59403A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F7E199-9E18-47A8-A50F-BBD9A3BB2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5EEF12-C4BF-4220-9304-D60DFCE94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1439A2-E68B-419D-B069-3DBE8A28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A099-1628-4483-B2D0-8FB330E4388B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5F856C-77B7-4954-9009-CF87FCF5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F8E3C1-AAFB-413A-803E-05243321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1C2E-4813-4585-8390-87BC097F6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93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D8B14C-0D46-466B-8125-980E42FD2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5C8DA5-7BE8-4BFB-AC38-E9B6D39B8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DBE931-8968-41F6-A552-B2A9930F2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7A099-1628-4483-B2D0-8FB330E4388B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88D6B2-CC50-430C-865B-E0517B3EB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4BB77E-DB10-4AA2-BA12-FB0875F17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21C2E-4813-4585-8390-87BC097F6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11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806D64-2A05-431A-8B71-772E2C8435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ALU</a:t>
            </a:r>
            <a:r>
              <a:rPr kumimoji="1" lang="ja-JP" altLang="en-US" dirty="0"/>
              <a:t>回路図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9C6A6A-2BBD-414A-A7A7-A0999558F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林幸輝</a:t>
            </a:r>
          </a:p>
        </p:txBody>
      </p:sp>
    </p:spTree>
    <p:extLst>
      <p:ext uri="{BB962C8B-B14F-4D97-AF65-F5344CB8AC3E}">
        <p14:creationId xmlns:p14="http://schemas.microsoft.com/office/powerpoint/2010/main" val="75194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5D0B2D6-A585-4959-9E45-F0C88DE90DB3}"/>
              </a:ext>
            </a:extLst>
          </p:cNvPr>
          <p:cNvSpPr/>
          <p:nvPr/>
        </p:nvSpPr>
        <p:spPr>
          <a:xfrm>
            <a:off x="3854388" y="1438182"/>
            <a:ext cx="1233996" cy="11008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And16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06D0A16-5FAC-479C-A37C-1B5FC1CECEBD}"/>
              </a:ext>
            </a:extLst>
          </p:cNvPr>
          <p:cNvSpPr/>
          <p:nvPr/>
        </p:nvSpPr>
        <p:spPr>
          <a:xfrm>
            <a:off x="1438182" y="1438181"/>
            <a:ext cx="1233996" cy="11008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Mux16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DA9B2C3-EBC2-48E6-A42C-0A4C9489F461}"/>
              </a:ext>
            </a:extLst>
          </p:cNvPr>
          <p:cNvCxnSpPr/>
          <p:nvPr/>
        </p:nvCxnSpPr>
        <p:spPr>
          <a:xfrm>
            <a:off x="142043" y="1704513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A4174C9-A0D1-4C65-B6F9-8241DF29DC9C}"/>
              </a:ext>
            </a:extLst>
          </p:cNvPr>
          <p:cNvCxnSpPr/>
          <p:nvPr/>
        </p:nvCxnSpPr>
        <p:spPr>
          <a:xfrm>
            <a:off x="124287" y="2343705"/>
            <a:ext cx="1198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53D7EB2-9D93-4AB3-BEEE-A70509731EDD}"/>
              </a:ext>
            </a:extLst>
          </p:cNvPr>
          <p:cNvSpPr txBox="1"/>
          <p:nvPr/>
        </p:nvSpPr>
        <p:spPr>
          <a:xfrm>
            <a:off x="142043" y="1253515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4A68E17-C636-4C90-92E3-3DE3B7356502}"/>
              </a:ext>
            </a:extLst>
          </p:cNvPr>
          <p:cNvSpPr txBox="1"/>
          <p:nvPr/>
        </p:nvSpPr>
        <p:spPr>
          <a:xfrm>
            <a:off x="133165" y="2425372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r>
              <a:rPr kumimoji="1" lang="en-US" altLang="ja-JP" dirty="0"/>
              <a:t>[16]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90F6E96-D1E7-486C-9A68-C13E39E6B044}"/>
              </a:ext>
            </a:extLst>
          </p:cNvPr>
          <p:cNvCxnSpPr/>
          <p:nvPr/>
        </p:nvCxnSpPr>
        <p:spPr>
          <a:xfrm>
            <a:off x="1864311" y="577049"/>
            <a:ext cx="0" cy="6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22EF964-26D8-42D0-AF1B-A7A9E9C7D3E6}"/>
              </a:ext>
            </a:extLst>
          </p:cNvPr>
          <p:cNvSpPr txBox="1"/>
          <p:nvPr/>
        </p:nvSpPr>
        <p:spPr>
          <a:xfrm>
            <a:off x="2055180" y="674703"/>
            <a:ext cx="61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zx</a:t>
            </a:r>
            <a:endParaRPr kumimoji="1" lang="ja-JP" altLang="en-US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08C06B5-8104-4C6B-82E2-A62EA26F267D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672178" y="1988597"/>
            <a:ext cx="11822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0C08DA-F3BD-4A1E-9C48-11C859A234A9}"/>
              </a:ext>
            </a:extLst>
          </p:cNvPr>
          <p:cNvSpPr txBox="1"/>
          <p:nvPr/>
        </p:nvSpPr>
        <p:spPr>
          <a:xfrm>
            <a:off x="5255580" y="1619264"/>
            <a:ext cx="76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x1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A5B78D0-B2BB-4147-8B55-F746D74A9609}"/>
              </a:ext>
            </a:extLst>
          </p:cNvPr>
          <p:cNvCxnSpPr/>
          <p:nvPr/>
        </p:nvCxnSpPr>
        <p:spPr>
          <a:xfrm>
            <a:off x="2682536" y="2252589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4F46849-25E3-4442-A8D1-C1B33EAB64BD}"/>
              </a:ext>
            </a:extLst>
          </p:cNvPr>
          <p:cNvSpPr txBox="1"/>
          <p:nvPr/>
        </p:nvSpPr>
        <p:spPr>
          <a:xfrm>
            <a:off x="3069453" y="2317131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63C7375-8269-46E2-9CC8-9BBAF3A77DA0}"/>
              </a:ext>
            </a:extLst>
          </p:cNvPr>
          <p:cNvCxnSpPr>
            <a:stCxn id="4" idx="3"/>
          </p:cNvCxnSpPr>
          <p:nvPr/>
        </p:nvCxnSpPr>
        <p:spPr>
          <a:xfrm flipV="1">
            <a:off x="5088384" y="1988596"/>
            <a:ext cx="78863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1B94F1F-BB48-4CF3-ABE3-87E9AAF4C8F2}"/>
              </a:ext>
            </a:extLst>
          </p:cNvPr>
          <p:cNvSpPr txBox="1"/>
          <p:nvPr/>
        </p:nvSpPr>
        <p:spPr>
          <a:xfrm>
            <a:off x="3099786" y="1668430"/>
            <a:ext cx="76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x0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288B8A3-9868-44DC-B57B-D098A51E5D2E}"/>
              </a:ext>
            </a:extLst>
          </p:cNvPr>
          <p:cNvSpPr/>
          <p:nvPr/>
        </p:nvSpPr>
        <p:spPr>
          <a:xfrm>
            <a:off x="5887373" y="1438181"/>
            <a:ext cx="1233996" cy="11008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Not16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D2CA5BC-448D-4DBA-A051-499BA7BDCAFD}"/>
              </a:ext>
            </a:extLst>
          </p:cNvPr>
          <p:cNvSpPr txBox="1"/>
          <p:nvPr/>
        </p:nvSpPr>
        <p:spPr>
          <a:xfrm>
            <a:off x="7131724" y="1668430"/>
            <a:ext cx="94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Notx1</a:t>
            </a:r>
            <a:endParaRPr kumimoji="1" lang="ja-JP" altLang="en-US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D38D34B-AF53-46C5-A550-02F3AB790783}"/>
              </a:ext>
            </a:extLst>
          </p:cNvPr>
          <p:cNvCxnSpPr>
            <a:cxnSpLocks/>
          </p:cNvCxnSpPr>
          <p:nvPr/>
        </p:nvCxnSpPr>
        <p:spPr>
          <a:xfrm>
            <a:off x="6964529" y="2037764"/>
            <a:ext cx="1043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07AA485-0D08-43DC-95FF-75211EA47018}"/>
              </a:ext>
            </a:extLst>
          </p:cNvPr>
          <p:cNvSpPr/>
          <p:nvPr/>
        </p:nvSpPr>
        <p:spPr>
          <a:xfrm>
            <a:off x="8080159" y="1438181"/>
            <a:ext cx="1233996" cy="11008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Mux16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A74F44E-B5A8-4AF8-8A9E-AAC947158125}"/>
              </a:ext>
            </a:extLst>
          </p:cNvPr>
          <p:cNvSpPr txBox="1"/>
          <p:nvPr/>
        </p:nvSpPr>
        <p:spPr>
          <a:xfrm>
            <a:off x="7315939" y="2485289"/>
            <a:ext cx="76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x1</a:t>
            </a:r>
            <a:endParaRPr kumimoji="1" lang="ja-JP" altLang="en-US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DFC7ED4-7B2B-4F12-8D5F-EEDE56C73D0C}"/>
              </a:ext>
            </a:extLst>
          </p:cNvPr>
          <p:cNvCxnSpPr>
            <a:cxnSpLocks/>
          </p:cNvCxnSpPr>
          <p:nvPr/>
        </p:nvCxnSpPr>
        <p:spPr>
          <a:xfrm>
            <a:off x="7128767" y="2407096"/>
            <a:ext cx="930676" cy="1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C87761F-DF30-4051-8971-A6D31ECBA61D}"/>
              </a:ext>
            </a:extLst>
          </p:cNvPr>
          <p:cNvCxnSpPr/>
          <p:nvPr/>
        </p:nvCxnSpPr>
        <p:spPr>
          <a:xfrm>
            <a:off x="8524043" y="573721"/>
            <a:ext cx="0" cy="6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3A197B6-569A-43F4-8699-9EA2E09F4E76}"/>
              </a:ext>
            </a:extLst>
          </p:cNvPr>
          <p:cNvSpPr txBox="1"/>
          <p:nvPr/>
        </p:nvSpPr>
        <p:spPr>
          <a:xfrm>
            <a:off x="8714912" y="671375"/>
            <a:ext cx="61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n</a:t>
            </a:r>
            <a:r>
              <a:rPr kumimoji="1" lang="en-US" altLang="ja-JP" dirty="0" err="1"/>
              <a:t>x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9BC7570-A2FE-4ED1-A46F-BE03CC1C1011}"/>
              </a:ext>
            </a:extLst>
          </p:cNvPr>
          <p:cNvSpPr txBox="1"/>
          <p:nvPr/>
        </p:nvSpPr>
        <p:spPr>
          <a:xfrm>
            <a:off x="9538311" y="1638740"/>
            <a:ext cx="76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x2</a:t>
            </a:r>
            <a:endParaRPr kumimoji="1" lang="ja-JP" altLang="en-US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BF81513-F818-4227-8EB8-A5F197D5BEAC}"/>
              </a:ext>
            </a:extLst>
          </p:cNvPr>
          <p:cNvCxnSpPr>
            <a:cxnSpLocks/>
          </p:cNvCxnSpPr>
          <p:nvPr/>
        </p:nvCxnSpPr>
        <p:spPr>
          <a:xfrm>
            <a:off x="9322293" y="2037764"/>
            <a:ext cx="930676" cy="1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422D095-7A31-4648-8B85-564A9C9851EE}"/>
              </a:ext>
            </a:extLst>
          </p:cNvPr>
          <p:cNvSpPr/>
          <p:nvPr/>
        </p:nvSpPr>
        <p:spPr>
          <a:xfrm>
            <a:off x="3861786" y="4355997"/>
            <a:ext cx="1233996" cy="11008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And16</a:t>
            </a:r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02AB996-4596-42FB-99CC-1778DE2EFD70}"/>
              </a:ext>
            </a:extLst>
          </p:cNvPr>
          <p:cNvSpPr/>
          <p:nvPr/>
        </p:nvSpPr>
        <p:spPr>
          <a:xfrm>
            <a:off x="1445580" y="4355996"/>
            <a:ext cx="1233996" cy="11008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Mux16</a:t>
            </a:r>
            <a:endParaRPr kumimoji="1" lang="ja-JP" altLang="en-US" dirty="0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9BB8CC5-5E44-43D0-AA27-F139CBE68A32}"/>
              </a:ext>
            </a:extLst>
          </p:cNvPr>
          <p:cNvCxnSpPr/>
          <p:nvPr/>
        </p:nvCxnSpPr>
        <p:spPr>
          <a:xfrm>
            <a:off x="149441" y="4622328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6F1D4145-460A-4240-8DDD-CD2EC7C97BDC}"/>
              </a:ext>
            </a:extLst>
          </p:cNvPr>
          <p:cNvCxnSpPr/>
          <p:nvPr/>
        </p:nvCxnSpPr>
        <p:spPr>
          <a:xfrm>
            <a:off x="131685" y="5261520"/>
            <a:ext cx="1198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DC665C-3902-41EA-8C41-8F7D3D1C266B}"/>
              </a:ext>
            </a:extLst>
          </p:cNvPr>
          <p:cNvSpPr txBox="1"/>
          <p:nvPr/>
        </p:nvSpPr>
        <p:spPr>
          <a:xfrm>
            <a:off x="149441" y="4171330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12F927B-01A8-4040-B887-D5070E84BAD9}"/>
              </a:ext>
            </a:extLst>
          </p:cNvPr>
          <p:cNvSpPr txBox="1"/>
          <p:nvPr/>
        </p:nvSpPr>
        <p:spPr>
          <a:xfrm>
            <a:off x="140563" y="5343187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r>
              <a:rPr kumimoji="1" lang="en-US" altLang="ja-JP" dirty="0"/>
              <a:t>[16]</a:t>
            </a:r>
            <a:endParaRPr kumimoji="1" lang="ja-JP" altLang="en-US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EEB4CB5B-2EDE-4C98-944A-A1CEC4FF6F38}"/>
              </a:ext>
            </a:extLst>
          </p:cNvPr>
          <p:cNvCxnSpPr/>
          <p:nvPr/>
        </p:nvCxnSpPr>
        <p:spPr>
          <a:xfrm>
            <a:off x="1871709" y="3494864"/>
            <a:ext cx="0" cy="6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334FC63-BB72-4CB0-A34E-422DF94AEA94}"/>
              </a:ext>
            </a:extLst>
          </p:cNvPr>
          <p:cNvSpPr txBox="1"/>
          <p:nvPr/>
        </p:nvSpPr>
        <p:spPr>
          <a:xfrm>
            <a:off x="2062578" y="3592518"/>
            <a:ext cx="61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zy</a:t>
            </a:r>
            <a:endParaRPr kumimoji="1" lang="ja-JP" altLang="en-US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0E8C6F31-A725-4F76-A68B-BC08B2F63084}"/>
              </a:ext>
            </a:extLst>
          </p:cNvPr>
          <p:cNvCxnSpPr>
            <a:stCxn id="40" idx="3"/>
            <a:endCxn id="39" idx="1"/>
          </p:cNvCxnSpPr>
          <p:nvPr/>
        </p:nvCxnSpPr>
        <p:spPr>
          <a:xfrm>
            <a:off x="2679576" y="4906412"/>
            <a:ext cx="11822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BFB0C87-64F3-4008-8669-69BAB2D42065}"/>
              </a:ext>
            </a:extLst>
          </p:cNvPr>
          <p:cNvSpPr txBox="1"/>
          <p:nvPr/>
        </p:nvSpPr>
        <p:spPr>
          <a:xfrm>
            <a:off x="5262978" y="4537079"/>
            <a:ext cx="76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D72A1932-A4FD-4098-AF0C-BD4A6BF54027}"/>
              </a:ext>
            </a:extLst>
          </p:cNvPr>
          <p:cNvCxnSpPr/>
          <p:nvPr/>
        </p:nvCxnSpPr>
        <p:spPr>
          <a:xfrm>
            <a:off x="2689934" y="5170404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CC28DF0-70F9-4BFD-9572-96799CF96D73}"/>
              </a:ext>
            </a:extLst>
          </p:cNvPr>
          <p:cNvSpPr txBox="1"/>
          <p:nvPr/>
        </p:nvSpPr>
        <p:spPr>
          <a:xfrm>
            <a:off x="3154161" y="5275744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B1F085DC-1E5A-4F1D-9150-7FA983102390}"/>
              </a:ext>
            </a:extLst>
          </p:cNvPr>
          <p:cNvCxnSpPr>
            <a:stCxn id="39" idx="3"/>
          </p:cNvCxnSpPr>
          <p:nvPr/>
        </p:nvCxnSpPr>
        <p:spPr>
          <a:xfrm flipV="1">
            <a:off x="5095782" y="4906411"/>
            <a:ext cx="78863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107E49D-3411-4A7B-93E5-0901337C856F}"/>
              </a:ext>
            </a:extLst>
          </p:cNvPr>
          <p:cNvSpPr txBox="1"/>
          <p:nvPr/>
        </p:nvSpPr>
        <p:spPr>
          <a:xfrm>
            <a:off x="3107184" y="4586245"/>
            <a:ext cx="76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6377B914-5768-4052-9336-3977203EC84C}"/>
              </a:ext>
            </a:extLst>
          </p:cNvPr>
          <p:cNvSpPr/>
          <p:nvPr/>
        </p:nvSpPr>
        <p:spPr>
          <a:xfrm>
            <a:off x="5894771" y="4355996"/>
            <a:ext cx="1233996" cy="11008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Not16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7269B8A-89FA-4E59-8DD0-F45B5ABC573F}"/>
              </a:ext>
            </a:extLst>
          </p:cNvPr>
          <p:cNvSpPr txBox="1"/>
          <p:nvPr/>
        </p:nvSpPr>
        <p:spPr>
          <a:xfrm>
            <a:off x="7139122" y="4586245"/>
            <a:ext cx="94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Noty1</a:t>
            </a:r>
            <a:endParaRPr kumimoji="1" lang="ja-JP" altLang="en-US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7AD01CB2-89BA-4E73-B993-19F8E8CD8C0D}"/>
              </a:ext>
            </a:extLst>
          </p:cNvPr>
          <p:cNvCxnSpPr>
            <a:cxnSpLocks/>
          </p:cNvCxnSpPr>
          <p:nvPr/>
        </p:nvCxnSpPr>
        <p:spPr>
          <a:xfrm>
            <a:off x="6971927" y="4955579"/>
            <a:ext cx="1043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9D228364-A94A-4D09-BDE3-BD6E55CE05F9}"/>
              </a:ext>
            </a:extLst>
          </p:cNvPr>
          <p:cNvSpPr/>
          <p:nvPr/>
        </p:nvSpPr>
        <p:spPr>
          <a:xfrm>
            <a:off x="8087557" y="4355996"/>
            <a:ext cx="1233996" cy="11008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Mux16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5B187C-EDD4-487A-BDE4-0E51BFC01D83}"/>
              </a:ext>
            </a:extLst>
          </p:cNvPr>
          <p:cNvSpPr txBox="1"/>
          <p:nvPr/>
        </p:nvSpPr>
        <p:spPr>
          <a:xfrm>
            <a:off x="7323337" y="5403104"/>
            <a:ext cx="76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008627B-1D80-49AB-A264-4D1F1FFD3502}"/>
              </a:ext>
            </a:extLst>
          </p:cNvPr>
          <p:cNvCxnSpPr>
            <a:cxnSpLocks/>
          </p:cNvCxnSpPr>
          <p:nvPr/>
        </p:nvCxnSpPr>
        <p:spPr>
          <a:xfrm>
            <a:off x="7136165" y="5324911"/>
            <a:ext cx="930676" cy="1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08F07BF5-3991-4768-84E5-527EDB3B573C}"/>
              </a:ext>
            </a:extLst>
          </p:cNvPr>
          <p:cNvCxnSpPr/>
          <p:nvPr/>
        </p:nvCxnSpPr>
        <p:spPr>
          <a:xfrm>
            <a:off x="8531441" y="3491536"/>
            <a:ext cx="0" cy="6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F183BDF-3E57-45ED-B6DA-22C883B22820}"/>
              </a:ext>
            </a:extLst>
          </p:cNvPr>
          <p:cNvSpPr txBox="1"/>
          <p:nvPr/>
        </p:nvSpPr>
        <p:spPr>
          <a:xfrm>
            <a:off x="8722310" y="3589190"/>
            <a:ext cx="61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ny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9BA5C86-4E6F-4DF6-9318-5ADFD655CCF6}"/>
              </a:ext>
            </a:extLst>
          </p:cNvPr>
          <p:cNvSpPr txBox="1"/>
          <p:nvPr/>
        </p:nvSpPr>
        <p:spPr>
          <a:xfrm>
            <a:off x="9545709" y="4556555"/>
            <a:ext cx="76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0888DF8-F090-4E06-83A4-C9D6DA4348F8}"/>
              </a:ext>
            </a:extLst>
          </p:cNvPr>
          <p:cNvCxnSpPr>
            <a:cxnSpLocks/>
          </p:cNvCxnSpPr>
          <p:nvPr/>
        </p:nvCxnSpPr>
        <p:spPr>
          <a:xfrm>
            <a:off x="9329691" y="4955579"/>
            <a:ext cx="930676" cy="1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58CB0403-DFBB-449E-8FDA-A597288A598E}"/>
              </a:ext>
            </a:extLst>
          </p:cNvPr>
          <p:cNvSpPr/>
          <p:nvPr/>
        </p:nvSpPr>
        <p:spPr>
          <a:xfrm>
            <a:off x="10386874" y="1535837"/>
            <a:ext cx="1562469" cy="4393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次スライドへ</a:t>
            </a:r>
          </a:p>
        </p:txBody>
      </p:sp>
    </p:spTree>
    <p:extLst>
      <p:ext uri="{BB962C8B-B14F-4D97-AF65-F5344CB8AC3E}">
        <p14:creationId xmlns:p14="http://schemas.microsoft.com/office/powerpoint/2010/main" val="414148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100A596-7AD3-4CC0-88AF-6CFF02874CD2}"/>
              </a:ext>
            </a:extLst>
          </p:cNvPr>
          <p:cNvSpPr txBox="1"/>
          <p:nvPr/>
        </p:nvSpPr>
        <p:spPr>
          <a:xfrm>
            <a:off x="376556" y="1425676"/>
            <a:ext cx="76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x2</a:t>
            </a:r>
            <a:endParaRPr kumimoji="1" lang="ja-JP" altLang="en-US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489E10E-DB88-460D-A6E2-E78DA0A8E766}"/>
              </a:ext>
            </a:extLst>
          </p:cNvPr>
          <p:cNvCxnSpPr>
            <a:cxnSpLocks/>
          </p:cNvCxnSpPr>
          <p:nvPr/>
        </p:nvCxnSpPr>
        <p:spPr>
          <a:xfrm>
            <a:off x="160538" y="1824700"/>
            <a:ext cx="930676" cy="1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76D384-3DC0-4A22-832A-644AED944396}"/>
              </a:ext>
            </a:extLst>
          </p:cNvPr>
          <p:cNvSpPr txBox="1"/>
          <p:nvPr/>
        </p:nvSpPr>
        <p:spPr>
          <a:xfrm>
            <a:off x="327734" y="1872668"/>
            <a:ext cx="76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BAE6749-FBFE-491B-8D9C-2252DFA8131A}"/>
              </a:ext>
            </a:extLst>
          </p:cNvPr>
          <p:cNvCxnSpPr>
            <a:cxnSpLocks/>
          </p:cNvCxnSpPr>
          <p:nvPr/>
        </p:nvCxnSpPr>
        <p:spPr>
          <a:xfrm>
            <a:off x="111716" y="2271692"/>
            <a:ext cx="930676" cy="1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1D824F-53DE-441B-AF4A-8059DF15B7F6}"/>
              </a:ext>
            </a:extLst>
          </p:cNvPr>
          <p:cNvSpPr/>
          <p:nvPr/>
        </p:nvSpPr>
        <p:spPr>
          <a:xfrm>
            <a:off x="1140036" y="1610342"/>
            <a:ext cx="1233996" cy="11008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Add16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C090A8C-F6DB-4BB1-BC73-905154240716}"/>
              </a:ext>
            </a:extLst>
          </p:cNvPr>
          <p:cNvCxnSpPr>
            <a:stCxn id="6" idx="3"/>
          </p:cNvCxnSpPr>
          <p:nvPr/>
        </p:nvCxnSpPr>
        <p:spPr>
          <a:xfrm flipV="1">
            <a:off x="2374032" y="2160757"/>
            <a:ext cx="884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38C5EF7-7788-4F92-B831-6AFA166DF63D}"/>
              </a:ext>
            </a:extLst>
          </p:cNvPr>
          <p:cNvSpPr txBox="1"/>
          <p:nvPr/>
        </p:nvSpPr>
        <p:spPr>
          <a:xfrm>
            <a:off x="2441359" y="1610342"/>
            <a:ext cx="88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addxy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E522D7F-9835-4175-8D39-1E47340A818A}"/>
              </a:ext>
            </a:extLst>
          </p:cNvPr>
          <p:cNvSpPr txBox="1"/>
          <p:nvPr/>
        </p:nvSpPr>
        <p:spPr>
          <a:xfrm>
            <a:off x="309229" y="3178104"/>
            <a:ext cx="76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x2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9D6E0A-EE40-4DE3-B847-2771B215802B}"/>
              </a:ext>
            </a:extLst>
          </p:cNvPr>
          <p:cNvSpPr txBox="1"/>
          <p:nvPr/>
        </p:nvSpPr>
        <p:spPr>
          <a:xfrm>
            <a:off x="260407" y="3625096"/>
            <a:ext cx="76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AD5844A-DA4D-4EB9-AF49-D75C894DF342}"/>
              </a:ext>
            </a:extLst>
          </p:cNvPr>
          <p:cNvSpPr/>
          <p:nvPr/>
        </p:nvSpPr>
        <p:spPr>
          <a:xfrm>
            <a:off x="1072709" y="3362770"/>
            <a:ext cx="1233996" cy="11008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And16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DDE84AE-7C25-4A99-B2CB-69905E165C0A}"/>
              </a:ext>
            </a:extLst>
          </p:cNvPr>
          <p:cNvCxnSpPr>
            <a:stCxn id="12" idx="3"/>
          </p:cNvCxnSpPr>
          <p:nvPr/>
        </p:nvCxnSpPr>
        <p:spPr>
          <a:xfrm flipV="1">
            <a:off x="2306705" y="3913185"/>
            <a:ext cx="884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47E9B63-242B-471F-A2E9-BC441BE3DDB2}"/>
              </a:ext>
            </a:extLst>
          </p:cNvPr>
          <p:cNvSpPr txBox="1"/>
          <p:nvPr/>
        </p:nvSpPr>
        <p:spPr>
          <a:xfrm>
            <a:off x="2374032" y="3362770"/>
            <a:ext cx="88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andxy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5678124-98B0-463C-B021-FC10585F4F80}"/>
              </a:ext>
            </a:extLst>
          </p:cNvPr>
          <p:cNvCxnSpPr>
            <a:cxnSpLocks/>
          </p:cNvCxnSpPr>
          <p:nvPr/>
        </p:nvCxnSpPr>
        <p:spPr>
          <a:xfrm>
            <a:off x="123528" y="3547436"/>
            <a:ext cx="930676" cy="1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F7D95FC-BF34-4425-91EC-08A46BED1F95}"/>
              </a:ext>
            </a:extLst>
          </p:cNvPr>
          <p:cNvCxnSpPr>
            <a:cxnSpLocks/>
          </p:cNvCxnSpPr>
          <p:nvPr/>
        </p:nvCxnSpPr>
        <p:spPr>
          <a:xfrm>
            <a:off x="74706" y="3994428"/>
            <a:ext cx="930676" cy="1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31F25E6-2F91-4C3A-8BD4-A3A30476361D}"/>
              </a:ext>
            </a:extLst>
          </p:cNvPr>
          <p:cNvSpPr/>
          <p:nvPr/>
        </p:nvSpPr>
        <p:spPr>
          <a:xfrm>
            <a:off x="3325432" y="1686757"/>
            <a:ext cx="1450754" cy="2574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Mux16</a:t>
            </a:r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3DE8495-4745-47B5-9666-56CA7C04DF73}"/>
              </a:ext>
            </a:extLst>
          </p:cNvPr>
          <p:cNvCxnSpPr>
            <a:endCxn id="18" idx="0"/>
          </p:cNvCxnSpPr>
          <p:nvPr/>
        </p:nvCxnSpPr>
        <p:spPr>
          <a:xfrm>
            <a:off x="4003829" y="497150"/>
            <a:ext cx="46980" cy="118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45DA6B4-82FE-482C-AAEB-68EA0FC9B8F5}"/>
              </a:ext>
            </a:extLst>
          </p:cNvPr>
          <p:cNvSpPr txBox="1"/>
          <p:nvPr/>
        </p:nvSpPr>
        <p:spPr>
          <a:xfrm>
            <a:off x="4163627" y="852256"/>
            <a:ext cx="68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510D789-C4A5-4159-A011-75F4B9F34C18}"/>
              </a:ext>
            </a:extLst>
          </p:cNvPr>
          <p:cNvCxnSpPr>
            <a:stCxn id="18" idx="3"/>
          </p:cNvCxnSpPr>
          <p:nvPr/>
        </p:nvCxnSpPr>
        <p:spPr>
          <a:xfrm flipV="1">
            <a:off x="4776186" y="2974018"/>
            <a:ext cx="10298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A4CFF55-302C-48DD-A581-AC6D1D6DEE11}"/>
              </a:ext>
            </a:extLst>
          </p:cNvPr>
          <p:cNvSpPr txBox="1"/>
          <p:nvPr/>
        </p:nvSpPr>
        <p:spPr>
          <a:xfrm>
            <a:off x="5004415" y="2526515"/>
            <a:ext cx="941419" cy="36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xy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125A79D-EBD0-4C17-8CC5-B1A4856B67FC}"/>
              </a:ext>
            </a:extLst>
          </p:cNvPr>
          <p:cNvSpPr/>
          <p:nvPr/>
        </p:nvSpPr>
        <p:spPr>
          <a:xfrm>
            <a:off x="5883304" y="2419925"/>
            <a:ext cx="1233996" cy="11008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Not</a:t>
            </a:r>
            <a:r>
              <a:rPr kumimoji="1" lang="en-US" altLang="ja-JP" dirty="0"/>
              <a:t>16</a:t>
            </a:r>
            <a:endParaRPr kumimoji="1" lang="ja-JP" altLang="en-US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A97E696-7DC2-4B39-8792-0643C9AC26A3}"/>
              </a:ext>
            </a:extLst>
          </p:cNvPr>
          <p:cNvCxnSpPr/>
          <p:nvPr/>
        </p:nvCxnSpPr>
        <p:spPr>
          <a:xfrm flipV="1">
            <a:off x="7028521" y="2974018"/>
            <a:ext cx="10298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94B5A8D-EB0D-4C39-9192-69CA3A27299F}"/>
              </a:ext>
            </a:extLst>
          </p:cNvPr>
          <p:cNvSpPr txBox="1"/>
          <p:nvPr/>
        </p:nvSpPr>
        <p:spPr>
          <a:xfrm>
            <a:off x="7256750" y="2526515"/>
            <a:ext cx="941419" cy="36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notxy</a:t>
            </a:r>
            <a:endParaRPr kumimoji="1" lang="ja-JP" altLang="en-US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E2B04585-CD90-4EF4-BC0D-7C6A5125FFD5}"/>
              </a:ext>
            </a:extLst>
          </p:cNvPr>
          <p:cNvCxnSpPr>
            <a:cxnSpLocks/>
          </p:cNvCxnSpPr>
          <p:nvPr/>
        </p:nvCxnSpPr>
        <p:spPr>
          <a:xfrm>
            <a:off x="4843513" y="4074849"/>
            <a:ext cx="3214818" cy="7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2FA3A99-A249-46C1-953D-24CEDD5D9787}"/>
              </a:ext>
            </a:extLst>
          </p:cNvPr>
          <p:cNvSpPr txBox="1"/>
          <p:nvPr/>
        </p:nvSpPr>
        <p:spPr>
          <a:xfrm>
            <a:off x="7256750" y="3705533"/>
            <a:ext cx="941419" cy="36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xy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E206014-2CA0-4939-B8BC-E5B1D480EEE5}"/>
              </a:ext>
            </a:extLst>
          </p:cNvPr>
          <p:cNvSpPr/>
          <p:nvPr/>
        </p:nvSpPr>
        <p:spPr>
          <a:xfrm>
            <a:off x="8198169" y="2289968"/>
            <a:ext cx="1851353" cy="2415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Mux16</a:t>
            </a:r>
            <a:endParaRPr kumimoji="1" lang="ja-JP" altLang="en-US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2A70659-5B80-43DA-9A2B-B24D61DC0455}"/>
              </a:ext>
            </a:extLst>
          </p:cNvPr>
          <p:cNvCxnSpPr/>
          <p:nvPr/>
        </p:nvCxnSpPr>
        <p:spPr>
          <a:xfrm>
            <a:off x="8996425" y="1053872"/>
            <a:ext cx="46980" cy="118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D78D4C1-DD9D-4BB2-9F38-0ACC09A4B905}"/>
              </a:ext>
            </a:extLst>
          </p:cNvPr>
          <p:cNvSpPr txBox="1"/>
          <p:nvPr/>
        </p:nvSpPr>
        <p:spPr>
          <a:xfrm>
            <a:off x="9156223" y="1408978"/>
            <a:ext cx="68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</a:t>
            </a:r>
            <a:endParaRPr kumimoji="1" lang="ja-JP" altLang="en-US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82472CC-42F8-478E-97C4-80E60A04E9AA}"/>
              </a:ext>
            </a:extLst>
          </p:cNvPr>
          <p:cNvCxnSpPr/>
          <p:nvPr/>
        </p:nvCxnSpPr>
        <p:spPr>
          <a:xfrm>
            <a:off x="10120544" y="2966851"/>
            <a:ext cx="114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DFB79AE-F112-40BA-8B3E-51CEC7388DC2}"/>
              </a:ext>
            </a:extLst>
          </p:cNvPr>
          <p:cNvCxnSpPr/>
          <p:nvPr/>
        </p:nvCxnSpPr>
        <p:spPr>
          <a:xfrm>
            <a:off x="10120544" y="4211204"/>
            <a:ext cx="114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9CBBA37-2C14-417D-B7BE-52BD41B2D7DC}"/>
              </a:ext>
            </a:extLst>
          </p:cNvPr>
          <p:cNvSpPr txBox="1"/>
          <p:nvPr/>
        </p:nvSpPr>
        <p:spPr>
          <a:xfrm>
            <a:off x="10120544" y="2526515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out0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3069279-F6A8-4E59-AE17-D2A99F417FA4}"/>
              </a:ext>
            </a:extLst>
          </p:cNvPr>
          <p:cNvSpPr txBox="1"/>
          <p:nvPr/>
        </p:nvSpPr>
        <p:spPr>
          <a:xfrm>
            <a:off x="10120544" y="4278935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out1</a:t>
            </a:r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A393EBE-FCAE-42DB-8E01-775259FCA2BD}"/>
              </a:ext>
            </a:extLst>
          </p:cNvPr>
          <p:cNvSpPr/>
          <p:nvPr/>
        </p:nvSpPr>
        <p:spPr>
          <a:xfrm>
            <a:off x="11390050" y="1824699"/>
            <a:ext cx="541543" cy="3723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次スライド</a:t>
            </a:r>
          </a:p>
        </p:txBody>
      </p:sp>
    </p:spTree>
    <p:extLst>
      <p:ext uri="{BB962C8B-B14F-4D97-AF65-F5344CB8AC3E}">
        <p14:creationId xmlns:p14="http://schemas.microsoft.com/office/powerpoint/2010/main" val="418409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CBDF02D-7045-49FA-848B-E502277A4032}"/>
              </a:ext>
            </a:extLst>
          </p:cNvPr>
          <p:cNvSpPr/>
          <p:nvPr/>
        </p:nvSpPr>
        <p:spPr>
          <a:xfrm>
            <a:off x="1296140" y="1431523"/>
            <a:ext cx="923278" cy="198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Or16</a:t>
            </a:r>
            <a:endParaRPr kumimoji="1" lang="ja-JP" altLang="en-US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B74E9F8-9B38-48EE-B515-0B45873355C3}"/>
              </a:ext>
            </a:extLst>
          </p:cNvPr>
          <p:cNvCxnSpPr/>
          <p:nvPr/>
        </p:nvCxnSpPr>
        <p:spPr>
          <a:xfrm>
            <a:off x="71022" y="1732854"/>
            <a:ext cx="114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BC2CA21-E10B-4A53-83E9-FC2A8A5ED644}"/>
              </a:ext>
            </a:extLst>
          </p:cNvPr>
          <p:cNvCxnSpPr/>
          <p:nvPr/>
        </p:nvCxnSpPr>
        <p:spPr>
          <a:xfrm>
            <a:off x="71022" y="2977207"/>
            <a:ext cx="114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83D8D2-B2E2-4961-B5CE-2BDD270A061A}"/>
              </a:ext>
            </a:extLst>
          </p:cNvPr>
          <p:cNvSpPr txBox="1"/>
          <p:nvPr/>
        </p:nvSpPr>
        <p:spPr>
          <a:xfrm>
            <a:off x="71022" y="1292518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out0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DD6ABE-F36D-429C-8DF4-960F6D655D99}"/>
              </a:ext>
            </a:extLst>
          </p:cNvPr>
          <p:cNvSpPr txBox="1"/>
          <p:nvPr/>
        </p:nvSpPr>
        <p:spPr>
          <a:xfrm>
            <a:off x="71022" y="3044938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out1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96579A-F2F5-492C-A3C0-8F56C240BF14}"/>
              </a:ext>
            </a:extLst>
          </p:cNvPr>
          <p:cNvSpPr txBox="1"/>
          <p:nvPr/>
        </p:nvSpPr>
        <p:spPr>
          <a:xfrm>
            <a:off x="1757779" y="435006"/>
            <a:ext cx="816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B[16]false?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8AEE73E-4769-4881-B51E-11B3C3A8B451}"/>
              </a:ext>
            </a:extLst>
          </p:cNvPr>
          <p:cNvCxnSpPr/>
          <p:nvPr/>
        </p:nvCxnSpPr>
        <p:spPr>
          <a:xfrm>
            <a:off x="1695635" y="292963"/>
            <a:ext cx="0" cy="99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B534EEE-DD3A-4F61-87A4-17EC965CDBDB}"/>
              </a:ext>
            </a:extLst>
          </p:cNvPr>
          <p:cNvCxnSpPr/>
          <p:nvPr/>
        </p:nvCxnSpPr>
        <p:spPr>
          <a:xfrm>
            <a:off x="2299317" y="2532338"/>
            <a:ext cx="114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2D225F-AEE8-4B34-9FBB-141C1402AA95}"/>
              </a:ext>
            </a:extLst>
          </p:cNvPr>
          <p:cNvSpPr txBox="1"/>
          <p:nvPr/>
        </p:nvSpPr>
        <p:spPr>
          <a:xfrm>
            <a:off x="2299317" y="2092002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out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D7BB25D-3FDA-4686-B469-C4DF88743475}"/>
              </a:ext>
            </a:extLst>
          </p:cNvPr>
          <p:cNvSpPr/>
          <p:nvPr/>
        </p:nvSpPr>
        <p:spPr>
          <a:xfrm>
            <a:off x="4518733" y="1292518"/>
            <a:ext cx="1100831" cy="799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Or8Way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13C6A27-05F1-4B2D-83A2-BBF489D98097}"/>
              </a:ext>
            </a:extLst>
          </p:cNvPr>
          <p:cNvSpPr/>
          <p:nvPr/>
        </p:nvSpPr>
        <p:spPr>
          <a:xfrm>
            <a:off x="4518733" y="2829862"/>
            <a:ext cx="1100831" cy="799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Or8Way</a:t>
            </a:r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51F3A95-CEA8-4A2E-AC14-9929BC82789E}"/>
              </a:ext>
            </a:extLst>
          </p:cNvPr>
          <p:cNvCxnSpPr/>
          <p:nvPr/>
        </p:nvCxnSpPr>
        <p:spPr>
          <a:xfrm>
            <a:off x="3293615" y="1732854"/>
            <a:ext cx="114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0B722C-ACAD-43FA-9CE5-5BE2ECCD7F84}"/>
              </a:ext>
            </a:extLst>
          </p:cNvPr>
          <p:cNvSpPr txBox="1"/>
          <p:nvPr/>
        </p:nvSpPr>
        <p:spPr>
          <a:xfrm>
            <a:off x="3293615" y="1292518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out0</a:t>
            </a:r>
            <a:endParaRPr kumimoji="1" lang="ja-JP" altLang="en-US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64DD370-5613-42F5-93B0-D620C4324E9E}"/>
              </a:ext>
            </a:extLst>
          </p:cNvPr>
          <p:cNvCxnSpPr/>
          <p:nvPr/>
        </p:nvCxnSpPr>
        <p:spPr>
          <a:xfrm>
            <a:off x="3293615" y="3160324"/>
            <a:ext cx="114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85516BD-D8E3-4B00-B8D1-1F3B239F0A9B}"/>
              </a:ext>
            </a:extLst>
          </p:cNvPr>
          <p:cNvSpPr txBox="1"/>
          <p:nvPr/>
        </p:nvSpPr>
        <p:spPr>
          <a:xfrm>
            <a:off x="3293615" y="3228055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out1</a:t>
            </a:r>
            <a:endParaRPr kumimoji="1" lang="ja-JP" altLang="en-US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C648286-CF97-4D73-B6FF-DEDA4B84D32C}"/>
              </a:ext>
            </a:extLst>
          </p:cNvPr>
          <p:cNvCxnSpPr>
            <a:stCxn id="12" idx="3"/>
          </p:cNvCxnSpPr>
          <p:nvPr/>
        </p:nvCxnSpPr>
        <p:spPr>
          <a:xfrm>
            <a:off x="5619564" y="1692260"/>
            <a:ext cx="896646" cy="4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405F2BE-8086-436A-8F7E-15E1031F0EDB}"/>
              </a:ext>
            </a:extLst>
          </p:cNvPr>
          <p:cNvCxnSpPr/>
          <p:nvPr/>
        </p:nvCxnSpPr>
        <p:spPr>
          <a:xfrm>
            <a:off x="5587016" y="3255875"/>
            <a:ext cx="896646" cy="4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B3A589E-5D4B-4D05-97F1-B6EECF5E34DF}"/>
              </a:ext>
            </a:extLst>
          </p:cNvPr>
          <p:cNvSpPr txBox="1"/>
          <p:nvPr/>
        </p:nvSpPr>
        <p:spPr>
          <a:xfrm>
            <a:off x="5752730" y="1292518"/>
            <a:ext cx="82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w0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00D1167-9928-4433-8E5E-473BA8C3B98F}"/>
              </a:ext>
            </a:extLst>
          </p:cNvPr>
          <p:cNvSpPr txBox="1"/>
          <p:nvPr/>
        </p:nvSpPr>
        <p:spPr>
          <a:xfrm>
            <a:off x="5752730" y="2784540"/>
            <a:ext cx="82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w1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7423F12-FBF5-41C6-ADF9-EDA9A4698953}"/>
              </a:ext>
            </a:extLst>
          </p:cNvPr>
          <p:cNvSpPr/>
          <p:nvPr/>
        </p:nvSpPr>
        <p:spPr>
          <a:xfrm>
            <a:off x="6578354" y="1431523"/>
            <a:ext cx="825624" cy="2261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OR</a:t>
            </a:r>
            <a:endParaRPr kumimoji="1"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AB8584D-31B1-483B-B51F-2F80EB258AD2}"/>
              </a:ext>
            </a:extLst>
          </p:cNvPr>
          <p:cNvCxnSpPr/>
          <p:nvPr/>
        </p:nvCxnSpPr>
        <p:spPr>
          <a:xfrm>
            <a:off x="7403978" y="2676410"/>
            <a:ext cx="896646" cy="4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35F8945-1274-4A3A-943B-2ECA0B27DB27}"/>
              </a:ext>
            </a:extLst>
          </p:cNvPr>
          <p:cNvSpPr txBox="1"/>
          <p:nvPr/>
        </p:nvSpPr>
        <p:spPr>
          <a:xfrm>
            <a:off x="7537144" y="2276668"/>
            <a:ext cx="82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w2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A5836C1-8689-469D-B5B7-E00BC1B272DD}"/>
              </a:ext>
            </a:extLst>
          </p:cNvPr>
          <p:cNvSpPr/>
          <p:nvPr/>
        </p:nvSpPr>
        <p:spPr>
          <a:xfrm>
            <a:off x="8371647" y="1515211"/>
            <a:ext cx="825624" cy="2261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Not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EB7F0FB-14BD-4591-B6D5-2ECAC7809398}"/>
              </a:ext>
            </a:extLst>
          </p:cNvPr>
          <p:cNvCxnSpPr/>
          <p:nvPr/>
        </p:nvCxnSpPr>
        <p:spPr>
          <a:xfrm>
            <a:off x="9241664" y="2747414"/>
            <a:ext cx="896646" cy="4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EE52FAD-D494-4A67-BE53-5B5AA0BC8D40}"/>
              </a:ext>
            </a:extLst>
          </p:cNvPr>
          <p:cNvSpPr txBox="1"/>
          <p:nvPr/>
        </p:nvSpPr>
        <p:spPr>
          <a:xfrm>
            <a:off x="9374830" y="2347672"/>
            <a:ext cx="82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zr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73F7B48-CC58-4758-84AF-14674700B8BD}"/>
              </a:ext>
            </a:extLst>
          </p:cNvPr>
          <p:cNvSpPr/>
          <p:nvPr/>
        </p:nvSpPr>
        <p:spPr>
          <a:xfrm>
            <a:off x="1482571" y="4291847"/>
            <a:ext cx="923278" cy="198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Or16</a:t>
            </a:r>
            <a:endParaRPr kumimoji="1" lang="ja-JP" altLang="en-US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94F50B14-0D92-44B8-9962-10983C3513CB}"/>
              </a:ext>
            </a:extLst>
          </p:cNvPr>
          <p:cNvCxnSpPr/>
          <p:nvPr/>
        </p:nvCxnSpPr>
        <p:spPr>
          <a:xfrm>
            <a:off x="150920" y="5065941"/>
            <a:ext cx="114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FB7DADD-CCDA-47A4-B082-B28F4162E29B}"/>
              </a:ext>
            </a:extLst>
          </p:cNvPr>
          <p:cNvCxnSpPr/>
          <p:nvPr/>
        </p:nvCxnSpPr>
        <p:spPr>
          <a:xfrm>
            <a:off x="142044" y="5981820"/>
            <a:ext cx="114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082597E-F8CD-41B9-A968-9D7139D68CB7}"/>
              </a:ext>
            </a:extLst>
          </p:cNvPr>
          <p:cNvSpPr txBox="1"/>
          <p:nvPr/>
        </p:nvSpPr>
        <p:spPr>
          <a:xfrm>
            <a:off x="137604" y="4543286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true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EAA1CBE-7C85-4727-948B-367C206A78F0}"/>
              </a:ext>
            </a:extLst>
          </p:cNvPr>
          <p:cNvSpPr txBox="1"/>
          <p:nvPr/>
        </p:nvSpPr>
        <p:spPr>
          <a:xfrm>
            <a:off x="230820" y="6044504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out1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875AAF9-EBB9-4F54-B683-DA068FF204E2}"/>
              </a:ext>
            </a:extLst>
          </p:cNvPr>
          <p:cNvSpPr txBox="1"/>
          <p:nvPr/>
        </p:nvSpPr>
        <p:spPr>
          <a:xfrm>
            <a:off x="2299317" y="6274590"/>
            <a:ext cx="816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</a:t>
            </a:r>
            <a:r>
              <a:rPr kumimoji="1" lang="en-US" altLang="ja-JP" dirty="0"/>
              <a:t>[16]</a:t>
            </a:r>
            <a:r>
              <a:rPr lang="en-US" altLang="ja-JP" dirty="0"/>
              <a:t> false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CC86A44-931C-47CB-9532-93B50494E43D}"/>
              </a:ext>
            </a:extLst>
          </p:cNvPr>
          <p:cNvCxnSpPr>
            <a:cxnSpLocks/>
          </p:cNvCxnSpPr>
          <p:nvPr/>
        </p:nvCxnSpPr>
        <p:spPr>
          <a:xfrm flipH="1" flipV="1">
            <a:off x="1944210" y="6312835"/>
            <a:ext cx="5920" cy="56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544B332-BFDA-4C85-A355-E7A60489C6F8}"/>
              </a:ext>
            </a:extLst>
          </p:cNvPr>
          <p:cNvCxnSpPr/>
          <p:nvPr/>
        </p:nvCxnSpPr>
        <p:spPr>
          <a:xfrm>
            <a:off x="2441359" y="5462793"/>
            <a:ext cx="896646" cy="4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DF4C71B-196C-4406-B7B0-C3E3DF56C4CE}"/>
              </a:ext>
            </a:extLst>
          </p:cNvPr>
          <p:cNvSpPr txBox="1"/>
          <p:nvPr/>
        </p:nvSpPr>
        <p:spPr>
          <a:xfrm>
            <a:off x="2574525" y="5063051"/>
            <a:ext cx="82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564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93</Words>
  <Application>Microsoft Office PowerPoint</Application>
  <PresentationFormat>ワイド画面</PresentationFormat>
  <Paragraphs>71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ALU回路図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ALU回路図</dc:title>
  <dc:creator>林 幸輝</dc:creator>
  <cp:lastModifiedBy>林 幸輝</cp:lastModifiedBy>
  <cp:revision>7</cp:revision>
  <dcterms:created xsi:type="dcterms:W3CDTF">2021-06-11T05:26:01Z</dcterms:created>
  <dcterms:modified xsi:type="dcterms:W3CDTF">2021-06-11T05:58:44Z</dcterms:modified>
</cp:coreProperties>
</file>