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 id="2147483852" r:id="rId2"/>
  </p:sldMasterIdLst>
  <p:notesMasterIdLst>
    <p:notesMasterId r:id="rId24"/>
  </p:notesMasterIdLst>
  <p:handoutMasterIdLst>
    <p:handoutMasterId r:id="rId25"/>
  </p:handoutMasterIdLst>
  <p:sldIdLst>
    <p:sldId id="1312" r:id="rId3"/>
    <p:sldId id="1623" r:id="rId4"/>
    <p:sldId id="1624" r:id="rId5"/>
    <p:sldId id="1625" r:id="rId6"/>
    <p:sldId id="1626" r:id="rId7"/>
    <p:sldId id="1627" r:id="rId8"/>
    <p:sldId id="1628" r:id="rId9"/>
    <p:sldId id="1629" r:id="rId10"/>
    <p:sldId id="1630" r:id="rId11"/>
    <p:sldId id="1631" r:id="rId12"/>
    <p:sldId id="1632" r:id="rId13"/>
    <p:sldId id="1634" r:id="rId14"/>
    <p:sldId id="1633" r:id="rId15"/>
    <p:sldId id="1635" r:id="rId16"/>
    <p:sldId id="1636" r:id="rId17"/>
    <p:sldId id="1637" r:id="rId18"/>
    <p:sldId id="1638" r:id="rId19"/>
    <p:sldId id="1639" r:id="rId20"/>
    <p:sldId id="1640" r:id="rId21"/>
    <p:sldId id="1641" r:id="rId22"/>
    <p:sldId id="1642" r:id="rId23"/>
  </p:sldIdLst>
  <p:sldSz cx="9906000" cy="6858000" type="A4"/>
  <p:notesSz cx="6807200" cy="9939338"/>
  <p:defaultTextStyle>
    <a:defPPr>
      <a:defRPr lang="ja-JP"/>
    </a:defPPr>
    <a:lvl1pPr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1pPr>
    <a:lvl2pPr marL="4572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2pPr>
    <a:lvl3pPr marL="9144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3pPr>
    <a:lvl4pPr marL="13716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4pPr>
    <a:lvl5pPr marL="18288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5pPr>
    <a:lvl6pPr marL="2286000" algn="l" defTabSz="914400" rtl="0" eaLnBrk="1" latinLnBrk="0" hangingPunct="1">
      <a:defRPr kumimoji="1" sz="2000" kern="1200">
        <a:solidFill>
          <a:schemeClr val="tx1"/>
        </a:solidFill>
        <a:latin typeface="Times New Roman" pitchFamily="18" charset="0"/>
        <a:ea typeface="ＭＳ ゴシック" pitchFamily="49" charset="-128"/>
        <a:cs typeface="+mn-cs"/>
      </a:defRPr>
    </a:lvl6pPr>
    <a:lvl7pPr marL="2743200" algn="l" defTabSz="914400" rtl="0" eaLnBrk="1" latinLnBrk="0" hangingPunct="1">
      <a:defRPr kumimoji="1" sz="2000" kern="1200">
        <a:solidFill>
          <a:schemeClr val="tx1"/>
        </a:solidFill>
        <a:latin typeface="Times New Roman" pitchFamily="18" charset="0"/>
        <a:ea typeface="ＭＳ ゴシック" pitchFamily="49" charset="-128"/>
        <a:cs typeface="+mn-cs"/>
      </a:defRPr>
    </a:lvl7pPr>
    <a:lvl8pPr marL="3200400" algn="l" defTabSz="914400" rtl="0" eaLnBrk="1" latinLnBrk="0" hangingPunct="1">
      <a:defRPr kumimoji="1" sz="2000" kern="1200">
        <a:solidFill>
          <a:schemeClr val="tx1"/>
        </a:solidFill>
        <a:latin typeface="Times New Roman" pitchFamily="18" charset="0"/>
        <a:ea typeface="ＭＳ ゴシック" pitchFamily="49" charset="-128"/>
        <a:cs typeface="+mn-cs"/>
      </a:defRPr>
    </a:lvl8pPr>
    <a:lvl9pPr marL="3657600" algn="l" defTabSz="914400" rtl="0" eaLnBrk="1" latinLnBrk="0" hangingPunct="1">
      <a:defRPr kumimoji="1" sz="2000" kern="1200">
        <a:solidFill>
          <a:schemeClr val="tx1"/>
        </a:solidFill>
        <a:latin typeface="Times New Roman" pitchFamily="18" charset="0"/>
        <a:ea typeface="ＭＳ ゴシック" pitchFamily="49" charset="-128"/>
        <a:cs typeface="+mn-cs"/>
      </a:defRPr>
    </a:lvl9pPr>
  </p:defaultTextStyle>
  <p:extLst>
    <p:ext uri="{EFAFB233-063F-42B5-8137-9DF3F51BA10A}">
      <p15:sldGuideLst xmlns:p15="http://schemas.microsoft.com/office/powerpoint/2012/main">
        <p15:guide id="1" orient="horz" pos="2139">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0066"/>
    <a:srgbClr val="FFCC00"/>
    <a:srgbClr val="DDDDDD"/>
    <a:srgbClr val="FF00FF"/>
    <a:srgbClr val="FF99FF"/>
    <a:srgbClr val="FFFF00"/>
    <a:srgbClr val="FF66CC"/>
    <a:srgbClr val="33CC33"/>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5" autoAdjust="0"/>
    <p:restoredTop sz="90149" autoAdjust="0"/>
  </p:normalViewPr>
  <p:slideViewPr>
    <p:cSldViewPr snapToGrid="0">
      <p:cViewPr varScale="1">
        <p:scale>
          <a:sx n="76" d="100"/>
          <a:sy n="76" d="100"/>
        </p:scale>
        <p:origin x="1050" y="36"/>
      </p:cViewPr>
      <p:guideLst>
        <p:guide orient="horz" pos="2139"/>
        <p:guide pos="3120"/>
      </p:guideLst>
    </p:cSldViewPr>
  </p:slideViewPr>
  <p:outlineViewPr>
    <p:cViewPr>
      <p:scale>
        <a:sx n="25" d="100"/>
        <a:sy n="25" d="100"/>
      </p:scale>
      <p:origin x="0" y="0"/>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2"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7" name="Rectangle 3"/>
          <p:cNvSpPr>
            <a:spLocks noGrp="1" noChangeArrowheads="1"/>
          </p:cNvSpPr>
          <p:nvPr>
            <p:ph type="dt" sz="quarter" idx="1"/>
          </p:nvPr>
        </p:nvSpPr>
        <p:spPr bwMode="auto">
          <a:xfrm>
            <a:off x="3856676"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8" name="Rectangle 4"/>
          <p:cNvSpPr>
            <a:spLocks noGrp="1" noChangeArrowheads="1"/>
          </p:cNvSpPr>
          <p:nvPr>
            <p:ph type="ftr" sz="quarter" idx="2"/>
          </p:nvPr>
        </p:nvSpPr>
        <p:spPr bwMode="auto">
          <a:xfrm>
            <a:off x="2"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9" name="Rectangle 5"/>
          <p:cNvSpPr>
            <a:spLocks noGrp="1" noChangeArrowheads="1"/>
          </p:cNvSpPr>
          <p:nvPr>
            <p:ph type="sldNum" sz="quarter" idx="3"/>
          </p:nvPr>
        </p:nvSpPr>
        <p:spPr bwMode="auto">
          <a:xfrm>
            <a:off x="3856676"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fld id="{BA83D74C-C4F8-4013-A52F-736ACD139CF8}" type="slidenum">
              <a:rPr lang="en-US" altLang="ja-JP"/>
              <a:pPr>
                <a:defRPr/>
              </a:pPr>
              <a:t>‹#›</a:t>
            </a:fld>
            <a:endParaRPr lang="en-US" altLang="ja-JP"/>
          </a:p>
        </p:txBody>
      </p:sp>
    </p:spTree>
    <p:extLst>
      <p:ext uri="{BB962C8B-B14F-4D97-AF65-F5344CB8AC3E}">
        <p14:creationId xmlns:p14="http://schemas.microsoft.com/office/powerpoint/2010/main" val="7981050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2"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35843" name="Rectangle 3"/>
          <p:cNvSpPr>
            <a:spLocks noGrp="1" noChangeArrowheads="1"/>
          </p:cNvSpPr>
          <p:nvPr>
            <p:ph type="dt" idx="1"/>
          </p:nvPr>
        </p:nvSpPr>
        <p:spPr bwMode="auto">
          <a:xfrm>
            <a:off x="3856676"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100356" name="Rectangle 4"/>
          <p:cNvSpPr>
            <a:spLocks noGrp="1" noRot="1" noChangeAspect="1" noChangeArrowheads="1" noTextEdit="1"/>
          </p:cNvSpPr>
          <p:nvPr>
            <p:ph type="sldImg" idx="2"/>
          </p:nvPr>
        </p:nvSpPr>
        <p:spPr bwMode="auto">
          <a:xfrm>
            <a:off x="714375" y="744538"/>
            <a:ext cx="5386388" cy="3730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907738" y="4722496"/>
            <a:ext cx="4991734" cy="4471350"/>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35846" name="Rectangle 6"/>
          <p:cNvSpPr>
            <a:spLocks noGrp="1" noChangeArrowheads="1"/>
          </p:cNvSpPr>
          <p:nvPr>
            <p:ph type="ftr" sz="quarter" idx="4"/>
          </p:nvPr>
        </p:nvSpPr>
        <p:spPr bwMode="auto">
          <a:xfrm>
            <a:off x="2"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35847" name="Rectangle 7"/>
          <p:cNvSpPr>
            <a:spLocks noGrp="1" noChangeArrowheads="1"/>
          </p:cNvSpPr>
          <p:nvPr>
            <p:ph type="sldNum" sz="quarter" idx="5"/>
          </p:nvPr>
        </p:nvSpPr>
        <p:spPr bwMode="auto">
          <a:xfrm>
            <a:off x="3856676"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fld id="{3673EFC6-7DDB-4EE7-AC16-5E3AF54CFD8A}" type="slidenum">
              <a:rPr lang="en-US" altLang="ja-JP"/>
              <a:pPr>
                <a:defRPr/>
              </a:pPr>
              <a:t>‹#›</a:t>
            </a:fld>
            <a:endParaRPr lang="en-US" altLang="ja-JP"/>
          </a:p>
        </p:txBody>
      </p:sp>
    </p:spTree>
    <p:extLst>
      <p:ext uri="{BB962C8B-B14F-4D97-AF65-F5344CB8AC3E}">
        <p14:creationId xmlns:p14="http://schemas.microsoft.com/office/powerpoint/2010/main" val="1015836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itchFamily="18" charset="0"/>
                <a:ea typeface="ＭＳ ゴシック" pitchFamily="49" charset="-128"/>
              </a:defRPr>
            </a:lvl1pPr>
            <a:lvl2pPr marL="743789" indent="-286073" eaLnBrk="0" hangingPunct="0">
              <a:defRPr kumimoji="1" sz="2000">
                <a:solidFill>
                  <a:schemeClr val="tx1"/>
                </a:solidFill>
                <a:latin typeface="Times New Roman" pitchFamily="18" charset="0"/>
                <a:ea typeface="ＭＳ ゴシック" pitchFamily="49" charset="-128"/>
              </a:defRPr>
            </a:lvl2pPr>
            <a:lvl3pPr marL="1144290" indent="-228857" eaLnBrk="0" hangingPunct="0">
              <a:defRPr kumimoji="1" sz="2000">
                <a:solidFill>
                  <a:schemeClr val="tx1"/>
                </a:solidFill>
                <a:latin typeface="Times New Roman" pitchFamily="18" charset="0"/>
                <a:ea typeface="ＭＳ ゴシック" pitchFamily="49" charset="-128"/>
              </a:defRPr>
            </a:lvl3pPr>
            <a:lvl4pPr marL="1602006" indent="-228857" eaLnBrk="0" hangingPunct="0">
              <a:defRPr kumimoji="1" sz="2000">
                <a:solidFill>
                  <a:schemeClr val="tx1"/>
                </a:solidFill>
                <a:latin typeface="Times New Roman" pitchFamily="18" charset="0"/>
                <a:ea typeface="ＭＳ ゴシック" pitchFamily="49" charset="-128"/>
              </a:defRPr>
            </a:lvl4pPr>
            <a:lvl5pPr marL="2059721" indent="-228857" eaLnBrk="0" hangingPunct="0">
              <a:defRPr kumimoji="1" sz="2000">
                <a:solidFill>
                  <a:schemeClr val="tx1"/>
                </a:solidFill>
                <a:latin typeface="Times New Roman" pitchFamily="18" charset="0"/>
                <a:ea typeface="ＭＳ ゴシック" pitchFamily="49" charset="-128"/>
              </a:defRPr>
            </a:lvl5pPr>
            <a:lvl6pPr marL="2517437"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6pPr>
            <a:lvl7pPr marL="2975153"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7pPr>
            <a:lvl8pPr marL="3432870"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8pPr>
            <a:lvl9pPr marL="3890585"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9pPr>
          </a:lstStyle>
          <a:p>
            <a:pPr eaLnBrk="1" hangingPunct="1"/>
            <a:fld id="{E54CC05B-270A-4866-90ED-5EA3CF83F679}" type="slidenum">
              <a:rPr lang="en-US" altLang="ja-JP" sz="1200">
                <a:solidFill>
                  <a:schemeClr val="tx2"/>
                </a:solidFill>
                <a:ea typeface="ＭＳ Ｐゴシック" pitchFamily="50" charset="-128"/>
              </a:rPr>
              <a:pPr eaLnBrk="1" hangingPunct="1"/>
              <a:t>1</a:t>
            </a:fld>
            <a:endParaRPr lang="en-US" altLang="ja-JP" sz="1200" dirty="0">
              <a:solidFill>
                <a:schemeClr val="tx2"/>
              </a:solidFill>
              <a:ea typeface="ＭＳ Ｐゴシック" pitchFamily="50" charset="-128"/>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147" tIns="46076" rIns="92147" bIns="46076"/>
          <a:lstStyle/>
          <a:p>
            <a:pPr eaLnBrk="1" hangingPunct="1"/>
            <a:endParaRPr lang="ja-JP" altLang="ja-JP" dirty="0" smtClean="0"/>
          </a:p>
        </p:txBody>
      </p:sp>
    </p:spTree>
    <p:extLst>
      <p:ext uri="{BB962C8B-B14F-4D97-AF65-F5344CB8AC3E}">
        <p14:creationId xmlns:p14="http://schemas.microsoft.com/office/powerpoint/2010/main" val="681425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
        <p:nvSpPr>
          <p:cNvPr id="4" name="Rectangle 5"/>
          <p:cNvSpPr>
            <a:spLocks noGrp="1" noChangeArrowheads="1"/>
          </p:cNvSpPr>
          <p:nvPr>
            <p:ph type="sldNum" sz="quarter" idx="10"/>
          </p:nvPr>
        </p:nvSpPr>
        <p:spPr/>
        <p:txBody>
          <a:bodyPr/>
          <a:lstStyle>
            <a:lvl1pPr>
              <a:defRPr>
                <a:latin typeface="メイリオ" panose="020B0604030504040204" pitchFamily="50" charset="-128"/>
                <a:ea typeface="メイリオ" panose="020B0604030504040204" pitchFamily="50" charset="-128"/>
              </a:defRPr>
            </a:lvl1pPr>
          </a:lstStyle>
          <a:p>
            <a:pPr>
              <a:defRPr/>
            </a:pPr>
            <a:fld id="{BFB47643-F42E-4A8B-AD74-11567C28E3AB}" type="slidenum">
              <a:rPr lang="en-US" altLang="ja-JP" smtClean="0"/>
              <a:pPr>
                <a:defRPr/>
              </a:pPr>
              <a:t>‹#›</a:t>
            </a:fld>
            <a:endParaRPr lang="en-US" altLang="ja-JP"/>
          </a:p>
        </p:txBody>
      </p:sp>
    </p:spTree>
    <p:extLst>
      <p:ext uri="{BB962C8B-B14F-4D97-AF65-F5344CB8AC3E}">
        <p14:creationId xmlns:p14="http://schemas.microsoft.com/office/powerpoint/2010/main" val="1053324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p:txBody>
          <a:bodyPr/>
          <a:lstStyle>
            <a:lvl1pPr>
              <a:defRPr/>
            </a:lvl1pPr>
          </a:lstStyle>
          <a:p>
            <a:pPr>
              <a:defRPr/>
            </a:pPr>
            <a:fld id="{553CF048-BEBE-4D21-A2A2-4A2052EFADA5}" type="slidenum">
              <a:rPr lang="en-US" altLang="ja-JP" smtClean="0"/>
              <a:pPr>
                <a:defRPr/>
              </a:pPr>
              <a:t>‹#›</a:t>
            </a:fld>
            <a:endParaRPr lang="en-US" altLang="ja-JP"/>
          </a:p>
        </p:txBody>
      </p:sp>
    </p:spTree>
    <p:extLst>
      <p:ext uri="{BB962C8B-B14F-4D97-AF65-F5344CB8AC3E}">
        <p14:creationId xmlns:p14="http://schemas.microsoft.com/office/powerpoint/2010/main" val="153674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216246" y="228601"/>
            <a:ext cx="2290763" cy="6100763"/>
          </a:xfrm>
        </p:spPr>
        <p:txBody>
          <a:bodyPr vert="eaVert"/>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a:xfrm>
            <a:off x="343958" y="228601"/>
            <a:ext cx="6707188" cy="6100763"/>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p:txBody>
          <a:bodyPr/>
          <a:lstStyle>
            <a:lvl1pPr>
              <a:defRPr/>
            </a:lvl1pPr>
          </a:lstStyle>
          <a:p>
            <a:pPr>
              <a:defRPr/>
            </a:pPr>
            <a:fld id="{1ABAE5AE-0007-46E8-8781-F5501E5B1BEB}" type="slidenum">
              <a:rPr lang="en-US" altLang="ja-JP" smtClean="0"/>
              <a:pPr>
                <a:defRPr/>
              </a:pPr>
              <a:t>‹#›</a:t>
            </a:fld>
            <a:endParaRPr lang="en-US" altLang="ja-JP"/>
          </a:p>
        </p:txBody>
      </p:sp>
    </p:spTree>
    <p:extLst>
      <p:ext uri="{BB962C8B-B14F-4D97-AF65-F5344CB8AC3E}">
        <p14:creationId xmlns:p14="http://schemas.microsoft.com/office/powerpoint/2010/main" val="2657419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本文スライド">
    <p:spTree>
      <p:nvGrpSpPr>
        <p:cNvPr id="1" name=""/>
        <p:cNvGrpSpPr/>
        <p:nvPr/>
      </p:nvGrpSpPr>
      <p:grpSpPr>
        <a:xfrm>
          <a:off x="0" y="0"/>
          <a:ext cx="0" cy="0"/>
          <a:chOff x="0" y="0"/>
          <a:chExt cx="0" cy="0"/>
        </a:xfrm>
      </p:grpSpPr>
      <p:graphicFrame>
        <p:nvGraphicFramePr>
          <p:cNvPr id="8" name="Object 2"/>
          <p:cNvGraphicFramePr>
            <a:graphicFrameLocks noChangeAspect="1"/>
          </p:cNvGraphicFramePr>
          <p:nvPr>
            <p:extLst/>
          </p:nvPr>
        </p:nvGraphicFramePr>
        <p:xfrm>
          <a:off x="0" y="6534150"/>
          <a:ext cx="9906000" cy="323850"/>
        </p:xfrm>
        <a:graphic>
          <a:graphicData uri="http://schemas.openxmlformats.org/presentationml/2006/ole">
            <mc:AlternateContent xmlns:mc="http://schemas.openxmlformats.org/markup-compatibility/2006">
              <mc:Choice xmlns:v="urn:schemas-microsoft-com:vml" Requires="v">
                <p:oleObj spid="_x0000_s224519" name="Image" r:id="rId3" imgW="12190476" imgH="431594" progId="">
                  <p:embed/>
                </p:oleObj>
              </mc:Choice>
              <mc:Fallback>
                <p:oleObj name="Image" r:id="rId3" imgW="12190476" imgH="43159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534150"/>
                        <a:ext cx="99060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タイトル 1"/>
          <p:cNvSpPr>
            <a:spLocks noGrp="1"/>
          </p:cNvSpPr>
          <p:nvPr>
            <p:ph type="title"/>
          </p:nvPr>
        </p:nvSpPr>
        <p:spPr>
          <a:xfrm>
            <a:off x="584515" y="307504"/>
            <a:ext cx="8420100" cy="457200"/>
          </a:xfrm>
        </p:spPr>
        <p:txBody>
          <a:bodyPr/>
          <a:lstStyle>
            <a:lvl1pPr algn="l">
              <a:defRPr sz="2800" b="1">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スライド番号プレースホルダー 2"/>
          <p:cNvSpPr>
            <a:spLocks noGrp="1"/>
          </p:cNvSpPr>
          <p:nvPr>
            <p:ph type="sldNum" sz="quarter" idx="10"/>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pPr>
              <a:defRPr/>
            </a:pPr>
            <a:fld id="{79A4C0E6-5526-4410-9C5F-1995C88644BA}" type="slidenum">
              <a:rPr lang="en-US" altLang="ja-JP" smtClean="0"/>
              <a:pPr>
                <a:defRPr/>
              </a:pPr>
              <a:t>‹#›</a:t>
            </a:fld>
            <a:endParaRPr lang="en-US" altLang="ja-JP"/>
          </a:p>
        </p:txBody>
      </p:sp>
      <p:sp>
        <p:nvSpPr>
          <p:cNvPr id="4" name="Line 6"/>
          <p:cNvSpPr>
            <a:spLocks noChangeShapeType="1"/>
          </p:cNvSpPr>
          <p:nvPr/>
        </p:nvSpPr>
        <p:spPr bwMode="auto">
          <a:xfrm>
            <a:off x="330200" y="836613"/>
            <a:ext cx="9204325" cy="0"/>
          </a:xfrm>
          <a:prstGeom prst="line">
            <a:avLst/>
          </a:prstGeom>
          <a:noFill/>
          <a:ln w="19050">
            <a:solidFill>
              <a:srgbClr val="A4DE00"/>
            </a:solidFill>
            <a:round/>
            <a:headEnd/>
            <a:tailEnd/>
          </a:ln>
        </p:spPr>
        <p:txBody>
          <a:bodyPr vert="eaVert" wrap="none" anchor="ctr"/>
          <a:lstStyle/>
          <a:p>
            <a:pPr>
              <a:defRPr/>
            </a:pPr>
            <a:endParaRPr lang="ja-JP" altLang="en-US" sz="2000">
              <a:latin typeface="+mn-lt"/>
              <a:ea typeface="メイリオ" pitchFamily="50" charset="-128"/>
            </a:endParaRPr>
          </a:p>
        </p:txBody>
      </p:sp>
      <p:pic>
        <p:nvPicPr>
          <p:cNvPr id="5" name="Picture 8"/>
          <p:cNvPicPr>
            <a:picLocks noChangeAspect="1" noChangeArrowheads="1"/>
          </p:cNvPicPr>
          <p:nvPr/>
        </p:nvPicPr>
        <p:blipFill>
          <a:blip r:embed="rId5"/>
          <a:srcRect/>
          <a:stretch>
            <a:fillRect/>
          </a:stretch>
        </p:blipFill>
        <p:spPr bwMode="auto">
          <a:xfrm>
            <a:off x="9111456" y="255588"/>
            <a:ext cx="751550" cy="438150"/>
          </a:xfrm>
          <a:prstGeom prst="rect">
            <a:avLst/>
          </a:prstGeom>
          <a:noFill/>
          <a:ln w="9525">
            <a:noFill/>
            <a:miter lim="800000"/>
            <a:headEnd/>
            <a:tailEnd/>
          </a:ln>
        </p:spPr>
      </p:pic>
      <p:sp>
        <p:nvSpPr>
          <p:cNvPr id="7" name="テキスト プレースホルダー 6"/>
          <p:cNvSpPr>
            <a:spLocks noGrp="1"/>
          </p:cNvSpPr>
          <p:nvPr>
            <p:ph type="body" sz="quarter" idx="11"/>
          </p:nvPr>
        </p:nvSpPr>
        <p:spPr>
          <a:xfrm>
            <a:off x="584515" y="987426"/>
            <a:ext cx="8736971" cy="5321893"/>
          </a:xfrm>
        </p:spPr>
        <p:txBody>
          <a:bodyPr/>
          <a:lstStyle>
            <a:lvl1pPr marL="176213" indent="-176213">
              <a:buFont typeface="Arial" panose="020B0604020202020204" pitchFamily="34" charset="0"/>
              <a:buChar char="•"/>
              <a:defRPr sz="2800">
                <a:latin typeface="メイリオ" panose="020B0604030504040204" pitchFamily="50" charset="-128"/>
                <a:ea typeface="メイリオ" panose="020B0604030504040204" pitchFamily="50" charset="-128"/>
                <a:cs typeface="メイリオ" panose="020B0604030504040204" pitchFamily="50" charset="-128"/>
              </a:defRPr>
            </a:lvl1pPr>
            <a:lvl2pPr marL="449263" indent="-177800">
              <a:buFont typeface="Arial" panose="020B0604020202020204" pitchFamily="34" charset="0"/>
              <a:buChar char="•"/>
              <a:defRPr>
                <a:latin typeface="メイリオ" panose="020B0604030504040204" pitchFamily="50" charset="-128"/>
                <a:ea typeface="メイリオ" panose="020B0604030504040204" pitchFamily="50" charset="-128"/>
                <a:cs typeface="メイリオ" panose="020B0604030504040204" pitchFamily="50" charset="-128"/>
              </a:defRPr>
            </a:lvl2pPr>
            <a:lvl3pPr marL="714375" indent="-176213">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3pPr>
            <a:lvl4pPr marL="985838" indent="-176213">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4pPr>
            <a:lvl5pPr marL="1258888" indent="-184150">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9" name="Text Box 9"/>
          <p:cNvSpPr txBox="1">
            <a:spLocks noChangeArrowheads="1"/>
          </p:cNvSpPr>
          <p:nvPr/>
        </p:nvSpPr>
        <p:spPr bwMode="auto">
          <a:xfrm>
            <a:off x="7216246" y="6562726"/>
            <a:ext cx="1881452" cy="314325"/>
          </a:xfrm>
          <a:prstGeom prst="rect">
            <a:avLst/>
          </a:prstGeom>
          <a:noFill/>
          <a:ln>
            <a:noFill/>
          </a:ln>
          <a:extLst/>
        </p:spPr>
        <p:txBody>
          <a:bodyPr lIns="90000" tIns="72000" rIns="90000" bIns="46800">
            <a:spAutoFit/>
          </a:bodyPr>
          <a:lstStyle>
            <a:lvl1pPr eaLnBrk="0" hangingPunct="0">
              <a:defRPr kumimoji="1" sz="20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0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9pPr>
          </a:lstStyle>
          <a:p>
            <a:pPr eaLnBrk="1" hangingPunct="1">
              <a:lnSpc>
                <a:spcPct val="90000"/>
              </a:lnSpc>
              <a:spcBef>
                <a:spcPct val="20000"/>
              </a:spcBef>
              <a:defRPr/>
            </a:pP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AP</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コンソーシアム</a:t>
            </a:r>
          </a:p>
        </p:txBody>
      </p:sp>
    </p:spTree>
    <p:extLst>
      <p:ext uri="{BB962C8B-B14F-4D97-AF65-F5344CB8AC3E}">
        <p14:creationId xmlns:p14="http://schemas.microsoft.com/office/powerpoint/2010/main" val="185754189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31C4371C-0028-46E3-81EF-B119DF6C871A}"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983168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85FBA314-2752-4CD5-BD62-9CE8EDCCB40E}"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1022105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6"/>
          <p:cNvSpPr>
            <a:spLocks noGrp="1" noChangeArrowheads="1"/>
          </p:cNvSpPr>
          <p:nvPr>
            <p:ph type="sldNum" sz="quarter" idx="10"/>
          </p:nvPr>
        </p:nvSpPr>
        <p:spPr>
          <a:ln/>
        </p:spPr>
        <p:txBody>
          <a:bodyPr/>
          <a:lstStyle>
            <a:lvl1pPr>
              <a:defRPr/>
            </a:lvl1pPr>
          </a:lstStyle>
          <a:p>
            <a:pPr>
              <a:defRPr/>
            </a:pPr>
            <a:fld id="{F61C3E6E-C92B-41F7-AB02-733828BABEF4}"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09420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sz="half" idx="1"/>
          </p:nvPr>
        </p:nvSpPr>
        <p:spPr>
          <a:xfrm>
            <a:off x="371475" y="1022351"/>
            <a:ext cx="4485217" cy="5307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21791" y="1022351"/>
            <a:ext cx="4485217" cy="5307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6"/>
          <p:cNvSpPr>
            <a:spLocks noGrp="1" noChangeArrowheads="1"/>
          </p:cNvSpPr>
          <p:nvPr>
            <p:ph type="sldNum" sz="quarter" idx="10"/>
          </p:nvPr>
        </p:nvSpPr>
        <p:spPr>
          <a:ln/>
        </p:spPr>
        <p:txBody>
          <a:bodyPr/>
          <a:lstStyle>
            <a:lvl1pPr>
              <a:defRPr/>
            </a:lvl1pPr>
          </a:lstStyle>
          <a:p>
            <a:pPr>
              <a:defRPr/>
            </a:pPr>
            <a:fld id="{ADB41EE6-AE83-4F5F-8F59-83B481DAE5EC}"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535900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6"/>
          <p:cNvSpPr>
            <a:spLocks noGrp="1" noChangeArrowheads="1"/>
          </p:cNvSpPr>
          <p:nvPr>
            <p:ph type="sldNum" sz="quarter" idx="10"/>
          </p:nvPr>
        </p:nvSpPr>
        <p:spPr>
          <a:ln/>
        </p:spPr>
        <p:txBody>
          <a:bodyPr/>
          <a:lstStyle>
            <a:lvl1pPr>
              <a:defRPr/>
            </a:lvl1pPr>
          </a:lstStyle>
          <a:p>
            <a:pPr>
              <a:defRPr/>
            </a:pPr>
            <a:fld id="{A85CCEAF-2B00-47EA-807E-4EC582CDD4AF}" type="slidenum">
              <a:rPr lang="en-US" altLang="ja-JP"/>
              <a:pPr>
                <a:defRPr/>
              </a:pPr>
              <a:t>‹#›</a:t>
            </a:fld>
            <a:endParaRPr lang="en-US" altLang="ja-JP"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313162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6"/>
          <p:cNvSpPr>
            <a:spLocks noGrp="1" noChangeArrowheads="1"/>
          </p:cNvSpPr>
          <p:nvPr>
            <p:ph type="sldNum" sz="quarter" idx="10"/>
          </p:nvPr>
        </p:nvSpPr>
        <p:spPr>
          <a:ln/>
        </p:spPr>
        <p:txBody>
          <a:bodyPr/>
          <a:lstStyle>
            <a:lvl1pPr>
              <a:defRPr/>
            </a:lvl1pPr>
          </a:lstStyle>
          <a:p>
            <a:pPr>
              <a:defRPr/>
            </a:pPr>
            <a:fld id="{BA589EBB-2B35-4D5F-9812-FB8B5E06BE1E}" type="slidenum">
              <a:rPr lang="en-US" altLang="ja-JP"/>
              <a:pPr>
                <a:defRPr/>
              </a:pPr>
              <a:t>‹#›</a:t>
            </a:fld>
            <a:endParaRPr lang="en-US" altLang="ja-JP"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19735179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9ACDD6B8-916A-43EC-A5A3-22412E30FBDD}" type="slidenum">
              <a:rPr lang="en-US" altLang="ja-JP"/>
              <a:pPr>
                <a:defRPr/>
              </a:pPr>
              <a:t>‹#›</a:t>
            </a:fld>
            <a:endParaRPr lang="en-US" altLang="ja-JP"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390345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dirty="0"/>
          </a:p>
        </p:txBody>
      </p:sp>
      <p:sp>
        <p:nvSpPr>
          <p:cNvPr id="3" name="コンテンツ プレースホルダ 2"/>
          <p:cNvSpPr>
            <a:spLocks noGrp="1"/>
          </p:cNvSpPr>
          <p:nvPr>
            <p:ph idx="1"/>
          </p:nvPr>
        </p:nvSpPr>
        <p:spPr/>
        <p:txBody>
          <a:bodyPr/>
          <a:lstStyle>
            <a:lvl1pPr>
              <a:defRPr sz="2200">
                <a:latin typeface="メイリオ" panose="020B0604030504040204" pitchFamily="50" charset="-128"/>
                <a:ea typeface="メイリオ" panose="020B0604030504040204" pitchFamily="50" charset="-128"/>
                <a:cs typeface="メイリオ" panose="020B0604030504040204" pitchFamily="50" charset="-128"/>
              </a:defRPr>
            </a:lvl1pPr>
            <a:lvl2pPr>
              <a:defRPr sz="2200">
                <a:latin typeface="メイリオ" panose="020B0604030504040204" pitchFamily="50" charset="-128"/>
                <a:ea typeface="メイリオ" panose="020B0604030504040204" pitchFamily="50" charset="-128"/>
                <a:cs typeface="メイリオ" panose="020B0604030504040204" pitchFamily="50" charset="-128"/>
              </a:defRPr>
            </a:lvl2pPr>
            <a:lvl3pPr marL="896938" indent="-182563">
              <a:buFont typeface="Arial" panose="020B0604020202020204" pitchFamily="34" charset="0"/>
              <a:buChar char="•"/>
              <a:defRPr sz="2200">
                <a:latin typeface="メイリオ" panose="020B0604030504040204" pitchFamily="50" charset="-128"/>
                <a:ea typeface="メイリオ" panose="020B0604030504040204" pitchFamily="50" charset="-128"/>
                <a:cs typeface="メイリオ" panose="020B0604030504040204" pitchFamily="50" charset="-128"/>
              </a:defRPr>
            </a:lvl3pPr>
            <a:lvl4pPr>
              <a:defRPr sz="2200">
                <a:latin typeface="メイリオ" panose="020B0604030504040204" pitchFamily="50" charset="-128"/>
                <a:ea typeface="メイリオ" panose="020B0604030504040204" pitchFamily="50" charset="-128"/>
                <a:cs typeface="メイリオ" panose="020B0604030504040204" pitchFamily="50" charset="-128"/>
              </a:defRPr>
            </a:lvl4pPr>
            <a:lvl5pPr>
              <a:defRPr sz="22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Rectangle 5"/>
          <p:cNvSpPr>
            <a:spLocks noGrp="1" noChangeArrowheads="1"/>
          </p:cNvSpPr>
          <p:nvPr>
            <p:ph type="sldNum" sz="quarter" idx="10"/>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pPr>
              <a:defRPr/>
            </a:pPr>
            <a:fld id="{308C500B-7EDA-4869-A798-AD27E56D1C40}" type="slidenum">
              <a:rPr lang="en-US" altLang="ja-JP" smtClean="0"/>
              <a:pPr>
                <a:defRPr/>
              </a:pPr>
              <a:t>‹#›</a:t>
            </a:fld>
            <a:endParaRPr lang="en-US" altLang="ja-JP"/>
          </a:p>
        </p:txBody>
      </p:sp>
    </p:spTree>
    <p:extLst>
      <p:ext uri="{BB962C8B-B14F-4D97-AF65-F5344CB8AC3E}">
        <p14:creationId xmlns:p14="http://schemas.microsoft.com/office/powerpoint/2010/main" val="34668169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89028579-E005-4E02-B61C-5B376DA99E7C}"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2720684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図を追加</a:t>
            </a:r>
            <a:endParaRPr lang="ja-JP" altLang="en-US" noProof="0" dirty="0" smtClean="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E28014E7-0F87-46FA-8967-891C058639C3}"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41004255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1942782D-4133-400B-AA8D-307EF7068FE4}"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1158797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216246" y="228601"/>
            <a:ext cx="2290763" cy="6100763"/>
          </a:xfrm>
        </p:spPr>
        <p:txBody>
          <a:bodyPr vert="eaVert"/>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a:xfrm>
            <a:off x="343958" y="228601"/>
            <a:ext cx="6707188" cy="6100763"/>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E82891AF-E68E-47C8-B8E1-AB00F738D293}"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231076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5"/>
          <p:cNvSpPr>
            <a:spLocks noGrp="1" noChangeArrowheads="1"/>
          </p:cNvSpPr>
          <p:nvPr>
            <p:ph type="sldNum" sz="quarter" idx="10"/>
          </p:nvPr>
        </p:nvSpPr>
        <p:spPr/>
        <p:txBody>
          <a:bodyPr/>
          <a:lstStyle>
            <a:lvl1pPr>
              <a:defRPr/>
            </a:lvl1pPr>
          </a:lstStyle>
          <a:p>
            <a:pPr>
              <a:defRPr/>
            </a:pPr>
            <a:fld id="{745FB677-F3EC-4B56-B1A1-3EBFE9030D63}" type="slidenum">
              <a:rPr lang="en-US" altLang="ja-JP" smtClean="0"/>
              <a:pPr>
                <a:defRPr/>
              </a:pPr>
              <a:t>‹#›</a:t>
            </a:fld>
            <a:endParaRPr lang="en-US" altLang="ja-JP"/>
          </a:p>
        </p:txBody>
      </p:sp>
    </p:spTree>
    <p:extLst>
      <p:ext uri="{BB962C8B-B14F-4D97-AF65-F5344CB8AC3E}">
        <p14:creationId xmlns:p14="http://schemas.microsoft.com/office/powerpoint/2010/main" val="1029981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コンテンツ プレースホルダ 2"/>
          <p:cNvSpPr>
            <a:spLocks noGrp="1"/>
          </p:cNvSpPr>
          <p:nvPr>
            <p:ph sz="half" idx="1"/>
          </p:nvPr>
        </p:nvSpPr>
        <p:spPr>
          <a:xfrm>
            <a:off x="371475" y="1022351"/>
            <a:ext cx="4485217" cy="5307013"/>
          </a:xfrm>
        </p:spPr>
        <p:txBody>
          <a:bodyPr/>
          <a:lstStyle>
            <a:lvl1pPr>
              <a:defRPr sz="1800">
                <a:latin typeface="メイリオ" panose="020B0604030504040204" pitchFamily="50" charset="-128"/>
                <a:ea typeface="メイリオ" panose="020B0604030504040204" pitchFamily="50" charset="-128"/>
                <a:cs typeface="メイリオ" panose="020B0604030504040204" pitchFamily="50" charset="-128"/>
              </a:defRPr>
            </a:lvl1pPr>
            <a:lvl2pPr>
              <a:defRPr sz="1800">
                <a:latin typeface="メイリオ" panose="020B0604030504040204" pitchFamily="50" charset="-128"/>
                <a:ea typeface="メイリオ" panose="020B0604030504040204" pitchFamily="50" charset="-128"/>
                <a:cs typeface="メイリオ" panose="020B0604030504040204" pitchFamily="50" charset="-128"/>
              </a:defRPr>
            </a:lvl2pPr>
            <a:lvl3pPr>
              <a:defRPr sz="1800">
                <a:latin typeface="メイリオ" panose="020B0604030504040204" pitchFamily="50" charset="-128"/>
                <a:ea typeface="メイリオ" panose="020B0604030504040204" pitchFamily="50" charset="-128"/>
                <a:cs typeface="メイリオ" panose="020B0604030504040204" pitchFamily="50" charset="-128"/>
              </a:defRPr>
            </a:lvl3pPr>
            <a:lvl4pPr>
              <a:defRPr sz="1800">
                <a:latin typeface="メイリオ" panose="020B0604030504040204" pitchFamily="50" charset="-128"/>
                <a:ea typeface="メイリオ" panose="020B0604030504040204" pitchFamily="50" charset="-128"/>
                <a:cs typeface="メイリオ" panose="020B0604030504040204" pitchFamily="50" charset="-128"/>
              </a:defRPr>
            </a:lvl4pPr>
            <a:lvl5pPr>
              <a:defRPr sz="1800">
                <a:latin typeface="メイリオ" panose="020B0604030504040204" pitchFamily="50" charset="-128"/>
                <a:ea typeface="メイリオ" panose="020B0604030504040204" pitchFamily="50" charset="-128"/>
                <a:cs typeface="メイリオ" panose="020B0604030504040204" pitchFamily="50" charset="-128"/>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4" name="コンテンツ プレースホルダ 3"/>
          <p:cNvSpPr>
            <a:spLocks noGrp="1"/>
          </p:cNvSpPr>
          <p:nvPr>
            <p:ph sz="half" idx="2"/>
          </p:nvPr>
        </p:nvSpPr>
        <p:spPr>
          <a:xfrm>
            <a:off x="5021791" y="1022351"/>
            <a:ext cx="4485217" cy="5307013"/>
          </a:xfrm>
        </p:spPr>
        <p:txBody>
          <a:bodyPr/>
          <a:lstStyle>
            <a:lvl1pPr>
              <a:defRPr sz="1800">
                <a:latin typeface="メイリオ" panose="020B0604030504040204" pitchFamily="50" charset="-128"/>
                <a:ea typeface="メイリオ" panose="020B0604030504040204" pitchFamily="50" charset="-128"/>
                <a:cs typeface="メイリオ" panose="020B0604030504040204" pitchFamily="50" charset="-128"/>
              </a:defRPr>
            </a:lvl1pPr>
            <a:lvl2pPr>
              <a:defRPr sz="1800">
                <a:latin typeface="メイリオ" panose="020B0604030504040204" pitchFamily="50" charset="-128"/>
                <a:ea typeface="メイリオ" panose="020B0604030504040204" pitchFamily="50" charset="-128"/>
                <a:cs typeface="メイリオ" panose="020B0604030504040204" pitchFamily="50" charset="-128"/>
              </a:defRPr>
            </a:lvl2pPr>
            <a:lvl3pPr>
              <a:defRPr sz="1800">
                <a:latin typeface="メイリオ" panose="020B0604030504040204" pitchFamily="50" charset="-128"/>
                <a:ea typeface="メイリオ" panose="020B0604030504040204" pitchFamily="50" charset="-128"/>
                <a:cs typeface="メイリオ" panose="020B0604030504040204" pitchFamily="50" charset="-128"/>
              </a:defRPr>
            </a:lvl3pPr>
            <a:lvl4pPr>
              <a:defRPr sz="1800">
                <a:latin typeface="メイリオ" panose="020B0604030504040204" pitchFamily="50" charset="-128"/>
                <a:ea typeface="メイリオ" panose="020B0604030504040204" pitchFamily="50" charset="-128"/>
                <a:cs typeface="メイリオ" panose="020B0604030504040204" pitchFamily="50" charset="-128"/>
              </a:defRPr>
            </a:lvl4pPr>
            <a:lvl5pPr>
              <a:defRPr sz="1800">
                <a:latin typeface="メイリオ" panose="020B0604030504040204" pitchFamily="50" charset="-128"/>
                <a:ea typeface="メイリオ" panose="020B0604030504040204" pitchFamily="50" charset="-128"/>
                <a:cs typeface="メイリオ" panose="020B0604030504040204" pitchFamily="50" charset="-128"/>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5" name="Rectangle 5"/>
          <p:cNvSpPr>
            <a:spLocks noGrp="1" noChangeArrowheads="1"/>
          </p:cNvSpPr>
          <p:nvPr>
            <p:ph type="sldNum" sz="quarter" idx="10"/>
          </p:nvPr>
        </p:nvSpPr>
        <p:spPr/>
        <p:txBody>
          <a:bodyPr/>
          <a:lstStyle>
            <a:lvl1pPr>
              <a:defRPr/>
            </a:lvl1pPr>
          </a:lstStyle>
          <a:p>
            <a:pPr>
              <a:defRPr/>
            </a:pPr>
            <a:fld id="{1AF07EF2-CCBB-41E5-BEA6-FB056BAE9715}" type="slidenum">
              <a:rPr lang="en-US" altLang="ja-JP" smtClean="0"/>
              <a:pPr>
                <a:defRPr/>
              </a:pPr>
              <a:t>‹#›</a:t>
            </a:fld>
            <a:endParaRPr lang="en-US" altLang="ja-JP"/>
          </a:p>
        </p:txBody>
      </p:sp>
    </p:spTree>
    <p:extLst>
      <p:ext uri="{BB962C8B-B14F-4D97-AF65-F5344CB8AC3E}">
        <p14:creationId xmlns:p14="http://schemas.microsoft.com/office/powerpoint/2010/main" val="6013621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マスター タイトルの書式設定</a:t>
            </a:r>
            <a:endParaRPr lang="ja-JP" altLang="en-US" dirty="0"/>
          </a:p>
        </p:txBody>
      </p:sp>
      <p:sp>
        <p:nvSpPr>
          <p:cNvPr id="3" name="テキスト プレースホル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5" name="テキスト プレースホルダ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5"/>
          <p:cNvSpPr>
            <a:spLocks noGrp="1" noChangeArrowheads="1"/>
          </p:cNvSpPr>
          <p:nvPr>
            <p:ph type="sldNum" sz="quarter" idx="10"/>
          </p:nvPr>
        </p:nvSpPr>
        <p:spPr/>
        <p:txBody>
          <a:bodyPr/>
          <a:lstStyle>
            <a:lvl1pPr>
              <a:defRPr/>
            </a:lvl1pPr>
          </a:lstStyle>
          <a:p>
            <a:pPr>
              <a:defRPr/>
            </a:pPr>
            <a:fld id="{E13E682E-35A4-4553-92AD-A58F36A37909}" type="slidenum">
              <a:rPr lang="en-US" altLang="ja-JP" smtClean="0"/>
              <a:pPr>
                <a:defRPr/>
              </a:pPr>
              <a:t>‹#›</a:t>
            </a:fld>
            <a:endParaRPr lang="en-US" altLang="ja-JP"/>
          </a:p>
        </p:txBody>
      </p:sp>
    </p:spTree>
    <p:extLst>
      <p:ext uri="{BB962C8B-B14F-4D97-AF65-F5344CB8AC3E}">
        <p14:creationId xmlns:p14="http://schemas.microsoft.com/office/powerpoint/2010/main" val="90780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dirty="0"/>
          </a:p>
        </p:txBody>
      </p:sp>
      <p:sp>
        <p:nvSpPr>
          <p:cNvPr id="3" name="Rectangle 5"/>
          <p:cNvSpPr>
            <a:spLocks noGrp="1" noChangeArrowheads="1"/>
          </p:cNvSpPr>
          <p:nvPr>
            <p:ph type="sldNum" sz="quarter" idx="10"/>
          </p:nvPr>
        </p:nvSpPr>
        <p:spPr/>
        <p:txBody>
          <a:bodyPr/>
          <a:lstStyle>
            <a:lvl1pPr>
              <a:defRPr/>
            </a:lvl1pPr>
          </a:lstStyle>
          <a:p>
            <a:pPr>
              <a:defRPr/>
            </a:pPr>
            <a:fld id="{2DF3FF87-E154-4BCB-9C4F-D5CAC73D00B8}" type="slidenum">
              <a:rPr lang="en-US" altLang="ja-JP" smtClean="0"/>
              <a:pPr>
                <a:defRPr/>
              </a:pPr>
              <a:t>‹#›</a:t>
            </a:fld>
            <a:endParaRPr lang="en-US" altLang="ja-JP"/>
          </a:p>
        </p:txBody>
      </p:sp>
    </p:spTree>
    <p:extLst>
      <p:ext uri="{BB962C8B-B14F-4D97-AF65-F5344CB8AC3E}">
        <p14:creationId xmlns:p14="http://schemas.microsoft.com/office/powerpoint/2010/main" val="2945286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p:txBody>
          <a:bodyPr/>
          <a:lstStyle>
            <a:lvl1pPr>
              <a:defRPr/>
            </a:lvl1pPr>
          </a:lstStyle>
          <a:p>
            <a:pPr>
              <a:defRPr/>
            </a:pPr>
            <a:fld id="{2E385889-6222-408C-8731-B61DA2516120}" type="slidenum">
              <a:rPr lang="en-US" altLang="ja-JP" smtClean="0"/>
              <a:pPr>
                <a:defRPr/>
              </a:pPr>
              <a:t>‹#›</a:t>
            </a:fld>
            <a:endParaRPr lang="en-US" altLang="ja-JP"/>
          </a:p>
        </p:txBody>
      </p:sp>
    </p:spTree>
    <p:extLst>
      <p:ext uri="{BB962C8B-B14F-4D97-AF65-F5344CB8AC3E}">
        <p14:creationId xmlns:p14="http://schemas.microsoft.com/office/powerpoint/2010/main" val="3817434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sz="quarter" idx="10"/>
          </p:nvPr>
        </p:nvSpPr>
        <p:spPr/>
        <p:txBody>
          <a:bodyPr/>
          <a:lstStyle>
            <a:lvl1pPr>
              <a:defRPr/>
            </a:lvl1pPr>
          </a:lstStyle>
          <a:p>
            <a:pPr>
              <a:defRPr/>
            </a:pPr>
            <a:fld id="{F303F2F2-364B-44F0-AA66-DE8E8BCDE0A4}" type="slidenum">
              <a:rPr lang="en-US" altLang="ja-JP" smtClean="0"/>
              <a:pPr>
                <a:defRPr/>
              </a:pPr>
              <a:t>‹#›</a:t>
            </a:fld>
            <a:endParaRPr lang="en-US" altLang="ja-JP"/>
          </a:p>
        </p:txBody>
      </p:sp>
    </p:spTree>
    <p:extLst>
      <p:ext uri="{BB962C8B-B14F-4D97-AF65-F5344CB8AC3E}">
        <p14:creationId xmlns:p14="http://schemas.microsoft.com/office/powerpoint/2010/main" val="612656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図を追加</a:t>
            </a:r>
            <a:endParaRPr lang="ja-JP" altLang="en-US" noProof="0" dirty="0" smtClean="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sz="quarter" idx="10"/>
          </p:nvPr>
        </p:nvSpPr>
        <p:spPr/>
        <p:txBody>
          <a:bodyPr/>
          <a:lstStyle>
            <a:lvl1pPr>
              <a:defRPr/>
            </a:lvl1pPr>
          </a:lstStyle>
          <a:p>
            <a:pPr>
              <a:defRPr/>
            </a:pPr>
            <a:fld id="{CCCA8327-2F43-41EB-9645-0F90BD8A988E}" type="slidenum">
              <a:rPr lang="en-US" altLang="ja-JP" smtClean="0"/>
              <a:pPr>
                <a:defRPr/>
              </a:pPr>
              <a:t>‹#›</a:t>
            </a:fld>
            <a:endParaRPr lang="en-US" altLang="ja-JP"/>
          </a:p>
        </p:txBody>
      </p:sp>
    </p:spTree>
    <p:extLst>
      <p:ext uri="{BB962C8B-B14F-4D97-AF65-F5344CB8AC3E}">
        <p14:creationId xmlns:p14="http://schemas.microsoft.com/office/powerpoint/2010/main" val="2394261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2530" name="Line 12"/>
          <p:cNvSpPr>
            <a:spLocks noChangeShapeType="1"/>
          </p:cNvSpPr>
          <p:nvPr/>
        </p:nvSpPr>
        <p:spPr bwMode="auto">
          <a:xfrm>
            <a:off x="330200" y="836613"/>
            <a:ext cx="9204325"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22531" name="Line 22"/>
          <p:cNvSpPr>
            <a:spLocks noChangeShapeType="1"/>
          </p:cNvSpPr>
          <p:nvPr/>
        </p:nvSpPr>
        <p:spPr bwMode="auto">
          <a:xfrm>
            <a:off x="0" y="6513513"/>
            <a:ext cx="9892242"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1029" name="Rectangle 3"/>
          <p:cNvSpPr>
            <a:spLocks noGrp="1" noChangeArrowheads="1"/>
          </p:cNvSpPr>
          <p:nvPr>
            <p:ph type="title"/>
          </p:nvPr>
        </p:nvSpPr>
        <p:spPr bwMode="auto">
          <a:xfrm>
            <a:off x="343958" y="228600"/>
            <a:ext cx="8819092"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30" name="Rectangle 4"/>
          <p:cNvSpPr>
            <a:spLocks noGrp="1" noChangeArrowheads="1"/>
          </p:cNvSpPr>
          <p:nvPr>
            <p:ph type="body" idx="1"/>
          </p:nvPr>
        </p:nvSpPr>
        <p:spPr bwMode="auto">
          <a:xfrm>
            <a:off x="371475" y="1022351"/>
            <a:ext cx="9135533" cy="5307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2" name="Rectangle 5"/>
          <p:cNvSpPr>
            <a:spLocks noGrp="1" noChangeArrowheads="1"/>
          </p:cNvSpPr>
          <p:nvPr>
            <p:ph type="sldNum" sz="quarter" idx="4"/>
          </p:nvPr>
        </p:nvSpPr>
        <p:spPr bwMode="auto">
          <a:xfrm>
            <a:off x="7842250" y="6553200"/>
            <a:ext cx="2063750" cy="304800"/>
          </a:xfrm>
          <a:prstGeom prst="rect">
            <a:avLst/>
          </a:prstGeom>
          <a:noFill/>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a:latin typeface="メイリオ" panose="020B0604030504040204" pitchFamily="50" charset="-128"/>
                <a:ea typeface="メイリオ" panose="020B0604030504040204" pitchFamily="50" charset="-128"/>
              </a:defRPr>
            </a:lvl1pPr>
          </a:lstStyle>
          <a:p>
            <a:pPr>
              <a:defRPr/>
            </a:pPr>
            <a:fld id="{79A4C0E6-5526-4410-9C5F-1995C88644BA}" type="slidenum">
              <a:rPr lang="en-US" altLang="ja-JP" smtClean="0"/>
              <a:pPr>
                <a:defRPr/>
              </a:pPr>
              <a:t>‹#›</a:t>
            </a:fld>
            <a:endParaRPr lang="en-US" altLang="ja-JP"/>
          </a:p>
        </p:txBody>
      </p:sp>
      <p:sp>
        <p:nvSpPr>
          <p:cNvPr id="8" name="テキスト ボックス 7"/>
          <p:cNvSpPr txBox="1"/>
          <p:nvPr/>
        </p:nvSpPr>
        <p:spPr>
          <a:xfrm>
            <a:off x="742950" y="6518204"/>
            <a:ext cx="3494617" cy="369332"/>
          </a:xfrm>
          <a:prstGeom prst="rect">
            <a:avLst/>
          </a:prstGeom>
          <a:noFill/>
        </p:spPr>
        <p:txBody>
          <a:bodyPr>
            <a:spAutoFit/>
          </a:bodyPr>
          <a:lstStyle/>
          <a:p>
            <a:pPr>
              <a:defRPr/>
            </a:pPr>
            <a:r>
              <a:rPr lang="en-US" altLang="ja-JP" sz="1000" b="1" i="1" dirty="0">
                <a:solidFill>
                  <a:schemeClr val="accent2"/>
                </a:solidFill>
                <a:latin typeface="Times New Roman"/>
                <a:cs typeface="Times New Roman"/>
              </a:rPr>
              <a:t>Graduate School of Information Science, Nagoya Univ.</a:t>
            </a:r>
            <a:br>
              <a:rPr lang="en-US" altLang="ja-JP" sz="1000" b="1" i="1" dirty="0">
                <a:solidFill>
                  <a:schemeClr val="accent2"/>
                </a:solidFill>
                <a:latin typeface="Times New Roman"/>
                <a:cs typeface="Times New Roman"/>
              </a:rPr>
            </a:br>
            <a:r>
              <a:rPr lang="en-US" altLang="ja-JP" sz="1000" b="1" i="1" dirty="0">
                <a:solidFill>
                  <a:schemeClr val="accent2"/>
                </a:solidFill>
                <a:latin typeface="Times New Roman"/>
                <a:cs typeface="Times New Roman"/>
              </a:rPr>
              <a:t>Embedded and Real-Time Systems Lab.</a:t>
            </a:r>
            <a:endParaRPr lang="ja-JP" altLang="en-US" sz="1000" b="1" i="1" dirty="0">
              <a:solidFill>
                <a:schemeClr val="accent2"/>
              </a:solidFill>
              <a:latin typeface="Times New Roman"/>
              <a:cs typeface="Times New Roman"/>
            </a:endParaRPr>
          </a:p>
        </p:txBody>
      </p:sp>
      <p:sp>
        <p:nvSpPr>
          <p:cNvPr id="9" name="テキスト ボックス 8"/>
          <p:cNvSpPr txBox="1"/>
          <p:nvPr/>
        </p:nvSpPr>
        <p:spPr>
          <a:xfrm>
            <a:off x="-68792" y="6467405"/>
            <a:ext cx="1073150" cy="433965"/>
          </a:xfrm>
          <a:prstGeom prst="rect">
            <a:avLst/>
          </a:prstGeom>
          <a:noFill/>
        </p:spPr>
        <p:txBody>
          <a:bodyPr>
            <a:spAutoFit/>
          </a:bodyPr>
          <a:lstStyle/>
          <a:p>
            <a:pPr>
              <a:defRPr/>
            </a:pPr>
            <a:r>
              <a:rPr lang="en-US" altLang="ja-JP" sz="2400" b="1" dirty="0">
                <a:solidFill>
                  <a:schemeClr val="accent2"/>
                </a:solidFill>
                <a:latin typeface="Monotype Corsiva"/>
                <a:ea typeface="ＤＦＰ太丸ゴシック体"/>
                <a:cs typeface="Monotype Corsiva"/>
              </a:rPr>
              <a:t>ERTL</a:t>
            </a:r>
            <a:endParaRPr lang="ja-JP" altLang="en-US" sz="2400" b="1" dirty="0">
              <a:solidFill>
                <a:schemeClr val="accent2"/>
              </a:solidFill>
              <a:latin typeface="Monotype Corsiva"/>
              <a:ea typeface="ＤＦＰ太丸ゴシック体"/>
              <a:cs typeface="Monotype Corsiva"/>
            </a:endParaRPr>
          </a:p>
        </p:txBody>
      </p:sp>
    </p:spTree>
    <p:extLst>
      <p:ext uri="{BB962C8B-B14F-4D97-AF65-F5344CB8AC3E}">
        <p14:creationId xmlns:p14="http://schemas.microsoft.com/office/powerpoint/2010/main" val="3668014258"/>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200">
          <a:solidFill>
            <a:schemeClr val="tx2"/>
          </a:solidFill>
          <a:latin typeface="+mj-lt"/>
          <a:ea typeface="+mj-ea"/>
          <a:cs typeface="+mj-cs"/>
        </a:defRPr>
      </a:lvl1pPr>
      <a:lvl2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2pPr>
      <a:lvl3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3pPr>
      <a:lvl4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4pPr>
      <a:lvl5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5pPr>
      <a:lvl6pPr marL="4572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6pPr>
      <a:lvl7pPr marL="9144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7pPr>
      <a:lvl8pPr marL="13716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8pPr>
      <a:lvl9pPr marL="18288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9pPr>
    </p:titleStyle>
    <p:bodyStyle>
      <a:lvl1pPr marL="180975" indent="-180975" algn="l" rtl="0" eaLnBrk="1" fontAlgn="base" hangingPunct="1">
        <a:spcBef>
          <a:spcPct val="20000"/>
        </a:spcBef>
        <a:spcAft>
          <a:spcPct val="0"/>
        </a:spcAft>
        <a:buFont typeface="Arial" charset="0"/>
        <a:buChar char="•"/>
        <a:defRPr kumimoji="1" sz="2800">
          <a:solidFill>
            <a:schemeClr val="tx1"/>
          </a:solidFill>
          <a:latin typeface="+mn-lt"/>
          <a:ea typeface="+mn-ea"/>
          <a:cs typeface="+mn-cs"/>
        </a:defRPr>
      </a:lvl1pPr>
      <a:lvl2pPr marL="534988" indent="-174625" algn="l" rtl="0" eaLnBrk="1" fontAlgn="base" hangingPunct="1">
        <a:spcBef>
          <a:spcPct val="20000"/>
        </a:spcBef>
        <a:spcAft>
          <a:spcPct val="0"/>
        </a:spcAft>
        <a:buFont typeface="Times New Roman" pitchFamily="18" charset="0"/>
        <a:buChar char="−"/>
        <a:defRPr kumimoji="1" sz="2400">
          <a:solidFill>
            <a:schemeClr val="tx1"/>
          </a:solidFill>
          <a:latin typeface="+mn-lt"/>
          <a:ea typeface="+mn-ea"/>
        </a:defRPr>
      </a:lvl2pPr>
      <a:lvl3pPr marL="896938" indent="-182563" algn="l" rtl="0" eaLnBrk="1" fontAlgn="base" hangingPunct="1">
        <a:spcBef>
          <a:spcPct val="20000"/>
        </a:spcBef>
        <a:spcAft>
          <a:spcPct val="0"/>
        </a:spcAft>
        <a:buChar char="•"/>
        <a:defRPr kumimoji="1" sz="2000">
          <a:solidFill>
            <a:schemeClr val="tx1"/>
          </a:solidFill>
          <a:latin typeface="+mn-lt"/>
          <a:ea typeface="+mn-ea"/>
        </a:defRPr>
      </a:lvl3pPr>
      <a:lvl4pPr marL="1258888" indent="-182563" algn="l" rtl="0" eaLnBrk="1" fontAlgn="base" hangingPunct="1">
        <a:spcBef>
          <a:spcPct val="20000"/>
        </a:spcBef>
        <a:spcAft>
          <a:spcPct val="0"/>
        </a:spcAft>
        <a:buFont typeface="Wingdings" pitchFamily="2" charset="2"/>
        <a:buChar char="ü"/>
        <a:defRPr kumimoji="1" sz="2000">
          <a:solidFill>
            <a:schemeClr val="tx1"/>
          </a:solidFill>
          <a:latin typeface="+mn-lt"/>
          <a:ea typeface="+mn-ea"/>
        </a:defRPr>
      </a:lvl4pPr>
      <a:lvl5pPr marL="1612900" indent="-174625" algn="l" rtl="0" eaLnBrk="1" fontAlgn="base" hangingPunct="1">
        <a:spcBef>
          <a:spcPct val="20000"/>
        </a:spcBef>
        <a:spcAft>
          <a:spcPct val="0"/>
        </a:spcAft>
        <a:buChar char="»"/>
        <a:defRPr kumimoji="1" sz="2000">
          <a:solidFill>
            <a:schemeClr val="tx1"/>
          </a:solidFill>
          <a:latin typeface="+mn-lt"/>
          <a:ea typeface="+mn-ea"/>
        </a:defRPr>
      </a:lvl5pPr>
      <a:lvl6pPr marL="2070100" indent="-174625" algn="l" rtl="0" eaLnBrk="1" fontAlgn="base" hangingPunct="1">
        <a:spcBef>
          <a:spcPct val="20000"/>
        </a:spcBef>
        <a:spcAft>
          <a:spcPct val="0"/>
        </a:spcAft>
        <a:buChar char="»"/>
        <a:defRPr kumimoji="1" sz="2000">
          <a:solidFill>
            <a:schemeClr val="tx1"/>
          </a:solidFill>
          <a:latin typeface="+mn-lt"/>
          <a:ea typeface="+mn-ea"/>
        </a:defRPr>
      </a:lvl6pPr>
      <a:lvl7pPr marL="2527300" indent="-174625" algn="l" rtl="0" eaLnBrk="1" fontAlgn="base" hangingPunct="1">
        <a:spcBef>
          <a:spcPct val="20000"/>
        </a:spcBef>
        <a:spcAft>
          <a:spcPct val="0"/>
        </a:spcAft>
        <a:buChar char="»"/>
        <a:defRPr kumimoji="1" sz="2000">
          <a:solidFill>
            <a:schemeClr val="tx1"/>
          </a:solidFill>
          <a:latin typeface="+mn-lt"/>
          <a:ea typeface="+mn-ea"/>
        </a:defRPr>
      </a:lvl7pPr>
      <a:lvl8pPr marL="2984500" indent="-174625" algn="l" rtl="0" eaLnBrk="1" fontAlgn="base" hangingPunct="1">
        <a:spcBef>
          <a:spcPct val="20000"/>
        </a:spcBef>
        <a:spcAft>
          <a:spcPct val="0"/>
        </a:spcAft>
        <a:buChar char="»"/>
        <a:defRPr kumimoji="1" sz="2000">
          <a:solidFill>
            <a:schemeClr val="tx1"/>
          </a:solidFill>
          <a:latin typeface="+mn-lt"/>
          <a:ea typeface="+mn-ea"/>
        </a:defRPr>
      </a:lvl8pPr>
      <a:lvl9pPr marL="3441700" indent="-174625"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title"/>
          </p:nvPr>
        </p:nvSpPr>
        <p:spPr bwMode="auto">
          <a:xfrm>
            <a:off x="343958" y="228600"/>
            <a:ext cx="8819092"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1" name="Rectangle 4"/>
          <p:cNvSpPr>
            <a:spLocks noGrp="1" noChangeArrowheads="1"/>
          </p:cNvSpPr>
          <p:nvPr>
            <p:ph type="body" idx="1"/>
          </p:nvPr>
        </p:nvSpPr>
        <p:spPr bwMode="auto">
          <a:xfrm>
            <a:off x="371475" y="1022351"/>
            <a:ext cx="9135533" cy="5307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07622" name="Rectangle 6"/>
          <p:cNvSpPr>
            <a:spLocks noGrp="1" noChangeArrowheads="1"/>
          </p:cNvSpPr>
          <p:nvPr>
            <p:ph type="sldNum" sz="quarter" idx="4"/>
          </p:nvPr>
        </p:nvSpPr>
        <p:spPr bwMode="auto">
          <a:xfrm>
            <a:off x="7838810" y="6553200"/>
            <a:ext cx="206375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a:ea typeface="ＭＳ 明朝" pitchFamily="17" charset="-128"/>
              </a:defRPr>
            </a:lvl1pPr>
          </a:lstStyle>
          <a:p>
            <a:pPr>
              <a:defRPr/>
            </a:pPr>
            <a:fld id="{44F75152-D49C-416F-813F-032123DFD442}" type="slidenum">
              <a:rPr lang="en-US" altLang="ja-JP"/>
              <a:pPr>
                <a:defRPr/>
              </a:pPr>
              <a:t>‹#›</a:t>
            </a:fld>
            <a:endParaRPr lang="en-US" altLang="ja-JP" dirty="0"/>
          </a:p>
        </p:txBody>
      </p:sp>
      <p:sp>
        <p:nvSpPr>
          <p:cNvPr id="24581" name="Line 8"/>
          <p:cNvSpPr>
            <a:spLocks noChangeShapeType="1"/>
          </p:cNvSpPr>
          <p:nvPr/>
        </p:nvSpPr>
        <p:spPr bwMode="auto">
          <a:xfrm>
            <a:off x="330200" y="836613"/>
            <a:ext cx="9204325"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24582" name="Line 13"/>
          <p:cNvSpPr>
            <a:spLocks noChangeShapeType="1"/>
          </p:cNvSpPr>
          <p:nvPr/>
        </p:nvSpPr>
        <p:spPr bwMode="auto">
          <a:xfrm>
            <a:off x="0" y="6513513"/>
            <a:ext cx="9892242"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1007621" name="Rectangle 5"/>
          <p:cNvSpPr>
            <a:spLocks noGrp="1" noChangeArrowheads="1"/>
          </p:cNvSpPr>
          <p:nvPr>
            <p:ph type="ftr" sz="quarter" idx="3"/>
          </p:nvPr>
        </p:nvSpPr>
        <p:spPr bwMode="auto">
          <a:xfrm>
            <a:off x="3295121" y="6572250"/>
            <a:ext cx="3523854" cy="2857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lnSpc>
                <a:spcPct val="100000"/>
              </a:lnSpc>
              <a:spcBef>
                <a:spcPct val="0"/>
              </a:spcBef>
              <a:defRPr sz="1000">
                <a:ea typeface="+mn-ea"/>
              </a:defRPr>
            </a:lvl1pPr>
          </a:lstStyle>
          <a:p>
            <a:pPr>
              <a:defRPr/>
            </a:pPr>
            <a:endParaRPr lang="en-US" altLang="ja-JP" dirty="0"/>
          </a:p>
        </p:txBody>
      </p:sp>
      <p:pic>
        <p:nvPicPr>
          <p:cNvPr id="2056" name="Picture 29" descr="ertl-name4"/>
          <p:cNvPicPr>
            <a:picLocks noChangeAspect="1" noChangeArrowheads="1"/>
          </p:cNvPicPr>
          <p:nvPr/>
        </p:nvPicPr>
        <p:blipFill>
          <a:blip r:embed="rId13" cstate="print"/>
          <a:srcRect/>
          <a:stretch>
            <a:fillRect/>
          </a:stretch>
        </p:blipFill>
        <p:spPr bwMode="auto">
          <a:xfrm>
            <a:off x="48154" y="6535739"/>
            <a:ext cx="3226329" cy="293687"/>
          </a:xfrm>
          <a:prstGeom prst="rect">
            <a:avLst/>
          </a:prstGeom>
          <a:noFill/>
          <a:ln w="9525">
            <a:noFill/>
            <a:miter lim="800000"/>
            <a:headEnd/>
            <a:tailEnd/>
          </a:ln>
        </p:spPr>
      </p:pic>
    </p:spTree>
    <p:extLst>
      <p:ext uri="{BB962C8B-B14F-4D97-AF65-F5344CB8AC3E}">
        <p14:creationId xmlns:p14="http://schemas.microsoft.com/office/powerpoint/2010/main" val="2777733151"/>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ftr="0" dt="0"/>
  <p:txStyles>
    <p:titleStyle>
      <a:lvl1pPr algn="l" rtl="0" eaLnBrk="1" fontAlgn="base" hangingPunct="1">
        <a:spcBef>
          <a:spcPct val="0"/>
        </a:spcBef>
        <a:spcAft>
          <a:spcPct val="0"/>
        </a:spcAft>
        <a:defRPr kumimoji="1" sz="3200">
          <a:solidFill>
            <a:schemeClr val="tx2"/>
          </a:solidFill>
          <a:latin typeface="+mj-lt"/>
          <a:ea typeface="+mj-ea"/>
          <a:cs typeface="+mj-cs"/>
        </a:defRPr>
      </a:lvl1pPr>
      <a:lvl2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2pPr>
      <a:lvl3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3pPr>
      <a:lvl4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4pPr>
      <a:lvl5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5pPr>
      <a:lvl6pPr marL="4572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6pPr>
      <a:lvl7pPr marL="9144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7pPr>
      <a:lvl8pPr marL="13716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8pPr>
      <a:lvl9pPr marL="18288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9pPr>
    </p:titleStyle>
    <p:bodyStyle>
      <a:lvl1pPr marL="180975" indent="-180975" algn="l" rtl="0" eaLnBrk="1" fontAlgn="base" hangingPunct="1">
        <a:spcBef>
          <a:spcPct val="20000"/>
        </a:spcBef>
        <a:spcAft>
          <a:spcPct val="0"/>
        </a:spcAft>
        <a:buFont typeface="Arial" charset="0"/>
        <a:buChar char="•"/>
        <a:defRPr kumimoji="1" sz="2800">
          <a:solidFill>
            <a:schemeClr val="tx1"/>
          </a:solidFill>
          <a:latin typeface="+mn-lt"/>
          <a:ea typeface="+mn-ea"/>
          <a:cs typeface="+mn-cs"/>
        </a:defRPr>
      </a:lvl1pPr>
      <a:lvl2pPr marL="534988" indent="-174625" algn="l" rtl="0" eaLnBrk="1" fontAlgn="base" hangingPunct="1">
        <a:spcBef>
          <a:spcPct val="20000"/>
        </a:spcBef>
        <a:spcAft>
          <a:spcPct val="0"/>
        </a:spcAft>
        <a:buFont typeface="Times New Roman" pitchFamily="18" charset="0"/>
        <a:buChar char="−"/>
        <a:defRPr kumimoji="1" sz="2400">
          <a:solidFill>
            <a:schemeClr val="tx1"/>
          </a:solidFill>
          <a:latin typeface="+mn-lt"/>
          <a:ea typeface="+mn-ea"/>
        </a:defRPr>
      </a:lvl2pPr>
      <a:lvl3pPr marL="896938" indent="-182563" algn="l" rtl="0" eaLnBrk="1" fontAlgn="base" hangingPunct="1">
        <a:spcBef>
          <a:spcPct val="20000"/>
        </a:spcBef>
        <a:spcAft>
          <a:spcPct val="0"/>
        </a:spcAft>
        <a:buChar char="•"/>
        <a:defRPr kumimoji="1" sz="2000">
          <a:solidFill>
            <a:schemeClr val="tx1"/>
          </a:solidFill>
          <a:latin typeface="+mn-lt"/>
          <a:ea typeface="+mn-ea"/>
        </a:defRPr>
      </a:lvl3pPr>
      <a:lvl4pPr marL="1258888" indent="-182563" algn="l" rtl="0" eaLnBrk="1" fontAlgn="base" hangingPunct="1">
        <a:spcBef>
          <a:spcPct val="20000"/>
        </a:spcBef>
        <a:spcAft>
          <a:spcPct val="0"/>
        </a:spcAft>
        <a:buFont typeface="Wingdings" pitchFamily="2" charset="2"/>
        <a:buChar char="ü"/>
        <a:defRPr kumimoji="1" sz="2000">
          <a:solidFill>
            <a:schemeClr val="tx1"/>
          </a:solidFill>
          <a:latin typeface="+mn-lt"/>
          <a:ea typeface="+mn-ea"/>
        </a:defRPr>
      </a:lvl4pPr>
      <a:lvl5pPr marL="1612900" indent="-174625" algn="l" rtl="0" eaLnBrk="1" fontAlgn="base" hangingPunct="1">
        <a:spcBef>
          <a:spcPct val="20000"/>
        </a:spcBef>
        <a:spcAft>
          <a:spcPct val="0"/>
        </a:spcAft>
        <a:buChar char="»"/>
        <a:defRPr kumimoji="1" sz="2000">
          <a:solidFill>
            <a:schemeClr val="tx1"/>
          </a:solidFill>
          <a:latin typeface="+mn-lt"/>
          <a:ea typeface="+mn-ea"/>
        </a:defRPr>
      </a:lvl5pPr>
      <a:lvl6pPr marL="2070100" indent="-174625" algn="l" rtl="0" eaLnBrk="1" fontAlgn="base" hangingPunct="1">
        <a:spcBef>
          <a:spcPct val="20000"/>
        </a:spcBef>
        <a:spcAft>
          <a:spcPct val="0"/>
        </a:spcAft>
        <a:buChar char="»"/>
        <a:defRPr kumimoji="1" sz="2000">
          <a:solidFill>
            <a:schemeClr val="tx1"/>
          </a:solidFill>
          <a:latin typeface="+mn-lt"/>
          <a:ea typeface="+mn-ea"/>
        </a:defRPr>
      </a:lvl6pPr>
      <a:lvl7pPr marL="2527300" indent="-174625" algn="l" rtl="0" eaLnBrk="1" fontAlgn="base" hangingPunct="1">
        <a:spcBef>
          <a:spcPct val="20000"/>
        </a:spcBef>
        <a:spcAft>
          <a:spcPct val="0"/>
        </a:spcAft>
        <a:buChar char="»"/>
        <a:defRPr kumimoji="1" sz="2000">
          <a:solidFill>
            <a:schemeClr val="tx1"/>
          </a:solidFill>
          <a:latin typeface="+mn-lt"/>
          <a:ea typeface="+mn-ea"/>
        </a:defRPr>
      </a:lvl7pPr>
      <a:lvl8pPr marL="2984500" indent="-174625" algn="l" rtl="0" eaLnBrk="1" fontAlgn="base" hangingPunct="1">
        <a:spcBef>
          <a:spcPct val="20000"/>
        </a:spcBef>
        <a:spcAft>
          <a:spcPct val="0"/>
        </a:spcAft>
        <a:buChar char="»"/>
        <a:defRPr kumimoji="1" sz="2000">
          <a:solidFill>
            <a:schemeClr val="tx1"/>
          </a:solidFill>
          <a:latin typeface="+mn-lt"/>
          <a:ea typeface="+mn-ea"/>
        </a:defRPr>
      </a:lvl8pPr>
      <a:lvl9pPr marL="3441700" indent="-174625"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Grp="1" noChangeArrowheads="1"/>
          </p:cNvSpPr>
          <p:nvPr>
            <p:ph type="ctrTitle"/>
          </p:nvPr>
        </p:nvSpPr>
        <p:spPr>
          <a:xfrm>
            <a:off x="330200" y="1524000"/>
            <a:ext cx="9410700" cy="1905000"/>
          </a:xfrm>
        </p:spPr>
        <p:txBody>
          <a:bodyPr/>
          <a:lstStyle/>
          <a:p>
            <a:pPr algn="ctr"/>
            <a:r>
              <a:rPr lang="en-US" altLang="ja-JP" sz="3600" dirty="0" smtClean="0"/>
              <a:t>ARMv8-A</a:t>
            </a:r>
            <a:r>
              <a:rPr lang="ja-JP" altLang="en-US" sz="3600" dirty="0" smtClean="0"/>
              <a:t>勉強会資料</a:t>
            </a:r>
            <a:r>
              <a:rPr lang="en-US" altLang="ja-JP" sz="3600" dirty="0" smtClean="0"/>
              <a:t/>
            </a:r>
            <a:br>
              <a:rPr lang="en-US" altLang="ja-JP" sz="3600" dirty="0" smtClean="0"/>
            </a:br>
            <a:r>
              <a:rPr lang="en-US" altLang="ja-JP" sz="3600" dirty="0" smtClean="0"/>
              <a:t>ARM64</a:t>
            </a:r>
            <a:r>
              <a:rPr lang="ja-JP" altLang="en-US" sz="3600" dirty="0"/>
              <a:t>ビットアーキテクチャ用の</a:t>
            </a:r>
            <a:r>
              <a:rPr lang="en-US" altLang="ja-JP" sz="3600" dirty="0" smtClean="0"/>
              <a:t>ABI(9</a:t>
            </a:r>
            <a:r>
              <a:rPr lang="ja-JP" altLang="en-US" sz="3600" dirty="0" smtClean="0"/>
              <a:t>章</a:t>
            </a:r>
            <a:r>
              <a:rPr lang="en-US" altLang="ja-JP" sz="3600" dirty="0"/>
              <a:t>)</a:t>
            </a:r>
            <a:endParaRPr lang="ja-JP" altLang="en-US" sz="3600" dirty="0" smtClean="0"/>
          </a:p>
        </p:txBody>
      </p:sp>
      <p:sp>
        <p:nvSpPr>
          <p:cNvPr id="4098" name="Rectangle 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itchFamily="18" charset="0"/>
                <a:ea typeface="ＭＳ ゴシック" pitchFamily="49" charset="-128"/>
              </a:defRPr>
            </a:lvl1pPr>
            <a:lvl2pPr marL="742950" indent="-285750" eaLnBrk="0" hangingPunct="0">
              <a:defRPr kumimoji="1" sz="2000">
                <a:solidFill>
                  <a:schemeClr val="tx1"/>
                </a:solidFill>
                <a:latin typeface="Times New Roman" pitchFamily="18" charset="0"/>
                <a:ea typeface="ＭＳ ゴシック" pitchFamily="49" charset="-128"/>
              </a:defRPr>
            </a:lvl2pPr>
            <a:lvl3pPr marL="1143000" indent="-228600" eaLnBrk="0" hangingPunct="0">
              <a:defRPr kumimoji="1" sz="2000">
                <a:solidFill>
                  <a:schemeClr val="tx1"/>
                </a:solidFill>
                <a:latin typeface="Times New Roman" pitchFamily="18" charset="0"/>
                <a:ea typeface="ＭＳ ゴシック" pitchFamily="49" charset="-128"/>
              </a:defRPr>
            </a:lvl3pPr>
            <a:lvl4pPr marL="1600200" indent="-228600" eaLnBrk="0" hangingPunct="0">
              <a:defRPr kumimoji="1" sz="2000">
                <a:solidFill>
                  <a:schemeClr val="tx1"/>
                </a:solidFill>
                <a:latin typeface="Times New Roman" pitchFamily="18" charset="0"/>
                <a:ea typeface="ＭＳ ゴシック" pitchFamily="49" charset="-128"/>
              </a:defRPr>
            </a:lvl4pPr>
            <a:lvl5pPr marL="2057400" indent="-228600" eaLnBrk="0" hangingPunct="0">
              <a:defRPr kumimoji="1" sz="2000">
                <a:solidFill>
                  <a:schemeClr val="tx1"/>
                </a:solidFill>
                <a:latin typeface="Times New Roman" pitchFamily="18" charset="0"/>
                <a:ea typeface="ＭＳ ゴシック" pitchFamily="49" charset="-128"/>
              </a:defRPr>
            </a:lvl5pPr>
            <a:lvl6pPr marL="25146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6pPr>
            <a:lvl7pPr marL="29718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7pPr>
            <a:lvl8pPr marL="34290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8pPr>
            <a:lvl9pPr marL="38862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9pPr>
          </a:lstStyle>
          <a:p>
            <a:pPr eaLnBrk="1" hangingPunct="1"/>
            <a:fld id="{7B7EC50B-DEF1-4383-BC7C-9B02B9C593E1}" type="slidenum">
              <a:rPr lang="en-US" altLang="ja-JP" sz="1400" smtClean="0">
                <a:ea typeface="ＭＳ 明朝" pitchFamily="17" charset="-128"/>
              </a:rPr>
              <a:pPr eaLnBrk="1" hangingPunct="1"/>
              <a:t>1</a:t>
            </a:fld>
            <a:endParaRPr lang="en-US" altLang="ja-JP" sz="1400" dirty="0" smtClean="0">
              <a:ea typeface="ＭＳ 明朝" pitchFamily="17" charset="-128"/>
            </a:endParaRPr>
          </a:p>
        </p:txBody>
      </p:sp>
      <p:pic>
        <p:nvPicPr>
          <p:cNvPr id="4099" name="Picture 2" descr="mag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8113"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p:cNvSpPr txBox="1">
            <a:spLocks noChangeArrowheads="1"/>
          </p:cNvSpPr>
          <p:nvPr/>
        </p:nvSpPr>
        <p:spPr bwMode="auto">
          <a:xfrm>
            <a:off x="7631520" y="903288"/>
            <a:ext cx="2028417" cy="64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spAutoFit/>
          </a:bodyPr>
          <a:lstStyle>
            <a:lvl1pPr eaLnBrk="0" hangingPunct="0">
              <a:defRPr kumimoji="1" sz="2000">
                <a:solidFill>
                  <a:schemeClr val="tx1"/>
                </a:solidFill>
                <a:latin typeface="Times New Roman" pitchFamily="18" charset="0"/>
                <a:ea typeface="ＭＳ ゴシック" pitchFamily="49" charset="-128"/>
              </a:defRPr>
            </a:lvl1pPr>
            <a:lvl2pPr marL="742950" indent="-285750" eaLnBrk="0" hangingPunct="0">
              <a:defRPr kumimoji="1" sz="2000">
                <a:solidFill>
                  <a:schemeClr val="tx1"/>
                </a:solidFill>
                <a:latin typeface="Times New Roman" pitchFamily="18" charset="0"/>
                <a:ea typeface="ＭＳ ゴシック" pitchFamily="49" charset="-128"/>
              </a:defRPr>
            </a:lvl2pPr>
            <a:lvl3pPr marL="1143000" indent="-228600" eaLnBrk="0" hangingPunct="0">
              <a:defRPr kumimoji="1" sz="2000">
                <a:solidFill>
                  <a:schemeClr val="tx1"/>
                </a:solidFill>
                <a:latin typeface="Times New Roman" pitchFamily="18" charset="0"/>
                <a:ea typeface="ＭＳ ゴシック" pitchFamily="49" charset="-128"/>
              </a:defRPr>
            </a:lvl3pPr>
            <a:lvl4pPr marL="1600200" indent="-228600" eaLnBrk="0" hangingPunct="0">
              <a:defRPr kumimoji="1" sz="2000">
                <a:solidFill>
                  <a:schemeClr val="tx1"/>
                </a:solidFill>
                <a:latin typeface="Times New Roman" pitchFamily="18" charset="0"/>
                <a:ea typeface="ＭＳ ゴシック" pitchFamily="49" charset="-128"/>
              </a:defRPr>
            </a:lvl4pPr>
            <a:lvl5pPr marL="2057400" indent="-228600" eaLnBrk="0" hangingPunct="0">
              <a:defRPr kumimoji="1" sz="2000">
                <a:solidFill>
                  <a:schemeClr val="tx1"/>
                </a:solidFill>
                <a:latin typeface="Times New Roman" pitchFamily="18" charset="0"/>
                <a:ea typeface="ＭＳ ゴシック" pitchFamily="49" charset="-128"/>
              </a:defRPr>
            </a:lvl5pPr>
            <a:lvl6pPr marL="25146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6pPr>
            <a:lvl7pPr marL="29718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7pPr>
            <a:lvl8pPr marL="34290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8pPr>
            <a:lvl9pPr marL="38862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9pPr>
          </a:lstStyle>
          <a:p>
            <a:pPr algn="r" eaLnBrk="1" hangingPunct="1"/>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東海ソフト勉強会</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r" eaLnBrk="1" hangingPunct="1"/>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2019</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年</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9</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日</a:t>
            </a:r>
            <a:endParaRPr lang="ja-JP" alt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053234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9.1.1</a:t>
            </a:r>
            <a:r>
              <a:rPr lang="ja-JP" altLang="en-US" dirty="0"/>
              <a:t>汎用レジスタのパラメータ</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呼び出し先</a:t>
            </a:r>
            <a:r>
              <a:rPr lang="ja-JP" altLang="en-US" dirty="0"/>
              <a:t>保存レジスタ（</a:t>
            </a:r>
            <a:r>
              <a:rPr lang="en-US" altLang="ja-JP" dirty="0"/>
              <a:t>X19-X29</a:t>
            </a:r>
            <a:r>
              <a:rPr lang="ja-JP" altLang="en-US" dirty="0" smtClean="0"/>
              <a:t>）</a:t>
            </a:r>
            <a:endParaRPr lang="en-US" altLang="ja-JP" dirty="0" smtClean="0"/>
          </a:p>
          <a:p>
            <a:pPr lvl="1"/>
            <a:r>
              <a:rPr lang="ja-JP" altLang="en-US" dirty="0"/>
              <a:t>これらのレジスタは、呼び出し先フレームに保存されます。それらは、戻る前に保存および復元される限り、呼び出されたサブルーチンによって変更できます。</a:t>
            </a:r>
            <a:endParaRPr lang="en-US" altLang="ja-JP" dirty="0"/>
          </a:p>
          <a:p>
            <a:r>
              <a:rPr lang="ja-JP" altLang="en-US" dirty="0" smtClean="0"/>
              <a:t>特別</a:t>
            </a:r>
            <a:r>
              <a:rPr lang="ja-JP" altLang="en-US" dirty="0"/>
              <a:t>な目的のレジスタ（</a:t>
            </a:r>
            <a:r>
              <a:rPr lang="en-US" altLang="ja-JP" dirty="0"/>
              <a:t>X8, X16-X18, X29, X30</a:t>
            </a:r>
            <a:r>
              <a:rPr lang="ja-JP" altLang="en-US" dirty="0" smtClean="0"/>
              <a:t>）</a:t>
            </a:r>
            <a:endParaRPr lang="en-US" altLang="ja-JP" dirty="0" smtClean="0"/>
          </a:p>
          <a:p>
            <a:pPr lvl="1"/>
            <a:r>
              <a:rPr lang="en-US" altLang="ja-JP" dirty="0" smtClean="0"/>
              <a:t>X8</a:t>
            </a:r>
            <a:r>
              <a:rPr lang="ja-JP" altLang="en-US" dirty="0" smtClean="0"/>
              <a:t>は間接結果レジスタです。これは、たとえば関数が大きな構造体を返す場合など、間接的な結果のアドレス位置を渡すために使用されます。</a:t>
            </a:r>
          </a:p>
          <a:p>
            <a:pPr lvl="1"/>
            <a:r>
              <a:rPr lang="en-US" altLang="ja-JP" dirty="0"/>
              <a:t>X16</a:t>
            </a:r>
            <a:r>
              <a:rPr lang="ja-JP" altLang="en-US" dirty="0"/>
              <a:t>および</a:t>
            </a:r>
            <a:r>
              <a:rPr lang="en-US" altLang="ja-JP" dirty="0"/>
              <a:t>X17</a:t>
            </a:r>
            <a:r>
              <a:rPr lang="ja-JP" altLang="en-US" dirty="0"/>
              <a:t>は</a:t>
            </a:r>
            <a:r>
              <a:rPr lang="en-US" altLang="ja-JP" dirty="0"/>
              <a:t>IP0</a:t>
            </a:r>
            <a:r>
              <a:rPr lang="ja-JP" altLang="en-US" dirty="0"/>
              <a:t>および</a:t>
            </a:r>
            <a:r>
              <a:rPr lang="en-US" altLang="ja-JP" dirty="0"/>
              <a:t>IP1</a:t>
            </a:r>
            <a:r>
              <a:rPr lang="ja-JP" altLang="en-US" dirty="0"/>
              <a:t>であり、</a:t>
            </a:r>
            <a:r>
              <a:rPr lang="ja-JP" altLang="en-US" dirty="0" smtClean="0"/>
              <a:t>プロシージャ内</a:t>
            </a:r>
            <a:r>
              <a:rPr lang="ja-JP" altLang="en-US" dirty="0"/>
              <a:t>の一時</a:t>
            </a:r>
            <a:r>
              <a:rPr lang="ja-JP" altLang="en-US" dirty="0" smtClean="0"/>
              <a:t>レジスタ</a:t>
            </a:r>
            <a:r>
              <a:rPr lang="ja-JP" altLang="en-US" dirty="0"/>
              <a:t>です。これらは、呼び出しベニアおよび同様のコードで使用するか、サブルーチン呼び出し間の中間値の一時</a:t>
            </a:r>
            <a:r>
              <a:rPr lang="ja-JP" altLang="en-US" dirty="0" smtClean="0"/>
              <a:t>レジスタと</a:t>
            </a:r>
            <a:r>
              <a:rPr lang="ja-JP" altLang="en-US" dirty="0"/>
              <a:t>して使用できます。関数によって破損する可能性が</a:t>
            </a:r>
            <a:r>
              <a:rPr lang="ja-JP" altLang="en-US" dirty="0" smtClean="0"/>
              <a:t>あります。ベニアは、</a:t>
            </a:r>
            <a:r>
              <a:rPr lang="ja-JP" altLang="en-US" dirty="0"/>
              <a:t>たとえば分岐ターゲットが分岐命令の範囲外にある場合に</a:t>
            </a:r>
            <a:r>
              <a:rPr lang="ja-JP" altLang="en-US" dirty="0" smtClean="0"/>
              <a:t>リンカ</a:t>
            </a:r>
            <a:r>
              <a:rPr lang="ja-JP" altLang="en-US" dirty="0"/>
              <a:t>によって自動的に挿入される小さなコード</a:t>
            </a:r>
            <a:r>
              <a:rPr lang="ja-JP" altLang="en-US" dirty="0" smtClean="0"/>
              <a:t>です。</a:t>
            </a:r>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10</a:t>
            </a:fld>
            <a:endParaRPr lang="en-US" altLang="ja-JP"/>
          </a:p>
        </p:txBody>
      </p:sp>
    </p:spTree>
    <p:extLst>
      <p:ext uri="{BB962C8B-B14F-4D97-AF65-F5344CB8AC3E}">
        <p14:creationId xmlns:p14="http://schemas.microsoft.com/office/powerpoint/2010/main" val="661055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9.1.1</a:t>
            </a:r>
            <a:r>
              <a:rPr lang="ja-JP" altLang="en-US" dirty="0"/>
              <a:t>汎用レジスタのパラメータ</a:t>
            </a:r>
            <a:endParaRPr kumimoji="1" lang="ja-JP" altLang="en-US" dirty="0"/>
          </a:p>
        </p:txBody>
      </p:sp>
      <p:sp>
        <p:nvSpPr>
          <p:cNvPr id="3" name="コンテンツ プレースホルダー 2"/>
          <p:cNvSpPr>
            <a:spLocks noGrp="1"/>
          </p:cNvSpPr>
          <p:nvPr>
            <p:ph idx="1"/>
          </p:nvPr>
        </p:nvSpPr>
        <p:spPr/>
        <p:txBody>
          <a:bodyPr/>
          <a:lstStyle/>
          <a:p>
            <a:pPr lvl="1"/>
            <a:r>
              <a:rPr lang="en-US" altLang="ja-JP" dirty="0"/>
              <a:t>X18</a:t>
            </a:r>
            <a:r>
              <a:rPr lang="ja-JP" altLang="en-US" dirty="0"/>
              <a:t>はプラットフォームレジスタであり、プラットフォーム</a:t>
            </a:r>
            <a:r>
              <a:rPr lang="en-US" altLang="ja-JP" dirty="0"/>
              <a:t>ABI</a:t>
            </a:r>
            <a:r>
              <a:rPr lang="ja-JP" altLang="en-US" dirty="0"/>
              <a:t>の使用のために予約されています。</a:t>
            </a:r>
          </a:p>
          <a:p>
            <a:pPr marL="540000" lvl="1" indent="0">
              <a:buNone/>
            </a:pPr>
            <a:r>
              <a:rPr lang="ja-JP" altLang="en-US" dirty="0" smtClean="0"/>
              <a:t>これ</a:t>
            </a:r>
            <a:r>
              <a:rPr lang="ja-JP" altLang="en-US" dirty="0"/>
              <a:t>は、特別な意味を割り当てないプラットフォーム上の追加の一時レジスタです。</a:t>
            </a:r>
          </a:p>
          <a:p>
            <a:pPr lvl="1"/>
            <a:r>
              <a:rPr lang="en-US" altLang="ja-JP" dirty="0" smtClean="0"/>
              <a:t>X29</a:t>
            </a:r>
            <a:r>
              <a:rPr lang="ja-JP" altLang="en-US" dirty="0"/>
              <a:t>は</a:t>
            </a:r>
            <a:r>
              <a:rPr lang="ja-JP" altLang="en-US" dirty="0" smtClean="0"/>
              <a:t>フレームポインタレジスタ</a:t>
            </a:r>
            <a:r>
              <a:rPr lang="ja-JP" altLang="en-US" dirty="0"/>
              <a:t>（</a:t>
            </a:r>
            <a:r>
              <a:rPr lang="en-US" altLang="ja-JP" dirty="0"/>
              <a:t>FP</a:t>
            </a:r>
            <a:r>
              <a:rPr lang="ja-JP" altLang="en-US" dirty="0"/>
              <a:t>）です。</a:t>
            </a:r>
          </a:p>
          <a:p>
            <a:pPr lvl="1"/>
            <a:r>
              <a:rPr lang="en-US" altLang="ja-JP" dirty="0" smtClean="0"/>
              <a:t>X30</a:t>
            </a:r>
            <a:r>
              <a:rPr lang="ja-JP" altLang="en-US" dirty="0"/>
              <a:t>はリンクレジスタ（</a:t>
            </a:r>
            <a:r>
              <a:rPr lang="en-US" altLang="ja-JP" dirty="0"/>
              <a:t>LR</a:t>
            </a:r>
            <a:r>
              <a:rPr lang="ja-JP" altLang="en-US" dirty="0"/>
              <a:t>）です</a:t>
            </a:r>
            <a:r>
              <a:rPr lang="ja-JP" altLang="en-US" dirty="0" smtClean="0"/>
              <a:t>。</a:t>
            </a:r>
            <a:endParaRPr lang="en-US" altLang="ja-JP"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11</a:t>
            </a:fld>
            <a:endParaRPr lang="en-US" altLang="ja-JP"/>
          </a:p>
        </p:txBody>
      </p:sp>
    </p:spTree>
    <p:extLst>
      <p:ext uri="{BB962C8B-B14F-4D97-AF65-F5344CB8AC3E}">
        <p14:creationId xmlns:p14="http://schemas.microsoft.com/office/powerpoint/2010/main" val="3222955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9.1.1</a:t>
            </a:r>
            <a:r>
              <a:rPr lang="ja-JP" altLang="en-US" dirty="0"/>
              <a:t>汎用レジスタのパラメータ</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図</a:t>
            </a:r>
            <a:r>
              <a:rPr lang="en-US" altLang="ja-JP" dirty="0"/>
              <a:t>9-1</a:t>
            </a:r>
            <a:r>
              <a:rPr lang="ja-JP" altLang="en-US" dirty="0"/>
              <a:t>は、</a:t>
            </a:r>
            <a:r>
              <a:rPr lang="en-US" altLang="ja-JP" dirty="0"/>
              <a:t>64</a:t>
            </a:r>
            <a:r>
              <a:rPr lang="ja-JP" altLang="en-US" dirty="0"/>
              <a:t>ビット</a:t>
            </a:r>
            <a:r>
              <a:rPr lang="en-US" altLang="ja-JP" dirty="0"/>
              <a:t>X</a:t>
            </a:r>
            <a:r>
              <a:rPr lang="ja-JP" altLang="en-US" dirty="0"/>
              <a:t>レジスタを示しています。レジスタの詳細については、第</a:t>
            </a:r>
            <a:r>
              <a:rPr lang="en-US" altLang="ja-JP" dirty="0"/>
              <a:t>4</a:t>
            </a:r>
            <a:r>
              <a:rPr lang="ja-JP" altLang="en-US" dirty="0"/>
              <a:t>章を参照してください。浮動小数点</a:t>
            </a:r>
            <a:r>
              <a:rPr lang="ja-JP" altLang="en-US" dirty="0" smtClean="0"/>
              <a:t>パラメータの</a:t>
            </a:r>
            <a:r>
              <a:rPr lang="ja-JP" altLang="en-US" dirty="0"/>
              <a:t>詳細については、</a:t>
            </a:r>
            <a:r>
              <a:rPr lang="en-US" altLang="ja-JP" dirty="0"/>
              <a:t>7-7</a:t>
            </a:r>
            <a:r>
              <a:rPr lang="ja-JP" altLang="en-US" dirty="0"/>
              <a:t>ページの「浮動小数点</a:t>
            </a:r>
            <a:r>
              <a:rPr lang="ja-JP" altLang="en-US" dirty="0" smtClean="0"/>
              <a:t>パラメータ」</a:t>
            </a:r>
            <a:r>
              <a:rPr lang="ja-JP" altLang="en-US" dirty="0"/>
              <a:t>を参照してください</a:t>
            </a:r>
            <a:r>
              <a:rPr lang="ja-JP" altLang="en-US" dirty="0" smtClean="0"/>
              <a:t>。</a:t>
            </a:r>
            <a:endParaRPr lang="en-US" altLang="ja-JP" dirty="0" smtClean="0"/>
          </a:p>
          <a:p>
            <a:endParaRPr lang="en-US" altLang="ja-JP" dirty="0" smtClean="0"/>
          </a:p>
          <a:p>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12</a:t>
            </a:fld>
            <a:endParaRPr lang="en-US" altLang="ja-JP"/>
          </a:p>
        </p:txBody>
      </p:sp>
      <p:pic>
        <p:nvPicPr>
          <p:cNvPr id="6" name="図 5"/>
          <p:cNvPicPr>
            <a:picLocks noChangeAspect="1"/>
          </p:cNvPicPr>
          <p:nvPr/>
        </p:nvPicPr>
        <p:blipFill>
          <a:blip r:embed="rId2"/>
          <a:stretch>
            <a:fillRect/>
          </a:stretch>
        </p:blipFill>
        <p:spPr>
          <a:xfrm>
            <a:off x="693019" y="2490438"/>
            <a:ext cx="6671314" cy="3240000"/>
          </a:xfrm>
          <a:prstGeom prst="rect">
            <a:avLst/>
          </a:prstGeom>
        </p:spPr>
      </p:pic>
    </p:spTree>
    <p:extLst>
      <p:ext uri="{BB962C8B-B14F-4D97-AF65-F5344CB8AC3E}">
        <p14:creationId xmlns:p14="http://schemas.microsoft.com/office/powerpoint/2010/main" val="2821319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9.1.2</a:t>
            </a:r>
            <a:r>
              <a:rPr lang="ja-JP" altLang="en-US" dirty="0"/>
              <a:t>間接的な結果の場所</a:t>
            </a:r>
            <a:endParaRPr kumimoji="1" lang="ja-JP" altLang="en-US" dirty="0"/>
          </a:p>
        </p:txBody>
      </p:sp>
      <p:sp>
        <p:nvSpPr>
          <p:cNvPr id="3" name="コンテンツ プレースホルダー 2"/>
          <p:cNvSpPr>
            <a:spLocks noGrp="1"/>
          </p:cNvSpPr>
          <p:nvPr>
            <p:ph idx="1"/>
          </p:nvPr>
        </p:nvSpPr>
        <p:spPr/>
        <p:txBody>
          <a:bodyPr/>
          <a:lstStyle/>
          <a:p>
            <a:r>
              <a:rPr lang="ja-JP" altLang="en-US" dirty="0"/>
              <a:t>繰り返しますが、</a:t>
            </a:r>
            <a:r>
              <a:rPr lang="en-US" altLang="ja-JP" dirty="0"/>
              <a:t>X8</a:t>
            </a:r>
            <a:r>
              <a:rPr lang="ja-JP" altLang="en-US" dirty="0"/>
              <a:t>（</a:t>
            </a:r>
            <a:r>
              <a:rPr lang="en-US" altLang="ja-JP" dirty="0"/>
              <a:t>XR</a:t>
            </a:r>
            <a:r>
              <a:rPr lang="ja-JP" altLang="en-US" dirty="0"/>
              <a:t>）レジスタを使用して間接的な結果の場所を渡します。 コードは次のとおりです</a:t>
            </a:r>
            <a:r>
              <a:rPr lang="ja-JP" altLang="en-US" dirty="0" smtClean="0"/>
              <a:t>。</a:t>
            </a:r>
            <a:endParaRPr lang="en-US" altLang="ja-JP" dirty="0" smtClean="0"/>
          </a:p>
          <a:p>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13</a:t>
            </a:fld>
            <a:endParaRPr lang="en-US" altLang="ja-JP"/>
          </a:p>
        </p:txBody>
      </p:sp>
      <p:pic>
        <p:nvPicPr>
          <p:cNvPr id="7" name="図 6"/>
          <p:cNvPicPr>
            <a:picLocks noChangeAspect="1"/>
          </p:cNvPicPr>
          <p:nvPr/>
        </p:nvPicPr>
        <p:blipFill>
          <a:blip r:embed="rId2"/>
          <a:stretch>
            <a:fillRect/>
          </a:stretch>
        </p:blipFill>
        <p:spPr>
          <a:xfrm>
            <a:off x="644026" y="1749001"/>
            <a:ext cx="5120696" cy="4356000"/>
          </a:xfrm>
          <a:prstGeom prst="rect">
            <a:avLst/>
          </a:prstGeom>
        </p:spPr>
      </p:pic>
      <p:sp>
        <p:nvSpPr>
          <p:cNvPr id="9" name="テキスト ボックス 8"/>
          <p:cNvSpPr txBox="1"/>
          <p:nvPr/>
        </p:nvSpPr>
        <p:spPr>
          <a:xfrm>
            <a:off x="4939241" y="1749001"/>
            <a:ext cx="4561268" cy="932828"/>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以下</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を使用してコンパイルできます</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400" dirty="0" err="1">
                <a:latin typeface="メイリオ" panose="020B0604030504040204" pitchFamily="50" charset="-128"/>
                <a:ea typeface="メイリオ" panose="020B0604030504040204" pitchFamily="50" charset="-128"/>
              </a:rPr>
              <a:t>armclang</a:t>
            </a:r>
            <a:r>
              <a:rPr lang="en-US" altLang="ja-JP" sz="1400" dirty="0">
                <a:latin typeface="メイリオ" panose="020B0604030504040204" pitchFamily="50" charset="-128"/>
                <a:ea typeface="メイリオ" panose="020B0604030504040204" pitchFamily="50" charset="-128"/>
              </a:rPr>
              <a:t> -target aarch64-arm-none-eabi -c </a:t>
            </a:r>
            <a:r>
              <a:rPr lang="en-US" altLang="ja-JP" sz="1400" dirty="0" err="1">
                <a:latin typeface="メイリオ" panose="020B0604030504040204" pitchFamily="50" charset="-128"/>
                <a:ea typeface="メイリオ" panose="020B0604030504040204" pitchFamily="50" charset="-128"/>
              </a:rPr>
              <a:t>test.c</a:t>
            </a:r>
            <a:endParaRPr lang="en-US" altLang="ja-JP" sz="1400" dirty="0">
              <a:latin typeface="メイリオ" panose="020B0604030504040204" pitchFamily="50" charset="-128"/>
              <a:ea typeface="メイリオ" panose="020B0604030504040204" pitchFamily="50" charset="-128"/>
            </a:endParaRPr>
          </a:p>
          <a:p>
            <a:r>
              <a:rPr lang="en-US" altLang="ja-JP" sz="1400" dirty="0" err="1">
                <a:latin typeface="メイリオ" panose="020B0604030504040204" pitchFamily="50" charset="-128"/>
                <a:ea typeface="メイリオ" panose="020B0604030504040204" pitchFamily="50" charset="-128"/>
              </a:rPr>
              <a:t>fromelf</a:t>
            </a:r>
            <a:r>
              <a:rPr lang="en-US" altLang="ja-JP" sz="1400" dirty="0">
                <a:latin typeface="メイリオ" panose="020B0604030504040204" pitchFamily="50" charset="-128"/>
                <a:ea typeface="メイリオ" panose="020B0604030504040204" pitchFamily="50" charset="-128"/>
              </a:rPr>
              <a:t>-c </a:t>
            </a:r>
            <a:r>
              <a:rPr lang="en-US" altLang="ja-JP" sz="1400" dirty="0" err="1">
                <a:latin typeface="メイリオ" panose="020B0604030504040204" pitchFamily="50" charset="-128"/>
                <a:ea typeface="メイリオ" panose="020B0604030504040204" pitchFamily="50" charset="-128"/>
              </a:rPr>
              <a:t>test.o</a:t>
            </a:r>
            <a:endPar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テキスト ボックス 9"/>
          <p:cNvSpPr txBox="1"/>
          <p:nvPr/>
        </p:nvSpPr>
        <p:spPr>
          <a:xfrm>
            <a:off x="4939241" y="3258355"/>
            <a:ext cx="4567767" cy="129881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[Note]</a:t>
            </a:r>
          </a:p>
          <a:p>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この</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コードは、関連するメカニズムと原則を示すために最適化せずにコンパイルされます</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最適化</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により、コンパイラがこれらすべてを削除する可能性があります。</a:t>
            </a:r>
            <a:endPar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014936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9.1.2</a:t>
            </a:r>
            <a:r>
              <a:rPr lang="ja-JP" altLang="en-US" dirty="0"/>
              <a:t>間接的な結果の場所</a:t>
            </a:r>
            <a:endParaRPr kumimoji="1" lang="ja-JP" altLang="en-US" dirty="0"/>
          </a:p>
        </p:txBody>
      </p:sp>
      <p:sp>
        <p:nvSpPr>
          <p:cNvPr id="3" name="コンテンツ プレースホルダー 2"/>
          <p:cNvSpPr>
            <a:spLocks noGrp="1"/>
          </p:cNvSpPr>
          <p:nvPr>
            <p:ph idx="1"/>
          </p:nvPr>
        </p:nvSpPr>
        <p:spPr/>
        <p:txBody>
          <a:bodyPr/>
          <a:lstStyle/>
          <a:p>
            <a:endParaRPr lang="en-US" altLang="ja-JP" dirty="0" smtClean="0"/>
          </a:p>
          <a:p>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14</a:t>
            </a:fld>
            <a:endParaRPr lang="en-US" altLang="ja-JP"/>
          </a:p>
        </p:txBody>
      </p:sp>
      <p:pic>
        <p:nvPicPr>
          <p:cNvPr id="7" name="図 6"/>
          <p:cNvPicPr>
            <a:picLocks noChangeAspect="1"/>
          </p:cNvPicPr>
          <p:nvPr/>
        </p:nvPicPr>
        <p:blipFill>
          <a:blip r:embed="rId2"/>
          <a:stretch>
            <a:fillRect/>
          </a:stretch>
        </p:blipFill>
        <p:spPr>
          <a:xfrm>
            <a:off x="343958" y="1022351"/>
            <a:ext cx="6096851" cy="4382112"/>
          </a:xfrm>
          <a:prstGeom prst="rect">
            <a:avLst/>
          </a:prstGeom>
          <a:ln>
            <a:solidFill>
              <a:schemeClr val="tx1"/>
            </a:solidFill>
          </a:ln>
        </p:spPr>
      </p:pic>
      <p:sp>
        <p:nvSpPr>
          <p:cNvPr id="8" name="テキスト ボックス 7"/>
          <p:cNvSpPr txBox="1"/>
          <p:nvPr/>
        </p:nvSpPr>
        <p:spPr>
          <a:xfrm>
            <a:off x="6481026" y="1016002"/>
            <a:ext cx="3066199" cy="1200329"/>
          </a:xfrm>
          <a:prstGeom prst="rect">
            <a:avLst/>
          </a:prstGeom>
          <a:noFill/>
        </p:spPr>
        <p:txBody>
          <a:bodyPr wrap="square" rtlCol="0">
            <a:spAutoFit/>
          </a:bodyPr>
          <a:lstStyle/>
          <a:p>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この例では、構造に</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16</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バイト以上が含まれています。 </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AArch64</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AAPCS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によると、返されたオブジェクトは</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XR</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が指すメモリに書き込まれます。</a:t>
            </a:r>
            <a:endPar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271210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9.1.2</a:t>
            </a:r>
            <a:r>
              <a:rPr lang="ja-JP" altLang="en-US" dirty="0"/>
              <a:t>間接的な結果の場所</a:t>
            </a:r>
            <a:endParaRPr kumimoji="1" lang="ja-JP" altLang="en-US" dirty="0"/>
          </a:p>
        </p:txBody>
      </p:sp>
      <p:sp>
        <p:nvSpPr>
          <p:cNvPr id="3" name="コンテンツ プレースホルダー 2"/>
          <p:cNvSpPr>
            <a:spLocks noGrp="1"/>
          </p:cNvSpPr>
          <p:nvPr>
            <p:ph idx="1"/>
          </p:nvPr>
        </p:nvSpPr>
        <p:spPr/>
        <p:txBody>
          <a:bodyPr/>
          <a:lstStyle/>
          <a:p>
            <a:endParaRPr lang="en-US" altLang="ja-JP" dirty="0" smtClean="0"/>
          </a:p>
          <a:p>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15</a:t>
            </a:fld>
            <a:endParaRPr lang="en-US" altLang="ja-JP"/>
          </a:p>
        </p:txBody>
      </p:sp>
      <p:sp>
        <p:nvSpPr>
          <p:cNvPr id="9" name="コンテンツ プレースホルダー 2"/>
          <p:cNvSpPr txBox="1">
            <a:spLocks/>
          </p:cNvSpPr>
          <p:nvPr/>
        </p:nvSpPr>
        <p:spPr bwMode="auto">
          <a:xfrm>
            <a:off x="371475" y="1022351"/>
            <a:ext cx="9135533" cy="5307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0975" indent="-180975" algn="l" rtl="0" eaLnBrk="1" fontAlgn="base" hangingPunct="1">
              <a:spcBef>
                <a:spcPct val="20000"/>
              </a:spcBef>
              <a:spcAft>
                <a:spcPct val="0"/>
              </a:spcAft>
              <a:buFont typeface="Arial" charset="0"/>
              <a:buChar char="•"/>
              <a:defRPr kumimoji="1" sz="2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534988" indent="-174625" algn="l" rtl="0" eaLnBrk="1" fontAlgn="base" hangingPunct="1">
              <a:spcBef>
                <a:spcPct val="20000"/>
              </a:spcBef>
              <a:spcAft>
                <a:spcPct val="0"/>
              </a:spcAft>
              <a:buFont typeface="Times New Roman" pitchFamily="18" charset="0"/>
              <a:buChar char="−"/>
              <a:defRPr kumimoji="1" sz="2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896938" indent="-182563" algn="l" rtl="0" eaLnBrk="1" fontAlgn="base" hangingPunct="1">
              <a:spcBef>
                <a:spcPct val="20000"/>
              </a:spcBef>
              <a:spcAft>
                <a:spcPct val="0"/>
              </a:spcAft>
              <a:buFont typeface="Arial" panose="020B0604020202020204" pitchFamily="34" charset="0"/>
              <a:buChar char="•"/>
              <a:defRPr kumimoji="1" sz="2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258888" indent="-182563" algn="l" rtl="0" eaLnBrk="1" fontAlgn="base" hangingPunct="1">
              <a:spcBef>
                <a:spcPct val="20000"/>
              </a:spcBef>
              <a:spcAft>
                <a:spcPct val="0"/>
              </a:spcAft>
              <a:buFont typeface="Wingdings" pitchFamily="2" charset="2"/>
              <a:buChar char="ü"/>
              <a:defRPr kumimoji="1" sz="2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1612900" indent="-174625" algn="l" rtl="0" eaLnBrk="1" fontAlgn="base" hangingPunct="1">
              <a:spcBef>
                <a:spcPct val="20000"/>
              </a:spcBef>
              <a:spcAft>
                <a:spcPct val="0"/>
              </a:spcAft>
              <a:buChar char="»"/>
              <a:defRPr kumimoji="1" sz="2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070100" indent="-174625" algn="l" rtl="0" eaLnBrk="1" fontAlgn="base" hangingPunct="1">
              <a:spcBef>
                <a:spcPct val="20000"/>
              </a:spcBef>
              <a:spcAft>
                <a:spcPct val="0"/>
              </a:spcAft>
              <a:buChar char="»"/>
              <a:defRPr kumimoji="1" sz="2000">
                <a:solidFill>
                  <a:schemeClr val="tx1"/>
                </a:solidFill>
                <a:latin typeface="+mn-lt"/>
                <a:ea typeface="+mn-ea"/>
              </a:defRPr>
            </a:lvl6pPr>
            <a:lvl7pPr marL="2527300" indent="-174625" algn="l" rtl="0" eaLnBrk="1" fontAlgn="base" hangingPunct="1">
              <a:spcBef>
                <a:spcPct val="20000"/>
              </a:spcBef>
              <a:spcAft>
                <a:spcPct val="0"/>
              </a:spcAft>
              <a:buChar char="»"/>
              <a:defRPr kumimoji="1" sz="2000">
                <a:solidFill>
                  <a:schemeClr val="tx1"/>
                </a:solidFill>
                <a:latin typeface="+mn-lt"/>
                <a:ea typeface="+mn-ea"/>
              </a:defRPr>
            </a:lvl7pPr>
            <a:lvl8pPr marL="2984500" indent="-174625" algn="l" rtl="0" eaLnBrk="1" fontAlgn="base" hangingPunct="1">
              <a:spcBef>
                <a:spcPct val="20000"/>
              </a:spcBef>
              <a:spcAft>
                <a:spcPct val="0"/>
              </a:spcAft>
              <a:buChar char="»"/>
              <a:defRPr kumimoji="1" sz="2000">
                <a:solidFill>
                  <a:schemeClr val="tx1"/>
                </a:solidFill>
                <a:latin typeface="+mn-lt"/>
                <a:ea typeface="+mn-ea"/>
              </a:defRPr>
            </a:lvl8pPr>
            <a:lvl9pPr marL="3441700" indent="-174625" algn="l" rtl="0" eaLnBrk="1" fontAlgn="base" hangingPunct="1">
              <a:spcBef>
                <a:spcPct val="20000"/>
              </a:spcBef>
              <a:spcAft>
                <a:spcPct val="0"/>
              </a:spcAft>
              <a:buChar char="»"/>
              <a:defRPr kumimoji="1" sz="2000">
                <a:solidFill>
                  <a:schemeClr val="tx1"/>
                </a:solidFill>
                <a:latin typeface="+mn-lt"/>
                <a:ea typeface="+mn-ea"/>
              </a:defRPr>
            </a:lvl9pPr>
          </a:lstStyle>
          <a:p>
            <a:pPr>
              <a:lnSpc>
                <a:spcPct val="100000"/>
              </a:lnSpc>
            </a:pPr>
            <a:r>
              <a:rPr lang="ja-JP" altLang="en-US" kern="0" dirty="0"/>
              <a:t>生成されたコードは以下を示します。</a:t>
            </a:r>
          </a:p>
          <a:p>
            <a:pPr lvl="1">
              <a:lnSpc>
                <a:spcPct val="100000"/>
              </a:lnSpc>
            </a:pPr>
            <a:r>
              <a:rPr lang="en-US" altLang="ja-JP" kern="0" dirty="0" smtClean="0"/>
              <a:t>W0,W1,D0</a:t>
            </a:r>
            <a:r>
              <a:rPr lang="ja-JP" altLang="en-US" kern="0" dirty="0" smtClean="0"/>
              <a:t>および</a:t>
            </a:r>
            <a:r>
              <a:rPr lang="en-US" altLang="ja-JP" kern="0" dirty="0"/>
              <a:t>D1</a:t>
            </a:r>
            <a:r>
              <a:rPr lang="ja-JP" altLang="en-US" kern="0" dirty="0"/>
              <a:t>は、整数および倍精度パラメーターを渡すために使用されます。</a:t>
            </a:r>
          </a:p>
          <a:p>
            <a:pPr lvl="1">
              <a:lnSpc>
                <a:spcPct val="100000"/>
              </a:lnSpc>
            </a:pPr>
            <a:r>
              <a:rPr lang="en-US" altLang="ja-JP" kern="0" dirty="0" smtClean="0"/>
              <a:t>bar()</a:t>
            </a:r>
            <a:r>
              <a:rPr lang="ja-JP" altLang="en-US" kern="0" dirty="0" smtClean="0"/>
              <a:t>は</a:t>
            </a:r>
            <a:r>
              <a:rPr lang="ja-JP" altLang="en-US" kern="0" dirty="0"/>
              <a:t>、</a:t>
            </a:r>
            <a:r>
              <a:rPr lang="en-US" altLang="ja-JP" kern="0" dirty="0" smtClean="0"/>
              <a:t>foo()</a:t>
            </a:r>
            <a:r>
              <a:rPr lang="ja-JP" altLang="en-US" kern="0" dirty="0" smtClean="0"/>
              <a:t>の</a:t>
            </a:r>
            <a:r>
              <a:rPr lang="ja-JP" altLang="en-US" kern="0" dirty="0"/>
              <a:t>戻り構造値のためにスタック上にスペースを作り、</a:t>
            </a:r>
            <a:r>
              <a:rPr lang="en-US" altLang="ja-JP" kern="0" dirty="0" err="1"/>
              <a:t>sp</a:t>
            </a:r>
            <a:r>
              <a:rPr lang="ja-JP" altLang="en-US" kern="0" dirty="0"/>
              <a:t>を</a:t>
            </a:r>
            <a:r>
              <a:rPr lang="en-US" altLang="ja-JP" kern="0" dirty="0"/>
              <a:t>X8</a:t>
            </a:r>
            <a:r>
              <a:rPr lang="ja-JP" altLang="en-US" kern="0" dirty="0"/>
              <a:t>に入れます。</a:t>
            </a:r>
          </a:p>
          <a:p>
            <a:pPr lvl="1">
              <a:lnSpc>
                <a:spcPct val="100000"/>
              </a:lnSpc>
            </a:pPr>
            <a:r>
              <a:rPr lang="en-US" altLang="ja-JP" kern="0" dirty="0"/>
              <a:t>b</a:t>
            </a:r>
            <a:r>
              <a:rPr lang="en-US" altLang="ja-JP" kern="0" dirty="0" smtClean="0"/>
              <a:t>ar()</a:t>
            </a:r>
            <a:r>
              <a:rPr lang="ja-JP" altLang="en-US" kern="0" dirty="0" smtClean="0"/>
              <a:t>は</a:t>
            </a:r>
            <a:r>
              <a:rPr lang="ja-JP" altLang="en-US" kern="0" dirty="0"/>
              <a:t>、</a:t>
            </a:r>
            <a:r>
              <a:rPr lang="en-US" altLang="ja-JP" kern="0" dirty="0"/>
              <a:t>X8</a:t>
            </a:r>
            <a:r>
              <a:rPr lang="ja-JP" altLang="en-US" kern="0" dirty="0" smtClean="0"/>
              <a:t>を</a:t>
            </a:r>
            <a:r>
              <a:rPr lang="en-US" altLang="ja-JP" kern="0" dirty="0"/>
              <a:t>W0,W1,D0</a:t>
            </a:r>
            <a:r>
              <a:rPr lang="ja-JP" altLang="en-US" kern="0" dirty="0" smtClean="0"/>
              <a:t>および</a:t>
            </a:r>
            <a:r>
              <a:rPr lang="en-US" altLang="ja-JP" kern="0" dirty="0"/>
              <a:t>D1</a:t>
            </a:r>
            <a:r>
              <a:rPr lang="ja-JP" altLang="en-US" kern="0" dirty="0"/>
              <a:t>のパラメーターとともに</a:t>
            </a:r>
            <a:r>
              <a:rPr lang="en-US" altLang="ja-JP" kern="0" dirty="0" smtClean="0"/>
              <a:t>foo()</a:t>
            </a:r>
            <a:r>
              <a:rPr lang="ja-JP" altLang="en-US" kern="0" dirty="0" smtClean="0"/>
              <a:t>に</a:t>
            </a:r>
            <a:r>
              <a:rPr lang="ja-JP" altLang="en-US" kern="0" dirty="0"/>
              <a:t>渡してから、</a:t>
            </a:r>
            <a:r>
              <a:rPr lang="en-US" altLang="ja-JP" kern="0" dirty="0" smtClean="0"/>
              <a:t>foo()</a:t>
            </a:r>
            <a:r>
              <a:rPr lang="ja-JP" altLang="en-US" kern="0" dirty="0" smtClean="0"/>
              <a:t>が</a:t>
            </a:r>
            <a:r>
              <a:rPr lang="ja-JP" altLang="en-US" kern="0" dirty="0"/>
              <a:t>次の操作のためにアドレスを取得します。</a:t>
            </a:r>
          </a:p>
          <a:p>
            <a:pPr lvl="1">
              <a:lnSpc>
                <a:spcPct val="100000"/>
              </a:lnSpc>
            </a:pPr>
            <a:r>
              <a:rPr lang="en-US" altLang="ja-JP" kern="0" dirty="0" smtClean="0"/>
              <a:t>foo()</a:t>
            </a:r>
            <a:r>
              <a:rPr lang="ja-JP" altLang="en-US" kern="0" dirty="0" smtClean="0"/>
              <a:t>は</a:t>
            </a:r>
            <a:r>
              <a:rPr lang="en-US" altLang="ja-JP" kern="0" dirty="0"/>
              <a:t>X8</a:t>
            </a:r>
            <a:r>
              <a:rPr lang="ja-JP" altLang="en-US" kern="0" dirty="0" err="1"/>
              <a:t>を破</a:t>
            </a:r>
            <a:r>
              <a:rPr lang="ja-JP" altLang="en-US" kern="0" dirty="0"/>
              <a:t>損する可能性があるため、</a:t>
            </a:r>
            <a:r>
              <a:rPr lang="en-US" altLang="ja-JP" kern="0" dirty="0" smtClean="0"/>
              <a:t>bar()</a:t>
            </a:r>
            <a:r>
              <a:rPr lang="ja-JP" altLang="en-US" kern="0" dirty="0" smtClean="0"/>
              <a:t>は</a:t>
            </a:r>
            <a:r>
              <a:rPr lang="en-US" altLang="ja-JP" kern="0" dirty="0"/>
              <a:t>SP</a:t>
            </a:r>
            <a:r>
              <a:rPr lang="ja-JP" altLang="en-US" kern="0" dirty="0"/>
              <a:t>を使用して戻り構造にアクセスします</a:t>
            </a:r>
            <a:r>
              <a:rPr lang="ja-JP" altLang="en-US" kern="0" dirty="0" smtClean="0"/>
              <a:t>。</a:t>
            </a:r>
            <a:endParaRPr lang="en-US" altLang="ja-JP" kern="0" dirty="0" smtClean="0"/>
          </a:p>
          <a:p>
            <a:pPr>
              <a:lnSpc>
                <a:spcPct val="100000"/>
              </a:lnSpc>
            </a:pPr>
            <a:r>
              <a:rPr lang="en-US" altLang="ja-JP" kern="0" dirty="0" smtClean="0"/>
              <a:t>X8(</a:t>
            </a:r>
            <a:r>
              <a:rPr lang="en-US" altLang="ja-JP" kern="0" dirty="0"/>
              <a:t>XR</a:t>
            </a:r>
            <a:r>
              <a:rPr lang="en-US" altLang="ja-JP" kern="0" dirty="0" smtClean="0"/>
              <a:t>)</a:t>
            </a:r>
            <a:r>
              <a:rPr lang="ja-JP" altLang="en-US" kern="0" dirty="0" smtClean="0"/>
              <a:t>を</a:t>
            </a:r>
            <a:r>
              <a:rPr lang="ja-JP" altLang="en-US" kern="0" dirty="0"/>
              <a:t>使用する利点は、関数パラメーターを渡すためのレジスターの可用性が低下しないことです</a:t>
            </a:r>
            <a:r>
              <a:rPr lang="ja-JP" altLang="en-US" kern="0" dirty="0" smtClean="0"/>
              <a:t>。</a:t>
            </a:r>
            <a:endParaRPr lang="en-US" altLang="ja-JP" kern="0" dirty="0" smtClean="0"/>
          </a:p>
          <a:p>
            <a:pPr>
              <a:lnSpc>
                <a:spcPct val="100000"/>
              </a:lnSpc>
            </a:pPr>
            <a:endParaRPr lang="ja-JP" altLang="en-US" kern="0" dirty="0"/>
          </a:p>
        </p:txBody>
      </p:sp>
    </p:spTree>
    <p:extLst>
      <p:ext uri="{BB962C8B-B14F-4D97-AF65-F5344CB8AC3E}">
        <p14:creationId xmlns:p14="http://schemas.microsoft.com/office/powerpoint/2010/main" val="1266583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9.1.2</a:t>
            </a:r>
            <a:r>
              <a:rPr lang="ja-JP" altLang="en-US" dirty="0"/>
              <a:t>間接的な結果の場所</a:t>
            </a:r>
            <a:endParaRPr kumimoji="1" lang="ja-JP" altLang="en-US" dirty="0"/>
          </a:p>
        </p:txBody>
      </p:sp>
      <p:sp>
        <p:nvSpPr>
          <p:cNvPr id="3" name="コンテンツ プレースホルダー 2"/>
          <p:cNvSpPr>
            <a:spLocks noGrp="1"/>
          </p:cNvSpPr>
          <p:nvPr>
            <p:ph idx="1"/>
          </p:nvPr>
        </p:nvSpPr>
        <p:spPr/>
        <p:txBody>
          <a:bodyPr/>
          <a:lstStyle/>
          <a:p>
            <a:endParaRPr lang="en-US" altLang="ja-JP" dirty="0" smtClean="0"/>
          </a:p>
          <a:p>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16</a:t>
            </a:fld>
            <a:endParaRPr lang="en-US" altLang="ja-JP"/>
          </a:p>
        </p:txBody>
      </p:sp>
      <p:sp>
        <p:nvSpPr>
          <p:cNvPr id="9" name="コンテンツ プレースホルダー 2"/>
          <p:cNvSpPr txBox="1">
            <a:spLocks/>
          </p:cNvSpPr>
          <p:nvPr/>
        </p:nvSpPr>
        <p:spPr bwMode="auto">
          <a:xfrm>
            <a:off x="371475" y="1022351"/>
            <a:ext cx="6255533" cy="5307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0975" indent="-180975" algn="l" rtl="0" eaLnBrk="1" fontAlgn="base" hangingPunct="1">
              <a:spcBef>
                <a:spcPct val="20000"/>
              </a:spcBef>
              <a:spcAft>
                <a:spcPct val="0"/>
              </a:spcAft>
              <a:buFont typeface="Arial" charset="0"/>
              <a:buChar char="•"/>
              <a:defRPr kumimoji="1" sz="2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534988" indent="-174625" algn="l" rtl="0" eaLnBrk="1" fontAlgn="base" hangingPunct="1">
              <a:spcBef>
                <a:spcPct val="20000"/>
              </a:spcBef>
              <a:spcAft>
                <a:spcPct val="0"/>
              </a:spcAft>
              <a:buFont typeface="Times New Roman" pitchFamily="18" charset="0"/>
              <a:buChar char="−"/>
              <a:defRPr kumimoji="1" sz="2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896938" indent="-182563" algn="l" rtl="0" eaLnBrk="1" fontAlgn="base" hangingPunct="1">
              <a:spcBef>
                <a:spcPct val="20000"/>
              </a:spcBef>
              <a:spcAft>
                <a:spcPct val="0"/>
              </a:spcAft>
              <a:buFont typeface="Arial" panose="020B0604020202020204" pitchFamily="34" charset="0"/>
              <a:buChar char="•"/>
              <a:defRPr kumimoji="1" sz="2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258888" indent="-182563" algn="l" rtl="0" eaLnBrk="1" fontAlgn="base" hangingPunct="1">
              <a:spcBef>
                <a:spcPct val="20000"/>
              </a:spcBef>
              <a:spcAft>
                <a:spcPct val="0"/>
              </a:spcAft>
              <a:buFont typeface="Wingdings" pitchFamily="2" charset="2"/>
              <a:buChar char="ü"/>
              <a:defRPr kumimoji="1" sz="2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1612900" indent="-174625" algn="l" rtl="0" eaLnBrk="1" fontAlgn="base" hangingPunct="1">
              <a:spcBef>
                <a:spcPct val="20000"/>
              </a:spcBef>
              <a:spcAft>
                <a:spcPct val="0"/>
              </a:spcAft>
              <a:buChar char="»"/>
              <a:defRPr kumimoji="1" sz="2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070100" indent="-174625" algn="l" rtl="0" eaLnBrk="1" fontAlgn="base" hangingPunct="1">
              <a:spcBef>
                <a:spcPct val="20000"/>
              </a:spcBef>
              <a:spcAft>
                <a:spcPct val="0"/>
              </a:spcAft>
              <a:buChar char="»"/>
              <a:defRPr kumimoji="1" sz="2000">
                <a:solidFill>
                  <a:schemeClr val="tx1"/>
                </a:solidFill>
                <a:latin typeface="+mn-lt"/>
                <a:ea typeface="+mn-ea"/>
              </a:defRPr>
            </a:lvl6pPr>
            <a:lvl7pPr marL="2527300" indent="-174625" algn="l" rtl="0" eaLnBrk="1" fontAlgn="base" hangingPunct="1">
              <a:spcBef>
                <a:spcPct val="20000"/>
              </a:spcBef>
              <a:spcAft>
                <a:spcPct val="0"/>
              </a:spcAft>
              <a:buChar char="»"/>
              <a:defRPr kumimoji="1" sz="2000">
                <a:solidFill>
                  <a:schemeClr val="tx1"/>
                </a:solidFill>
                <a:latin typeface="+mn-lt"/>
                <a:ea typeface="+mn-ea"/>
              </a:defRPr>
            </a:lvl7pPr>
            <a:lvl8pPr marL="2984500" indent="-174625" algn="l" rtl="0" eaLnBrk="1" fontAlgn="base" hangingPunct="1">
              <a:spcBef>
                <a:spcPct val="20000"/>
              </a:spcBef>
              <a:spcAft>
                <a:spcPct val="0"/>
              </a:spcAft>
              <a:buChar char="»"/>
              <a:defRPr kumimoji="1" sz="2000">
                <a:solidFill>
                  <a:schemeClr val="tx1"/>
                </a:solidFill>
                <a:latin typeface="+mn-lt"/>
                <a:ea typeface="+mn-ea"/>
              </a:defRPr>
            </a:lvl8pPr>
            <a:lvl9pPr marL="3441700" indent="-174625" algn="l" rtl="0" eaLnBrk="1" fontAlgn="base" hangingPunct="1">
              <a:spcBef>
                <a:spcPct val="20000"/>
              </a:spcBef>
              <a:spcAft>
                <a:spcPct val="0"/>
              </a:spcAft>
              <a:buChar char="»"/>
              <a:defRPr kumimoji="1" sz="2000">
                <a:solidFill>
                  <a:schemeClr val="tx1"/>
                </a:solidFill>
                <a:latin typeface="+mn-lt"/>
                <a:ea typeface="+mn-ea"/>
              </a:defRPr>
            </a:lvl9pPr>
          </a:lstStyle>
          <a:p>
            <a:pPr>
              <a:lnSpc>
                <a:spcPct val="100000"/>
              </a:lnSpc>
            </a:pPr>
            <a:r>
              <a:rPr lang="ja-JP" altLang="en-US" kern="0" dirty="0"/>
              <a:t>図</a:t>
            </a:r>
            <a:r>
              <a:rPr lang="en-US" altLang="ja-JP" kern="0" dirty="0"/>
              <a:t>9-2</a:t>
            </a:r>
            <a:r>
              <a:rPr lang="ja-JP" altLang="en-US" kern="0" dirty="0"/>
              <a:t>に示す</a:t>
            </a:r>
            <a:r>
              <a:rPr lang="en-US" altLang="ja-JP" kern="0" dirty="0"/>
              <a:t>AAPC64</a:t>
            </a:r>
            <a:r>
              <a:rPr lang="ja-JP" altLang="en-US" kern="0" dirty="0"/>
              <a:t>スタックフレームフレームポインター（</a:t>
            </a:r>
            <a:r>
              <a:rPr lang="en-US" altLang="ja-JP" kern="0" dirty="0"/>
              <a:t>X29</a:t>
            </a:r>
            <a:r>
              <a:rPr lang="ja-JP" altLang="en-US" kern="0" dirty="0"/>
              <a:t>）は、スタックに保存された前の</a:t>
            </a:r>
            <a:r>
              <a:rPr lang="ja-JP" altLang="en-US" kern="0" dirty="0" smtClean="0"/>
              <a:t>フレームポインタを</a:t>
            </a:r>
            <a:r>
              <a:rPr lang="ja-JP" altLang="en-US" kern="0" dirty="0"/>
              <a:t>指し、保存された</a:t>
            </a:r>
            <a:r>
              <a:rPr lang="en-US" altLang="ja-JP" kern="0" dirty="0"/>
              <a:t>LR</a:t>
            </a:r>
            <a:r>
              <a:rPr lang="ja-JP" altLang="en-US" kern="0" dirty="0"/>
              <a:t>（</a:t>
            </a:r>
            <a:r>
              <a:rPr lang="en-US" altLang="ja-JP" kern="0" dirty="0"/>
              <a:t>X30</a:t>
            </a:r>
            <a:r>
              <a:rPr lang="ja-JP" altLang="en-US" kern="0" dirty="0"/>
              <a:t>）はその後に保存</a:t>
            </a:r>
            <a:r>
              <a:rPr lang="ja-JP" altLang="en-US" kern="0" dirty="0" smtClean="0"/>
              <a:t>されます。</a:t>
            </a:r>
            <a:endParaRPr lang="en-US" altLang="ja-JP" kern="0" dirty="0" smtClean="0"/>
          </a:p>
          <a:p>
            <a:pPr>
              <a:lnSpc>
                <a:spcPct val="100000"/>
              </a:lnSpc>
            </a:pPr>
            <a:r>
              <a:rPr lang="ja-JP" altLang="en-US" kern="0" dirty="0" smtClean="0"/>
              <a:t>チェーン</a:t>
            </a:r>
            <a:r>
              <a:rPr lang="ja-JP" altLang="en-US" kern="0" dirty="0"/>
              <a:t>の最後の</a:t>
            </a:r>
            <a:r>
              <a:rPr lang="ja-JP" altLang="en-US" kern="0" dirty="0" smtClean="0"/>
              <a:t>フレームポインタは</a:t>
            </a:r>
            <a:r>
              <a:rPr lang="en-US" altLang="ja-JP" kern="0" dirty="0"/>
              <a:t>0</a:t>
            </a:r>
            <a:r>
              <a:rPr lang="ja-JP" altLang="en-US" kern="0" dirty="0"/>
              <a:t>に設定する必要があります</a:t>
            </a:r>
            <a:r>
              <a:rPr lang="ja-JP" altLang="en-US" kern="0" dirty="0" smtClean="0"/>
              <a:t>。</a:t>
            </a:r>
            <a:endParaRPr lang="en-US" altLang="ja-JP" kern="0" dirty="0" smtClean="0"/>
          </a:p>
          <a:p>
            <a:pPr>
              <a:lnSpc>
                <a:spcPct val="100000"/>
              </a:lnSpc>
            </a:pPr>
            <a:r>
              <a:rPr lang="ja-JP" altLang="en-US" kern="0" dirty="0" smtClean="0"/>
              <a:t>スタックポインタは</a:t>
            </a:r>
            <a:r>
              <a:rPr lang="ja-JP" altLang="en-US" kern="0" dirty="0"/>
              <a:t>常に</a:t>
            </a:r>
            <a:r>
              <a:rPr lang="en-US" altLang="ja-JP" kern="0" dirty="0"/>
              <a:t>16</a:t>
            </a:r>
            <a:r>
              <a:rPr lang="ja-JP" altLang="en-US" kern="0" dirty="0"/>
              <a:t>バイト境界に揃える必要があります。 </a:t>
            </a:r>
            <a:endParaRPr lang="en-US" altLang="ja-JP" kern="0" dirty="0" smtClean="0"/>
          </a:p>
          <a:p>
            <a:pPr>
              <a:lnSpc>
                <a:spcPct val="100000"/>
              </a:lnSpc>
            </a:pPr>
            <a:r>
              <a:rPr lang="ja-JP" altLang="en-US" kern="0" dirty="0" smtClean="0"/>
              <a:t>スタックフレーム</a:t>
            </a:r>
            <a:r>
              <a:rPr lang="ja-JP" altLang="en-US" kern="0" dirty="0"/>
              <a:t>の正確なレイアウトには、特に可変長関数やフレームレス関数の場合、いくつかのバリエーションがあります。 </a:t>
            </a:r>
            <a:endParaRPr lang="en-US" altLang="ja-JP" kern="0" dirty="0" smtClean="0"/>
          </a:p>
          <a:p>
            <a:pPr>
              <a:lnSpc>
                <a:spcPct val="100000"/>
              </a:lnSpc>
            </a:pPr>
            <a:r>
              <a:rPr lang="ja-JP" altLang="en-US" kern="0" dirty="0" smtClean="0"/>
              <a:t>詳細</a:t>
            </a:r>
            <a:r>
              <a:rPr lang="ja-JP" altLang="en-US" kern="0" dirty="0"/>
              <a:t>については、</a:t>
            </a:r>
            <a:r>
              <a:rPr lang="en-US" altLang="ja-JP" kern="0" dirty="0"/>
              <a:t>AAPCS64</a:t>
            </a:r>
            <a:r>
              <a:rPr lang="ja-JP" altLang="en-US" kern="0" dirty="0"/>
              <a:t>ドキュメントを参照してください。</a:t>
            </a:r>
          </a:p>
        </p:txBody>
      </p:sp>
      <p:pic>
        <p:nvPicPr>
          <p:cNvPr id="5" name="図 4"/>
          <p:cNvPicPr>
            <a:picLocks noChangeAspect="1"/>
          </p:cNvPicPr>
          <p:nvPr/>
        </p:nvPicPr>
        <p:blipFill>
          <a:blip r:embed="rId2"/>
          <a:stretch>
            <a:fillRect/>
          </a:stretch>
        </p:blipFill>
        <p:spPr>
          <a:xfrm>
            <a:off x="6788150" y="1022351"/>
            <a:ext cx="2880000" cy="3535200"/>
          </a:xfrm>
          <a:prstGeom prst="rect">
            <a:avLst/>
          </a:prstGeom>
        </p:spPr>
      </p:pic>
    </p:spTree>
    <p:extLst>
      <p:ext uri="{BB962C8B-B14F-4D97-AF65-F5344CB8AC3E}">
        <p14:creationId xmlns:p14="http://schemas.microsoft.com/office/powerpoint/2010/main" val="595358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9.1.2</a:t>
            </a:r>
            <a:r>
              <a:rPr lang="ja-JP" altLang="en-US" dirty="0"/>
              <a:t>間接的な結果の場所</a:t>
            </a:r>
            <a:endParaRPr kumimoji="1" lang="ja-JP" altLang="en-US" dirty="0"/>
          </a:p>
        </p:txBody>
      </p:sp>
      <p:sp>
        <p:nvSpPr>
          <p:cNvPr id="3" name="コンテンツ プレースホルダー 2"/>
          <p:cNvSpPr>
            <a:spLocks noGrp="1"/>
          </p:cNvSpPr>
          <p:nvPr>
            <p:ph idx="1"/>
          </p:nvPr>
        </p:nvSpPr>
        <p:spPr>
          <a:xfrm>
            <a:off x="371475" y="1022351"/>
            <a:ext cx="9135533" cy="1924049"/>
          </a:xfrm>
        </p:spPr>
        <p:style>
          <a:lnRef idx="2">
            <a:schemeClr val="dk1"/>
          </a:lnRef>
          <a:fillRef idx="1">
            <a:schemeClr val="lt1"/>
          </a:fillRef>
          <a:effectRef idx="0">
            <a:schemeClr val="dk1"/>
          </a:effectRef>
          <a:fontRef idx="minor">
            <a:schemeClr val="dk1"/>
          </a:fontRef>
        </p:style>
        <p:txBody>
          <a:bodyPr/>
          <a:lstStyle/>
          <a:p>
            <a:pPr marL="0" indent="0">
              <a:buNone/>
            </a:pPr>
            <a:r>
              <a:rPr lang="en-US" altLang="ja-JP" dirty="0" smtClean="0"/>
              <a:t>[</a:t>
            </a:r>
            <a:r>
              <a:rPr lang="en-US" altLang="ja-JP" b="1" dirty="0"/>
              <a:t>Note</a:t>
            </a:r>
            <a:r>
              <a:rPr lang="en-US" altLang="ja-JP" dirty="0" smtClean="0"/>
              <a:t>]</a:t>
            </a:r>
          </a:p>
          <a:p>
            <a:r>
              <a:rPr lang="en-US" altLang="ja-JP" dirty="0" smtClean="0"/>
              <a:t>AAPCS</a:t>
            </a:r>
            <a:r>
              <a:rPr lang="ja-JP" altLang="en-US" dirty="0"/>
              <a:t>は、</a:t>
            </a:r>
            <a:r>
              <a:rPr lang="en-US" altLang="ja-JP" dirty="0"/>
              <a:t>FP</a:t>
            </a:r>
            <a:r>
              <a:rPr lang="ja-JP" altLang="en-US" dirty="0" err="1"/>
              <a:t>、</a:t>
            </a:r>
            <a:r>
              <a:rPr lang="en-US" altLang="ja-JP" dirty="0"/>
              <a:t>LR</a:t>
            </a:r>
            <a:r>
              <a:rPr lang="ja-JP" altLang="en-US" dirty="0"/>
              <a:t>ブロックレイアウト、およびこれらのブロックをチェーン化する方法のみを指定します。</a:t>
            </a:r>
          </a:p>
          <a:p>
            <a:r>
              <a:rPr lang="ja-JP" altLang="en-US" dirty="0"/>
              <a:t>図</a:t>
            </a:r>
            <a:r>
              <a:rPr lang="en-US" altLang="ja-JP" dirty="0"/>
              <a:t>9-2</a:t>
            </a:r>
            <a:r>
              <a:rPr lang="ja-JP" altLang="en-US" dirty="0"/>
              <a:t>のその他すべて（</a:t>
            </a:r>
            <a:r>
              <a:rPr lang="en-US" altLang="ja-JP" dirty="0"/>
              <a:t>2</a:t>
            </a:r>
            <a:r>
              <a:rPr lang="ja-JP" altLang="en-US" dirty="0" err="1"/>
              <a:t>つの</a:t>
            </a:r>
            <a:r>
              <a:rPr lang="ja-JP" altLang="en-US" dirty="0"/>
              <a:t>関数のフレーム間の境界の正確な位置を含む）は指定されておらず、コンパイラーが自由に選択できます</a:t>
            </a:r>
            <a:r>
              <a:rPr lang="ja-JP" altLang="en-US" dirty="0" smtClean="0"/>
              <a:t>。</a:t>
            </a:r>
            <a:endParaRPr lang="en-US" altLang="ja-JP"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17</a:t>
            </a:fld>
            <a:endParaRPr lang="en-US" altLang="ja-JP"/>
          </a:p>
        </p:txBody>
      </p:sp>
      <p:sp>
        <p:nvSpPr>
          <p:cNvPr id="8" name="コンテンツ プレースホルダー 2"/>
          <p:cNvSpPr txBox="1">
            <a:spLocks/>
          </p:cNvSpPr>
          <p:nvPr/>
        </p:nvSpPr>
        <p:spPr bwMode="auto">
          <a:xfrm>
            <a:off x="371475" y="3117851"/>
            <a:ext cx="9135533" cy="11747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0975" indent="-180975" algn="l" rtl="0" eaLnBrk="1" fontAlgn="base" hangingPunct="1">
              <a:spcBef>
                <a:spcPct val="20000"/>
              </a:spcBef>
              <a:spcAft>
                <a:spcPct val="0"/>
              </a:spcAft>
              <a:buFont typeface="Arial" charset="0"/>
              <a:buChar char="•"/>
              <a:defRPr kumimoji="1" sz="2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534988" indent="-174625" algn="l" rtl="0" eaLnBrk="1" fontAlgn="base" hangingPunct="1">
              <a:spcBef>
                <a:spcPct val="20000"/>
              </a:spcBef>
              <a:spcAft>
                <a:spcPct val="0"/>
              </a:spcAft>
              <a:buFont typeface="Times New Roman" pitchFamily="18" charset="0"/>
              <a:buChar char="−"/>
              <a:defRPr kumimoji="1" sz="2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896938" indent="-182563" algn="l" rtl="0" eaLnBrk="1" fontAlgn="base" hangingPunct="1">
              <a:spcBef>
                <a:spcPct val="20000"/>
              </a:spcBef>
              <a:spcAft>
                <a:spcPct val="0"/>
              </a:spcAft>
              <a:buFont typeface="Arial" panose="020B0604020202020204" pitchFamily="34" charset="0"/>
              <a:buChar char="•"/>
              <a:defRPr kumimoji="1" sz="2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258888" indent="-182563" algn="l" rtl="0" eaLnBrk="1" fontAlgn="base" hangingPunct="1">
              <a:spcBef>
                <a:spcPct val="20000"/>
              </a:spcBef>
              <a:spcAft>
                <a:spcPct val="0"/>
              </a:spcAft>
              <a:buFont typeface="Wingdings" pitchFamily="2" charset="2"/>
              <a:buChar char="ü"/>
              <a:defRPr kumimoji="1" sz="2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1612900" indent="-174625" algn="l" rtl="0" eaLnBrk="1" fontAlgn="base" hangingPunct="1">
              <a:spcBef>
                <a:spcPct val="20000"/>
              </a:spcBef>
              <a:spcAft>
                <a:spcPct val="0"/>
              </a:spcAft>
              <a:buChar char="»"/>
              <a:defRPr kumimoji="1" sz="2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070100" indent="-174625" algn="l" rtl="0" eaLnBrk="1" fontAlgn="base" hangingPunct="1">
              <a:spcBef>
                <a:spcPct val="20000"/>
              </a:spcBef>
              <a:spcAft>
                <a:spcPct val="0"/>
              </a:spcAft>
              <a:buChar char="»"/>
              <a:defRPr kumimoji="1" sz="2000">
                <a:solidFill>
                  <a:schemeClr val="tx1"/>
                </a:solidFill>
                <a:latin typeface="+mn-lt"/>
                <a:ea typeface="+mn-ea"/>
              </a:defRPr>
            </a:lvl6pPr>
            <a:lvl7pPr marL="2527300" indent="-174625" algn="l" rtl="0" eaLnBrk="1" fontAlgn="base" hangingPunct="1">
              <a:spcBef>
                <a:spcPct val="20000"/>
              </a:spcBef>
              <a:spcAft>
                <a:spcPct val="0"/>
              </a:spcAft>
              <a:buChar char="»"/>
              <a:defRPr kumimoji="1" sz="2000">
                <a:solidFill>
                  <a:schemeClr val="tx1"/>
                </a:solidFill>
                <a:latin typeface="+mn-lt"/>
                <a:ea typeface="+mn-ea"/>
              </a:defRPr>
            </a:lvl7pPr>
            <a:lvl8pPr marL="2984500" indent="-174625" algn="l" rtl="0" eaLnBrk="1" fontAlgn="base" hangingPunct="1">
              <a:spcBef>
                <a:spcPct val="20000"/>
              </a:spcBef>
              <a:spcAft>
                <a:spcPct val="0"/>
              </a:spcAft>
              <a:buChar char="»"/>
              <a:defRPr kumimoji="1" sz="2000">
                <a:solidFill>
                  <a:schemeClr val="tx1"/>
                </a:solidFill>
                <a:latin typeface="+mn-lt"/>
                <a:ea typeface="+mn-ea"/>
              </a:defRPr>
            </a:lvl8pPr>
            <a:lvl9pPr marL="3441700" indent="-174625" algn="l" rtl="0" eaLnBrk="1" fontAlgn="base" hangingPunct="1">
              <a:spcBef>
                <a:spcPct val="20000"/>
              </a:spcBef>
              <a:spcAft>
                <a:spcPct val="0"/>
              </a:spcAft>
              <a:buChar char="»"/>
              <a:defRPr kumimoji="1" sz="2000">
                <a:solidFill>
                  <a:schemeClr val="tx1"/>
                </a:solidFill>
                <a:latin typeface="+mn-lt"/>
                <a:ea typeface="+mn-ea"/>
              </a:defRPr>
            </a:lvl9pPr>
          </a:lstStyle>
          <a:p>
            <a:pPr>
              <a:lnSpc>
                <a:spcPct val="100000"/>
              </a:lnSpc>
            </a:pPr>
            <a:r>
              <a:rPr lang="ja-JP" altLang="en-US" kern="0" dirty="0" smtClean="0"/>
              <a:t>図</a:t>
            </a:r>
            <a:r>
              <a:rPr lang="en-US" altLang="ja-JP" kern="0" dirty="0" smtClean="0"/>
              <a:t>9-2</a:t>
            </a:r>
            <a:r>
              <a:rPr lang="ja-JP" altLang="en-US" kern="0" dirty="0" smtClean="0"/>
              <a:t>は、</a:t>
            </a:r>
            <a:r>
              <a:rPr lang="en-US" altLang="ja-JP" kern="0" dirty="0" smtClean="0"/>
              <a:t>2</a:t>
            </a:r>
            <a:r>
              <a:rPr lang="ja-JP" altLang="en-US" kern="0" dirty="0" err="1" smtClean="0"/>
              <a:t>つの</a:t>
            </a:r>
            <a:r>
              <a:rPr lang="ja-JP" altLang="en-US" kern="0" dirty="0" smtClean="0"/>
              <a:t>呼び出し先保存レジスタ（</a:t>
            </a:r>
            <a:r>
              <a:rPr lang="en-US" altLang="ja-JP" kern="0" dirty="0" smtClean="0"/>
              <a:t>X19</a:t>
            </a:r>
            <a:r>
              <a:rPr lang="ja-JP" altLang="en-US" kern="0" dirty="0" smtClean="0"/>
              <a:t>および</a:t>
            </a:r>
            <a:r>
              <a:rPr lang="en-US" altLang="ja-JP" kern="0" dirty="0" smtClean="0"/>
              <a:t>X20</a:t>
            </a:r>
            <a:r>
              <a:rPr lang="ja-JP" altLang="en-US" kern="0" dirty="0" smtClean="0"/>
              <a:t>）と</a:t>
            </a:r>
            <a:r>
              <a:rPr lang="en-US" altLang="ja-JP" kern="0" dirty="0" smtClean="0"/>
              <a:t>1</a:t>
            </a:r>
            <a:r>
              <a:rPr lang="ja-JP" altLang="en-US" kern="0" dirty="0" err="1" smtClean="0"/>
              <a:t>つの</a:t>
            </a:r>
            <a:r>
              <a:rPr lang="ja-JP" altLang="en-US" kern="0" dirty="0" smtClean="0"/>
              <a:t>一時変数を使用するフレームを示しています。レイアウトは次のとおりです（左側の数値は、</a:t>
            </a:r>
            <a:r>
              <a:rPr lang="en-US" altLang="ja-JP" kern="0" dirty="0" smtClean="0"/>
              <a:t>FP</a:t>
            </a:r>
            <a:r>
              <a:rPr lang="ja-JP" altLang="en-US" kern="0" dirty="0" smtClean="0"/>
              <a:t>からのバイト単位のオフセットです）。</a:t>
            </a:r>
            <a:endParaRPr lang="ja-JP" altLang="en-US" kern="0" dirty="0"/>
          </a:p>
        </p:txBody>
      </p:sp>
      <p:pic>
        <p:nvPicPr>
          <p:cNvPr id="5" name="図 4"/>
          <p:cNvPicPr>
            <a:picLocks noChangeAspect="1"/>
          </p:cNvPicPr>
          <p:nvPr/>
        </p:nvPicPr>
        <p:blipFill>
          <a:blip r:embed="rId2"/>
          <a:stretch>
            <a:fillRect/>
          </a:stretch>
        </p:blipFill>
        <p:spPr>
          <a:xfrm>
            <a:off x="665072" y="4292600"/>
            <a:ext cx="1687711" cy="1600200"/>
          </a:xfrm>
          <a:prstGeom prst="rect">
            <a:avLst/>
          </a:prstGeom>
        </p:spPr>
      </p:pic>
    </p:spTree>
    <p:extLst>
      <p:ext uri="{BB962C8B-B14F-4D97-AF65-F5344CB8AC3E}">
        <p14:creationId xmlns:p14="http://schemas.microsoft.com/office/powerpoint/2010/main" val="2167505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9.1.2</a:t>
            </a:r>
            <a:r>
              <a:rPr lang="ja-JP" altLang="en-US" dirty="0"/>
              <a:t>間接的な結果の場所</a:t>
            </a:r>
            <a:endParaRPr kumimoji="1" lang="ja-JP" altLang="en-US" dirty="0"/>
          </a:p>
        </p:txBody>
      </p:sp>
      <p:sp>
        <p:nvSpPr>
          <p:cNvPr id="3" name="コンテンツ プレースホルダー 2"/>
          <p:cNvSpPr>
            <a:spLocks noGrp="1"/>
          </p:cNvSpPr>
          <p:nvPr>
            <p:ph idx="1"/>
          </p:nvPr>
        </p:nvSpPr>
        <p:spPr/>
        <p:txBody>
          <a:bodyPr/>
          <a:lstStyle/>
          <a:p>
            <a:endParaRPr lang="en-US" altLang="ja-JP" dirty="0" smtClean="0"/>
          </a:p>
          <a:p>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18</a:t>
            </a:fld>
            <a:endParaRPr lang="en-US" altLang="ja-JP"/>
          </a:p>
        </p:txBody>
      </p:sp>
      <p:sp>
        <p:nvSpPr>
          <p:cNvPr id="9" name="コンテンツ プレースホルダー 2"/>
          <p:cNvSpPr txBox="1">
            <a:spLocks/>
          </p:cNvSpPr>
          <p:nvPr/>
        </p:nvSpPr>
        <p:spPr bwMode="auto">
          <a:xfrm>
            <a:off x="371475" y="1022351"/>
            <a:ext cx="9135533" cy="5307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0975" indent="-180975" algn="l" rtl="0" eaLnBrk="1" fontAlgn="base" hangingPunct="1">
              <a:spcBef>
                <a:spcPct val="20000"/>
              </a:spcBef>
              <a:spcAft>
                <a:spcPct val="0"/>
              </a:spcAft>
              <a:buFont typeface="Arial" charset="0"/>
              <a:buChar char="•"/>
              <a:defRPr kumimoji="1" sz="2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534988" indent="-174625" algn="l" rtl="0" eaLnBrk="1" fontAlgn="base" hangingPunct="1">
              <a:spcBef>
                <a:spcPct val="20000"/>
              </a:spcBef>
              <a:spcAft>
                <a:spcPct val="0"/>
              </a:spcAft>
              <a:buFont typeface="Times New Roman" pitchFamily="18" charset="0"/>
              <a:buChar char="−"/>
              <a:defRPr kumimoji="1" sz="2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896938" indent="-182563" algn="l" rtl="0" eaLnBrk="1" fontAlgn="base" hangingPunct="1">
              <a:spcBef>
                <a:spcPct val="20000"/>
              </a:spcBef>
              <a:spcAft>
                <a:spcPct val="0"/>
              </a:spcAft>
              <a:buFont typeface="Arial" panose="020B0604020202020204" pitchFamily="34" charset="0"/>
              <a:buChar char="•"/>
              <a:defRPr kumimoji="1" sz="2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258888" indent="-182563" algn="l" rtl="0" eaLnBrk="1" fontAlgn="base" hangingPunct="1">
              <a:spcBef>
                <a:spcPct val="20000"/>
              </a:spcBef>
              <a:spcAft>
                <a:spcPct val="0"/>
              </a:spcAft>
              <a:buFont typeface="Wingdings" pitchFamily="2" charset="2"/>
              <a:buChar char="ü"/>
              <a:defRPr kumimoji="1" sz="2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1612900" indent="-174625" algn="l" rtl="0" eaLnBrk="1" fontAlgn="base" hangingPunct="1">
              <a:spcBef>
                <a:spcPct val="20000"/>
              </a:spcBef>
              <a:spcAft>
                <a:spcPct val="0"/>
              </a:spcAft>
              <a:buChar char="»"/>
              <a:defRPr kumimoji="1" sz="2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070100" indent="-174625" algn="l" rtl="0" eaLnBrk="1" fontAlgn="base" hangingPunct="1">
              <a:spcBef>
                <a:spcPct val="20000"/>
              </a:spcBef>
              <a:spcAft>
                <a:spcPct val="0"/>
              </a:spcAft>
              <a:buChar char="»"/>
              <a:defRPr kumimoji="1" sz="2000">
                <a:solidFill>
                  <a:schemeClr val="tx1"/>
                </a:solidFill>
                <a:latin typeface="+mn-lt"/>
                <a:ea typeface="+mn-ea"/>
              </a:defRPr>
            </a:lvl6pPr>
            <a:lvl7pPr marL="2527300" indent="-174625" algn="l" rtl="0" eaLnBrk="1" fontAlgn="base" hangingPunct="1">
              <a:spcBef>
                <a:spcPct val="20000"/>
              </a:spcBef>
              <a:spcAft>
                <a:spcPct val="0"/>
              </a:spcAft>
              <a:buChar char="»"/>
              <a:defRPr kumimoji="1" sz="2000">
                <a:solidFill>
                  <a:schemeClr val="tx1"/>
                </a:solidFill>
                <a:latin typeface="+mn-lt"/>
                <a:ea typeface="+mn-ea"/>
              </a:defRPr>
            </a:lvl7pPr>
            <a:lvl8pPr marL="2984500" indent="-174625" algn="l" rtl="0" eaLnBrk="1" fontAlgn="base" hangingPunct="1">
              <a:spcBef>
                <a:spcPct val="20000"/>
              </a:spcBef>
              <a:spcAft>
                <a:spcPct val="0"/>
              </a:spcAft>
              <a:buChar char="»"/>
              <a:defRPr kumimoji="1" sz="2000">
                <a:solidFill>
                  <a:schemeClr val="tx1"/>
                </a:solidFill>
                <a:latin typeface="+mn-lt"/>
                <a:ea typeface="+mn-ea"/>
              </a:defRPr>
            </a:lvl8pPr>
            <a:lvl9pPr marL="3441700" indent="-174625" algn="l" rtl="0" eaLnBrk="1" fontAlgn="base" hangingPunct="1">
              <a:spcBef>
                <a:spcPct val="20000"/>
              </a:spcBef>
              <a:spcAft>
                <a:spcPct val="0"/>
              </a:spcAft>
              <a:buChar char="»"/>
              <a:defRPr kumimoji="1" sz="2000">
                <a:solidFill>
                  <a:schemeClr val="tx1"/>
                </a:solidFill>
                <a:latin typeface="+mn-lt"/>
                <a:ea typeface="+mn-ea"/>
              </a:defRPr>
            </a:lvl9pPr>
          </a:lstStyle>
          <a:p>
            <a:pPr>
              <a:lnSpc>
                <a:spcPct val="100000"/>
              </a:lnSpc>
            </a:pPr>
            <a:r>
              <a:rPr lang="ja-JP" altLang="en-US" kern="0" dirty="0" smtClean="0"/>
              <a:t>スタックポインタの</a:t>
            </a:r>
            <a:r>
              <a:rPr lang="en-US" altLang="ja-JP" kern="0" dirty="0"/>
              <a:t>16</a:t>
            </a:r>
            <a:r>
              <a:rPr lang="ja-JP" altLang="en-US" kern="0" dirty="0"/>
              <a:t>バイトアライメントを維持するには、パディングが必要です。</a:t>
            </a:r>
          </a:p>
        </p:txBody>
      </p:sp>
      <p:pic>
        <p:nvPicPr>
          <p:cNvPr id="5" name="図 4"/>
          <p:cNvPicPr>
            <a:picLocks noChangeAspect="1"/>
          </p:cNvPicPr>
          <p:nvPr/>
        </p:nvPicPr>
        <p:blipFill>
          <a:blip r:embed="rId2"/>
          <a:stretch>
            <a:fillRect/>
          </a:stretch>
        </p:blipFill>
        <p:spPr>
          <a:xfrm>
            <a:off x="688483" y="1858779"/>
            <a:ext cx="7920000" cy="2822436"/>
          </a:xfrm>
          <a:prstGeom prst="rect">
            <a:avLst/>
          </a:prstGeom>
        </p:spPr>
      </p:pic>
    </p:spTree>
    <p:extLst>
      <p:ext uri="{BB962C8B-B14F-4D97-AF65-F5344CB8AC3E}">
        <p14:creationId xmlns:p14="http://schemas.microsoft.com/office/powerpoint/2010/main" val="257579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9.1.3 NEON</a:t>
            </a:r>
            <a:r>
              <a:rPr lang="ja-JP" altLang="en-US" dirty="0"/>
              <a:t>および浮動小数点ﾚｼﾞｽﾀのﾊﾟﾗﾒｰﾀ</a:t>
            </a:r>
            <a:endParaRPr kumimoji="1" lang="ja-JP" altLang="en-US" dirty="0"/>
          </a:p>
        </p:txBody>
      </p:sp>
      <p:sp>
        <p:nvSpPr>
          <p:cNvPr id="3" name="コンテンツ プレースホルダー 2"/>
          <p:cNvSpPr>
            <a:spLocks noGrp="1"/>
          </p:cNvSpPr>
          <p:nvPr>
            <p:ph idx="1"/>
          </p:nvPr>
        </p:nvSpPr>
        <p:spPr/>
        <p:txBody>
          <a:bodyPr/>
          <a:lstStyle/>
          <a:p>
            <a:endParaRPr lang="en-US" altLang="ja-JP" dirty="0" smtClean="0"/>
          </a:p>
          <a:p>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19</a:t>
            </a:fld>
            <a:endParaRPr lang="en-US" altLang="ja-JP"/>
          </a:p>
        </p:txBody>
      </p:sp>
      <p:sp>
        <p:nvSpPr>
          <p:cNvPr id="9" name="コンテンツ プレースホルダー 2"/>
          <p:cNvSpPr txBox="1">
            <a:spLocks/>
          </p:cNvSpPr>
          <p:nvPr/>
        </p:nvSpPr>
        <p:spPr bwMode="auto">
          <a:xfrm>
            <a:off x="371475" y="1022351"/>
            <a:ext cx="9135533" cy="5307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0975" indent="-180975" algn="l" rtl="0" eaLnBrk="1" fontAlgn="base" hangingPunct="1">
              <a:spcBef>
                <a:spcPct val="20000"/>
              </a:spcBef>
              <a:spcAft>
                <a:spcPct val="0"/>
              </a:spcAft>
              <a:buFont typeface="Arial" charset="0"/>
              <a:buChar char="•"/>
              <a:defRPr kumimoji="1" sz="2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534988" indent="-174625" algn="l" rtl="0" eaLnBrk="1" fontAlgn="base" hangingPunct="1">
              <a:spcBef>
                <a:spcPct val="20000"/>
              </a:spcBef>
              <a:spcAft>
                <a:spcPct val="0"/>
              </a:spcAft>
              <a:buFont typeface="Times New Roman" pitchFamily="18" charset="0"/>
              <a:buChar char="−"/>
              <a:defRPr kumimoji="1" sz="2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896938" indent="-182563" algn="l" rtl="0" eaLnBrk="1" fontAlgn="base" hangingPunct="1">
              <a:spcBef>
                <a:spcPct val="20000"/>
              </a:spcBef>
              <a:spcAft>
                <a:spcPct val="0"/>
              </a:spcAft>
              <a:buFont typeface="Arial" panose="020B0604020202020204" pitchFamily="34" charset="0"/>
              <a:buChar char="•"/>
              <a:defRPr kumimoji="1" sz="2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258888" indent="-182563" algn="l" rtl="0" eaLnBrk="1" fontAlgn="base" hangingPunct="1">
              <a:spcBef>
                <a:spcPct val="20000"/>
              </a:spcBef>
              <a:spcAft>
                <a:spcPct val="0"/>
              </a:spcAft>
              <a:buFont typeface="Wingdings" pitchFamily="2" charset="2"/>
              <a:buChar char="ü"/>
              <a:defRPr kumimoji="1" sz="2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1612900" indent="-174625" algn="l" rtl="0" eaLnBrk="1" fontAlgn="base" hangingPunct="1">
              <a:spcBef>
                <a:spcPct val="20000"/>
              </a:spcBef>
              <a:spcAft>
                <a:spcPct val="0"/>
              </a:spcAft>
              <a:buChar char="»"/>
              <a:defRPr kumimoji="1" sz="2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070100" indent="-174625" algn="l" rtl="0" eaLnBrk="1" fontAlgn="base" hangingPunct="1">
              <a:spcBef>
                <a:spcPct val="20000"/>
              </a:spcBef>
              <a:spcAft>
                <a:spcPct val="0"/>
              </a:spcAft>
              <a:buChar char="»"/>
              <a:defRPr kumimoji="1" sz="2000">
                <a:solidFill>
                  <a:schemeClr val="tx1"/>
                </a:solidFill>
                <a:latin typeface="+mn-lt"/>
                <a:ea typeface="+mn-ea"/>
              </a:defRPr>
            </a:lvl6pPr>
            <a:lvl7pPr marL="2527300" indent="-174625" algn="l" rtl="0" eaLnBrk="1" fontAlgn="base" hangingPunct="1">
              <a:spcBef>
                <a:spcPct val="20000"/>
              </a:spcBef>
              <a:spcAft>
                <a:spcPct val="0"/>
              </a:spcAft>
              <a:buChar char="»"/>
              <a:defRPr kumimoji="1" sz="2000">
                <a:solidFill>
                  <a:schemeClr val="tx1"/>
                </a:solidFill>
                <a:latin typeface="+mn-lt"/>
                <a:ea typeface="+mn-ea"/>
              </a:defRPr>
            </a:lvl7pPr>
            <a:lvl8pPr marL="2984500" indent="-174625" algn="l" rtl="0" eaLnBrk="1" fontAlgn="base" hangingPunct="1">
              <a:spcBef>
                <a:spcPct val="20000"/>
              </a:spcBef>
              <a:spcAft>
                <a:spcPct val="0"/>
              </a:spcAft>
              <a:buChar char="»"/>
              <a:defRPr kumimoji="1" sz="2000">
                <a:solidFill>
                  <a:schemeClr val="tx1"/>
                </a:solidFill>
                <a:latin typeface="+mn-lt"/>
                <a:ea typeface="+mn-ea"/>
              </a:defRPr>
            </a:lvl8pPr>
            <a:lvl9pPr marL="3441700" indent="-174625" algn="l" rtl="0" eaLnBrk="1" fontAlgn="base" hangingPunct="1">
              <a:spcBef>
                <a:spcPct val="20000"/>
              </a:spcBef>
              <a:spcAft>
                <a:spcPct val="0"/>
              </a:spcAft>
              <a:buChar char="»"/>
              <a:defRPr kumimoji="1" sz="2000">
                <a:solidFill>
                  <a:schemeClr val="tx1"/>
                </a:solidFill>
                <a:latin typeface="+mn-lt"/>
                <a:ea typeface="+mn-ea"/>
              </a:defRPr>
            </a:lvl9pPr>
          </a:lstStyle>
          <a:p>
            <a:pPr>
              <a:lnSpc>
                <a:spcPct val="100000"/>
              </a:lnSpc>
            </a:pPr>
            <a:r>
              <a:rPr lang="en-US" altLang="ja-JP" kern="0" dirty="0"/>
              <a:t>ARM 64</a:t>
            </a:r>
            <a:r>
              <a:rPr lang="ja-JP" altLang="en-US" kern="0" dirty="0"/>
              <a:t>ビットアーキテクチャには、</a:t>
            </a:r>
            <a:r>
              <a:rPr lang="en-US" altLang="ja-JP" kern="0" dirty="0"/>
              <a:t>32</a:t>
            </a:r>
            <a:r>
              <a:rPr lang="ja-JP" altLang="en-US" kern="0" dirty="0"/>
              <a:t>個のレジスタ</a:t>
            </a:r>
            <a:r>
              <a:rPr lang="en-US" altLang="ja-JP" kern="0" dirty="0"/>
              <a:t>v0〜v31</a:t>
            </a:r>
            <a:r>
              <a:rPr lang="ja-JP" altLang="en-US" kern="0" dirty="0"/>
              <a:t>もあり、</a:t>
            </a:r>
            <a:r>
              <a:rPr lang="en-US" altLang="ja-JP" kern="0" dirty="0"/>
              <a:t>NEON</a:t>
            </a:r>
            <a:r>
              <a:rPr lang="ja-JP" altLang="en-US" kern="0" dirty="0"/>
              <a:t>および浮動小数点演算で使用できます。 レジスタの参照に使用される名前は、アクセスのサイズを示すために変化します。</a:t>
            </a:r>
          </a:p>
        </p:txBody>
      </p:sp>
      <p:sp>
        <p:nvSpPr>
          <p:cNvPr id="8" name="コンテンツ プレースホルダー 2"/>
          <p:cNvSpPr txBox="1">
            <a:spLocks/>
          </p:cNvSpPr>
          <p:nvPr/>
        </p:nvSpPr>
        <p:spPr bwMode="auto">
          <a:xfrm>
            <a:off x="371475" y="2127251"/>
            <a:ext cx="9135533" cy="1924049"/>
          </a:xfrm>
          <a:prstGeom prst="rect">
            <a:avLst/>
          </a:prstGeom>
          <a:ln w="25400" cap="flat" cmpd="sng" algn="ctr">
            <a:solidFill>
              <a:schemeClr val="dk1"/>
            </a:solidFill>
            <a:prstDash val="solid"/>
            <a:miter lim="800000"/>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lvl1pPr marL="180975" indent="-180975" algn="l" rtl="0" eaLnBrk="1" fontAlgn="base" hangingPunct="1">
              <a:spcBef>
                <a:spcPct val="20000"/>
              </a:spcBef>
              <a:spcAft>
                <a:spcPct val="0"/>
              </a:spcAft>
              <a:buFont typeface="Arial" charset="0"/>
              <a:buChar char="•"/>
              <a:defRPr kumimoji="1" sz="2200">
                <a:solidFill>
                  <a:schemeClr val="dk1"/>
                </a:solidFill>
                <a:latin typeface="メイリオ" panose="020B0604030504040204" pitchFamily="50" charset="-128"/>
                <a:ea typeface="メイリオ" panose="020B0604030504040204" pitchFamily="50" charset="-128"/>
                <a:cs typeface="メイリオ" panose="020B0604030504040204" pitchFamily="50" charset="-128"/>
              </a:defRPr>
            </a:lvl1pPr>
            <a:lvl2pPr marL="534988" indent="-174625" algn="l" rtl="0" eaLnBrk="1" fontAlgn="base" hangingPunct="1">
              <a:spcBef>
                <a:spcPct val="20000"/>
              </a:spcBef>
              <a:spcAft>
                <a:spcPct val="0"/>
              </a:spcAft>
              <a:buFont typeface="Times New Roman" pitchFamily="18" charset="0"/>
              <a:buChar char="−"/>
              <a:defRPr kumimoji="1" sz="2200">
                <a:solidFill>
                  <a:schemeClr val="dk1"/>
                </a:solidFill>
                <a:latin typeface="メイリオ" panose="020B0604030504040204" pitchFamily="50" charset="-128"/>
                <a:ea typeface="メイリオ" panose="020B0604030504040204" pitchFamily="50" charset="-128"/>
                <a:cs typeface="メイリオ" panose="020B0604030504040204" pitchFamily="50" charset="-128"/>
              </a:defRPr>
            </a:lvl2pPr>
            <a:lvl3pPr marL="896938" indent="-182563" algn="l" rtl="0" eaLnBrk="1" fontAlgn="base" hangingPunct="1">
              <a:spcBef>
                <a:spcPct val="20000"/>
              </a:spcBef>
              <a:spcAft>
                <a:spcPct val="0"/>
              </a:spcAft>
              <a:buFont typeface="Arial" panose="020B0604020202020204" pitchFamily="34" charset="0"/>
              <a:buChar char="•"/>
              <a:defRPr kumimoji="1" sz="2200">
                <a:solidFill>
                  <a:schemeClr val="dk1"/>
                </a:solidFill>
                <a:latin typeface="メイリオ" panose="020B0604030504040204" pitchFamily="50" charset="-128"/>
                <a:ea typeface="メイリオ" panose="020B0604030504040204" pitchFamily="50" charset="-128"/>
                <a:cs typeface="メイリオ" panose="020B0604030504040204" pitchFamily="50" charset="-128"/>
              </a:defRPr>
            </a:lvl3pPr>
            <a:lvl4pPr marL="1258888" indent="-182563" algn="l" rtl="0" eaLnBrk="1" fontAlgn="base" hangingPunct="1">
              <a:spcBef>
                <a:spcPct val="20000"/>
              </a:spcBef>
              <a:spcAft>
                <a:spcPct val="0"/>
              </a:spcAft>
              <a:buFont typeface="Wingdings" pitchFamily="2" charset="2"/>
              <a:buChar char="ü"/>
              <a:defRPr kumimoji="1" sz="2200">
                <a:solidFill>
                  <a:schemeClr val="dk1"/>
                </a:solidFill>
                <a:latin typeface="メイリオ" panose="020B0604030504040204" pitchFamily="50" charset="-128"/>
                <a:ea typeface="メイリオ" panose="020B0604030504040204" pitchFamily="50" charset="-128"/>
                <a:cs typeface="メイリオ" panose="020B0604030504040204" pitchFamily="50" charset="-128"/>
              </a:defRPr>
            </a:lvl4pPr>
            <a:lvl5pPr marL="1612900" indent="-174625" algn="l" rtl="0" eaLnBrk="1" fontAlgn="base" hangingPunct="1">
              <a:spcBef>
                <a:spcPct val="20000"/>
              </a:spcBef>
              <a:spcAft>
                <a:spcPct val="0"/>
              </a:spcAft>
              <a:buChar char="»"/>
              <a:defRPr kumimoji="1" sz="2200">
                <a:solidFill>
                  <a:schemeClr val="dk1"/>
                </a:solidFill>
                <a:latin typeface="メイリオ" panose="020B0604030504040204" pitchFamily="50" charset="-128"/>
                <a:ea typeface="メイリオ" panose="020B0604030504040204" pitchFamily="50" charset="-128"/>
                <a:cs typeface="メイリオ" panose="020B0604030504040204" pitchFamily="50" charset="-128"/>
              </a:defRPr>
            </a:lvl5pPr>
            <a:lvl6pPr marL="2070100" indent="-174625" algn="l" rtl="0" eaLnBrk="1" fontAlgn="base" hangingPunct="1">
              <a:spcBef>
                <a:spcPct val="20000"/>
              </a:spcBef>
              <a:spcAft>
                <a:spcPct val="0"/>
              </a:spcAft>
              <a:buChar char="»"/>
              <a:defRPr kumimoji="1" sz="2000">
                <a:solidFill>
                  <a:schemeClr val="dk1"/>
                </a:solidFill>
                <a:latin typeface="+mn-lt"/>
                <a:ea typeface="+mn-ea"/>
                <a:cs typeface="+mn-cs"/>
              </a:defRPr>
            </a:lvl6pPr>
            <a:lvl7pPr marL="2527300" indent="-174625" algn="l" rtl="0" eaLnBrk="1" fontAlgn="base" hangingPunct="1">
              <a:spcBef>
                <a:spcPct val="20000"/>
              </a:spcBef>
              <a:spcAft>
                <a:spcPct val="0"/>
              </a:spcAft>
              <a:buChar char="»"/>
              <a:defRPr kumimoji="1" sz="2000">
                <a:solidFill>
                  <a:schemeClr val="dk1"/>
                </a:solidFill>
                <a:latin typeface="+mn-lt"/>
                <a:ea typeface="+mn-ea"/>
                <a:cs typeface="+mn-cs"/>
              </a:defRPr>
            </a:lvl7pPr>
            <a:lvl8pPr marL="2984500" indent="-174625" algn="l" rtl="0" eaLnBrk="1" fontAlgn="base" hangingPunct="1">
              <a:spcBef>
                <a:spcPct val="20000"/>
              </a:spcBef>
              <a:spcAft>
                <a:spcPct val="0"/>
              </a:spcAft>
              <a:buChar char="»"/>
              <a:defRPr kumimoji="1" sz="2000">
                <a:solidFill>
                  <a:schemeClr val="dk1"/>
                </a:solidFill>
                <a:latin typeface="+mn-lt"/>
                <a:ea typeface="+mn-ea"/>
                <a:cs typeface="+mn-cs"/>
              </a:defRPr>
            </a:lvl8pPr>
            <a:lvl9pPr marL="3441700" indent="-174625" algn="l" rtl="0" eaLnBrk="1" fontAlgn="base" hangingPunct="1">
              <a:spcBef>
                <a:spcPct val="20000"/>
              </a:spcBef>
              <a:spcAft>
                <a:spcPct val="0"/>
              </a:spcAft>
              <a:buChar char="»"/>
              <a:defRPr kumimoji="1" sz="2000">
                <a:solidFill>
                  <a:schemeClr val="dk1"/>
                </a:solidFill>
                <a:latin typeface="+mn-lt"/>
                <a:ea typeface="+mn-ea"/>
                <a:cs typeface="+mn-cs"/>
              </a:defRPr>
            </a:lvl9pPr>
          </a:lstStyle>
          <a:p>
            <a:pPr marL="0" indent="0">
              <a:lnSpc>
                <a:spcPct val="100000"/>
              </a:lnSpc>
              <a:buFont typeface="Arial" charset="0"/>
              <a:buNone/>
            </a:pPr>
            <a:r>
              <a:rPr lang="en-US" altLang="ja-JP" kern="0" dirty="0" smtClean="0"/>
              <a:t>[</a:t>
            </a:r>
            <a:r>
              <a:rPr lang="en-US" altLang="ja-JP" b="1" kern="0" dirty="0" smtClean="0"/>
              <a:t>Note</a:t>
            </a:r>
            <a:r>
              <a:rPr lang="en-US" altLang="ja-JP" kern="0" dirty="0" smtClean="0"/>
              <a:t>]</a:t>
            </a:r>
          </a:p>
          <a:p>
            <a:pPr>
              <a:lnSpc>
                <a:spcPct val="100000"/>
              </a:lnSpc>
            </a:pPr>
            <a:r>
              <a:rPr lang="en-US" altLang="ja-JP" kern="0" dirty="0"/>
              <a:t>AArch32</a:t>
            </a:r>
            <a:r>
              <a:rPr lang="ja-JP" altLang="en-US" kern="0" dirty="0"/>
              <a:t>とは異なり、</a:t>
            </a:r>
            <a:r>
              <a:rPr lang="en-US" altLang="ja-JP" kern="0" dirty="0"/>
              <a:t>AArch64</a:t>
            </a:r>
            <a:r>
              <a:rPr lang="ja-JP" altLang="en-US" kern="0" dirty="0"/>
              <a:t>では、</a:t>
            </a:r>
            <a:r>
              <a:rPr lang="en-US" altLang="ja-JP" kern="0" dirty="0"/>
              <a:t>NEON</a:t>
            </a:r>
            <a:r>
              <a:rPr lang="ja-JP" altLang="en-US" kern="0" dirty="0"/>
              <a:t>および浮動小数点レジスタの</a:t>
            </a:r>
            <a:r>
              <a:rPr lang="en-US" altLang="ja-JP" kern="0" dirty="0"/>
              <a:t>128</a:t>
            </a:r>
            <a:r>
              <a:rPr lang="ja-JP" altLang="en-US" kern="0" dirty="0"/>
              <a:t>ビットおよび</a:t>
            </a:r>
            <a:r>
              <a:rPr lang="en-US" altLang="ja-JP" kern="0" dirty="0"/>
              <a:t>64</a:t>
            </a:r>
            <a:r>
              <a:rPr lang="ja-JP" altLang="en-US" kern="0" dirty="0"/>
              <a:t>ビットビューは、狭いビューで複数のレジスタとオーバーラップしないため、</a:t>
            </a:r>
            <a:r>
              <a:rPr lang="en-US" altLang="ja-JP" kern="0" dirty="0" smtClean="0"/>
              <a:t>q1,d1</a:t>
            </a:r>
            <a:r>
              <a:rPr lang="ja-JP" altLang="en-US" kern="0" dirty="0" smtClean="0"/>
              <a:t>および</a:t>
            </a:r>
            <a:r>
              <a:rPr lang="en-US" altLang="ja-JP" kern="0" dirty="0"/>
              <a:t>s1</a:t>
            </a:r>
            <a:r>
              <a:rPr lang="ja-JP" altLang="en-US" kern="0" dirty="0"/>
              <a:t>はすべて、レジスタバンクの同じエントリを参照します。</a:t>
            </a:r>
            <a:endParaRPr lang="en-US" altLang="ja-JP" kern="0" dirty="0" smtClean="0"/>
          </a:p>
        </p:txBody>
      </p:sp>
    </p:spTree>
    <p:extLst>
      <p:ext uri="{BB962C8B-B14F-4D97-AF65-F5344CB8AC3E}">
        <p14:creationId xmlns:p14="http://schemas.microsoft.com/office/powerpoint/2010/main" val="1812953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Chapter </a:t>
            </a:r>
            <a:r>
              <a:rPr lang="en-US" altLang="ja-JP" dirty="0" smtClean="0"/>
              <a:t>9 :</a:t>
            </a:r>
            <a:r>
              <a:rPr lang="en-US" altLang="ja-JP" dirty="0"/>
              <a:t> </a:t>
            </a:r>
            <a:r>
              <a:rPr lang="en-US" altLang="ja-JP" dirty="0" smtClean="0"/>
              <a:t>ARM64</a:t>
            </a:r>
            <a:r>
              <a:rPr lang="ja-JP" altLang="en-US" dirty="0"/>
              <a:t>ﾋﾞｯﾄｱｰｷﾃｸﾁｬ用の</a:t>
            </a:r>
            <a:r>
              <a:rPr lang="en-US" altLang="ja-JP" dirty="0" smtClean="0"/>
              <a:t>ABI </a:t>
            </a:r>
            <a:endParaRPr kumimoji="1" lang="ja-JP" altLang="en-US" dirty="0"/>
          </a:p>
        </p:txBody>
      </p:sp>
      <p:sp>
        <p:nvSpPr>
          <p:cNvPr id="3" name="コンテンツ プレースホルダー 2"/>
          <p:cNvSpPr>
            <a:spLocks noGrp="1"/>
          </p:cNvSpPr>
          <p:nvPr>
            <p:ph idx="1"/>
          </p:nvPr>
        </p:nvSpPr>
        <p:spPr/>
        <p:txBody>
          <a:bodyPr/>
          <a:lstStyle/>
          <a:p>
            <a:r>
              <a:rPr lang="en-US" altLang="ja-JP" dirty="0"/>
              <a:t>ARM</a:t>
            </a:r>
            <a:r>
              <a:rPr lang="ja-JP" altLang="en-US" dirty="0"/>
              <a:t>アーキテクチャの</a:t>
            </a:r>
            <a:r>
              <a:rPr lang="en-US" altLang="ja-JP" dirty="0"/>
              <a:t>Application Binary Interface</a:t>
            </a:r>
            <a:r>
              <a:rPr lang="ja-JP" altLang="en-US" dirty="0"/>
              <a:t>（</a:t>
            </a:r>
            <a:r>
              <a:rPr lang="en-US" altLang="ja-JP" dirty="0"/>
              <a:t>ABI</a:t>
            </a:r>
            <a:r>
              <a:rPr lang="ja-JP" altLang="en-US" dirty="0"/>
              <a:t>）は、すべての実行可能なネイティブコードモジュールが一緒に正しく機能するために遵守しなければならない基本的なルールを指定します。</a:t>
            </a:r>
            <a:endParaRPr lang="en-US" altLang="ja-JP" dirty="0"/>
          </a:p>
          <a:p>
            <a:r>
              <a:rPr lang="ja-JP" altLang="en-US" dirty="0"/>
              <a:t>これらの基本的なルールは、特定のプログラミング言語（</a:t>
            </a:r>
            <a:r>
              <a:rPr lang="en-US" altLang="ja-JP" dirty="0"/>
              <a:t>C ++</a:t>
            </a:r>
            <a:r>
              <a:rPr lang="ja-JP" altLang="en-US" dirty="0"/>
              <a:t>など）の追加ルールによって補完されます。</a:t>
            </a:r>
            <a:endParaRPr lang="en-US" altLang="ja-JP" dirty="0"/>
          </a:p>
          <a:p>
            <a:r>
              <a:rPr lang="ja-JP" altLang="en-US" dirty="0"/>
              <a:t>個々のオペレーティングシステムまたは実行環境（</a:t>
            </a:r>
            <a:r>
              <a:rPr lang="en-US" altLang="ja-JP" dirty="0"/>
              <a:t>Linux</a:t>
            </a:r>
            <a:r>
              <a:rPr lang="ja-JP" altLang="en-US" dirty="0"/>
              <a:t>など）は、</a:t>
            </a:r>
            <a:r>
              <a:rPr lang="en-US" altLang="ja-JP" dirty="0"/>
              <a:t>ARM ABI</a:t>
            </a:r>
            <a:r>
              <a:rPr lang="ja-JP" altLang="en-US" dirty="0"/>
              <a:t>で指定されたルールを超えて、独自の特定の要件を満たすために追加のルールを指定できます。</a:t>
            </a:r>
            <a:endParaRPr lang="en-US" altLang="ja-JP" dirty="0"/>
          </a:p>
          <a:p>
            <a:r>
              <a:rPr lang="en-US" altLang="ja-JP" dirty="0"/>
              <a:t>AArch64</a:t>
            </a:r>
            <a:r>
              <a:rPr lang="ja-JP" altLang="en-US" dirty="0"/>
              <a:t>アーキテクチャ用の</a:t>
            </a:r>
            <a:r>
              <a:rPr lang="en-US" altLang="ja-JP" dirty="0"/>
              <a:t>ABI</a:t>
            </a:r>
            <a:r>
              <a:rPr lang="ja-JP" altLang="en-US" dirty="0" err="1"/>
              <a:t>には</a:t>
            </a:r>
            <a:r>
              <a:rPr lang="ja-JP" altLang="en-US" dirty="0"/>
              <a:t>多くのコンポーネントがあります。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a:t>
            </a:fld>
            <a:endParaRPr lang="en-US" altLang="ja-JP"/>
          </a:p>
        </p:txBody>
      </p:sp>
    </p:spTree>
    <p:extLst>
      <p:ext uri="{BB962C8B-B14F-4D97-AF65-F5344CB8AC3E}">
        <p14:creationId xmlns:p14="http://schemas.microsoft.com/office/powerpoint/2010/main" val="25909626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9.1.3 NEON</a:t>
            </a:r>
            <a:r>
              <a:rPr lang="ja-JP" altLang="en-US" dirty="0"/>
              <a:t>および浮動小数点ﾚｼﾞｽﾀのﾊﾟﾗﾒｰﾀ</a:t>
            </a:r>
            <a:endParaRPr kumimoji="1" lang="ja-JP" altLang="en-US" dirty="0"/>
          </a:p>
        </p:txBody>
      </p:sp>
      <p:sp>
        <p:nvSpPr>
          <p:cNvPr id="3" name="コンテンツ プレースホルダー 2"/>
          <p:cNvSpPr>
            <a:spLocks noGrp="1"/>
          </p:cNvSpPr>
          <p:nvPr>
            <p:ph idx="1"/>
          </p:nvPr>
        </p:nvSpPr>
        <p:spPr/>
        <p:txBody>
          <a:bodyPr/>
          <a:lstStyle/>
          <a:p>
            <a:endParaRPr lang="en-US" altLang="ja-JP" dirty="0" smtClean="0"/>
          </a:p>
          <a:p>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20</a:t>
            </a:fld>
            <a:endParaRPr lang="en-US" altLang="ja-JP"/>
          </a:p>
        </p:txBody>
      </p:sp>
      <p:pic>
        <p:nvPicPr>
          <p:cNvPr id="5" name="図 4"/>
          <p:cNvPicPr>
            <a:picLocks noChangeAspect="1"/>
          </p:cNvPicPr>
          <p:nvPr/>
        </p:nvPicPr>
        <p:blipFill>
          <a:blip r:embed="rId2"/>
          <a:stretch>
            <a:fillRect/>
          </a:stretch>
        </p:blipFill>
        <p:spPr>
          <a:xfrm>
            <a:off x="299388" y="952500"/>
            <a:ext cx="9307224" cy="5334744"/>
          </a:xfrm>
          <a:prstGeom prst="rect">
            <a:avLst/>
          </a:prstGeom>
        </p:spPr>
      </p:pic>
    </p:spTree>
    <p:extLst>
      <p:ext uri="{BB962C8B-B14F-4D97-AF65-F5344CB8AC3E}">
        <p14:creationId xmlns:p14="http://schemas.microsoft.com/office/powerpoint/2010/main" val="2379736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9.1.3 NEON</a:t>
            </a:r>
            <a:r>
              <a:rPr lang="ja-JP" altLang="en-US" dirty="0"/>
              <a:t>および浮動小数点ﾚｼﾞｽﾀのﾊﾟﾗﾒｰﾀ</a:t>
            </a:r>
            <a:endParaRPr kumimoji="1" lang="ja-JP" altLang="en-US" dirty="0"/>
          </a:p>
        </p:txBody>
      </p:sp>
      <p:sp>
        <p:nvSpPr>
          <p:cNvPr id="3" name="コンテンツ プレースホルダー 2"/>
          <p:cNvSpPr>
            <a:spLocks noGrp="1"/>
          </p:cNvSpPr>
          <p:nvPr>
            <p:ph idx="1"/>
          </p:nvPr>
        </p:nvSpPr>
        <p:spPr/>
        <p:txBody>
          <a:bodyPr/>
          <a:lstStyle/>
          <a:p>
            <a:endParaRPr lang="en-US" altLang="ja-JP" dirty="0" smtClean="0"/>
          </a:p>
          <a:p>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21</a:t>
            </a:fld>
            <a:endParaRPr lang="en-US" altLang="ja-JP"/>
          </a:p>
        </p:txBody>
      </p:sp>
      <p:sp>
        <p:nvSpPr>
          <p:cNvPr id="9" name="コンテンツ プレースホルダー 2"/>
          <p:cNvSpPr txBox="1">
            <a:spLocks/>
          </p:cNvSpPr>
          <p:nvPr/>
        </p:nvSpPr>
        <p:spPr bwMode="auto">
          <a:xfrm>
            <a:off x="371475" y="1022351"/>
            <a:ext cx="9135533" cy="5307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0975" indent="-180975" algn="l" rtl="0" eaLnBrk="1" fontAlgn="base" hangingPunct="1">
              <a:spcBef>
                <a:spcPct val="20000"/>
              </a:spcBef>
              <a:spcAft>
                <a:spcPct val="0"/>
              </a:spcAft>
              <a:buFont typeface="Arial" charset="0"/>
              <a:buChar char="•"/>
              <a:defRPr kumimoji="1" sz="2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534988" indent="-174625" algn="l" rtl="0" eaLnBrk="1" fontAlgn="base" hangingPunct="1">
              <a:spcBef>
                <a:spcPct val="20000"/>
              </a:spcBef>
              <a:spcAft>
                <a:spcPct val="0"/>
              </a:spcAft>
              <a:buFont typeface="Times New Roman" pitchFamily="18" charset="0"/>
              <a:buChar char="−"/>
              <a:defRPr kumimoji="1" sz="2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896938" indent="-182563" algn="l" rtl="0" eaLnBrk="1" fontAlgn="base" hangingPunct="1">
              <a:spcBef>
                <a:spcPct val="20000"/>
              </a:spcBef>
              <a:spcAft>
                <a:spcPct val="0"/>
              </a:spcAft>
              <a:buFont typeface="Arial" panose="020B0604020202020204" pitchFamily="34" charset="0"/>
              <a:buChar char="•"/>
              <a:defRPr kumimoji="1" sz="2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258888" indent="-182563" algn="l" rtl="0" eaLnBrk="1" fontAlgn="base" hangingPunct="1">
              <a:spcBef>
                <a:spcPct val="20000"/>
              </a:spcBef>
              <a:spcAft>
                <a:spcPct val="0"/>
              </a:spcAft>
              <a:buFont typeface="Wingdings" pitchFamily="2" charset="2"/>
              <a:buChar char="ü"/>
              <a:defRPr kumimoji="1" sz="2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1612900" indent="-174625" algn="l" rtl="0" eaLnBrk="1" fontAlgn="base" hangingPunct="1">
              <a:spcBef>
                <a:spcPct val="20000"/>
              </a:spcBef>
              <a:spcAft>
                <a:spcPct val="0"/>
              </a:spcAft>
              <a:buChar char="»"/>
              <a:defRPr kumimoji="1" sz="2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070100" indent="-174625" algn="l" rtl="0" eaLnBrk="1" fontAlgn="base" hangingPunct="1">
              <a:spcBef>
                <a:spcPct val="20000"/>
              </a:spcBef>
              <a:spcAft>
                <a:spcPct val="0"/>
              </a:spcAft>
              <a:buChar char="»"/>
              <a:defRPr kumimoji="1" sz="2000">
                <a:solidFill>
                  <a:schemeClr val="tx1"/>
                </a:solidFill>
                <a:latin typeface="+mn-lt"/>
                <a:ea typeface="+mn-ea"/>
              </a:defRPr>
            </a:lvl6pPr>
            <a:lvl7pPr marL="2527300" indent="-174625" algn="l" rtl="0" eaLnBrk="1" fontAlgn="base" hangingPunct="1">
              <a:spcBef>
                <a:spcPct val="20000"/>
              </a:spcBef>
              <a:spcAft>
                <a:spcPct val="0"/>
              </a:spcAft>
              <a:buChar char="»"/>
              <a:defRPr kumimoji="1" sz="2000">
                <a:solidFill>
                  <a:schemeClr val="tx1"/>
                </a:solidFill>
                <a:latin typeface="+mn-lt"/>
                <a:ea typeface="+mn-ea"/>
              </a:defRPr>
            </a:lvl7pPr>
            <a:lvl8pPr marL="2984500" indent="-174625" algn="l" rtl="0" eaLnBrk="1" fontAlgn="base" hangingPunct="1">
              <a:spcBef>
                <a:spcPct val="20000"/>
              </a:spcBef>
              <a:spcAft>
                <a:spcPct val="0"/>
              </a:spcAft>
              <a:buChar char="»"/>
              <a:defRPr kumimoji="1" sz="2000">
                <a:solidFill>
                  <a:schemeClr val="tx1"/>
                </a:solidFill>
                <a:latin typeface="+mn-lt"/>
                <a:ea typeface="+mn-ea"/>
              </a:defRPr>
            </a:lvl8pPr>
            <a:lvl9pPr marL="3441700" indent="-174625" algn="l" rtl="0" eaLnBrk="1" fontAlgn="base" hangingPunct="1">
              <a:spcBef>
                <a:spcPct val="20000"/>
              </a:spcBef>
              <a:spcAft>
                <a:spcPct val="0"/>
              </a:spcAft>
              <a:buChar char="»"/>
              <a:defRPr kumimoji="1" sz="2000">
                <a:solidFill>
                  <a:schemeClr val="tx1"/>
                </a:solidFill>
                <a:latin typeface="+mn-lt"/>
                <a:ea typeface="+mn-ea"/>
              </a:defRPr>
            </a:lvl9pPr>
          </a:lstStyle>
          <a:p>
            <a:pPr>
              <a:lnSpc>
                <a:spcPct val="100000"/>
              </a:lnSpc>
            </a:pPr>
            <a:r>
              <a:rPr lang="en-US" altLang="ja-JP" kern="0" dirty="0" smtClean="0"/>
              <a:t>V0〜V7</a:t>
            </a:r>
            <a:r>
              <a:rPr lang="ja-JP" altLang="en-US" kern="0" dirty="0"/>
              <a:t>は、引数値をサブルーチンに渡し、関数から結果値を返すために使用されます。 また、ルーチン内で中間値を保持するためにも使用できます（ただし、一般的には、サブルーチン呼び出し間のみ）。</a:t>
            </a:r>
          </a:p>
          <a:p>
            <a:pPr>
              <a:lnSpc>
                <a:spcPct val="100000"/>
              </a:lnSpc>
            </a:pPr>
            <a:r>
              <a:rPr lang="en-US" altLang="ja-JP" kern="0" dirty="0" smtClean="0"/>
              <a:t>V8-V15</a:t>
            </a:r>
            <a:r>
              <a:rPr lang="ja-JP" altLang="en-US" kern="0" dirty="0"/>
              <a:t>は、サブルーチン呼び出し間で呼び出し先によって保持される必要があります。</a:t>
            </a:r>
            <a:r>
              <a:rPr lang="en-US" altLang="ja-JP" kern="0" dirty="0"/>
              <a:t>V8-V15</a:t>
            </a:r>
            <a:r>
              <a:rPr lang="ja-JP" altLang="en-US" kern="0" dirty="0"/>
              <a:t>に保</a:t>
            </a:r>
            <a:r>
              <a:rPr lang="ja-JP" altLang="en-US" kern="0" dirty="0"/>
              <a:t>存されている各値の下位</a:t>
            </a:r>
            <a:r>
              <a:rPr lang="en-US" altLang="ja-JP" kern="0" dirty="0"/>
              <a:t>64</a:t>
            </a:r>
            <a:r>
              <a:rPr lang="ja-JP" altLang="en-US" kern="0" dirty="0"/>
              <a:t>ビットのみを保持する必要があります。</a:t>
            </a:r>
          </a:p>
          <a:p>
            <a:pPr>
              <a:lnSpc>
                <a:spcPct val="100000"/>
              </a:lnSpc>
            </a:pPr>
            <a:r>
              <a:rPr lang="en-US" altLang="ja-JP" kern="0" dirty="0" smtClean="0"/>
              <a:t>V16-V31</a:t>
            </a:r>
            <a:r>
              <a:rPr lang="ja-JP" altLang="en-US" kern="0" dirty="0"/>
              <a:t>を保</a:t>
            </a:r>
            <a:r>
              <a:rPr lang="ja-JP" altLang="en-US" kern="0" dirty="0"/>
              <a:t>存する必要はありません（または発信者が保存する必要があります）。</a:t>
            </a:r>
          </a:p>
        </p:txBody>
      </p:sp>
    </p:spTree>
    <p:extLst>
      <p:ext uri="{BB962C8B-B14F-4D97-AF65-F5344CB8AC3E}">
        <p14:creationId xmlns:p14="http://schemas.microsoft.com/office/powerpoint/2010/main" val="3607555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Chapter </a:t>
            </a:r>
            <a:r>
              <a:rPr lang="en-US" altLang="ja-JP" dirty="0" smtClean="0"/>
              <a:t>9 :</a:t>
            </a:r>
            <a:r>
              <a:rPr lang="en-US" altLang="ja-JP" dirty="0"/>
              <a:t> </a:t>
            </a:r>
            <a:r>
              <a:rPr lang="en-US" altLang="ja-JP" dirty="0" smtClean="0"/>
              <a:t>ARM64</a:t>
            </a:r>
            <a:r>
              <a:rPr lang="ja-JP" altLang="en-US" dirty="0"/>
              <a:t>ﾋﾞｯﾄｱｰｷﾃｸﾁｬ用の</a:t>
            </a:r>
            <a:r>
              <a:rPr lang="en-US" altLang="ja-JP" dirty="0" smtClean="0"/>
              <a:t>ABI </a:t>
            </a:r>
            <a:endParaRPr kumimoji="1" lang="ja-JP" altLang="en-US" dirty="0"/>
          </a:p>
        </p:txBody>
      </p:sp>
      <p:sp>
        <p:nvSpPr>
          <p:cNvPr id="3" name="コンテンツ プレースホルダー 2"/>
          <p:cNvSpPr>
            <a:spLocks noGrp="1"/>
          </p:cNvSpPr>
          <p:nvPr>
            <p:ph idx="1"/>
          </p:nvPr>
        </p:nvSpPr>
        <p:spPr/>
        <p:txBody>
          <a:bodyPr/>
          <a:lstStyle/>
          <a:p>
            <a:r>
              <a:rPr lang="en-US" altLang="ja-JP" b="1" dirty="0"/>
              <a:t>Executable and Linkable Format (ELF</a:t>
            </a:r>
            <a:r>
              <a:rPr lang="en-US" altLang="ja-JP" b="1" dirty="0" smtClean="0"/>
              <a:t>)</a:t>
            </a:r>
          </a:p>
          <a:p>
            <a:pPr lvl="1"/>
            <a:r>
              <a:rPr lang="en-US" altLang="ja-JP" dirty="0"/>
              <a:t>ARM 64</a:t>
            </a:r>
            <a:r>
              <a:rPr lang="ja-JP" altLang="en-US" dirty="0"/>
              <a:t>ビットアーキテクチャ（</a:t>
            </a:r>
            <a:r>
              <a:rPr lang="en-US" altLang="ja-JP" dirty="0"/>
              <a:t>AArch64</a:t>
            </a:r>
            <a:r>
              <a:rPr lang="ja-JP" altLang="en-US" dirty="0"/>
              <a:t>）の</a:t>
            </a:r>
            <a:r>
              <a:rPr lang="en-US" altLang="ja-JP" dirty="0"/>
              <a:t>ELF</a:t>
            </a:r>
            <a:r>
              <a:rPr lang="ja-JP" altLang="en-US" dirty="0"/>
              <a:t>は、オブジェクトと実行形式を指定</a:t>
            </a:r>
            <a:r>
              <a:rPr lang="ja-JP" altLang="en-US" dirty="0" smtClean="0"/>
              <a:t>します。</a:t>
            </a:r>
            <a:endParaRPr lang="en-US" altLang="ja-JP" dirty="0" smtClean="0"/>
          </a:p>
          <a:p>
            <a:pPr lvl="1"/>
            <a:endParaRPr lang="en-US" altLang="ja-JP" dirty="0"/>
          </a:p>
          <a:p>
            <a:r>
              <a:rPr lang="en-US" altLang="ja-JP" b="1" dirty="0"/>
              <a:t>Procedure Call Standard (PCS</a:t>
            </a:r>
            <a:r>
              <a:rPr lang="en-US" altLang="ja-JP" b="1" dirty="0" smtClean="0"/>
              <a:t>)</a:t>
            </a:r>
          </a:p>
          <a:p>
            <a:pPr lvl="1"/>
            <a:r>
              <a:rPr lang="en-US" altLang="ja-JP" dirty="0"/>
              <a:t>ARM 64</a:t>
            </a:r>
            <a:r>
              <a:rPr lang="ja-JP" altLang="en-US" dirty="0"/>
              <a:t>ビットアーキテクチャ（</a:t>
            </a:r>
            <a:r>
              <a:rPr lang="en-US" altLang="ja-JP" dirty="0"/>
              <a:t>AArch64</a:t>
            </a:r>
            <a:r>
              <a:rPr lang="ja-JP" altLang="en-US" dirty="0"/>
              <a:t>）のプロシージャコール標準</a:t>
            </a:r>
            <a:r>
              <a:rPr lang="en-US" altLang="ja-JP" dirty="0"/>
              <a:t>ABI</a:t>
            </a:r>
            <a:r>
              <a:rPr lang="ja-JP" altLang="en-US" dirty="0"/>
              <a:t>リリースでは、サブルーチンを個別に作成、コンパイル、およびアセンブルして連携させる方法を指定しています。 呼び出し元のルーチンと呼び出し先の間、またはルーチンとその実行環境の間のコントラクト（たとえば、ルーチンまたはスタックレイアウトを呼び出すときの義務）を指定します。</a:t>
            </a:r>
            <a:endParaRPr lang="en-US" altLang="ja-JP"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a:t>
            </a:fld>
            <a:endParaRPr lang="en-US" altLang="ja-JP"/>
          </a:p>
        </p:txBody>
      </p:sp>
    </p:spTree>
    <p:extLst>
      <p:ext uri="{BB962C8B-B14F-4D97-AF65-F5344CB8AC3E}">
        <p14:creationId xmlns:p14="http://schemas.microsoft.com/office/powerpoint/2010/main" val="11376780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Chapter </a:t>
            </a:r>
            <a:r>
              <a:rPr lang="en-US" altLang="ja-JP" dirty="0" smtClean="0"/>
              <a:t>9 :</a:t>
            </a:r>
            <a:r>
              <a:rPr lang="en-US" altLang="ja-JP" dirty="0"/>
              <a:t> </a:t>
            </a:r>
            <a:r>
              <a:rPr lang="en-US" altLang="ja-JP" dirty="0" smtClean="0"/>
              <a:t>ARM64</a:t>
            </a:r>
            <a:r>
              <a:rPr lang="ja-JP" altLang="en-US" dirty="0"/>
              <a:t>ﾋﾞｯﾄｱｰｷﾃｸﾁｬ用の</a:t>
            </a:r>
            <a:r>
              <a:rPr lang="en-US" altLang="ja-JP" dirty="0" smtClean="0"/>
              <a:t>ABI </a:t>
            </a:r>
            <a:endParaRPr kumimoji="1" lang="ja-JP" altLang="en-US" dirty="0"/>
          </a:p>
        </p:txBody>
      </p:sp>
      <p:sp>
        <p:nvSpPr>
          <p:cNvPr id="3" name="コンテンツ プレースホルダー 2"/>
          <p:cNvSpPr>
            <a:spLocks noGrp="1"/>
          </p:cNvSpPr>
          <p:nvPr>
            <p:ph idx="1"/>
          </p:nvPr>
        </p:nvSpPr>
        <p:spPr/>
        <p:txBody>
          <a:bodyPr/>
          <a:lstStyle/>
          <a:p>
            <a:r>
              <a:rPr lang="en-US" altLang="ja-JP" b="1" dirty="0"/>
              <a:t>DWARF </a:t>
            </a:r>
            <a:endParaRPr lang="en-US" altLang="ja-JP" b="1" dirty="0" smtClean="0"/>
          </a:p>
          <a:p>
            <a:pPr lvl="1"/>
            <a:r>
              <a:rPr lang="ja-JP" altLang="en-US" dirty="0"/>
              <a:t>これは、広く使用されている標準化されたデバッグデータ形式です。 </a:t>
            </a:r>
            <a:r>
              <a:rPr lang="en-US" altLang="ja-JP" dirty="0"/>
              <a:t>AArch64 DWARF</a:t>
            </a:r>
            <a:r>
              <a:rPr lang="ja-JP" altLang="en-US" dirty="0"/>
              <a:t>は</a:t>
            </a:r>
            <a:r>
              <a:rPr lang="en-US" altLang="ja-JP" dirty="0"/>
              <a:t>DWARF 3.0</a:t>
            </a:r>
            <a:r>
              <a:rPr lang="ja-JP" altLang="en-US" dirty="0"/>
              <a:t>に基づいていますが、いくつかの追加ルールがあります。 詳細については、</a:t>
            </a:r>
            <a:r>
              <a:rPr lang="en-US" altLang="ja-JP" dirty="0"/>
              <a:t>ARM 64</a:t>
            </a:r>
            <a:r>
              <a:rPr lang="ja-JP" altLang="en-US" dirty="0"/>
              <a:t>ビットアーキテクチャ（</a:t>
            </a:r>
            <a:r>
              <a:rPr lang="en-US" altLang="ja-JP" dirty="0"/>
              <a:t>AArch64</a:t>
            </a:r>
            <a:r>
              <a:rPr lang="ja-JP" altLang="en-US" dirty="0"/>
              <a:t>）の</a:t>
            </a:r>
            <a:r>
              <a:rPr lang="en-US" altLang="ja-JP" dirty="0"/>
              <a:t>DWARF</a:t>
            </a:r>
            <a:r>
              <a:rPr lang="ja-JP" altLang="en-US" dirty="0"/>
              <a:t>を参照してください</a:t>
            </a:r>
            <a:r>
              <a:rPr lang="ja-JP" altLang="en-US" dirty="0" smtClean="0"/>
              <a:t>。</a:t>
            </a:r>
            <a:endParaRPr lang="en-US" altLang="ja-JP" dirty="0"/>
          </a:p>
          <a:p>
            <a:pPr lvl="1"/>
            <a:endParaRPr lang="en-US" altLang="ja-JP" dirty="0"/>
          </a:p>
          <a:p>
            <a:r>
              <a:rPr lang="en-US" altLang="ja-JP" b="1" dirty="0"/>
              <a:t>C and C++ </a:t>
            </a:r>
            <a:r>
              <a:rPr lang="en-US" altLang="ja-JP" b="1" dirty="0" smtClean="0"/>
              <a:t>libraries</a:t>
            </a:r>
          </a:p>
          <a:p>
            <a:pPr lvl="1"/>
            <a:r>
              <a:rPr lang="en-US" altLang="ja-JP" dirty="0"/>
              <a:t>ARM</a:t>
            </a:r>
            <a:r>
              <a:rPr lang="ja-JP" altLang="en-US" dirty="0"/>
              <a:t>コンパイラ</a:t>
            </a:r>
            <a:r>
              <a:rPr lang="en-US" altLang="ja-JP" dirty="0"/>
              <a:t>ARM C</a:t>
            </a:r>
            <a:r>
              <a:rPr lang="ja-JP" altLang="en-US" dirty="0"/>
              <a:t>および</a:t>
            </a:r>
            <a:r>
              <a:rPr lang="en-US" altLang="ja-JP" dirty="0"/>
              <a:t>C ++</a:t>
            </a:r>
            <a:r>
              <a:rPr lang="ja-JP" altLang="en-US" dirty="0"/>
              <a:t>ライブラリと浮動小数点サポートユーザーガイドでは、</a:t>
            </a:r>
            <a:r>
              <a:rPr lang="en-US" altLang="ja-JP" dirty="0"/>
              <a:t>ARM C</a:t>
            </a:r>
            <a:r>
              <a:rPr lang="ja-JP" altLang="en-US" dirty="0"/>
              <a:t>および</a:t>
            </a:r>
            <a:r>
              <a:rPr lang="en-US" altLang="ja-JP" dirty="0"/>
              <a:t>C ++</a:t>
            </a:r>
            <a:r>
              <a:rPr lang="ja-JP" altLang="en-US" dirty="0"/>
              <a:t>ライブラリについて説明して</a:t>
            </a:r>
            <a:r>
              <a:rPr lang="ja-JP" altLang="en-US" dirty="0" smtClean="0"/>
              <a:t>います。</a:t>
            </a:r>
            <a:endParaRPr lang="en-US" altLang="ja-JP"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a:t>
            </a:fld>
            <a:endParaRPr lang="en-US" altLang="ja-JP"/>
          </a:p>
        </p:txBody>
      </p:sp>
    </p:spTree>
    <p:extLst>
      <p:ext uri="{BB962C8B-B14F-4D97-AF65-F5344CB8AC3E}">
        <p14:creationId xmlns:p14="http://schemas.microsoft.com/office/powerpoint/2010/main" val="32354240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Chapter </a:t>
            </a:r>
            <a:r>
              <a:rPr lang="en-US" altLang="ja-JP" dirty="0" smtClean="0"/>
              <a:t>9 :</a:t>
            </a:r>
            <a:r>
              <a:rPr lang="en-US" altLang="ja-JP" dirty="0"/>
              <a:t> </a:t>
            </a:r>
            <a:r>
              <a:rPr lang="en-US" altLang="ja-JP" dirty="0" smtClean="0"/>
              <a:t>ARM64</a:t>
            </a:r>
            <a:r>
              <a:rPr lang="ja-JP" altLang="en-US" dirty="0"/>
              <a:t>ﾋﾞｯﾄｱｰｷﾃｸﾁｬ用の</a:t>
            </a:r>
            <a:r>
              <a:rPr lang="en-US" altLang="ja-JP" dirty="0" smtClean="0"/>
              <a:t>ABI </a:t>
            </a:r>
            <a:endParaRPr kumimoji="1" lang="ja-JP" altLang="en-US" dirty="0"/>
          </a:p>
        </p:txBody>
      </p:sp>
      <p:sp>
        <p:nvSpPr>
          <p:cNvPr id="3" name="コンテンツ プレースホルダー 2"/>
          <p:cNvSpPr>
            <a:spLocks noGrp="1"/>
          </p:cNvSpPr>
          <p:nvPr>
            <p:ph idx="1"/>
          </p:nvPr>
        </p:nvSpPr>
        <p:spPr/>
        <p:txBody>
          <a:bodyPr/>
          <a:lstStyle/>
          <a:p>
            <a:r>
              <a:rPr lang="en-US" altLang="ja-JP" b="1" dirty="0"/>
              <a:t>C++ </a:t>
            </a:r>
            <a:r>
              <a:rPr lang="en-US" altLang="ja-JP" b="1" dirty="0" smtClean="0"/>
              <a:t>ABI</a:t>
            </a:r>
          </a:p>
          <a:p>
            <a:pPr lvl="1"/>
            <a:r>
              <a:rPr lang="en-US" altLang="ja-JP" dirty="0"/>
              <a:t>ARM 64</a:t>
            </a:r>
            <a:r>
              <a:rPr lang="ja-JP" altLang="en-US" dirty="0"/>
              <a:t>ビットアーキテクチャの</a:t>
            </a:r>
            <a:r>
              <a:rPr lang="en-US" altLang="ja-JP" dirty="0"/>
              <a:t>C ++</a:t>
            </a:r>
            <a:r>
              <a:rPr lang="ja-JP" altLang="en-US" dirty="0"/>
              <a:t>アプリケーションバイナリインターフェイス標準では、汎用</a:t>
            </a:r>
            <a:r>
              <a:rPr lang="en-US" altLang="ja-JP" dirty="0"/>
              <a:t>C ++ ABI</a:t>
            </a:r>
            <a:r>
              <a:rPr lang="ja-JP" altLang="en-US" dirty="0"/>
              <a:t>について説明して</a:t>
            </a:r>
            <a:r>
              <a:rPr lang="ja-JP" altLang="en-US" dirty="0" smtClean="0"/>
              <a:t>います。</a:t>
            </a:r>
            <a:endParaRPr lang="en-US" altLang="ja-JP" dirty="0" smtClean="0"/>
          </a:p>
          <a:p>
            <a:pPr lvl="1"/>
            <a:endParaRPr lang="en-US" altLang="ja-JP"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a:t>
            </a:fld>
            <a:endParaRPr lang="en-US" altLang="ja-JP"/>
          </a:p>
        </p:txBody>
      </p:sp>
    </p:spTree>
    <p:extLst>
      <p:ext uri="{BB962C8B-B14F-4D97-AF65-F5344CB8AC3E}">
        <p14:creationId xmlns:p14="http://schemas.microsoft.com/office/powerpoint/2010/main" val="852978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9.1 </a:t>
            </a:r>
            <a:r>
              <a:rPr lang="en-US" altLang="ja-JP" dirty="0" smtClean="0"/>
              <a:t>AArch64</a:t>
            </a:r>
            <a:r>
              <a:rPr lang="ja-JP" altLang="en-US" dirty="0"/>
              <a:t>ﾌﾟﾛｼｰｼﾞｬｺｰﾙ標準でのﾚｼﾞｽﾀの使用</a:t>
            </a:r>
            <a:endParaRPr kumimoji="1" lang="ja-JP" altLang="en-US" dirty="0"/>
          </a:p>
        </p:txBody>
      </p:sp>
      <p:sp>
        <p:nvSpPr>
          <p:cNvPr id="3" name="コンテンツ プレースホルダー 2"/>
          <p:cNvSpPr>
            <a:spLocks noGrp="1"/>
          </p:cNvSpPr>
          <p:nvPr>
            <p:ph idx="1"/>
          </p:nvPr>
        </p:nvSpPr>
        <p:spPr/>
        <p:txBody>
          <a:bodyPr/>
          <a:lstStyle/>
          <a:p>
            <a:r>
              <a:rPr lang="ja-JP" altLang="en-US" dirty="0"/>
              <a:t>レジスタを使用するための標準の知識があると便利です</a:t>
            </a:r>
            <a:r>
              <a:rPr lang="ja-JP" altLang="en-US" dirty="0" smtClean="0"/>
              <a:t>。</a:t>
            </a:r>
            <a:endParaRPr lang="en-US" altLang="ja-JP" dirty="0" smtClean="0"/>
          </a:p>
          <a:p>
            <a:pPr marL="0" indent="180000">
              <a:buNone/>
            </a:pPr>
            <a:r>
              <a:rPr lang="ja-JP" altLang="en-US" dirty="0" smtClean="0"/>
              <a:t>パラメータ</a:t>
            </a:r>
            <a:r>
              <a:rPr lang="ja-JP" altLang="en-US" dirty="0"/>
              <a:t>の受け渡し方法を理解すると、次のことができます。</a:t>
            </a:r>
          </a:p>
          <a:p>
            <a:pPr lvl="1"/>
            <a:r>
              <a:rPr lang="ja-JP" altLang="en-US" dirty="0" smtClean="0"/>
              <a:t>より</a:t>
            </a:r>
            <a:r>
              <a:rPr lang="ja-JP" altLang="en-US" dirty="0"/>
              <a:t>効率的な</a:t>
            </a:r>
            <a:r>
              <a:rPr lang="en-US" altLang="ja-JP" dirty="0"/>
              <a:t>C</a:t>
            </a:r>
            <a:r>
              <a:rPr lang="ja-JP" altLang="en-US" dirty="0" smtClean="0"/>
              <a:t>コードの記述</a:t>
            </a:r>
            <a:endParaRPr lang="ja-JP" altLang="en-US" dirty="0"/>
          </a:p>
          <a:p>
            <a:pPr lvl="1"/>
            <a:r>
              <a:rPr lang="ja-JP" altLang="en-US" dirty="0" smtClean="0"/>
              <a:t>逆アセンブル</a:t>
            </a:r>
            <a:r>
              <a:rPr lang="ja-JP" altLang="en-US" dirty="0"/>
              <a:t>された</a:t>
            </a:r>
            <a:r>
              <a:rPr lang="ja-JP" altLang="en-US" dirty="0" smtClean="0"/>
              <a:t>コードの理解</a:t>
            </a:r>
            <a:endParaRPr lang="ja-JP" altLang="en-US" dirty="0"/>
          </a:p>
          <a:p>
            <a:pPr lvl="1"/>
            <a:r>
              <a:rPr lang="ja-JP" altLang="en-US" dirty="0" smtClean="0"/>
              <a:t>アセンブリコードの記述</a:t>
            </a:r>
            <a:endParaRPr lang="ja-JP" altLang="en-US" dirty="0"/>
          </a:p>
          <a:p>
            <a:pPr lvl="1"/>
            <a:r>
              <a:rPr lang="ja-JP" altLang="en-US" dirty="0" smtClean="0"/>
              <a:t>別</a:t>
            </a:r>
            <a:r>
              <a:rPr lang="ja-JP" altLang="en-US" dirty="0"/>
              <a:t>の言語で記述された関数を</a:t>
            </a:r>
            <a:r>
              <a:rPr lang="ja-JP" altLang="en-US" dirty="0" smtClean="0"/>
              <a:t>呼び出し</a:t>
            </a:r>
            <a:endParaRPr lang="en-US" altLang="ja-JP"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6</a:t>
            </a:fld>
            <a:endParaRPr lang="en-US" altLang="ja-JP"/>
          </a:p>
        </p:txBody>
      </p:sp>
    </p:spTree>
    <p:extLst>
      <p:ext uri="{BB962C8B-B14F-4D97-AF65-F5344CB8AC3E}">
        <p14:creationId xmlns:p14="http://schemas.microsoft.com/office/powerpoint/2010/main" val="32792880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9.1.1</a:t>
            </a:r>
            <a:r>
              <a:rPr lang="ja-JP" altLang="en-US" dirty="0"/>
              <a:t>汎用</a:t>
            </a:r>
            <a:r>
              <a:rPr lang="ja-JP" altLang="en-US" dirty="0" smtClean="0"/>
              <a:t>レジスタのパラメータ</a:t>
            </a:r>
            <a:endParaRPr kumimoji="1" lang="ja-JP" altLang="en-US" dirty="0"/>
          </a:p>
        </p:txBody>
      </p:sp>
      <p:sp>
        <p:nvSpPr>
          <p:cNvPr id="3" name="コンテンツ プレースホルダー 2"/>
          <p:cNvSpPr>
            <a:spLocks noGrp="1"/>
          </p:cNvSpPr>
          <p:nvPr>
            <p:ph idx="1"/>
          </p:nvPr>
        </p:nvSpPr>
        <p:spPr/>
        <p:txBody>
          <a:bodyPr/>
          <a:lstStyle/>
          <a:p>
            <a:r>
              <a:rPr lang="ja-JP" altLang="en-US" dirty="0"/>
              <a:t>関数呼び出しのために、汎用</a:t>
            </a:r>
            <a:r>
              <a:rPr lang="ja-JP" altLang="en-US" dirty="0" smtClean="0"/>
              <a:t>レジスタは</a:t>
            </a:r>
            <a:r>
              <a:rPr lang="en-US" altLang="ja-JP" dirty="0"/>
              <a:t>4</a:t>
            </a:r>
            <a:r>
              <a:rPr lang="ja-JP" altLang="en-US" dirty="0" err="1"/>
              <a:t>つの</a:t>
            </a:r>
            <a:r>
              <a:rPr lang="ja-JP" altLang="en-US" dirty="0"/>
              <a:t>グループに分けられます。</a:t>
            </a:r>
            <a:endParaRPr lang="en-US" altLang="ja-JP" dirty="0"/>
          </a:p>
          <a:p>
            <a:pPr lvl="1"/>
            <a:r>
              <a:rPr lang="ja-JP" altLang="en-US" dirty="0"/>
              <a:t>引数</a:t>
            </a:r>
            <a:r>
              <a:rPr lang="ja-JP" altLang="en-US" dirty="0" smtClean="0"/>
              <a:t>レジスタ（</a:t>
            </a:r>
            <a:r>
              <a:rPr lang="en-US" altLang="ja-JP" dirty="0"/>
              <a:t>X0-X7</a:t>
            </a:r>
            <a:r>
              <a:rPr lang="ja-JP" altLang="en-US" dirty="0"/>
              <a:t>）</a:t>
            </a:r>
          </a:p>
          <a:p>
            <a:pPr lvl="1"/>
            <a:r>
              <a:rPr lang="ja-JP" altLang="en-US" dirty="0"/>
              <a:t>呼び出し元が保存する一時</a:t>
            </a:r>
            <a:r>
              <a:rPr lang="ja-JP" altLang="en-US" dirty="0" smtClean="0"/>
              <a:t>レジスタ（</a:t>
            </a:r>
            <a:r>
              <a:rPr lang="en-US" altLang="ja-JP" dirty="0"/>
              <a:t>X9-X15</a:t>
            </a:r>
            <a:r>
              <a:rPr lang="ja-JP" altLang="en-US" dirty="0"/>
              <a:t>）</a:t>
            </a:r>
            <a:endParaRPr lang="en-US" altLang="ja-JP" dirty="0"/>
          </a:p>
          <a:p>
            <a:pPr lvl="1"/>
            <a:r>
              <a:rPr lang="ja-JP" altLang="en-US" dirty="0"/>
              <a:t>呼び出し先保存レジスタ（</a:t>
            </a:r>
            <a:r>
              <a:rPr lang="en-US" altLang="ja-JP" dirty="0"/>
              <a:t>X19-X29</a:t>
            </a:r>
            <a:r>
              <a:rPr lang="ja-JP" altLang="en-US" dirty="0"/>
              <a:t>）</a:t>
            </a:r>
            <a:endParaRPr lang="en-US" altLang="ja-JP" dirty="0"/>
          </a:p>
          <a:p>
            <a:pPr lvl="1"/>
            <a:r>
              <a:rPr lang="ja-JP" altLang="en-US" dirty="0"/>
              <a:t>特別な目的のレジスタ（</a:t>
            </a:r>
            <a:r>
              <a:rPr lang="en-US" altLang="ja-JP" dirty="0"/>
              <a:t>X8, X16-X18, X29, X30</a:t>
            </a:r>
            <a:r>
              <a:rPr lang="ja-JP" altLang="en-US" dirty="0"/>
              <a:t>）</a:t>
            </a:r>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7</a:t>
            </a:fld>
            <a:endParaRPr lang="en-US" altLang="ja-JP"/>
          </a:p>
        </p:txBody>
      </p:sp>
    </p:spTree>
    <p:extLst>
      <p:ext uri="{BB962C8B-B14F-4D97-AF65-F5344CB8AC3E}">
        <p14:creationId xmlns:p14="http://schemas.microsoft.com/office/powerpoint/2010/main" val="24165955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9.1.1</a:t>
            </a:r>
            <a:r>
              <a:rPr lang="ja-JP" altLang="en-US" dirty="0"/>
              <a:t>汎用レジスタのパラメータ</a:t>
            </a:r>
            <a:endParaRPr kumimoji="1" lang="ja-JP" altLang="en-US" dirty="0"/>
          </a:p>
        </p:txBody>
      </p:sp>
      <p:sp>
        <p:nvSpPr>
          <p:cNvPr id="3" name="コンテンツ プレースホルダー 2"/>
          <p:cNvSpPr>
            <a:spLocks noGrp="1"/>
          </p:cNvSpPr>
          <p:nvPr>
            <p:ph idx="1"/>
          </p:nvPr>
        </p:nvSpPr>
        <p:spPr/>
        <p:txBody>
          <a:bodyPr/>
          <a:lstStyle/>
          <a:p>
            <a:r>
              <a:rPr lang="ja-JP" altLang="en-US" dirty="0"/>
              <a:t>関数呼び出しのために、汎用レジスタは</a:t>
            </a:r>
            <a:r>
              <a:rPr lang="en-US" altLang="ja-JP" dirty="0"/>
              <a:t>4</a:t>
            </a:r>
            <a:r>
              <a:rPr lang="ja-JP" altLang="en-US" dirty="0" err="1"/>
              <a:t>つの</a:t>
            </a:r>
            <a:r>
              <a:rPr lang="ja-JP" altLang="en-US" dirty="0"/>
              <a:t>グループに分けられます。</a:t>
            </a:r>
            <a:endParaRPr lang="en-US" altLang="ja-JP" dirty="0"/>
          </a:p>
          <a:p>
            <a:pPr lvl="1"/>
            <a:r>
              <a:rPr lang="ja-JP" altLang="en-US" dirty="0"/>
              <a:t>引数レジスタ（</a:t>
            </a:r>
            <a:r>
              <a:rPr lang="en-US" altLang="ja-JP" dirty="0"/>
              <a:t>X0-X7</a:t>
            </a:r>
            <a:r>
              <a:rPr lang="ja-JP" altLang="en-US" dirty="0"/>
              <a:t>）</a:t>
            </a:r>
          </a:p>
          <a:p>
            <a:pPr lvl="1"/>
            <a:r>
              <a:rPr lang="ja-JP" altLang="en-US" dirty="0"/>
              <a:t>呼び出し元が保存する一時レジスタ（</a:t>
            </a:r>
            <a:r>
              <a:rPr lang="en-US" altLang="ja-JP" dirty="0"/>
              <a:t>X9-X15</a:t>
            </a:r>
            <a:r>
              <a:rPr lang="ja-JP" altLang="en-US" dirty="0"/>
              <a:t>）</a:t>
            </a:r>
            <a:endParaRPr lang="en-US" altLang="ja-JP" dirty="0"/>
          </a:p>
          <a:p>
            <a:pPr lvl="1"/>
            <a:r>
              <a:rPr lang="ja-JP" altLang="en-US" dirty="0"/>
              <a:t>呼び出し先保存レジスタ（</a:t>
            </a:r>
            <a:r>
              <a:rPr lang="en-US" altLang="ja-JP" dirty="0"/>
              <a:t>X19-X29</a:t>
            </a:r>
            <a:r>
              <a:rPr lang="ja-JP" altLang="en-US" dirty="0"/>
              <a:t>）</a:t>
            </a:r>
            <a:endParaRPr lang="en-US" altLang="ja-JP" dirty="0"/>
          </a:p>
          <a:p>
            <a:pPr lvl="1"/>
            <a:r>
              <a:rPr lang="ja-JP" altLang="en-US" dirty="0"/>
              <a:t>特別な目的のレジスタ（</a:t>
            </a:r>
            <a:r>
              <a:rPr lang="en-US" altLang="ja-JP" dirty="0"/>
              <a:t>X8, X16-X18, X29, X30</a:t>
            </a:r>
            <a:r>
              <a:rPr lang="ja-JP" altLang="en-US" dirty="0"/>
              <a:t>）</a:t>
            </a:r>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8</a:t>
            </a:fld>
            <a:endParaRPr lang="en-US" altLang="ja-JP"/>
          </a:p>
        </p:txBody>
      </p:sp>
    </p:spTree>
    <p:extLst>
      <p:ext uri="{BB962C8B-B14F-4D97-AF65-F5344CB8AC3E}">
        <p14:creationId xmlns:p14="http://schemas.microsoft.com/office/powerpoint/2010/main" val="2672422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9.1.1</a:t>
            </a:r>
            <a:r>
              <a:rPr lang="ja-JP" altLang="en-US" dirty="0"/>
              <a:t>汎用レジスタのパラメータ</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引数</a:t>
            </a:r>
            <a:r>
              <a:rPr lang="ja-JP" altLang="en-US" dirty="0"/>
              <a:t>レジスタ（</a:t>
            </a:r>
            <a:r>
              <a:rPr lang="en-US" altLang="ja-JP" dirty="0"/>
              <a:t>X0-X7</a:t>
            </a:r>
            <a:r>
              <a:rPr lang="ja-JP" altLang="en-US" dirty="0" smtClean="0"/>
              <a:t>）</a:t>
            </a:r>
            <a:endParaRPr lang="en-US" altLang="ja-JP" dirty="0" smtClean="0"/>
          </a:p>
          <a:p>
            <a:pPr lvl="1"/>
            <a:r>
              <a:rPr lang="ja-JP" altLang="en-US" dirty="0"/>
              <a:t>これらは、パラメーターを関数に渡し、結果を返すために使用されます。これらは、スクラッチレジスタとして、または関数内で他の関数の呼び出し間で中間値を保持できる呼び出し元保存レジスタ変数として使用できます。パラメーターを渡すために</a:t>
            </a:r>
            <a:r>
              <a:rPr lang="en-US" altLang="ja-JP" dirty="0"/>
              <a:t>8</a:t>
            </a:r>
            <a:r>
              <a:rPr lang="ja-JP" altLang="en-US" dirty="0" err="1"/>
              <a:t>つの</a:t>
            </a:r>
            <a:r>
              <a:rPr lang="ja-JP" altLang="en-US" dirty="0"/>
              <a:t>レジスターを使用できるという事実は、</a:t>
            </a:r>
            <a:r>
              <a:rPr lang="en-US" altLang="ja-JP" dirty="0"/>
              <a:t>AArch32</a:t>
            </a:r>
            <a:r>
              <a:rPr lang="ja-JP" altLang="en-US" dirty="0"/>
              <a:t>と比較した場合にパラメーターをスタックにスピルする必要性を</a:t>
            </a:r>
            <a:r>
              <a:rPr lang="ja-JP" altLang="en-US" dirty="0" smtClean="0"/>
              <a:t>減らします。</a:t>
            </a:r>
            <a:endParaRPr lang="ja-JP" altLang="en-US" dirty="0"/>
          </a:p>
          <a:p>
            <a:r>
              <a:rPr lang="ja-JP" altLang="en-US" dirty="0"/>
              <a:t>呼び出し元が保存する一時レジスタ（</a:t>
            </a:r>
            <a:r>
              <a:rPr lang="en-US" altLang="ja-JP" dirty="0"/>
              <a:t>X9-X15</a:t>
            </a:r>
            <a:r>
              <a:rPr lang="ja-JP" altLang="en-US" dirty="0" smtClean="0"/>
              <a:t>）</a:t>
            </a:r>
            <a:endParaRPr lang="en-US" altLang="ja-JP" dirty="0" smtClean="0"/>
          </a:p>
          <a:p>
            <a:pPr lvl="1"/>
            <a:r>
              <a:rPr lang="ja-JP" altLang="en-US" dirty="0"/>
              <a:t>呼び出し元がこれらのレジスタのいずれかの値を別の関数への呼び出し全体で保持する必要がある場合、呼び出し元は影響を受けるレジスタを独自のスタックフレームに保存する必要があります。これらは、呼び出し元に戻る前に保存および復元する必要なく、呼び出されたサブルーチンによって変更できます</a:t>
            </a:r>
            <a:r>
              <a:rPr lang="ja-JP" altLang="en-US" dirty="0" smtClean="0"/>
              <a:t>。</a:t>
            </a:r>
            <a:endParaRPr lang="en-US" altLang="ja-JP"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9</a:t>
            </a:fld>
            <a:endParaRPr lang="en-US" altLang="ja-JP"/>
          </a:p>
        </p:txBody>
      </p:sp>
    </p:spTree>
    <p:extLst>
      <p:ext uri="{BB962C8B-B14F-4D97-AF65-F5344CB8AC3E}">
        <p14:creationId xmlns:p14="http://schemas.microsoft.com/office/powerpoint/2010/main" val="2388485235"/>
      </p:ext>
    </p:extLst>
  </p:cSld>
  <p:clrMapOvr>
    <a:masterClrMapping/>
  </p:clrMapOvr>
</p:sld>
</file>

<file path=ppt/theme/theme1.xml><?xml version="1.0" encoding="utf-8"?>
<a:theme xmlns:a="http://schemas.openxmlformats.org/drawingml/2006/main" name="1_ERTLテンプレー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66"/>
      </a:folHlink>
    </a:clrScheme>
    <a:fontScheme name="1_ERTLテンプレート">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rgbClr val="FF0000"/>
          </a:solidFill>
          <a:prstDash val="solid"/>
          <a:round/>
          <a:headEnd type="none" w="med" len="med"/>
          <a:tailEnd type="triangle" w="med" len="med"/>
        </a:ln>
        <a:effectLst/>
      </a:spPr>
      <a:bodyPr vert="horz" wrap="none" lIns="90000" tIns="46800" rIns="90000" bIns="46800" numCol="1" rtlCol="0"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lnDef>
    <a:txDef>
      <a:spPr>
        <a:noFill/>
      </a:spPr>
      <a:bodyPr wrap="none" rtlCol="0">
        <a:spAutoFit/>
      </a:bodyPr>
      <a:lstStyle>
        <a:defPPr>
          <a:defRPr kumimoji="1" smtClean="0">
            <a:latin typeface="メイリオ" panose="020B0604030504040204" pitchFamily="50" charset="-128"/>
            <a:ea typeface="メイリオ" panose="020B0604030504040204" pitchFamily="50" charset="-128"/>
            <a:cs typeface="メイリオ" panose="020B0604030504040204" pitchFamily="50" charset="-128"/>
          </a:defRPr>
        </a:defPPr>
      </a:lstStyle>
    </a:txDef>
  </a:objectDefaults>
  <a:extraClrSchemeLst>
    <a:extraClrScheme>
      <a:clrScheme name="1_ERTLテンプレー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ERTLテンプレー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ERTLテンプレー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ERTLテンプレー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ERTLテンプレー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ERTLテンプレー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ERTLテンプレー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AUTOSAR仕様との関連.pptx" id="{B1B43577-DB1D-419E-B75C-7A202B147899}" vid="{AA7F4993-B562-4C95-84E3-6922FB76AC30}"/>
    </a:ext>
  </a:extLst>
</a:theme>
</file>

<file path=ppt/theme/theme2.xml><?xml version="1.0" encoding="utf-8"?>
<a:theme xmlns:a="http://schemas.openxmlformats.org/drawingml/2006/main" name="ERTLテンプレー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66"/>
      </a:folHlink>
    </a:clrScheme>
    <a:fontScheme name="ERTLテンプレート">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lnDef>
  </a:objectDefaults>
  <a:extraClrSchemeLst>
    <a:extraClrScheme>
      <a:clrScheme name="ERTLテンプレー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RTLテンプレー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RTLテンプレー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RTLテンプレー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RTLテンプレー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RTLテンプレー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RTLテンプレー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AUTOSAR仕様との関連.pptx" id="{B1B43577-DB1D-419E-B75C-7A202B147899}" vid="{337ED59A-963E-48AA-AB43-B376C4BC1368}"/>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テンプレート</Template>
  <TotalTime>53217</TotalTime>
  <Words>1704</Words>
  <Application>Microsoft Office PowerPoint</Application>
  <PresentationFormat>A4 210 x 297 mm</PresentationFormat>
  <Paragraphs>121</Paragraphs>
  <Slides>21</Slides>
  <Notes>1</Notes>
  <HiddenSlides>0</HiddenSlides>
  <MMClips>0</MMClips>
  <ScaleCrop>false</ScaleCrop>
  <HeadingPairs>
    <vt:vector size="8" baseType="variant">
      <vt:variant>
        <vt:lpstr>使用されているフォント</vt:lpstr>
      </vt:variant>
      <vt:variant>
        <vt:i4>10</vt:i4>
      </vt:variant>
      <vt:variant>
        <vt:lpstr>テーマ</vt:lpstr>
      </vt:variant>
      <vt:variant>
        <vt:i4>2</vt:i4>
      </vt:variant>
      <vt:variant>
        <vt:lpstr>埋め込まれた OLE サーバー</vt:lpstr>
      </vt:variant>
      <vt:variant>
        <vt:i4>1</vt:i4>
      </vt:variant>
      <vt:variant>
        <vt:lpstr>スライド タイトル</vt:lpstr>
      </vt:variant>
      <vt:variant>
        <vt:i4>21</vt:i4>
      </vt:variant>
    </vt:vector>
  </HeadingPairs>
  <TitlesOfParts>
    <vt:vector size="34" baseType="lpstr">
      <vt:lpstr>ＤＦＰ太丸ゴシック体</vt:lpstr>
      <vt:lpstr>ＭＳ Ｐゴシック</vt:lpstr>
      <vt:lpstr>ＭＳ Ｐ明朝</vt:lpstr>
      <vt:lpstr>ＭＳ ゴシック</vt:lpstr>
      <vt:lpstr>ＭＳ 明朝</vt:lpstr>
      <vt:lpstr>メイリオ</vt:lpstr>
      <vt:lpstr>Arial</vt:lpstr>
      <vt:lpstr>Monotype Corsiva</vt:lpstr>
      <vt:lpstr>Times New Roman</vt:lpstr>
      <vt:lpstr>Wingdings</vt:lpstr>
      <vt:lpstr>1_ERTLテンプレート</vt:lpstr>
      <vt:lpstr>ERTLテンプレート</vt:lpstr>
      <vt:lpstr>Image</vt:lpstr>
      <vt:lpstr>ARMv8-A勉強会資料 ARM64ビットアーキテクチャ用のABI(9章)</vt:lpstr>
      <vt:lpstr>Chapter 9 : ARM64ﾋﾞｯﾄｱｰｷﾃｸﾁｬ用のABI </vt:lpstr>
      <vt:lpstr>Chapter 9 : ARM64ﾋﾞｯﾄｱｰｷﾃｸﾁｬ用のABI </vt:lpstr>
      <vt:lpstr>Chapter 9 : ARM64ﾋﾞｯﾄｱｰｷﾃｸﾁｬ用のABI </vt:lpstr>
      <vt:lpstr>Chapter 9 : ARM64ﾋﾞｯﾄｱｰｷﾃｸﾁｬ用のABI </vt:lpstr>
      <vt:lpstr>9.1 AArch64ﾌﾟﾛｼｰｼﾞｬｺｰﾙ標準でのﾚｼﾞｽﾀの使用</vt:lpstr>
      <vt:lpstr>9.1.1汎用レジスタのパラメータ</vt:lpstr>
      <vt:lpstr>9.1.1汎用レジスタのパラメータ</vt:lpstr>
      <vt:lpstr>9.1.1汎用レジスタのパラメータ</vt:lpstr>
      <vt:lpstr>9.1.1汎用レジスタのパラメータ</vt:lpstr>
      <vt:lpstr>9.1.1汎用レジスタのパラメータ</vt:lpstr>
      <vt:lpstr>9.1.1汎用レジスタのパラメータ</vt:lpstr>
      <vt:lpstr>9.1.2間接的な結果の場所</vt:lpstr>
      <vt:lpstr>9.1.2間接的な結果の場所</vt:lpstr>
      <vt:lpstr>9.1.2間接的な結果の場所</vt:lpstr>
      <vt:lpstr>9.1.2間接的な結果の場所</vt:lpstr>
      <vt:lpstr>9.1.2間接的な結果の場所</vt:lpstr>
      <vt:lpstr>9.1.2間接的な結果の場所</vt:lpstr>
      <vt:lpstr>9.1.3 NEONおよび浮動小数点ﾚｼﾞｽﾀのﾊﾟﾗﾒｰﾀ</vt:lpstr>
      <vt:lpstr>9.1.3 NEONおよび浮動小数点ﾚｼﾞｽﾀのﾊﾟﾗﾒｰﾀ</vt:lpstr>
      <vt:lpstr>9.1.3 NEONおよび浮動小数点ﾚｼﾞｽﾀのﾊﾟﾗﾒｰﾀ</vt:lpstr>
    </vt:vector>
  </TitlesOfParts>
  <Company>ertl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SpeC記述のC記述への変換 （SpecCによるソフトウェア記述の実装記述への変換）</dc:title>
  <dc:creator>honda</dc:creator>
  <cp:lastModifiedBy>toru.nishikubo</cp:lastModifiedBy>
  <cp:revision>2361</cp:revision>
  <cp:lastPrinted>2019-02-26T04:36:26Z</cp:lastPrinted>
  <dcterms:created xsi:type="dcterms:W3CDTF">2002-10-25T18:44:00Z</dcterms:created>
  <dcterms:modified xsi:type="dcterms:W3CDTF">2019-08-26T01:56:27Z</dcterms:modified>
</cp:coreProperties>
</file>