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 id="2147483852" r:id="rId2"/>
  </p:sldMasterIdLst>
  <p:notesMasterIdLst>
    <p:notesMasterId r:id="rId19"/>
  </p:notesMasterIdLst>
  <p:handoutMasterIdLst>
    <p:handoutMasterId r:id="rId20"/>
  </p:handoutMasterIdLst>
  <p:sldIdLst>
    <p:sldId id="1312" r:id="rId3"/>
    <p:sldId id="1605" r:id="rId4"/>
    <p:sldId id="1606" r:id="rId5"/>
    <p:sldId id="1607" r:id="rId6"/>
    <p:sldId id="1608" r:id="rId7"/>
    <p:sldId id="1609" r:id="rId8"/>
    <p:sldId id="1610" r:id="rId9"/>
    <p:sldId id="1611" r:id="rId10"/>
    <p:sldId id="1612" r:id="rId11"/>
    <p:sldId id="1613" r:id="rId12"/>
    <p:sldId id="1614" r:id="rId13"/>
    <p:sldId id="1615" r:id="rId14"/>
    <p:sldId id="1616" r:id="rId15"/>
    <p:sldId id="1617" r:id="rId16"/>
    <p:sldId id="1618" r:id="rId17"/>
    <p:sldId id="1619" r:id="rId18"/>
  </p:sldIdLst>
  <p:sldSz cx="9906000" cy="6858000" type="A4"/>
  <p:notesSz cx="6807200" cy="9939338"/>
  <p:defaultTextStyle>
    <a:defPPr>
      <a:defRPr lang="ja-JP"/>
    </a:defPPr>
    <a:lvl1pPr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1pPr>
    <a:lvl2pPr marL="4572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2pPr>
    <a:lvl3pPr marL="9144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3pPr>
    <a:lvl4pPr marL="13716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4pPr>
    <a:lvl5pPr marL="18288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5pPr>
    <a:lvl6pPr marL="2286000" algn="l" defTabSz="914400" rtl="0" eaLnBrk="1" latinLnBrk="0" hangingPunct="1">
      <a:defRPr kumimoji="1" sz="2000" kern="1200">
        <a:solidFill>
          <a:schemeClr val="tx1"/>
        </a:solidFill>
        <a:latin typeface="Times New Roman" pitchFamily="18" charset="0"/>
        <a:ea typeface="ＭＳ ゴシック" pitchFamily="49" charset="-128"/>
        <a:cs typeface="+mn-cs"/>
      </a:defRPr>
    </a:lvl6pPr>
    <a:lvl7pPr marL="2743200" algn="l" defTabSz="914400" rtl="0" eaLnBrk="1" latinLnBrk="0" hangingPunct="1">
      <a:defRPr kumimoji="1" sz="2000" kern="1200">
        <a:solidFill>
          <a:schemeClr val="tx1"/>
        </a:solidFill>
        <a:latin typeface="Times New Roman" pitchFamily="18" charset="0"/>
        <a:ea typeface="ＭＳ ゴシック" pitchFamily="49" charset="-128"/>
        <a:cs typeface="+mn-cs"/>
      </a:defRPr>
    </a:lvl7pPr>
    <a:lvl8pPr marL="3200400" algn="l" defTabSz="914400" rtl="0" eaLnBrk="1" latinLnBrk="0" hangingPunct="1">
      <a:defRPr kumimoji="1" sz="2000" kern="1200">
        <a:solidFill>
          <a:schemeClr val="tx1"/>
        </a:solidFill>
        <a:latin typeface="Times New Roman" pitchFamily="18" charset="0"/>
        <a:ea typeface="ＭＳ ゴシック" pitchFamily="49" charset="-128"/>
        <a:cs typeface="+mn-cs"/>
      </a:defRPr>
    </a:lvl8pPr>
    <a:lvl9pPr marL="3657600" algn="l" defTabSz="914400" rtl="0" eaLnBrk="1" latinLnBrk="0" hangingPunct="1">
      <a:defRPr kumimoji="1" sz="2000" kern="1200">
        <a:solidFill>
          <a:schemeClr val="tx1"/>
        </a:solidFill>
        <a:latin typeface="Times New Roman" pitchFamily="18" charset="0"/>
        <a:ea typeface="ＭＳ ゴシック" pitchFamily="49" charset="-128"/>
        <a:cs typeface="+mn-cs"/>
      </a:defRPr>
    </a:lvl9pPr>
  </p:defaultTextStyle>
  <p:extLst>
    <p:ext uri="{EFAFB233-063F-42B5-8137-9DF3F51BA10A}">
      <p15:sldGuideLst xmlns:p15="http://schemas.microsoft.com/office/powerpoint/2012/main">
        <p15:guide id="1" orient="horz" pos="2139">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0066"/>
    <a:srgbClr val="FFCC00"/>
    <a:srgbClr val="DDDDDD"/>
    <a:srgbClr val="FF00FF"/>
    <a:srgbClr val="FF99FF"/>
    <a:srgbClr val="FFFF00"/>
    <a:srgbClr val="FF66CC"/>
    <a:srgbClr val="33CC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5" autoAdjust="0"/>
    <p:restoredTop sz="90149" autoAdjust="0"/>
  </p:normalViewPr>
  <p:slideViewPr>
    <p:cSldViewPr snapToGrid="0">
      <p:cViewPr varScale="1">
        <p:scale>
          <a:sx n="118" d="100"/>
          <a:sy n="118" d="100"/>
        </p:scale>
        <p:origin x="588" y="84"/>
      </p:cViewPr>
      <p:guideLst>
        <p:guide orient="horz" pos="2139"/>
        <p:guide pos="3120"/>
      </p:guideLst>
    </p:cSldViewPr>
  </p:slideViewPr>
  <p:outlineViewPr>
    <p:cViewPr>
      <p:scale>
        <a:sx n="25" d="100"/>
        <a:sy n="25"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7" name="Rectangle 3"/>
          <p:cNvSpPr>
            <a:spLocks noGrp="1" noChangeArrowheads="1"/>
          </p:cNvSpPr>
          <p:nvPr>
            <p:ph type="dt" sz="quarter"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8" name="Rectangle 4"/>
          <p:cNvSpPr>
            <a:spLocks noGrp="1" noChangeArrowheads="1"/>
          </p:cNvSpPr>
          <p:nvPr>
            <p:ph type="ftr" sz="quarter" idx="2"/>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9" name="Rectangle 5"/>
          <p:cNvSpPr>
            <a:spLocks noGrp="1" noChangeArrowheads="1"/>
          </p:cNvSpPr>
          <p:nvPr>
            <p:ph type="sldNum" sz="quarter" idx="3"/>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BA83D74C-C4F8-4013-A52F-736ACD139CF8}" type="slidenum">
              <a:rPr lang="en-US" altLang="ja-JP"/>
              <a:pPr>
                <a:defRPr/>
              </a:pPr>
              <a:t>‹#›</a:t>
            </a:fld>
            <a:endParaRPr lang="en-US" altLang="ja-JP"/>
          </a:p>
        </p:txBody>
      </p:sp>
    </p:spTree>
    <p:extLst>
      <p:ext uri="{BB962C8B-B14F-4D97-AF65-F5344CB8AC3E}">
        <p14:creationId xmlns:p14="http://schemas.microsoft.com/office/powerpoint/2010/main" val="798105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3" name="Rectangle 3"/>
          <p:cNvSpPr>
            <a:spLocks noGrp="1" noChangeArrowheads="1"/>
          </p:cNvSpPr>
          <p:nvPr>
            <p:ph type="dt"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100356" name="Rectangle 4"/>
          <p:cNvSpPr>
            <a:spLocks noGrp="1" noRot="1" noChangeAspect="1" noChangeArrowheads="1" noTextEdit="1"/>
          </p:cNvSpPr>
          <p:nvPr>
            <p:ph type="sldImg" idx="2"/>
          </p:nvPr>
        </p:nvSpPr>
        <p:spPr bwMode="auto">
          <a:xfrm>
            <a:off x="714375" y="744538"/>
            <a:ext cx="5386388"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07738" y="4722496"/>
            <a:ext cx="4991734" cy="4471350"/>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5846" name="Rectangle 6"/>
          <p:cNvSpPr>
            <a:spLocks noGrp="1" noChangeArrowheads="1"/>
          </p:cNvSpPr>
          <p:nvPr>
            <p:ph type="ftr" sz="quarter" idx="4"/>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7" name="Rectangle 7"/>
          <p:cNvSpPr>
            <a:spLocks noGrp="1" noChangeArrowheads="1"/>
          </p:cNvSpPr>
          <p:nvPr>
            <p:ph type="sldNum" sz="quarter" idx="5"/>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3673EFC6-7DDB-4EE7-AC16-5E3AF54CFD8A}" type="slidenum">
              <a:rPr lang="en-US" altLang="ja-JP"/>
              <a:pPr>
                <a:defRPr/>
              </a:pPr>
              <a:t>‹#›</a:t>
            </a:fld>
            <a:endParaRPr lang="en-US" altLang="ja-JP"/>
          </a:p>
        </p:txBody>
      </p:sp>
    </p:spTree>
    <p:extLst>
      <p:ext uri="{BB962C8B-B14F-4D97-AF65-F5344CB8AC3E}">
        <p14:creationId xmlns:p14="http://schemas.microsoft.com/office/powerpoint/2010/main" val="101583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3789" indent="-286073" eaLnBrk="0" hangingPunct="0">
              <a:defRPr kumimoji="1" sz="2000">
                <a:solidFill>
                  <a:schemeClr val="tx1"/>
                </a:solidFill>
                <a:latin typeface="Times New Roman" pitchFamily="18" charset="0"/>
                <a:ea typeface="ＭＳ ゴシック" pitchFamily="49" charset="-128"/>
              </a:defRPr>
            </a:lvl2pPr>
            <a:lvl3pPr marL="1144290" indent="-228857" eaLnBrk="0" hangingPunct="0">
              <a:defRPr kumimoji="1" sz="2000">
                <a:solidFill>
                  <a:schemeClr val="tx1"/>
                </a:solidFill>
                <a:latin typeface="Times New Roman" pitchFamily="18" charset="0"/>
                <a:ea typeface="ＭＳ ゴシック" pitchFamily="49" charset="-128"/>
              </a:defRPr>
            </a:lvl3pPr>
            <a:lvl4pPr marL="1602006" indent="-228857" eaLnBrk="0" hangingPunct="0">
              <a:defRPr kumimoji="1" sz="2000">
                <a:solidFill>
                  <a:schemeClr val="tx1"/>
                </a:solidFill>
                <a:latin typeface="Times New Roman" pitchFamily="18" charset="0"/>
                <a:ea typeface="ＭＳ ゴシック" pitchFamily="49" charset="-128"/>
              </a:defRPr>
            </a:lvl4pPr>
            <a:lvl5pPr marL="2059721" indent="-228857" eaLnBrk="0" hangingPunct="0">
              <a:defRPr kumimoji="1" sz="2000">
                <a:solidFill>
                  <a:schemeClr val="tx1"/>
                </a:solidFill>
                <a:latin typeface="Times New Roman" pitchFamily="18" charset="0"/>
                <a:ea typeface="ＭＳ ゴシック" pitchFamily="49" charset="-128"/>
              </a:defRPr>
            </a:lvl5pPr>
            <a:lvl6pPr marL="2517437"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5153"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32870"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90585"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E54CC05B-270A-4866-90ED-5EA3CF83F679}" type="slidenum">
              <a:rPr lang="en-US" altLang="ja-JP" sz="1200">
                <a:solidFill>
                  <a:schemeClr val="tx2"/>
                </a:solidFill>
                <a:ea typeface="ＭＳ Ｐゴシック" pitchFamily="50" charset="-128"/>
              </a:rPr>
              <a:pPr eaLnBrk="1" hangingPunct="1"/>
              <a:t>1</a:t>
            </a:fld>
            <a:endParaRPr lang="en-US" altLang="ja-JP" sz="1200" dirty="0">
              <a:solidFill>
                <a:schemeClr val="tx2"/>
              </a:solidFill>
              <a:ea typeface="ＭＳ Ｐゴシック" pitchFamily="50" charset="-128"/>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47" tIns="46076" rIns="92147" bIns="46076"/>
          <a:lstStyle/>
          <a:p>
            <a:pPr eaLnBrk="1" hangingPunct="1"/>
            <a:endParaRPr lang="ja-JP" altLang="ja-JP" dirty="0" smtClean="0"/>
          </a:p>
        </p:txBody>
      </p:sp>
    </p:spTree>
    <p:extLst>
      <p:ext uri="{BB962C8B-B14F-4D97-AF65-F5344CB8AC3E}">
        <p14:creationId xmlns:p14="http://schemas.microsoft.com/office/powerpoint/2010/main" val="68142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defRPr>
            </a:lvl1pPr>
          </a:lstStyle>
          <a:p>
            <a:pPr>
              <a:defRPr/>
            </a:pPr>
            <a:fld id="{BFB47643-F42E-4A8B-AD74-11567C28E3AB}" type="slidenum">
              <a:rPr lang="en-US" altLang="ja-JP" smtClean="0"/>
              <a:pPr>
                <a:defRPr/>
              </a:pPr>
              <a:t>‹#›</a:t>
            </a:fld>
            <a:endParaRPr lang="en-US" altLang="ja-JP"/>
          </a:p>
        </p:txBody>
      </p:sp>
    </p:spTree>
    <p:extLst>
      <p:ext uri="{BB962C8B-B14F-4D97-AF65-F5344CB8AC3E}">
        <p14:creationId xmlns:p14="http://schemas.microsoft.com/office/powerpoint/2010/main" val="105332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553CF048-BEBE-4D21-A2A2-4A2052EFADA5}" type="slidenum">
              <a:rPr lang="en-US" altLang="ja-JP" smtClean="0"/>
              <a:pPr>
                <a:defRPr/>
              </a:pPr>
              <a:t>‹#›</a:t>
            </a:fld>
            <a:endParaRPr lang="en-US" altLang="ja-JP"/>
          </a:p>
        </p:txBody>
      </p:sp>
    </p:spTree>
    <p:extLst>
      <p:ext uri="{BB962C8B-B14F-4D97-AF65-F5344CB8AC3E}">
        <p14:creationId xmlns:p14="http://schemas.microsoft.com/office/powerpoint/2010/main" val="1536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1ABAE5AE-0007-46E8-8781-F5501E5B1BEB}" type="slidenum">
              <a:rPr lang="en-US" altLang="ja-JP" smtClean="0"/>
              <a:pPr>
                <a:defRPr/>
              </a:pPr>
              <a:t>‹#›</a:t>
            </a:fld>
            <a:endParaRPr lang="en-US" altLang="ja-JP"/>
          </a:p>
        </p:txBody>
      </p:sp>
    </p:spTree>
    <p:extLst>
      <p:ext uri="{BB962C8B-B14F-4D97-AF65-F5344CB8AC3E}">
        <p14:creationId xmlns:p14="http://schemas.microsoft.com/office/powerpoint/2010/main" val="2657419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本文スライド">
    <p:spTree>
      <p:nvGrpSpPr>
        <p:cNvPr id="1" name=""/>
        <p:cNvGrpSpPr/>
        <p:nvPr/>
      </p:nvGrpSpPr>
      <p:grpSpPr>
        <a:xfrm>
          <a:off x="0" y="0"/>
          <a:ext cx="0" cy="0"/>
          <a:chOff x="0" y="0"/>
          <a:chExt cx="0" cy="0"/>
        </a:xfrm>
      </p:grpSpPr>
      <p:graphicFrame>
        <p:nvGraphicFramePr>
          <p:cNvPr id="8" name="Object 2"/>
          <p:cNvGraphicFramePr>
            <a:graphicFrameLocks noChangeAspect="1"/>
          </p:cNvGraphicFramePr>
          <p:nvPr>
            <p:extLst/>
          </p:nvPr>
        </p:nvGraphicFramePr>
        <p:xfrm>
          <a:off x="0" y="6534150"/>
          <a:ext cx="9906000" cy="323850"/>
        </p:xfrm>
        <a:graphic>
          <a:graphicData uri="http://schemas.openxmlformats.org/presentationml/2006/ole">
            <mc:AlternateContent xmlns:mc="http://schemas.openxmlformats.org/markup-compatibility/2006">
              <mc:Choice xmlns:v="urn:schemas-microsoft-com:vml" Requires="v">
                <p:oleObj spid="_x0000_s224471" name="Image" r:id="rId3" imgW="12190476" imgH="431594" progId="">
                  <p:embed/>
                </p:oleObj>
              </mc:Choice>
              <mc:Fallback>
                <p:oleObj name="Image" r:id="rId3" imgW="12190476" imgH="4315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34150"/>
                        <a:ext cx="9906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タイトル 1"/>
          <p:cNvSpPr>
            <a:spLocks noGrp="1"/>
          </p:cNvSpPr>
          <p:nvPr>
            <p:ph type="title"/>
          </p:nvPr>
        </p:nvSpPr>
        <p:spPr>
          <a:xfrm>
            <a:off x="584515" y="307504"/>
            <a:ext cx="8420100" cy="457200"/>
          </a:xfrm>
        </p:spPr>
        <p:txBody>
          <a:bodyPr/>
          <a:lstStyle>
            <a:lvl1pPr algn="l">
              <a:defRPr sz="28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スライド番号プレースホルダー 2"/>
          <p:cNvSpPr>
            <a:spLocks noGrp="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4" name="Line 6"/>
          <p:cNvSpPr>
            <a:spLocks noChangeShapeType="1"/>
          </p:cNvSpPr>
          <p:nvPr/>
        </p:nvSpPr>
        <p:spPr bwMode="auto">
          <a:xfrm>
            <a:off x="330200" y="836613"/>
            <a:ext cx="9204325" cy="0"/>
          </a:xfrm>
          <a:prstGeom prst="line">
            <a:avLst/>
          </a:prstGeom>
          <a:noFill/>
          <a:ln w="19050">
            <a:solidFill>
              <a:srgbClr val="A4DE00"/>
            </a:solidFill>
            <a:round/>
            <a:headEnd/>
            <a:tailEnd/>
          </a:ln>
        </p:spPr>
        <p:txBody>
          <a:bodyPr vert="eaVert" wrap="none" anchor="ctr"/>
          <a:lstStyle/>
          <a:p>
            <a:pPr>
              <a:defRPr/>
            </a:pPr>
            <a:endParaRPr lang="ja-JP" altLang="en-US" sz="2000">
              <a:latin typeface="+mn-lt"/>
              <a:ea typeface="メイリオ" pitchFamily="50" charset="-128"/>
            </a:endParaRPr>
          </a:p>
        </p:txBody>
      </p:sp>
      <p:pic>
        <p:nvPicPr>
          <p:cNvPr id="5" name="Picture 8"/>
          <p:cNvPicPr>
            <a:picLocks noChangeAspect="1" noChangeArrowheads="1"/>
          </p:cNvPicPr>
          <p:nvPr/>
        </p:nvPicPr>
        <p:blipFill>
          <a:blip r:embed="rId5"/>
          <a:srcRect/>
          <a:stretch>
            <a:fillRect/>
          </a:stretch>
        </p:blipFill>
        <p:spPr bwMode="auto">
          <a:xfrm>
            <a:off x="9111456" y="255588"/>
            <a:ext cx="751550" cy="438150"/>
          </a:xfrm>
          <a:prstGeom prst="rect">
            <a:avLst/>
          </a:prstGeom>
          <a:noFill/>
          <a:ln w="9525">
            <a:noFill/>
            <a:miter lim="800000"/>
            <a:headEnd/>
            <a:tailEnd/>
          </a:ln>
        </p:spPr>
      </p:pic>
      <p:sp>
        <p:nvSpPr>
          <p:cNvPr id="7" name="テキスト プレースホルダー 6"/>
          <p:cNvSpPr>
            <a:spLocks noGrp="1"/>
          </p:cNvSpPr>
          <p:nvPr>
            <p:ph type="body" sz="quarter" idx="11"/>
          </p:nvPr>
        </p:nvSpPr>
        <p:spPr>
          <a:xfrm>
            <a:off x="584515" y="987426"/>
            <a:ext cx="8736971" cy="5321893"/>
          </a:xfrm>
        </p:spPr>
        <p:txBody>
          <a:bodyPr/>
          <a:lstStyle>
            <a:lvl1pPr marL="176213" indent="-176213">
              <a:buFont typeface="Arial" panose="020B0604020202020204" pitchFamily="34" charset="0"/>
              <a:buChar char="•"/>
              <a:defRPr sz="2800">
                <a:latin typeface="メイリオ" panose="020B0604030504040204" pitchFamily="50" charset="-128"/>
                <a:ea typeface="メイリオ" panose="020B0604030504040204" pitchFamily="50" charset="-128"/>
                <a:cs typeface="メイリオ" panose="020B0604030504040204" pitchFamily="50" charset="-128"/>
              </a:defRPr>
            </a:lvl1pPr>
            <a:lvl2pPr marL="449263" indent="-177800">
              <a:buFont typeface="Arial" panose="020B0604020202020204" pitchFamily="34" charset="0"/>
              <a:buChar char="•"/>
              <a:defRPr>
                <a:latin typeface="メイリオ" panose="020B0604030504040204" pitchFamily="50" charset="-128"/>
                <a:ea typeface="メイリオ" panose="020B0604030504040204" pitchFamily="50" charset="-128"/>
                <a:cs typeface="メイリオ" panose="020B0604030504040204" pitchFamily="50" charset="-128"/>
              </a:defRPr>
            </a:lvl2pPr>
            <a:lvl3pPr marL="714375"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marL="985838"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4pPr>
            <a:lvl5pPr marL="1258888" indent="-184150">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9" name="Text Box 9"/>
          <p:cNvSpPr txBox="1">
            <a:spLocks noChangeArrowheads="1"/>
          </p:cNvSpPr>
          <p:nvPr/>
        </p:nvSpPr>
        <p:spPr bwMode="auto">
          <a:xfrm>
            <a:off x="7216246" y="6562726"/>
            <a:ext cx="1881452" cy="314325"/>
          </a:xfrm>
          <a:prstGeom prst="rect">
            <a:avLst/>
          </a:prstGeom>
          <a:noFill/>
          <a:ln>
            <a:noFill/>
          </a:ln>
          <a:extLst/>
        </p:spPr>
        <p:txBody>
          <a:bodyPr lIns="90000" tIns="72000" rIns="90000" bIns="46800">
            <a:spAutoFit/>
          </a:bodyPr>
          <a:lstStyle>
            <a:lvl1pPr eaLnBrk="0" hangingPunct="0">
              <a:defRPr kumimoji="1" sz="20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0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ct val="90000"/>
              </a:lnSpc>
              <a:spcBef>
                <a:spcPct val="20000"/>
              </a:spcBef>
              <a:defRPr/>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AP</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コンソーシアム</a:t>
            </a:r>
          </a:p>
        </p:txBody>
      </p:sp>
    </p:spTree>
    <p:extLst>
      <p:ext uri="{BB962C8B-B14F-4D97-AF65-F5344CB8AC3E}">
        <p14:creationId xmlns:p14="http://schemas.microsoft.com/office/powerpoint/2010/main" val="185754189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31C4371C-0028-46E3-81EF-B119DF6C871A}"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983168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85FBA314-2752-4CD5-BD62-9CE8EDCCB40E}"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022105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F61C3E6E-C92B-41F7-AB02-733828BABEF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0942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1791"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sldNum" sz="quarter" idx="10"/>
          </p:nvPr>
        </p:nvSpPr>
        <p:spPr>
          <a:ln/>
        </p:spPr>
        <p:txBody>
          <a:bodyPr/>
          <a:lstStyle>
            <a:lvl1pPr>
              <a:defRPr/>
            </a:lvl1pPr>
          </a:lstStyle>
          <a:p>
            <a:pPr>
              <a:defRPr/>
            </a:pPr>
            <a:fld id="{ADB41EE6-AE83-4F5F-8F59-83B481DAE5E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535900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sldNum" sz="quarter" idx="10"/>
          </p:nvPr>
        </p:nvSpPr>
        <p:spPr>
          <a:ln/>
        </p:spPr>
        <p:txBody>
          <a:bodyPr/>
          <a:lstStyle>
            <a:lvl1pPr>
              <a:defRPr/>
            </a:lvl1pPr>
          </a:lstStyle>
          <a:p>
            <a:pPr>
              <a:defRPr/>
            </a:pPr>
            <a:fld id="{A85CCEAF-2B00-47EA-807E-4EC582CDD4AF}" type="slidenum">
              <a:rPr lang="en-US" altLang="ja-JP"/>
              <a:pPr>
                <a:defRPr/>
              </a:pPr>
              <a:t>‹#›</a:t>
            </a:fld>
            <a:endParaRPr lang="en-US" altLang="ja-JP"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313162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
          <p:cNvSpPr>
            <a:spLocks noGrp="1" noChangeArrowheads="1"/>
          </p:cNvSpPr>
          <p:nvPr>
            <p:ph type="sldNum" sz="quarter" idx="10"/>
          </p:nvPr>
        </p:nvSpPr>
        <p:spPr>
          <a:ln/>
        </p:spPr>
        <p:txBody>
          <a:bodyPr/>
          <a:lstStyle>
            <a:lvl1pPr>
              <a:defRPr/>
            </a:lvl1pPr>
          </a:lstStyle>
          <a:p>
            <a:pPr>
              <a:defRPr/>
            </a:pPr>
            <a:fld id="{BA589EBB-2B35-4D5F-9812-FB8B5E06BE1E}" type="slidenum">
              <a:rPr lang="en-US" altLang="ja-JP"/>
              <a:pPr>
                <a:defRPr/>
              </a:pPr>
              <a:t>‹#›</a:t>
            </a:fld>
            <a:endParaRPr lang="en-US" altLang="ja-JP"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9735179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ACDD6B8-916A-43EC-A5A3-22412E30FBDD}" type="slidenum">
              <a:rPr lang="en-US" altLang="ja-JP"/>
              <a:pPr>
                <a:defRPr/>
              </a:pPr>
              <a:t>‹#›</a:t>
            </a:fld>
            <a:endParaRPr lang="en-US" altLang="ja-JP"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39034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p:txBody>
          <a:bodyPr/>
          <a:lstStyle>
            <a:lvl1pPr>
              <a:defRPr sz="2200">
                <a:latin typeface="メイリオ" panose="020B0604030504040204" pitchFamily="50" charset="-128"/>
                <a:ea typeface="メイリオ" panose="020B0604030504040204" pitchFamily="50" charset="-128"/>
                <a:cs typeface="メイリオ" panose="020B0604030504040204" pitchFamily="50" charset="-128"/>
              </a:defRPr>
            </a:lvl1pPr>
            <a:lvl2pPr>
              <a:defRPr sz="2200">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buFont typeface="Arial" panose="020B0604020202020204" pitchFamily="34" charset="0"/>
              <a:buChar char="•"/>
              <a:defRPr sz="2200">
                <a:latin typeface="メイリオ" panose="020B0604030504040204" pitchFamily="50" charset="-128"/>
                <a:ea typeface="メイリオ" panose="020B0604030504040204" pitchFamily="50" charset="-128"/>
                <a:cs typeface="メイリオ" panose="020B0604030504040204" pitchFamily="50" charset="-128"/>
              </a:defRPr>
            </a:lvl3pPr>
            <a:lvl4pPr>
              <a:defRPr sz="2200">
                <a:latin typeface="メイリオ" panose="020B0604030504040204" pitchFamily="50" charset="-128"/>
                <a:ea typeface="メイリオ" panose="020B0604030504040204" pitchFamily="50" charset="-128"/>
                <a:cs typeface="メイリオ" panose="020B0604030504040204" pitchFamily="50" charset="-128"/>
              </a:defRPr>
            </a:lvl4pPr>
            <a:lvl5pPr>
              <a:defRPr sz="22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308C500B-7EDA-4869-A798-AD27E56D1C40}" type="slidenum">
              <a:rPr lang="en-US" altLang="ja-JP" smtClean="0"/>
              <a:pPr>
                <a:defRPr/>
              </a:pPr>
              <a:t>‹#›</a:t>
            </a:fld>
            <a:endParaRPr lang="en-US" altLang="ja-JP"/>
          </a:p>
        </p:txBody>
      </p:sp>
    </p:spTree>
    <p:extLst>
      <p:ext uri="{BB962C8B-B14F-4D97-AF65-F5344CB8AC3E}">
        <p14:creationId xmlns:p14="http://schemas.microsoft.com/office/powerpoint/2010/main" val="34668169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89028579-E005-4E02-B61C-5B376DA99E7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272068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E28014E7-0F87-46FA-8967-891C058639C3}"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410042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1942782D-4133-400B-AA8D-307EF7068FE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115879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E82891AF-E68E-47C8-B8E1-AB00F738D293}"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23107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sz="quarter" idx="10"/>
          </p:nvPr>
        </p:nvSpPr>
        <p:spPr/>
        <p:txBody>
          <a:bodyPr/>
          <a:lstStyle>
            <a:lvl1pPr>
              <a:defRPr/>
            </a:lvl1pPr>
          </a:lstStyle>
          <a:p>
            <a:pPr>
              <a:defRPr/>
            </a:pPr>
            <a:fld id="{745FB677-F3EC-4B56-B1A1-3EBFE9030D63}" type="slidenum">
              <a:rPr lang="en-US" altLang="ja-JP" smtClean="0"/>
              <a:pPr>
                <a:defRPr/>
              </a:pPr>
              <a:t>‹#›</a:t>
            </a:fld>
            <a:endParaRPr lang="en-US" altLang="ja-JP"/>
          </a:p>
        </p:txBody>
      </p:sp>
    </p:spTree>
    <p:extLst>
      <p:ext uri="{BB962C8B-B14F-4D97-AF65-F5344CB8AC3E}">
        <p14:creationId xmlns:p14="http://schemas.microsoft.com/office/powerpoint/2010/main" val="102998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コンテンツ プレースホルダ 3"/>
          <p:cNvSpPr>
            <a:spLocks noGrp="1"/>
          </p:cNvSpPr>
          <p:nvPr>
            <p:ph sz="half" idx="2"/>
          </p:nvPr>
        </p:nvSpPr>
        <p:spPr>
          <a:xfrm>
            <a:off x="5021791"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Rectangle 5"/>
          <p:cNvSpPr>
            <a:spLocks noGrp="1" noChangeArrowheads="1"/>
          </p:cNvSpPr>
          <p:nvPr>
            <p:ph type="sldNum" sz="quarter" idx="10"/>
          </p:nvPr>
        </p:nvSpPr>
        <p:spPr/>
        <p:txBody>
          <a:bodyPr/>
          <a:lstStyle>
            <a:lvl1pPr>
              <a:defRPr/>
            </a:lvl1pPr>
          </a:lstStyle>
          <a:p>
            <a:pPr>
              <a:defRPr/>
            </a:pPr>
            <a:fld id="{1AF07EF2-CCBB-41E5-BEA6-FB056BAE9715}" type="slidenum">
              <a:rPr lang="en-US" altLang="ja-JP" smtClean="0"/>
              <a:pPr>
                <a:defRPr/>
              </a:pPr>
              <a:t>‹#›</a:t>
            </a:fld>
            <a:endParaRPr lang="en-US" altLang="ja-JP"/>
          </a:p>
        </p:txBody>
      </p:sp>
    </p:spTree>
    <p:extLst>
      <p:ext uri="{BB962C8B-B14F-4D97-AF65-F5344CB8AC3E}">
        <p14:creationId xmlns:p14="http://schemas.microsoft.com/office/powerpoint/2010/main" val="601362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p:txBody>
          <a:bodyPr/>
          <a:lstStyle>
            <a:lvl1pPr>
              <a:defRPr/>
            </a:lvl1pPr>
          </a:lstStyle>
          <a:p>
            <a:pPr>
              <a:defRPr/>
            </a:pPr>
            <a:fld id="{E13E682E-35A4-4553-92AD-A58F36A37909}" type="slidenum">
              <a:rPr lang="en-US" altLang="ja-JP" smtClean="0"/>
              <a:pPr>
                <a:defRPr/>
              </a:pPr>
              <a:t>‹#›</a:t>
            </a:fld>
            <a:endParaRPr lang="en-US" altLang="ja-JP"/>
          </a:p>
        </p:txBody>
      </p:sp>
    </p:spTree>
    <p:extLst>
      <p:ext uri="{BB962C8B-B14F-4D97-AF65-F5344CB8AC3E}">
        <p14:creationId xmlns:p14="http://schemas.microsoft.com/office/powerpoint/2010/main" val="90780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Rectangle 5"/>
          <p:cNvSpPr>
            <a:spLocks noGrp="1" noChangeArrowheads="1"/>
          </p:cNvSpPr>
          <p:nvPr>
            <p:ph type="sldNum" sz="quarter" idx="10"/>
          </p:nvPr>
        </p:nvSpPr>
        <p:spPr/>
        <p:txBody>
          <a:bodyPr/>
          <a:lstStyle>
            <a:lvl1pPr>
              <a:defRPr/>
            </a:lvl1pPr>
          </a:lstStyle>
          <a:p>
            <a:pPr>
              <a:defRPr/>
            </a:pPr>
            <a:fld id="{2DF3FF87-E154-4BCB-9C4F-D5CAC73D00B8}" type="slidenum">
              <a:rPr lang="en-US" altLang="ja-JP" smtClean="0"/>
              <a:pPr>
                <a:defRPr/>
              </a:pPr>
              <a:t>‹#›</a:t>
            </a:fld>
            <a:endParaRPr lang="en-US" altLang="ja-JP"/>
          </a:p>
        </p:txBody>
      </p:sp>
    </p:spTree>
    <p:extLst>
      <p:ext uri="{BB962C8B-B14F-4D97-AF65-F5344CB8AC3E}">
        <p14:creationId xmlns:p14="http://schemas.microsoft.com/office/powerpoint/2010/main" val="294528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fld id="{2E385889-6222-408C-8731-B61DA2516120}" type="slidenum">
              <a:rPr lang="en-US" altLang="ja-JP" smtClean="0"/>
              <a:pPr>
                <a:defRPr/>
              </a:pPr>
              <a:t>‹#›</a:t>
            </a:fld>
            <a:endParaRPr lang="en-US" altLang="ja-JP"/>
          </a:p>
        </p:txBody>
      </p:sp>
    </p:spTree>
    <p:extLst>
      <p:ext uri="{BB962C8B-B14F-4D97-AF65-F5344CB8AC3E}">
        <p14:creationId xmlns:p14="http://schemas.microsoft.com/office/powerpoint/2010/main" val="38174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F303F2F2-364B-44F0-AA66-DE8E8BCDE0A4}" type="slidenum">
              <a:rPr lang="en-US" altLang="ja-JP" smtClean="0"/>
              <a:pPr>
                <a:defRPr/>
              </a:pPr>
              <a:t>‹#›</a:t>
            </a:fld>
            <a:endParaRPr lang="en-US" altLang="ja-JP"/>
          </a:p>
        </p:txBody>
      </p:sp>
    </p:spTree>
    <p:extLst>
      <p:ext uri="{BB962C8B-B14F-4D97-AF65-F5344CB8AC3E}">
        <p14:creationId xmlns:p14="http://schemas.microsoft.com/office/powerpoint/2010/main" val="61265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CCCA8327-2F43-41EB-9645-0F90BD8A988E}" type="slidenum">
              <a:rPr lang="en-US" altLang="ja-JP" smtClean="0"/>
              <a:pPr>
                <a:defRPr/>
              </a:pPr>
              <a:t>‹#›</a:t>
            </a:fld>
            <a:endParaRPr lang="en-US" altLang="ja-JP"/>
          </a:p>
        </p:txBody>
      </p:sp>
    </p:spTree>
    <p:extLst>
      <p:ext uri="{BB962C8B-B14F-4D97-AF65-F5344CB8AC3E}">
        <p14:creationId xmlns:p14="http://schemas.microsoft.com/office/powerpoint/2010/main" val="239426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Line 12"/>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2531" name="Line 22"/>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29"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30"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2" name="Rectangle 5"/>
          <p:cNvSpPr>
            <a:spLocks noGrp="1" noChangeArrowheads="1"/>
          </p:cNvSpPr>
          <p:nvPr>
            <p:ph type="sldNum" sz="quarter" idx="4"/>
          </p:nvPr>
        </p:nvSpPr>
        <p:spPr bwMode="auto">
          <a:xfrm>
            <a:off x="7842250" y="6553200"/>
            <a:ext cx="2063750" cy="304800"/>
          </a:xfrm>
          <a:prstGeom prst="rect">
            <a:avLst/>
          </a:prstGeom>
          <a:noFill/>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latin typeface="メイリオ" panose="020B0604030504040204" pitchFamily="50" charset="-128"/>
                <a:ea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8" name="テキスト ボックス 7"/>
          <p:cNvSpPr txBox="1"/>
          <p:nvPr/>
        </p:nvSpPr>
        <p:spPr>
          <a:xfrm>
            <a:off x="742950" y="6518204"/>
            <a:ext cx="3494617" cy="369332"/>
          </a:xfrm>
          <a:prstGeom prst="rect">
            <a:avLst/>
          </a:prstGeom>
          <a:noFill/>
        </p:spPr>
        <p:txBody>
          <a:bodyPr>
            <a:spAutoFit/>
          </a:bodyPr>
          <a:lstStyle/>
          <a:p>
            <a:pPr>
              <a:defRPr/>
            </a:pPr>
            <a:r>
              <a:rPr lang="en-US" altLang="ja-JP" sz="1000" b="1" i="1" dirty="0">
                <a:solidFill>
                  <a:schemeClr val="accent2"/>
                </a:solidFill>
                <a:latin typeface="Times New Roman"/>
                <a:cs typeface="Times New Roman"/>
              </a:rPr>
              <a:t>Graduate School of Information Science, Nagoya Univ.</a:t>
            </a:r>
            <a:br>
              <a:rPr lang="en-US" altLang="ja-JP" sz="1000" b="1" i="1" dirty="0">
                <a:solidFill>
                  <a:schemeClr val="accent2"/>
                </a:solidFill>
                <a:latin typeface="Times New Roman"/>
                <a:cs typeface="Times New Roman"/>
              </a:rPr>
            </a:br>
            <a:r>
              <a:rPr lang="en-US" altLang="ja-JP" sz="1000" b="1" i="1" dirty="0">
                <a:solidFill>
                  <a:schemeClr val="accent2"/>
                </a:solidFill>
                <a:latin typeface="Times New Roman"/>
                <a:cs typeface="Times New Roman"/>
              </a:rPr>
              <a:t>Embedded and Real-Time Systems Lab.</a:t>
            </a:r>
            <a:endParaRPr lang="ja-JP" altLang="en-US" sz="1000" b="1" i="1" dirty="0">
              <a:solidFill>
                <a:schemeClr val="accent2"/>
              </a:solidFill>
              <a:latin typeface="Times New Roman"/>
              <a:cs typeface="Times New Roman"/>
            </a:endParaRPr>
          </a:p>
        </p:txBody>
      </p:sp>
      <p:sp>
        <p:nvSpPr>
          <p:cNvPr id="9" name="テキスト ボックス 8"/>
          <p:cNvSpPr txBox="1"/>
          <p:nvPr/>
        </p:nvSpPr>
        <p:spPr>
          <a:xfrm>
            <a:off x="-68792" y="6467405"/>
            <a:ext cx="1073150" cy="433965"/>
          </a:xfrm>
          <a:prstGeom prst="rect">
            <a:avLst/>
          </a:prstGeom>
          <a:noFill/>
        </p:spPr>
        <p:txBody>
          <a:bodyPr>
            <a:spAutoFit/>
          </a:bodyPr>
          <a:lstStyle/>
          <a:p>
            <a:pPr>
              <a:defRPr/>
            </a:pPr>
            <a:r>
              <a:rPr lang="en-US" altLang="ja-JP" sz="2400" b="1" dirty="0">
                <a:solidFill>
                  <a:schemeClr val="accent2"/>
                </a:solidFill>
                <a:latin typeface="Monotype Corsiva"/>
                <a:ea typeface="ＤＦＰ太丸ゴシック体"/>
                <a:cs typeface="Monotype Corsiva"/>
              </a:rPr>
              <a:t>ERTL</a:t>
            </a:r>
            <a:endParaRPr lang="ja-JP" altLang="en-US" sz="2400" b="1" dirty="0">
              <a:solidFill>
                <a:schemeClr val="accent2"/>
              </a:solidFill>
              <a:latin typeface="Monotype Corsiva"/>
              <a:ea typeface="ＤＦＰ太丸ゴシック体"/>
              <a:cs typeface="Monotype Corsiva"/>
            </a:endParaRPr>
          </a:p>
        </p:txBody>
      </p:sp>
    </p:spTree>
    <p:extLst>
      <p:ext uri="{BB962C8B-B14F-4D97-AF65-F5344CB8AC3E}">
        <p14:creationId xmlns:p14="http://schemas.microsoft.com/office/powerpoint/2010/main" val="3668014258"/>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07622" name="Rectangle 6"/>
          <p:cNvSpPr>
            <a:spLocks noGrp="1" noChangeArrowheads="1"/>
          </p:cNvSpPr>
          <p:nvPr>
            <p:ph type="sldNum" sz="quarter" idx="4"/>
          </p:nvPr>
        </p:nvSpPr>
        <p:spPr bwMode="auto">
          <a:xfrm>
            <a:off x="7838810" y="6553200"/>
            <a:ext cx="206375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ea typeface="ＭＳ 明朝" pitchFamily="17" charset="-128"/>
              </a:defRPr>
            </a:lvl1pPr>
          </a:lstStyle>
          <a:p>
            <a:pPr>
              <a:defRPr/>
            </a:pPr>
            <a:fld id="{44F75152-D49C-416F-813F-032123DFD442}" type="slidenum">
              <a:rPr lang="en-US" altLang="ja-JP"/>
              <a:pPr>
                <a:defRPr/>
              </a:pPr>
              <a:t>‹#›</a:t>
            </a:fld>
            <a:endParaRPr lang="en-US" altLang="ja-JP" dirty="0"/>
          </a:p>
        </p:txBody>
      </p:sp>
      <p:sp>
        <p:nvSpPr>
          <p:cNvPr id="24581" name="Line 8"/>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4582" name="Line 13"/>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07621" name="Rectangle 5"/>
          <p:cNvSpPr>
            <a:spLocks noGrp="1" noChangeArrowheads="1"/>
          </p:cNvSpPr>
          <p:nvPr>
            <p:ph type="ftr" sz="quarter" idx="3"/>
          </p:nvPr>
        </p:nvSpPr>
        <p:spPr bwMode="auto">
          <a:xfrm>
            <a:off x="3295121" y="6572250"/>
            <a:ext cx="3523854" cy="2857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000">
                <a:ea typeface="+mn-ea"/>
              </a:defRPr>
            </a:lvl1pPr>
          </a:lstStyle>
          <a:p>
            <a:pPr>
              <a:defRPr/>
            </a:pPr>
            <a:endParaRPr lang="en-US" altLang="ja-JP" dirty="0"/>
          </a:p>
        </p:txBody>
      </p:sp>
      <p:pic>
        <p:nvPicPr>
          <p:cNvPr id="2056" name="Picture 29" descr="ertl-name4"/>
          <p:cNvPicPr>
            <a:picLocks noChangeAspect="1" noChangeArrowheads="1"/>
          </p:cNvPicPr>
          <p:nvPr/>
        </p:nvPicPr>
        <p:blipFill>
          <a:blip r:embed="rId13" cstate="print"/>
          <a:srcRect/>
          <a:stretch>
            <a:fillRect/>
          </a:stretch>
        </p:blipFill>
        <p:spPr bwMode="auto">
          <a:xfrm>
            <a:off x="48154" y="6535739"/>
            <a:ext cx="3226329" cy="293687"/>
          </a:xfrm>
          <a:prstGeom prst="rect">
            <a:avLst/>
          </a:prstGeom>
          <a:noFill/>
          <a:ln w="9525">
            <a:noFill/>
            <a:miter lim="800000"/>
            <a:headEnd/>
            <a:tailEnd/>
          </a:ln>
        </p:spPr>
      </p:pic>
    </p:spTree>
    <p:extLst>
      <p:ext uri="{BB962C8B-B14F-4D97-AF65-F5344CB8AC3E}">
        <p14:creationId xmlns:p14="http://schemas.microsoft.com/office/powerpoint/2010/main" val="277773315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ctrTitle"/>
          </p:nvPr>
        </p:nvSpPr>
        <p:spPr>
          <a:xfrm>
            <a:off x="330200" y="1524000"/>
            <a:ext cx="9410700" cy="1905000"/>
          </a:xfrm>
        </p:spPr>
        <p:txBody>
          <a:bodyPr/>
          <a:lstStyle/>
          <a:p>
            <a:pPr algn="ctr"/>
            <a:r>
              <a:rPr lang="en-US" altLang="ja-JP" sz="3600" dirty="0" smtClean="0"/>
              <a:t>ARMv8-A</a:t>
            </a:r>
            <a:r>
              <a:rPr lang="ja-JP" altLang="en-US" sz="3600" dirty="0" smtClean="0"/>
              <a:t>勉強会資料</a:t>
            </a:r>
            <a:r>
              <a:rPr lang="en-US" altLang="ja-JP" sz="3600" dirty="0" smtClean="0"/>
              <a:t/>
            </a:r>
            <a:br>
              <a:rPr lang="en-US" altLang="ja-JP" sz="3600" dirty="0" smtClean="0"/>
            </a:br>
            <a:r>
              <a:rPr lang="ja-JP" altLang="en-US" sz="3600" dirty="0" smtClean="0"/>
              <a:t>基本</a:t>
            </a:r>
            <a:r>
              <a:rPr lang="en-US" altLang="ja-JP" sz="3600" dirty="0" smtClean="0"/>
              <a:t>(4</a:t>
            </a:r>
            <a:r>
              <a:rPr lang="ja-JP" altLang="en-US" sz="3600" dirty="0" smtClean="0"/>
              <a:t>章</a:t>
            </a:r>
            <a:r>
              <a:rPr lang="en-US" altLang="ja-JP" sz="3600" dirty="0" smtClean="0"/>
              <a:t>)</a:t>
            </a:r>
            <a:endParaRPr lang="ja-JP" altLang="en-US" sz="3600" dirty="0" smtClean="0"/>
          </a:p>
        </p:txBody>
      </p:sp>
      <p:sp>
        <p:nvSpPr>
          <p:cNvPr id="4098" name="Rectangle 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7B7EC50B-DEF1-4383-BC7C-9B02B9C593E1}" type="slidenum">
              <a:rPr lang="en-US" altLang="ja-JP" sz="1400" smtClean="0">
                <a:ea typeface="ＭＳ 明朝" pitchFamily="17" charset="-128"/>
              </a:rPr>
              <a:pPr eaLnBrk="1" hangingPunct="1"/>
              <a:t>1</a:t>
            </a:fld>
            <a:endParaRPr lang="en-US" altLang="ja-JP" sz="1400" dirty="0" smtClean="0">
              <a:ea typeface="ＭＳ 明朝" pitchFamily="17" charset="-128"/>
            </a:endParaRPr>
          </a:p>
        </p:txBody>
      </p:sp>
      <p:pic>
        <p:nvPicPr>
          <p:cNvPr id="4099" name="Picture 2" descr="ma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113"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4"/>
          <p:cNvSpPr>
            <a:spLocks noChangeArrowheads="1"/>
          </p:cNvSpPr>
          <p:nvPr/>
        </p:nvSpPr>
        <p:spPr bwMode="auto">
          <a:xfrm>
            <a:off x="660400" y="3505200"/>
            <a:ext cx="85026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90000"/>
              </a:lnSpc>
            </a:pPr>
            <a:endParaRPr kumimoji="0" lang="en-US" altLang="ja-JP" sz="2400" dirty="0">
              <a:ea typeface="ＭＳ Ｐゴシック" pitchFamily="50" charset="-128"/>
            </a:endParaRPr>
          </a:p>
          <a:p>
            <a:pPr algn="ctr">
              <a:lnSpc>
                <a:spcPct val="100000"/>
              </a:lnSpc>
            </a:pPr>
            <a:r>
              <a:rPr kumimoji="0" lang="ja-JP" altLang="en-US" sz="2400" dirty="0">
                <a:latin typeface="メイリオ" pitchFamily="50" charset="-128"/>
                <a:ea typeface="メイリオ" pitchFamily="50" charset="-128"/>
                <a:cs typeface="メイリオ" pitchFamily="50" charset="-128"/>
              </a:rPr>
              <a:t>本田　晋也</a:t>
            </a:r>
          </a:p>
          <a:p>
            <a:pPr algn="ctr">
              <a:lnSpc>
                <a:spcPct val="100000"/>
              </a:lnSpc>
            </a:pPr>
            <a:r>
              <a:rPr kumimoji="0" lang="ja-JP" altLang="en-US" sz="2400" dirty="0">
                <a:latin typeface="メイリオ" pitchFamily="50" charset="-128"/>
                <a:ea typeface="メイリオ" pitchFamily="50" charset="-128"/>
                <a:cs typeface="メイリオ" pitchFamily="50" charset="-128"/>
              </a:rPr>
              <a:t>名古屋大学 大学院</a:t>
            </a:r>
            <a:r>
              <a:rPr kumimoji="0" lang="ja-JP" altLang="en-US" sz="2400" dirty="0" smtClean="0">
                <a:latin typeface="メイリオ" pitchFamily="50" charset="-128"/>
                <a:ea typeface="メイリオ" pitchFamily="50" charset="-128"/>
                <a:cs typeface="メイリオ" pitchFamily="50" charset="-128"/>
              </a:rPr>
              <a:t>情報学</a:t>
            </a:r>
            <a:r>
              <a:rPr kumimoji="0" lang="ja-JP" altLang="en-US" sz="2400" dirty="0">
                <a:latin typeface="メイリオ" pitchFamily="50" charset="-128"/>
                <a:ea typeface="メイリオ" pitchFamily="50" charset="-128"/>
                <a:cs typeface="メイリオ" pitchFamily="50" charset="-128"/>
              </a:rPr>
              <a:t>研究科</a:t>
            </a:r>
          </a:p>
          <a:p>
            <a:pPr algn="ctr">
              <a:lnSpc>
                <a:spcPct val="100000"/>
              </a:lnSpc>
            </a:pPr>
            <a:r>
              <a:rPr kumimoji="0" lang="en-US" altLang="ja-JP" sz="2400" dirty="0" smtClean="0">
                <a:latin typeface="メイリオ" pitchFamily="50" charset="-128"/>
                <a:ea typeface="メイリオ" pitchFamily="50" charset="-128"/>
                <a:cs typeface="メイリオ" pitchFamily="50" charset="-128"/>
              </a:rPr>
              <a:t>honda@ertl.jp</a:t>
            </a:r>
            <a:endParaRPr kumimoji="0" lang="en-US" altLang="ja-JP" sz="2400" dirty="0">
              <a:latin typeface="メイリオ" pitchFamily="50" charset="-128"/>
              <a:ea typeface="メイリオ" pitchFamily="50" charset="-128"/>
              <a:cs typeface="メイリオ" pitchFamily="50" charset="-128"/>
            </a:endParaRPr>
          </a:p>
        </p:txBody>
      </p:sp>
      <p:sp>
        <p:nvSpPr>
          <p:cNvPr id="7" name="Text Box 5"/>
          <p:cNvSpPr txBox="1">
            <a:spLocks noChangeArrowheads="1"/>
          </p:cNvSpPr>
          <p:nvPr/>
        </p:nvSpPr>
        <p:spPr bwMode="auto">
          <a:xfrm>
            <a:off x="7631520" y="903288"/>
            <a:ext cx="2028417"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spAutoFit/>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algn="r" eaLnBrk="1" hangingPunct="1"/>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東海ソフト勉強会</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r" eaLnBrk="1" hangingPunct="1"/>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2019</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17</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日</a:t>
            </a:r>
            <a:endParaRPr lang="ja-JP" alt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5323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Changing execution state</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2000" dirty="0" smtClean="0"/>
              <a:t>AArch64</a:t>
            </a:r>
            <a:r>
              <a:rPr kumimoji="1" lang="ja-JP" altLang="en-US" sz="2000" dirty="0" smtClean="0"/>
              <a:t>から</a:t>
            </a:r>
            <a:r>
              <a:rPr kumimoji="1" lang="en-US" altLang="ja-JP" sz="2000" dirty="0" smtClean="0"/>
              <a:t>AArch32</a:t>
            </a:r>
            <a:r>
              <a:rPr kumimoji="1" lang="ja-JP" altLang="en-US" sz="2000" dirty="0" err="1" smtClean="0"/>
              <a:t>に遷</a:t>
            </a:r>
            <a:r>
              <a:rPr kumimoji="1" lang="ja-JP" altLang="en-US" sz="2000" dirty="0" smtClean="0"/>
              <a:t>移した場合のレジスタの値</a:t>
            </a:r>
            <a:endParaRPr kumimoji="1" lang="en-US" altLang="ja-JP" sz="2000" dirty="0" smtClean="0"/>
          </a:p>
          <a:p>
            <a:pPr lvl="1"/>
            <a:r>
              <a:rPr lang="ja-JP" altLang="en-US" sz="2000" dirty="0"/>
              <a:t>アクセス</a:t>
            </a:r>
            <a:r>
              <a:rPr lang="ja-JP" altLang="en-US" sz="2000" dirty="0" smtClean="0"/>
              <a:t>可能な</a:t>
            </a:r>
            <a:r>
              <a:rPr kumimoji="1" lang="ja-JP" altLang="en-US" sz="2000" dirty="0" smtClean="0"/>
              <a:t>上位</a:t>
            </a:r>
            <a:r>
              <a:rPr kumimoji="1" lang="en-US" altLang="ja-JP" sz="2000" dirty="0" smtClean="0"/>
              <a:t>32bit</a:t>
            </a:r>
            <a:r>
              <a:rPr kumimoji="1" lang="ja-JP" altLang="en-US" sz="2000" dirty="0" smtClean="0"/>
              <a:t>のレジスタの内容は不定</a:t>
            </a:r>
            <a:endParaRPr kumimoji="1" lang="en-US" altLang="ja-JP" sz="2000" dirty="0" smtClean="0"/>
          </a:p>
          <a:p>
            <a:pPr lvl="1"/>
            <a:r>
              <a:rPr kumimoji="1" lang="en-US" altLang="ja-JP" sz="2000" dirty="0" smtClean="0"/>
              <a:t>AArch32</a:t>
            </a:r>
            <a:r>
              <a:rPr kumimoji="1" lang="ja-JP" altLang="en-US" sz="2000" dirty="0" smtClean="0"/>
              <a:t>でアクセス出来ないレジスタの値は保持される</a:t>
            </a:r>
            <a:endParaRPr kumimoji="1" lang="en-US" altLang="ja-JP" sz="2000" dirty="0" smtClean="0"/>
          </a:p>
          <a:p>
            <a:pPr lvl="1"/>
            <a:r>
              <a:rPr kumimoji="1" lang="en-US" altLang="ja-JP" sz="2000" dirty="0" smtClean="0"/>
              <a:t>EL2</a:t>
            </a:r>
            <a:r>
              <a:rPr kumimoji="1" lang="ja-JP" altLang="en-US" sz="2000" dirty="0" smtClean="0"/>
              <a:t>が</a:t>
            </a:r>
            <a:r>
              <a:rPr kumimoji="1" lang="en-US" altLang="ja-JP" sz="2000" dirty="0" smtClean="0"/>
              <a:t>AArch32</a:t>
            </a:r>
            <a:r>
              <a:rPr kumimoji="1" lang="ja-JP" altLang="en-US" sz="2000" dirty="0" smtClean="0"/>
              <a:t>の場合，</a:t>
            </a:r>
            <a:r>
              <a:rPr kumimoji="1" lang="en-US" altLang="ja-JP" sz="2000" dirty="0" smtClean="0"/>
              <a:t>EL3</a:t>
            </a:r>
            <a:r>
              <a:rPr kumimoji="1" lang="ja-JP" altLang="en-US" sz="2000" dirty="0" smtClean="0"/>
              <a:t>の例外エントリでは</a:t>
            </a:r>
            <a:r>
              <a:rPr kumimoji="1" lang="en-US" altLang="ja-JP" sz="2000" dirty="0" smtClean="0"/>
              <a:t>ELR_EL2</a:t>
            </a:r>
            <a:r>
              <a:rPr kumimoji="1" lang="ja-JP" altLang="en-US" sz="2000" dirty="0" smtClean="0"/>
              <a:t>の上位</a:t>
            </a:r>
            <a:r>
              <a:rPr kumimoji="1" lang="en-US" altLang="ja-JP" sz="2000" dirty="0" smtClean="0"/>
              <a:t>32bit</a:t>
            </a:r>
            <a:r>
              <a:rPr kumimoji="1" lang="ja-JP" altLang="en-US" sz="2000" dirty="0" smtClean="0"/>
              <a:t>の値は不定</a:t>
            </a:r>
            <a:endParaRPr kumimoji="1" lang="en-US" altLang="ja-JP" sz="2000" dirty="0" smtClean="0"/>
          </a:p>
          <a:p>
            <a:pPr lvl="1"/>
            <a:r>
              <a:rPr kumimoji="1" lang="en-US" altLang="ja-JP" sz="2000" dirty="0" smtClean="0"/>
              <a:t>AArch64</a:t>
            </a:r>
            <a:r>
              <a:rPr kumimoji="1" lang="ja-JP" altLang="en-US" sz="2000" dirty="0" smtClean="0"/>
              <a:t>の幾つかの</a:t>
            </a:r>
            <a:r>
              <a:rPr kumimoji="1" lang="en-US" altLang="ja-JP" sz="2000" dirty="0" smtClean="0"/>
              <a:t>EL</a:t>
            </a:r>
            <a:r>
              <a:rPr kumimoji="1" lang="ja-JP" altLang="en-US" sz="2000" dirty="0" smtClean="0"/>
              <a:t>の</a:t>
            </a:r>
            <a:r>
              <a:rPr kumimoji="1" lang="en-US" altLang="ja-JP" sz="2000" dirty="0" smtClean="0"/>
              <a:t>SP</a:t>
            </a:r>
            <a:r>
              <a:rPr kumimoji="1" lang="ja-JP" altLang="en-US" sz="2000" dirty="0" smtClean="0"/>
              <a:t>や</a:t>
            </a:r>
            <a:r>
              <a:rPr kumimoji="1" lang="en-US" altLang="ja-JP" sz="2000" dirty="0" smtClean="0"/>
              <a:t>ELR</a:t>
            </a:r>
            <a:r>
              <a:rPr kumimoji="1" lang="ja-JP" altLang="en-US" sz="2000" dirty="0" smtClean="0"/>
              <a:t>は</a:t>
            </a:r>
            <a:r>
              <a:rPr kumimoji="1" lang="en-US" altLang="ja-JP" sz="2000" dirty="0" smtClean="0"/>
              <a:t>AArch32</a:t>
            </a:r>
            <a:r>
              <a:rPr kumimoji="1" lang="ja-JP" altLang="en-US" sz="2000" dirty="0" smtClean="0"/>
              <a:t>からはアクセス出来ない</a:t>
            </a:r>
            <a:endParaRPr kumimoji="1" lang="en-US" altLang="ja-JP" sz="2000" dirty="0" smtClean="0"/>
          </a:p>
          <a:p>
            <a:pPr lvl="2"/>
            <a:r>
              <a:rPr lang="en-US" altLang="ja-JP" sz="2000" dirty="0" smtClean="0"/>
              <a:t>SP_EL0,1,2 </a:t>
            </a:r>
          </a:p>
          <a:p>
            <a:pPr lvl="2"/>
            <a:r>
              <a:rPr kumimoji="1" lang="en-US" altLang="ja-JP" sz="2000" dirty="0" smtClean="0"/>
              <a:t>ELR_EL1</a:t>
            </a:r>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10</a:t>
            </a:fld>
            <a:endParaRPr lang="en-US" altLang="ja-JP"/>
          </a:p>
        </p:txBody>
      </p:sp>
    </p:spTree>
    <p:extLst>
      <p:ext uri="{BB962C8B-B14F-4D97-AF65-F5344CB8AC3E}">
        <p14:creationId xmlns:p14="http://schemas.microsoft.com/office/powerpoint/2010/main" val="3680920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Changing execution state</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2000" dirty="0" smtClean="0"/>
              <a:t>AArch32</a:t>
            </a:r>
            <a:r>
              <a:rPr kumimoji="1" lang="ja-JP" altLang="en-US" sz="2000" dirty="0" smtClean="0"/>
              <a:t>のレジスタ</a:t>
            </a:r>
            <a:endParaRPr kumimoji="1" lang="en-US" altLang="ja-JP" sz="2000" dirty="0" smtClean="0"/>
          </a:p>
          <a:p>
            <a:pPr lvl="1"/>
            <a:r>
              <a:rPr kumimoji="1" lang="en-US" altLang="ja-JP" sz="2000" dirty="0" smtClean="0"/>
              <a:t>16</a:t>
            </a:r>
            <a:r>
              <a:rPr kumimoji="1" lang="ja-JP" altLang="en-US" sz="2000" dirty="0" smtClean="0"/>
              <a:t>本の</a:t>
            </a:r>
            <a:r>
              <a:rPr kumimoji="1" lang="en-US" altLang="ja-JP" sz="2000" dirty="0" smtClean="0"/>
              <a:t>32bit</a:t>
            </a:r>
            <a:r>
              <a:rPr kumimoji="1" lang="ja-JP" altLang="en-US" sz="2000" dirty="0" smtClean="0"/>
              <a:t>レジスタ（</a:t>
            </a:r>
            <a:r>
              <a:rPr kumimoji="1" lang="en-US" altLang="ja-JP" sz="2000" dirty="0" smtClean="0"/>
              <a:t>R15</a:t>
            </a:r>
            <a:r>
              <a:rPr kumimoji="1" lang="ja-JP" altLang="en-US" sz="2000" dirty="0" smtClean="0"/>
              <a:t>は</a:t>
            </a:r>
            <a:r>
              <a:rPr kumimoji="1" lang="en-US" altLang="ja-JP" sz="2000" dirty="0" smtClean="0"/>
              <a:t>PC</a:t>
            </a:r>
            <a:r>
              <a:rPr kumimoji="1" lang="ja-JP" altLang="en-US" sz="2000" dirty="0" smtClean="0"/>
              <a:t>）</a:t>
            </a:r>
            <a:endParaRPr kumimoji="1" lang="en-US" altLang="ja-JP" sz="2000" dirty="0" smtClean="0"/>
          </a:p>
          <a:p>
            <a:pPr lvl="1"/>
            <a:r>
              <a:rPr kumimoji="1" lang="ja-JP" altLang="en-US" sz="2000" dirty="0" smtClean="0"/>
              <a:t>幾つかのレジスタはバンクとなっている</a:t>
            </a:r>
            <a:endParaRPr kumimoji="1" lang="en-US" altLang="ja-JP" sz="2000" dirty="0" smtClean="0"/>
          </a:p>
          <a:p>
            <a:r>
              <a:rPr kumimoji="1" lang="en-US" altLang="ja-JP" sz="2000" dirty="0" smtClean="0"/>
              <a:t>CPSR</a:t>
            </a:r>
            <a:r>
              <a:rPr lang="en-US" altLang="ja-JP" sz="2000" dirty="0" smtClean="0"/>
              <a:t>/SPSR</a:t>
            </a:r>
          </a:p>
          <a:p>
            <a:pPr lvl="1"/>
            <a:r>
              <a:rPr lang="ja-JP" altLang="en-US" sz="2000" dirty="0" smtClean="0"/>
              <a:t>カレントプログラムステータスレジスタ・セーブド</a:t>
            </a:r>
            <a:r>
              <a:rPr lang="ja-JP" altLang="en-US" sz="2000" dirty="0"/>
              <a:t>プログラムステータスレジスタ</a:t>
            </a:r>
            <a:endParaRPr lang="en-US" altLang="ja-JP" sz="2000"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11</a:t>
            </a:fld>
            <a:endParaRPr lang="en-US" altLang="ja-JP"/>
          </a:p>
        </p:txBody>
      </p:sp>
      <p:pic>
        <p:nvPicPr>
          <p:cNvPr id="5" name="図 4"/>
          <p:cNvPicPr>
            <a:picLocks noChangeAspect="1"/>
          </p:cNvPicPr>
          <p:nvPr/>
        </p:nvPicPr>
        <p:blipFill>
          <a:blip r:embed="rId2"/>
          <a:stretch>
            <a:fillRect/>
          </a:stretch>
        </p:blipFill>
        <p:spPr>
          <a:xfrm>
            <a:off x="3235355" y="3416126"/>
            <a:ext cx="4286880" cy="3025156"/>
          </a:xfrm>
          <a:prstGeom prst="rect">
            <a:avLst/>
          </a:prstGeom>
        </p:spPr>
      </p:pic>
    </p:spTree>
    <p:extLst>
      <p:ext uri="{BB962C8B-B14F-4D97-AF65-F5344CB8AC3E}">
        <p14:creationId xmlns:p14="http://schemas.microsoft.com/office/powerpoint/2010/main" val="932746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Changing execution state</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2000" dirty="0" smtClean="0"/>
              <a:t>AArch32</a:t>
            </a:r>
            <a:r>
              <a:rPr kumimoji="1" lang="ja-JP" altLang="en-US" sz="2000" dirty="0" smtClean="0"/>
              <a:t>と</a:t>
            </a:r>
            <a:r>
              <a:rPr kumimoji="1" lang="en-US" altLang="ja-JP" sz="2000" dirty="0" smtClean="0"/>
              <a:t>AArch64</a:t>
            </a:r>
            <a:r>
              <a:rPr kumimoji="1" lang="ja-JP" altLang="en-US" sz="2000" dirty="0" smtClean="0"/>
              <a:t>のレジスタの対応</a:t>
            </a:r>
            <a:endParaRPr kumimoji="1" lang="en-US" altLang="ja-JP" sz="2000" dirty="0" smtClean="0"/>
          </a:p>
          <a:p>
            <a:pPr lvl="1"/>
            <a:r>
              <a:rPr lang="en-US" altLang="ja-JP" sz="2000" dirty="0" smtClean="0"/>
              <a:t>AArch32</a:t>
            </a:r>
            <a:r>
              <a:rPr lang="ja-JP" altLang="en-US" sz="2000" dirty="0" smtClean="0"/>
              <a:t>ではレジスタの上位</a:t>
            </a:r>
            <a:r>
              <a:rPr lang="en-US" altLang="ja-JP" sz="2000" dirty="0" smtClean="0"/>
              <a:t>32bit</a:t>
            </a:r>
            <a:r>
              <a:rPr lang="ja-JP" altLang="en-US" sz="2000" dirty="0" smtClean="0"/>
              <a:t>はアクセス出来ない</a:t>
            </a:r>
            <a:endParaRPr lang="en-US" altLang="ja-JP" sz="2000" dirty="0" smtClean="0"/>
          </a:p>
          <a:p>
            <a:pPr lvl="1"/>
            <a:r>
              <a:rPr kumimoji="1" lang="en-US" altLang="ja-JP" sz="2000" dirty="0" smtClean="0"/>
              <a:t>AArch64</a:t>
            </a:r>
            <a:r>
              <a:rPr kumimoji="1" lang="ja-JP" altLang="en-US" sz="2000" dirty="0" smtClean="0"/>
              <a:t>からアクセス出来ないレジスタもある</a:t>
            </a:r>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12</a:t>
            </a:fld>
            <a:endParaRPr lang="en-US" altLang="ja-JP"/>
          </a:p>
        </p:txBody>
      </p:sp>
      <p:pic>
        <p:nvPicPr>
          <p:cNvPr id="5" name="図 4"/>
          <p:cNvPicPr>
            <a:picLocks noChangeAspect="1"/>
          </p:cNvPicPr>
          <p:nvPr/>
        </p:nvPicPr>
        <p:blipFill>
          <a:blip r:embed="rId2"/>
          <a:stretch>
            <a:fillRect/>
          </a:stretch>
        </p:blipFill>
        <p:spPr>
          <a:xfrm>
            <a:off x="2067464" y="2150853"/>
            <a:ext cx="5677560" cy="4290429"/>
          </a:xfrm>
          <a:prstGeom prst="rect">
            <a:avLst/>
          </a:prstGeom>
        </p:spPr>
      </p:pic>
    </p:spTree>
    <p:extLst>
      <p:ext uri="{BB962C8B-B14F-4D97-AF65-F5344CB8AC3E}">
        <p14:creationId xmlns:p14="http://schemas.microsoft.com/office/powerpoint/2010/main" val="2944810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Changing execution state</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2000" dirty="0" smtClean="0"/>
              <a:t>AArch32</a:t>
            </a:r>
            <a:r>
              <a:rPr kumimoji="1" lang="ja-JP" altLang="en-US" sz="2000" dirty="0" smtClean="0"/>
              <a:t>における</a:t>
            </a:r>
            <a:r>
              <a:rPr kumimoji="1" lang="en-US" altLang="ja-JP" sz="2000" dirty="0" smtClean="0"/>
              <a:t>PSTATE </a:t>
            </a:r>
          </a:p>
          <a:p>
            <a:pPr lvl="1"/>
            <a:r>
              <a:rPr kumimoji="1" lang="en-US" altLang="ja-JP" sz="2000" dirty="0" smtClean="0"/>
              <a:t>ARMv7</a:t>
            </a:r>
            <a:r>
              <a:rPr kumimoji="1" lang="ja-JP" altLang="en-US" sz="2000" dirty="0" smtClean="0"/>
              <a:t>の</a:t>
            </a:r>
            <a:r>
              <a:rPr kumimoji="1" lang="en-US" altLang="ja-JP" sz="2000" dirty="0" smtClean="0"/>
              <a:t>CPSR</a:t>
            </a:r>
            <a:r>
              <a:rPr kumimoji="1" lang="ja-JP" altLang="en-US" sz="2000" dirty="0" smtClean="0"/>
              <a:t>に幾つかのフィールドが追加されている</a:t>
            </a:r>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13</a:t>
            </a:fld>
            <a:endParaRPr lang="en-US" altLang="ja-JP"/>
          </a:p>
        </p:txBody>
      </p:sp>
      <p:pic>
        <p:nvPicPr>
          <p:cNvPr id="5" name="図 4"/>
          <p:cNvPicPr>
            <a:picLocks noChangeAspect="1"/>
          </p:cNvPicPr>
          <p:nvPr/>
        </p:nvPicPr>
        <p:blipFill>
          <a:blip r:embed="rId2"/>
          <a:stretch>
            <a:fillRect/>
          </a:stretch>
        </p:blipFill>
        <p:spPr>
          <a:xfrm>
            <a:off x="1965913" y="2086931"/>
            <a:ext cx="5946655" cy="4173959"/>
          </a:xfrm>
          <a:prstGeom prst="rect">
            <a:avLst/>
          </a:prstGeom>
        </p:spPr>
      </p:pic>
    </p:spTree>
    <p:extLst>
      <p:ext uri="{BB962C8B-B14F-4D97-AF65-F5344CB8AC3E}">
        <p14:creationId xmlns:p14="http://schemas.microsoft.com/office/powerpoint/2010/main" val="3694548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NEON and floating-point registers</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2000" dirty="0" smtClean="0"/>
              <a:t>128bit</a:t>
            </a:r>
            <a:r>
              <a:rPr kumimoji="1" lang="ja-JP" altLang="en-US" sz="2000" dirty="0" smtClean="0"/>
              <a:t>の</a:t>
            </a:r>
            <a:r>
              <a:rPr kumimoji="1" lang="en-US" altLang="ja-JP" sz="2000" dirty="0" smtClean="0"/>
              <a:t>32</a:t>
            </a:r>
            <a:r>
              <a:rPr kumimoji="1" lang="ja-JP" altLang="en-US" sz="2000" dirty="0" smtClean="0"/>
              <a:t>個</a:t>
            </a:r>
            <a:r>
              <a:rPr kumimoji="1" lang="en-US" altLang="ja-JP" sz="2000" dirty="0" smtClean="0"/>
              <a:t>(V0-V31)</a:t>
            </a:r>
            <a:r>
              <a:rPr kumimoji="1" lang="ja-JP" altLang="en-US" sz="2000" dirty="0" smtClean="0"/>
              <a:t>のフローティングポイント用のレジスタを持つ</a:t>
            </a:r>
            <a:endParaRPr kumimoji="1" lang="en-US" altLang="ja-JP" sz="2000" dirty="0" smtClean="0"/>
          </a:p>
          <a:p>
            <a:r>
              <a:rPr lang="en-US" altLang="ja-JP" sz="2000" dirty="0" smtClean="0"/>
              <a:t>NEON</a:t>
            </a:r>
            <a:r>
              <a:rPr lang="ja-JP" altLang="en-US" sz="2000" dirty="0" smtClean="0"/>
              <a:t>命令で使用される</a:t>
            </a:r>
            <a:endParaRPr lang="en-US" altLang="ja-JP" sz="2000" dirty="0" smtClean="0"/>
          </a:p>
          <a:p>
            <a:r>
              <a:rPr lang="ja-JP" altLang="en-US" sz="2000" dirty="0" smtClean="0"/>
              <a:t>レジスタ名を変更することでアクセスサイズを変更することが可能</a:t>
            </a:r>
            <a:endParaRPr lang="en-US" altLang="ja-JP" sz="2000" dirty="0" smtClean="0"/>
          </a:p>
          <a:p>
            <a:pPr lvl="1"/>
            <a:r>
              <a:rPr lang="en-US" altLang="ja-JP" sz="2000" dirty="0" smtClean="0"/>
              <a:t>16bit</a:t>
            </a:r>
            <a:r>
              <a:rPr lang="ja-JP" altLang="en-US" sz="2000" dirty="0" smtClean="0"/>
              <a:t>はデータ変換のみサポートしており，計算はサポートしていない</a:t>
            </a:r>
            <a:endParaRPr lang="en-US" altLang="ja-JP" sz="2000" dirty="0" smtClean="0"/>
          </a:p>
          <a:p>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14</a:t>
            </a:fld>
            <a:endParaRPr lang="en-US" altLang="ja-JP"/>
          </a:p>
        </p:txBody>
      </p:sp>
      <p:pic>
        <p:nvPicPr>
          <p:cNvPr id="5" name="図 4"/>
          <p:cNvPicPr>
            <a:picLocks noChangeAspect="1"/>
          </p:cNvPicPr>
          <p:nvPr/>
        </p:nvPicPr>
        <p:blipFill>
          <a:blip r:embed="rId2"/>
          <a:stretch>
            <a:fillRect/>
          </a:stretch>
        </p:blipFill>
        <p:spPr>
          <a:xfrm>
            <a:off x="1886220" y="3802886"/>
            <a:ext cx="5590007" cy="1608932"/>
          </a:xfrm>
          <a:prstGeom prst="rect">
            <a:avLst/>
          </a:prstGeom>
        </p:spPr>
      </p:pic>
    </p:spTree>
    <p:extLst>
      <p:ext uri="{BB962C8B-B14F-4D97-AF65-F5344CB8AC3E}">
        <p14:creationId xmlns:p14="http://schemas.microsoft.com/office/powerpoint/2010/main" val="1937264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NEON and floating-point registers</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000" dirty="0" smtClean="0"/>
              <a:t>スカラーデータのマッピングは次の通り</a:t>
            </a:r>
            <a:endParaRPr kumimoji="1" lang="en-US" altLang="ja-JP" sz="2000" dirty="0" smtClean="0"/>
          </a:p>
          <a:p>
            <a:r>
              <a:rPr kumimoji="1" lang="ja-JP" altLang="en-US" sz="2000" dirty="0" smtClean="0"/>
              <a:t>下位ビットのみ使用可能である</a:t>
            </a:r>
            <a:endParaRPr kumimoji="1" lang="en-US" altLang="ja-JP" sz="2000" dirty="0" smtClean="0"/>
          </a:p>
          <a:p>
            <a:pPr lvl="1"/>
            <a:r>
              <a:rPr kumimoji="1" lang="ja-JP" altLang="en-US" sz="2000" dirty="0" smtClean="0"/>
              <a:t>上位ビットは</a:t>
            </a:r>
            <a:r>
              <a:rPr kumimoji="1" lang="en-US" altLang="ja-JP" sz="2000" dirty="0" smtClean="0"/>
              <a:t>0</a:t>
            </a:r>
            <a:r>
              <a:rPr kumimoji="1" lang="ja-JP" altLang="en-US" sz="2000" dirty="0" smtClean="0"/>
              <a:t>となる</a:t>
            </a:r>
            <a:endParaRPr kumimoji="1" lang="en-US" altLang="ja-JP" sz="2000" dirty="0" smtClean="0"/>
          </a:p>
          <a:p>
            <a:pPr lvl="1"/>
            <a:endParaRPr lang="en-US" altLang="ja-JP" sz="2000" dirty="0"/>
          </a:p>
          <a:p>
            <a:r>
              <a:rPr kumimoji="1" lang="ja-JP" altLang="en-US" sz="2000" dirty="0" smtClean="0"/>
              <a:t>ベクターレジスタサイズ</a:t>
            </a:r>
            <a:r>
              <a:rPr kumimoji="1" lang="en-US" altLang="ja-JP" sz="2000" dirty="0" smtClean="0"/>
              <a:t>	</a:t>
            </a:r>
          </a:p>
          <a:p>
            <a:pPr lvl="1"/>
            <a:r>
              <a:rPr lang="en-US" altLang="ja-JP" sz="2000" dirty="0" smtClean="0"/>
              <a:t>64bit</a:t>
            </a:r>
            <a:r>
              <a:rPr lang="ja-JP" altLang="en-US" sz="2000" dirty="0" smtClean="0"/>
              <a:t>と</a:t>
            </a:r>
            <a:r>
              <a:rPr lang="en-US" altLang="ja-JP" sz="2000" dirty="0" smtClean="0"/>
              <a:t>128bit</a:t>
            </a:r>
            <a:r>
              <a:rPr lang="ja-JP" altLang="en-US" sz="2000" dirty="0" smtClean="0"/>
              <a:t>をサポート</a:t>
            </a:r>
            <a:endParaRPr kumimoji="1" lang="en-US" altLang="ja-JP" sz="2000" dirty="0" smtClean="0"/>
          </a:p>
          <a:p>
            <a:pPr lvl="1"/>
            <a:endParaRPr lang="en-US" altLang="ja-JP" sz="2000" dirty="0"/>
          </a:p>
          <a:p>
            <a:pPr lvl="1"/>
            <a:endParaRPr kumimoji="1" lang="en-US" altLang="ja-JP" sz="2000" dirty="0" smtClean="0"/>
          </a:p>
          <a:p>
            <a:pPr lvl="1"/>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15</a:t>
            </a:fld>
            <a:endParaRPr lang="en-US" altLang="ja-JP"/>
          </a:p>
        </p:txBody>
      </p:sp>
      <p:pic>
        <p:nvPicPr>
          <p:cNvPr id="6" name="図 5"/>
          <p:cNvPicPr>
            <a:picLocks noChangeAspect="1"/>
          </p:cNvPicPr>
          <p:nvPr/>
        </p:nvPicPr>
        <p:blipFill>
          <a:blip r:embed="rId2"/>
          <a:stretch>
            <a:fillRect/>
          </a:stretch>
        </p:blipFill>
        <p:spPr>
          <a:xfrm>
            <a:off x="5597837" y="1022351"/>
            <a:ext cx="3909171" cy="1443928"/>
          </a:xfrm>
          <a:prstGeom prst="rect">
            <a:avLst/>
          </a:prstGeom>
        </p:spPr>
      </p:pic>
      <p:pic>
        <p:nvPicPr>
          <p:cNvPr id="7" name="図 6"/>
          <p:cNvPicPr>
            <a:picLocks noChangeAspect="1"/>
          </p:cNvPicPr>
          <p:nvPr/>
        </p:nvPicPr>
        <p:blipFill>
          <a:blip r:embed="rId3"/>
          <a:stretch>
            <a:fillRect/>
          </a:stretch>
        </p:blipFill>
        <p:spPr>
          <a:xfrm>
            <a:off x="1829249" y="3388543"/>
            <a:ext cx="5516875" cy="2264993"/>
          </a:xfrm>
          <a:prstGeom prst="rect">
            <a:avLst/>
          </a:prstGeom>
        </p:spPr>
      </p:pic>
    </p:spTree>
    <p:extLst>
      <p:ext uri="{BB962C8B-B14F-4D97-AF65-F5344CB8AC3E}">
        <p14:creationId xmlns:p14="http://schemas.microsoft.com/office/powerpoint/2010/main" val="509482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NEON and floating-point registers</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2000" dirty="0" smtClean="0"/>
              <a:t>NEON</a:t>
            </a:r>
            <a:r>
              <a:rPr kumimoji="1" lang="ja-JP" altLang="en-US" sz="2000" dirty="0" smtClean="0"/>
              <a:t>の</a:t>
            </a:r>
            <a:r>
              <a:rPr kumimoji="1" lang="en-US" altLang="ja-JP" sz="2000" dirty="0" smtClean="0"/>
              <a:t>AArch32</a:t>
            </a:r>
            <a:r>
              <a:rPr kumimoji="1" lang="ja-JP" altLang="en-US" sz="2000" dirty="0" smtClean="0"/>
              <a:t>におけるレジスタ</a:t>
            </a:r>
            <a:endParaRPr kumimoji="1" lang="en-US" altLang="ja-JP" sz="2000" dirty="0" smtClean="0"/>
          </a:p>
          <a:p>
            <a:pPr lvl="1"/>
            <a:r>
              <a:rPr kumimoji="1" lang="ja-JP" altLang="en-US" sz="2000" dirty="0" smtClean="0"/>
              <a:t>サイズが小さいレジスタは大きなレジスタにまとめられている</a:t>
            </a:r>
            <a:endParaRPr kumimoji="1" lang="en-US" altLang="ja-JP" sz="2000" dirty="0" smtClean="0"/>
          </a:p>
          <a:p>
            <a:pPr lvl="2"/>
            <a:r>
              <a:rPr kumimoji="1" lang="ja-JP" altLang="en-US" sz="2000" dirty="0" smtClean="0"/>
              <a:t>コンパイラに対する制限となる</a:t>
            </a:r>
            <a:endParaRPr kumimoji="1" lang="en-US" altLang="ja-JP" sz="2000" dirty="0" smtClean="0"/>
          </a:p>
          <a:p>
            <a:pPr lvl="1"/>
            <a:r>
              <a:rPr kumimoji="1" lang="en-US" altLang="ja-JP" sz="2000" dirty="0" smtClean="0"/>
              <a:t>AArch32</a:t>
            </a:r>
            <a:r>
              <a:rPr kumimoji="1" lang="ja-JP" altLang="en-US" sz="2000" dirty="0" smtClean="0"/>
              <a:t>のフローティングポイントとアドバンスド</a:t>
            </a:r>
            <a:r>
              <a:rPr kumimoji="1" lang="en-US" altLang="ja-JP" sz="2000" dirty="0" smtClean="0"/>
              <a:t>SIMD</a:t>
            </a:r>
            <a:r>
              <a:rPr kumimoji="1" lang="ja-JP" altLang="en-US" sz="2000" dirty="0" smtClean="0"/>
              <a:t>のレジスタは</a:t>
            </a:r>
            <a:r>
              <a:rPr kumimoji="1" lang="en-US" altLang="ja-JP" sz="2000" dirty="0" smtClean="0"/>
              <a:t>AArch64</a:t>
            </a:r>
            <a:r>
              <a:rPr kumimoji="1" lang="ja-JP" altLang="en-US" sz="2000" dirty="0" smtClean="0"/>
              <a:t>の</a:t>
            </a:r>
            <a:r>
              <a:rPr kumimoji="1" lang="en-US" altLang="ja-JP" sz="2000" dirty="0" smtClean="0"/>
              <a:t>FP</a:t>
            </a:r>
            <a:r>
              <a:rPr kumimoji="1" lang="ja-JP" altLang="en-US" sz="2000" dirty="0" smtClean="0"/>
              <a:t>と</a:t>
            </a:r>
            <a:r>
              <a:rPr kumimoji="1" lang="en-US" altLang="ja-JP" sz="2000" dirty="0" smtClean="0"/>
              <a:t>SIMD</a:t>
            </a:r>
            <a:r>
              <a:rPr kumimoji="1" lang="ja-JP" altLang="en-US" sz="2000" dirty="0" smtClean="0"/>
              <a:t>レジスタにマップされている</a:t>
            </a:r>
            <a:endParaRPr kumimoji="1" lang="en-US" altLang="ja-JP" sz="2000" dirty="0" smtClean="0"/>
          </a:p>
          <a:p>
            <a:pPr lvl="1"/>
            <a:r>
              <a:rPr kumimoji="1" lang="en-US" altLang="ja-JP" sz="2000" dirty="0" smtClean="0"/>
              <a:t>AArch64</a:t>
            </a:r>
            <a:r>
              <a:rPr kumimoji="1" lang="ja-JP" altLang="en-US" sz="2000" dirty="0" smtClean="0"/>
              <a:t>の</a:t>
            </a:r>
            <a:r>
              <a:rPr kumimoji="1" lang="en-US" altLang="ja-JP" sz="2000" dirty="0" smtClean="0"/>
              <a:t>V16-V31</a:t>
            </a:r>
            <a:r>
              <a:rPr kumimoji="1" lang="ja-JP" altLang="en-US" sz="2000" dirty="0" smtClean="0"/>
              <a:t>は</a:t>
            </a:r>
            <a:r>
              <a:rPr kumimoji="1" lang="en-US" altLang="ja-JP" sz="2000" dirty="0" smtClean="0"/>
              <a:t>AArch32</a:t>
            </a:r>
            <a:r>
              <a:rPr kumimoji="1" lang="ja-JP" altLang="en-US" sz="2000" dirty="0" smtClean="0"/>
              <a:t>からはアクセスできない</a:t>
            </a:r>
            <a:endParaRPr kumimoji="1" lang="en-US" altLang="ja-JP" sz="2000" dirty="0" smtClean="0"/>
          </a:p>
          <a:p>
            <a:pPr lvl="1"/>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16</a:t>
            </a:fld>
            <a:endParaRPr lang="en-US" altLang="ja-JP"/>
          </a:p>
        </p:txBody>
      </p:sp>
      <p:pic>
        <p:nvPicPr>
          <p:cNvPr id="5" name="図 4"/>
          <p:cNvPicPr>
            <a:picLocks noChangeAspect="1"/>
          </p:cNvPicPr>
          <p:nvPr/>
        </p:nvPicPr>
        <p:blipFill>
          <a:blip r:embed="rId2"/>
          <a:stretch>
            <a:fillRect/>
          </a:stretch>
        </p:blipFill>
        <p:spPr>
          <a:xfrm>
            <a:off x="2345745" y="4276723"/>
            <a:ext cx="5186992" cy="2052641"/>
          </a:xfrm>
          <a:prstGeom prst="rect">
            <a:avLst/>
          </a:prstGeom>
        </p:spPr>
      </p:pic>
    </p:spTree>
    <p:extLst>
      <p:ext uri="{BB962C8B-B14F-4D97-AF65-F5344CB8AC3E}">
        <p14:creationId xmlns:p14="http://schemas.microsoft.com/office/powerpoint/2010/main" val="3146661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Chapter </a:t>
            </a:r>
            <a:r>
              <a:rPr kumimoji="1" lang="en-US" altLang="ja-JP" dirty="0" smtClean="0"/>
              <a:t>4 </a:t>
            </a:r>
            <a:r>
              <a:rPr kumimoji="1" lang="en-US" altLang="ja-JP" dirty="0" smtClean="0"/>
              <a:t>: </a:t>
            </a:r>
            <a:r>
              <a:rPr kumimoji="1" lang="en-US" altLang="ja-JP" dirty="0" smtClean="0"/>
              <a:t>ARMv8 Registers</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2000" dirty="0" smtClean="0"/>
              <a:t>64bit</a:t>
            </a:r>
            <a:r>
              <a:rPr kumimoji="1" lang="ja-JP" altLang="en-US" sz="2000" dirty="0" smtClean="0"/>
              <a:t>の</a:t>
            </a:r>
            <a:r>
              <a:rPr kumimoji="1" lang="en-US" altLang="ja-JP" sz="2000" dirty="0" smtClean="0"/>
              <a:t>31</a:t>
            </a:r>
            <a:r>
              <a:rPr kumimoji="1" lang="ja-JP" altLang="en-US" sz="2000" dirty="0" smtClean="0"/>
              <a:t>本のレジスタ（</a:t>
            </a:r>
            <a:r>
              <a:rPr kumimoji="1" lang="en-US" altLang="ja-JP" sz="2000" dirty="0" err="1" smtClean="0"/>
              <a:t>Xn</a:t>
            </a:r>
            <a:r>
              <a:rPr kumimoji="1" lang="ja-JP" altLang="en-US" sz="2000" dirty="0" smtClean="0"/>
              <a:t>）を持つ</a:t>
            </a:r>
            <a:endParaRPr kumimoji="1" lang="en-US" altLang="ja-JP" sz="2000" dirty="0" smtClean="0"/>
          </a:p>
          <a:p>
            <a:r>
              <a:rPr kumimoji="1" lang="en-US" altLang="ja-JP" sz="2000" dirty="0" smtClean="0"/>
              <a:t>32</a:t>
            </a:r>
            <a:r>
              <a:rPr lang="en-US" altLang="ja-JP" sz="2000" dirty="0" smtClean="0"/>
              <a:t>bit</a:t>
            </a:r>
            <a:r>
              <a:rPr lang="ja-JP" altLang="en-US" sz="2000" dirty="0" smtClean="0"/>
              <a:t>の</a:t>
            </a:r>
            <a:r>
              <a:rPr lang="en-US" altLang="ja-JP" sz="2000" dirty="0" err="1" smtClean="0"/>
              <a:t>Wn</a:t>
            </a:r>
            <a:r>
              <a:rPr lang="ja-JP" altLang="en-US" sz="2000" dirty="0" smtClean="0"/>
              <a:t>レジスタとしてもアクセス可能</a:t>
            </a:r>
            <a:endParaRPr lang="en-US" altLang="ja-JP" sz="2000" dirty="0" smtClean="0"/>
          </a:p>
          <a:p>
            <a:r>
              <a:rPr lang="en-US" altLang="ja-JP" sz="2000" dirty="0" err="1" smtClean="0"/>
              <a:t>Wn</a:t>
            </a:r>
            <a:r>
              <a:rPr lang="ja-JP" altLang="en-US" sz="2000" dirty="0" smtClean="0"/>
              <a:t>レジスタアクセス時の上位</a:t>
            </a:r>
            <a:r>
              <a:rPr lang="en-US" altLang="ja-JP" sz="2000" dirty="0" smtClean="0"/>
              <a:t>32bit</a:t>
            </a:r>
            <a:r>
              <a:rPr lang="ja-JP" altLang="en-US" sz="2000" dirty="0" smtClean="0"/>
              <a:t>の扱い</a:t>
            </a:r>
            <a:endParaRPr lang="en-US" altLang="ja-JP" sz="2000" dirty="0" smtClean="0"/>
          </a:p>
          <a:p>
            <a:pPr lvl="1"/>
            <a:r>
              <a:rPr lang="ja-JP" altLang="en-US" sz="2000" dirty="0" smtClean="0"/>
              <a:t>読み込み時 </a:t>
            </a:r>
            <a:r>
              <a:rPr lang="en-US" altLang="ja-JP" sz="2000" dirty="0" smtClean="0"/>
              <a:t>: </a:t>
            </a:r>
            <a:r>
              <a:rPr lang="ja-JP" altLang="en-US" sz="2000" dirty="0" smtClean="0"/>
              <a:t>影響なし</a:t>
            </a:r>
            <a:endParaRPr lang="en-US" altLang="ja-JP" sz="2000" dirty="0" smtClean="0"/>
          </a:p>
          <a:p>
            <a:pPr lvl="1"/>
            <a:r>
              <a:rPr kumimoji="1" lang="ja-JP" altLang="en-US" sz="2000" dirty="0" smtClean="0"/>
              <a:t>書き込み時 </a:t>
            </a:r>
            <a:r>
              <a:rPr kumimoji="1" lang="en-US" altLang="ja-JP" sz="2000" dirty="0" smtClean="0"/>
              <a:t>: 0</a:t>
            </a:r>
            <a:r>
              <a:rPr kumimoji="1" lang="ja-JP" altLang="en-US" sz="2000" dirty="0" smtClean="0"/>
              <a:t>が書き込まれる</a:t>
            </a:r>
            <a:endParaRPr kumimoji="1" lang="en-US" altLang="ja-JP" sz="2000" dirty="0" smtClean="0"/>
          </a:p>
          <a:p>
            <a:r>
              <a:rPr kumimoji="1" lang="en-US" altLang="ja-JP" sz="2000" dirty="0" smtClean="0"/>
              <a:t>32</a:t>
            </a:r>
            <a:r>
              <a:rPr kumimoji="1" lang="ja-JP" altLang="en-US" sz="2000" dirty="0" smtClean="0"/>
              <a:t>本目（</a:t>
            </a:r>
            <a:r>
              <a:rPr kumimoji="1" lang="en-US" altLang="ja-JP" sz="2000" dirty="0" smtClean="0"/>
              <a:t>X31/W31</a:t>
            </a:r>
            <a:r>
              <a:rPr kumimoji="1" lang="ja-JP" altLang="en-US" sz="2000" dirty="0" smtClean="0"/>
              <a:t>）の扱い</a:t>
            </a:r>
            <a:endParaRPr kumimoji="1" lang="en-US" altLang="ja-JP" sz="2000" dirty="0" smtClean="0"/>
          </a:p>
          <a:p>
            <a:pPr lvl="1"/>
            <a:r>
              <a:rPr kumimoji="1" lang="ja-JP" altLang="en-US" sz="2000" dirty="0" smtClean="0"/>
              <a:t>多くの命令で</a:t>
            </a:r>
            <a:r>
              <a:rPr kumimoji="1" lang="en-US" altLang="ja-JP" sz="2000" dirty="0" smtClean="0"/>
              <a:t>0</a:t>
            </a:r>
            <a:r>
              <a:rPr kumimoji="1" lang="ja-JP" altLang="en-US" sz="2000" dirty="0" smtClean="0"/>
              <a:t>レジスタ</a:t>
            </a:r>
            <a:r>
              <a:rPr lang="en-US" altLang="ja-JP" sz="2000" dirty="0" smtClean="0"/>
              <a:t>(XZR/WZR)</a:t>
            </a:r>
            <a:r>
              <a:rPr kumimoji="1" lang="ja-JP" altLang="en-US" sz="2000" dirty="0" smtClean="0"/>
              <a:t>として扱う</a:t>
            </a:r>
            <a:endParaRPr kumimoji="1" lang="en-US" altLang="ja-JP" sz="2000" dirty="0" smtClean="0"/>
          </a:p>
          <a:p>
            <a:pPr lvl="2"/>
            <a:r>
              <a:rPr kumimoji="1" lang="ja-JP" altLang="en-US" sz="2000" dirty="0" smtClean="0"/>
              <a:t>常に</a:t>
            </a:r>
            <a:r>
              <a:rPr kumimoji="1" lang="en-US" altLang="ja-JP" sz="2000" dirty="0" smtClean="0"/>
              <a:t>0</a:t>
            </a:r>
            <a:r>
              <a:rPr kumimoji="1" lang="ja-JP" altLang="en-US" sz="2000" dirty="0" smtClean="0"/>
              <a:t>が読み込まれる</a:t>
            </a:r>
            <a:endParaRPr kumimoji="1" lang="en-US" altLang="ja-JP" sz="2000" dirty="0" smtClean="0"/>
          </a:p>
          <a:p>
            <a:pPr lvl="1"/>
            <a:r>
              <a:rPr kumimoji="1" lang="ja-JP" altLang="en-US" sz="2000" dirty="0" smtClean="0"/>
              <a:t>幾つかの命令では</a:t>
            </a:r>
            <a:r>
              <a:rPr kumimoji="1" lang="en-US" altLang="ja-JP" sz="2000" dirty="0" smtClean="0"/>
              <a:t>SP(</a:t>
            </a:r>
            <a:r>
              <a:rPr kumimoji="1" lang="ja-JP" altLang="en-US" sz="2000" dirty="0" smtClean="0"/>
              <a:t>次ページで説明</a:t>
            </a:r>
            <a:r>
              <a:rPr kumimoji="1" lang="en-US" altLang="ja-JP" sz="2000" dirty="0" smtClean="0"/>
              <a:t>)</a:t>
            </a:r>
            <a:r>
              <a:rPr kumimoji="1" lang="ja-JP" altLang="en-US" sz="2000" dirty="0" err="1" smtClean="0"/>
              <a:t>への</a:t>
            </a:r>
            <a:r>
              <a:rPr kumimoji="1" lang="ja-JP" altLang="en-US" sz="2000" dirty="0" smtClean="0"/>
              <a:t>アクセスとし</a:t>
            </a:r>
            <a:r>
              <a:rPr kumimoji="1" lang="en-US" altLang="ja-JP" sz="2000" dirty="0" smtClean="0"/>
              <a:t/>
            </a:r>
            <a:br>
              <a:rPr kumimoji="1" lang="en-US" altLang="ja-JP" sz="2000" dirty="0" smtClean="0"/>
            </a:br>
            <a:r>
              <a:rPr kumimoji="1" lang="ja-JP" altLang="en-US" sz="2000" dirty="0" smtClean="0"/>
              <a:t>て扱う</a:t>
            </a:r>
            <a:endParaRPr kumimoji="1" lang="en-US" altLang="ja-JP" sz="2000" dirty="0" smtClean="0"/>
          </a:p>
          <a:p>
            <a:pPr marL="0" indent="0">
              <a:buNone/>
            </a:pPr>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a:t>
            </a:fld>
            <a:endParaRPr lang="en-US" altLang="ja-JP"/>
          </a:p>
        </p:txBody>
      </p:sp>
      <p:pic>
        <p:nvPicPr>
          <p:cNvPr id="5" name="図 4"/>
          <p:cNvPicPr>
            <a:picLocks noChangeAspect="1"/>
          </p:cNvPicPr>
          <p:nvPr/>
        </p:nvPicPr>
        <p:blipFill>
          <a:blip r:embed="rId2"/>
          <a:stretch>
            <a:fillRect/>
          </a:stretch>
        </p:blipFill>
        <p:spPr>
          <a:xfrm>
            <a:off x="7604012" y="1022351"/>
            <a:ext cx="1994230" cy="4988740"/>
          </a:xfrm>
          <a:prstGeom prst="rect">
            <a:avLst/>
          </a:prstGeom>
        </p:spPr>
      </p:pic>
      <p:pic>
        <p:nvPicPr>
          <p:cNvPr id="6" name="図 5"/>
          <p:cNvPicPr>
            <a:picLocks noChangeAspect="1"/>
          </p:cNvPicPr>
          <p:nvPr/>
        </p:nvPicPr>
        <p:blipFill>
          <a:blip r:embed="rId3"/>
          <a:stretch>
            <a:fillRect/>
          </a:stretch>
        </p:blipFill>
        <p:spPr>
          <a:xfrm>
            <a:off x="343958" y="4964729"/>
            <a:ext cx="5096381" cy="1192213"/>
          </a:xfrm>
          <a:prstGeom prst="rect">
            <a:avLst/>
          </a:prstGeom>
        </p:spPr>
      </p:pic>
    </p:spTree>
    <p:extLst>
      <p:ext uri="{BB962C8B-B14F-4D97-AF65-F5344CB8AC3E}">
        <p14:creationId xmlns:p14="http://schemas.microsoft.com/office/powerpoint/2010/main" val="922280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AArch64 Special Register</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000" dirty="0" smtClean="0"/>
              <a:t>以下の特別レジスターがある</a:t>
            </a:r>
            <a:endParaRPr kumimoji="1" lang="en-US" altLang="ja-JP" sz="2000" dirty="0" smtClean="0"/>
          </a:p>
          <a:p>
            <a:r>
              <a:rPr kumimoji="1" lang="en-US" altLang="ja-JP" sz="2000" dirty="0" smtClean="0"/>
              <a:t>AArch64</a:t>
            </a:r>
            <a:r>
              <a:rPr kumimoji="1" lang="ja-JP" altLang="en-US" sz="2000" dirty="0" smtClean="0"/>
              <a:t>モードで例外発生時には各</a:t>
            </a:r>
            <a:r>
              <a:rPr kumimoji="1" lang="en-US" altLang="ja-JP" sz="2000" dirty="0" smtClean="0"/>
              <a:t>EL</a:t>
            </a:r>
            <a:r>
              <a:rPr kumimoji="1" lang="ja-JP" altLang="en-US" sz="2000" dirty="0" smtClean="0"/>
              <a:t>のレジスタに戻り情報が保存される</a:t>
            </a:r>
            <a:endParaRPr kumimoji="1" lang="en-US" altLang="ja-JP" sz="2000" dirty="0" smtClean="0"/>
          </a:p>
          <a:p>
            <a:pPr lvl="1"/>
            <a:r>
              <a:rPr lang="en-US" altLang="ja-JP" sz="2000" i="1" dirty="0"/>
              <a:t>Exception Link Register </a:t>
            </a:r>
            <a:r>
              <a:rPr lang="en-US" altLang="ja-JP" sz="2000" dirty="0"/>
              <a:t>(ELR</a:t>
            </a:r>
            <a:r>
              <a:rPr lang="en-US" altLang="ja-JP" sz="2000" dirty="0" smtClean="0"/>
              <a:t>).</a:t>
            </a:r>
          </a:p>
          <a:p>
            <a:pPr lvl="1"/>
            <a:r>
              <a:rPr lang="en-US" altLang="ja-JP" sz="2000" i="1" dirty="0" smtClean="0"/>
              <a:t>Saved </a:t>
            </a:r>
            <a:r>
              <a:rPr lang="en-US" altLang="ja-JP" sz="2000" i="1" dirty="0"/>
              <a:t>Processor State Register </a:t>
            </a:r>
            <a:r>
              <a:rPr lang="en-US" altLang="ja-JP" sz="2000" dirty="0"/>
              <a:t>(SPSR)</a:t>
            </a:r>
            <a:r>
              <a:rPr lang="en-US" altLang="ja-JP" sz="2000" dirty="0"/>
              <a:t> </a:t>
            </a:r>
            <a:endParaRPr lang="en-US" altLang="ja-JP" sz="2000" dirty="0" smtClean="0"/>
          </a:p>
          <a:p>
            <a:r>
              <a:rPr lang="en-US" altLang="ja-JP" sz="2000" dirty="0"/>
              <a:t>0</a:t>
            </a:r>
            <a:r>
              <a:rPr lang="ja-JP" altLang="en-US" sz="2000" dirty="0"/>
              <a:t>レジスタ</a:t>
            </a:r>
            <a:r>
              <a:rPr lang="en-US" altLang="ja-JP" sz="2000" dirty="0"/>
              <a:t>(XZR/WZR</a:t>
            </a:r>
            <a:r>
              <a:rPr lang="en-US" altLang="ja-JP" sz="2000" dirty="0" smtClean="0"/>
              <a:t>)</a:t>
            </a:r>
            <a:endParaRPr lang="en-US" altLang="ja-JP" sz="2000" dirty="0"/>
          </a:p>
          <a:p>
            <a:pPr lvl="1"/>
            <a:r>
              <a:rPr lang="ja-JP" altLang="en-US" sz="2000" dirty="0"/>
              <a:t>常に</a:t>
            </a:r>
            <a:r>
              <a:rPr lang="en-US" altLang="ja-JP" sz="2000" dirty="0"/>
              <a:t>0</a:t>
            </a:r>
            <a:r>
              <a:rPr lang="ja-JP" altLang="en-US" sz="2000" dirty="0"/>
              <a:t>が</a:t>
            </a:r>
            <a:r>
              <a:rPr lang="ja-JP" altLang="en-US" sz="2000" dirty="0" smtClean="0"/>
              <a:t>読み込まれる，書き込みは無視．</a:t>
            </a:r>
            <a:r>
              <a:rPr lang="en-US" altLang="ja-JP" dirty="0"/>
              <a:t/>
            </a:r>
            <a:br>
              <a:rPr lang="en-US" altLang="ja-JP" dirty="0"/>
            </a:b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a:t>
            </a:fld>
            <a:endParaRPr lang="en-US" altLang="ja-JP"/>
          </a:p>
        </p:txBody>
      </p:sp>
      <p:pic>
        <p:nvPicPr>
          <p:cNvPr id="5" name="図 4"/>
          <p:cNvPicPr>
            <a:picLocks noChangeAspect="1"/>
          </p:cNvPicPr>
          <p:nvPr/>
        </p:nvPicPr>
        <p:blipFill>
          <a:blip r:embed="rId2"/>
          <a:stretch>
            <a:fillRect/>
          </a:stretch>
        </p:blipFill>
        <p:spPr>
          <a:xfrm>
            <a:off x="103848" y="4438653"/>
            <a:ext cx="5943600" cy="1800225"/>
          </a:xfrm>
          <a:prstGeom prst="rect">
            <a:avLst/>
          </a:prstGeom>
        </p:spPr>
      </p:pic>
      <p:pic>
        <p:nvPicPr>
          <p:cNvPr id="6" name="図 5"/>
          <p:cNvPicPr>
            <a:picLocks noChangeAspect="1"/>
          </p:cNvPicPr>
          <p:nvPr/>
        </p:nvPicPr>
        <p:blipFill>
          <a:blip r:embed="rId3"/>
          <a:stretch>
            <a:fillRect/>
          </a:stretch>
        </p:blipFill>
        <p:spPr>
          <a:xfrm>
            <a:off x="6112969" y="4252683"/>
            <a:ext cx="3458562" cy="2076681"/>
          </a:xfrm>
          <a:prstGeom prst="rect">
            <a:avLst/>
          </a:prstGeom>
        </p:spPr>
      </p:pic>
    </p:spTree>
    <p:extLst>
      <p:ext uri="{BB962C8B-B14F-4D97-AF65-F5344CB8AC3E}">
        <p14:creationId xmlns:p14="http://schemas.microsoft.com/office/powerpoint/2010/main" val="3396082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AArch64 Special Register</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000" dirty="0" smtClean="0"/>
              <a:t>スタックポインタ</a:t>
            </a:r>
            <a:r>
              <a:rPr kumimoji="1" lang="en-US" altLang="ja-JP" sz="2000" dirty="0" smtClean="0"/>
              <a:t>(SP)</a:t>
            </a:r>
          </a:p>
          <a:p>
            <a:pPr lvl="1"/>
            <a:r>
              <a:rPr kumimoji="1" lang="en-US" altLang="ja-JP" sz="2000" dirty="0" smtClean="0"/>
              <a:t>EL</a:t>
            </a:r>
            <a:r>
              <a:rPr kumimoji="1" lang="ja-JP" altLang="en-US" sz="2000" dirty="0" smtClean="0"/>
              <a:t>毎に</a:t>
            </a:r>
            <a:r>
              <a:rPr kumimoji="1" lang="en-US" altLang="ja-JP" sz="2000" dirty="0" smtClean="0"/>
              <a:t>SP</a:t>
            </a:r>
            <a:r>
              <a:rPr kumimoji="1" lang="ja-JP" altLang="en-US" sz="2000" dirty="0" smtClean="0"/>
              <a:t>を持つ</a:t>
            </a:r>
            <a:endParaRPr kumimoji="1" lang="en-US" altLang="ja-JP" sz="2000" dirty="0" smtClean="0"/>
          </a:p>
          <a:p>
            <a:pPr lvl="1"/>
            <a:r>
              <a:rPr kumimoji="1" lang="ja-JP" altLang="en-US" sz="2000" dirty="0" smtClean="0"/>
              <a:t>例外発生時はその</a:t>
            </a:r>
            <a:r>
              <a:rPr kumimoji="1" lang="en-US" altLang="ja-JP" sz="2000" dirty="0" smtClean="0"/>
              <a:t>EL</a:t>
            </a:r>
            <a:r>
              <a:rPr kumimoji="1" lang="ja-JP" altLang="en-US" sz="2000" dirty="0" smtClean="0"/>
              <a:t>の</a:t>
            </a:r>
            <a:r>
              <a:rPr kumimoji="1" lang="en-US" altLang="ja-JP" sz="2000" dirty="0" smtClean="0"/>
              <a:t>SP</a:t>
            </a:r>
            <a:r>
              <a:rPr kumimoji="1" lang="ja-JP" altLang="en-US" sz="2000" dirty="0" smtClean="0"/>
              <a:t>が使用される</a:t>
            </a:r>
            <a:endParaRPr kumimoji="1" lang="en-US" altLang="ja-JP" sz="2000" dirty="0" smtClean="0"/>
          </a:p>
          <a:p>
            <a:pPr lvl="1"/>
            <a:r>
              <a:rPr kumimoji="1" lang="en-US" altLang="ja-JP" sz="2000" dirty="0" smtClean="0"/>
              <a:t>EL0</a:t>
            </a:r>
            <a:r>
              <a:rPr kumimoji="1" lang="ja-JP" altLang="en-US" sz="2000" dirty="0" smtClean="0"/>
              <a:t>は常に</a:t>
            </a:r>
            <a:r>
              <a:rPr kumimoji="1" lang="en-US" altLang="ja-JP" sz="2000" dirty="0" smtClean="0"/>
              <a:t>SP_EL0</a:t>
            </a:r>
            <a:r>
              <a:rPr kumimoji="1" lang="ja-JP" altLang="en-US" sz="2000" dirty="0" smtClean="0"/>
              <a:t>を使用する</a:t>
            </a:r>
            <a:endParaRPr kumimoji="1" lang="en-US" altLang="ja-JP" sz="2000" dirty="0" smtClean="0"/>
          </a:p>
          <a:p>
            <a:pPr lvl="1"/>
            <a:r>
              <a:rPr kumimoji="1" lang="en-US" altLang="ja-JP" sz="2000" dirty="0" smtClean="0"/>
              <a:t>EL0</a:t>
            </a:r>
            <a:r>
              <a:rPr kumimoji="1" lang="ja-JP" altLang="en-US" sz="2000" dirty="0" smtClean="0"/>
              <a:t>以外は以下を選択可能</a:t>
            </a:r>
            <a:endParaRPr kumimoji="1" lang="en-US" altLang="ja-JP" sz="2000" dirty="0" smtClean="0"/>
          </a:p>
          <a:p>
            <a:pPr lvl="2"/>
            <a:r>
              <a:rPr lang="en-US" altLang="ja-JP" sz="2000" dirty="0" err="1" smtClean="0"/>
              <a:t>SP_ELx</a:t>
            </a:r>
            <a:r>
              <a:rPr lang="en-US" altLang="ja-JP" sz="2000" dirty="0" smtClean="0"/>
              <a:t> : x</a:t>
            </a:r>
            <a:r>
              <a:rPr lang="ja-JP" altLang="en-US" sz="2000" dirty="0" smtClean="0"/>
              <a:t>はその時点の</a:t>
            </a:r>
            <a:r>
              <a:rPr lang="en-US" altLang="ja-JP" sz="2000" dirty="0" smtClean="0"/>
              <a:t>EL</a:t>
            </a:r>
          </a:p>
          <a:p>
            <a:pPr lvl="2"/>
            <a:r>
              <a:rPr kumimoji="1" lang="en-US" altLang="ja-JP" sz="2000" dirty="0" smtClean="0"/>
              <a:t>SP_EL0</a:t>
            </a:r>
          </a:p>
          <a:p>
            <a:pPr lvl="1"/>
            <a:r>
              <a:rPr kumimoji="1" lang="ja-JP" altLang="en-US" sz="2000" dirty="0" smtClean="0"/>
              <a:t>多くの命令で</a:t>
            </a:r>
            <a:r>
              <a:rPr kumimoji="1" lang="en-US" altLang="ja-JP" sz="2000" dirty="0" smtClean="0"/>
              <a:t>SP</a:t>
            </a:r>
            <a:r>
              <a:rPr kumimoji="1" lang="ja-JP" altLang="en-US" sz="2000" dirty="0" smtClean="0"/>
              <a:t>は操作できない</a:t>
            </a:r>
            <a:endParaRPr kumimoji="1" lang="en-US" altLang="ja-JP" sz="2000" dirty="0" smtClean="0"/>
          </a:p>
          <a:p>
            <a:pPr lvl="2"/>
            <a:r>
              <a:rPr kumimoji="1" lang="ja-JP" altLang="en-US" sz="2000" dirty="0" smtClean="0"/>
              <a:t>幾つかの算術命令で</a:t>
            </a:r>
            <a:r>
              <a:rPr kumimoji="1" lang="en-US" altLang="ja-JP" sz="2000" dirty="0" smtClean="0"/>
              <a:t>SP</a:t>
            </a:r>
            <a:r>
              <a:rPr kumimoji="1" lang="ja-JP" altLang="en-US" sz="2000" dirty="0" smtClean="0"/>
              <a:t>を調整するために使用可能</a:t>
            </a:r>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a:t>
            </a:fld>
            <a:endParaRPr lang="en-US" altLang="ja-JP"/>
          </a:p>
        </p:txBody>
      </p:sp>
      <p:pic>
        <p:nvPicPr>
          <p:cNvPr id="5" name="図 4"/>
          <p:cNvPicPr>
            <a:picLocks noChangeAspect="1"/>
          </p:cNvPicPr>
          <p:nvPr/>
        </p:nvPicPr>
        <p:blipFill>
          <a:blip r:embed="rId2"/>
          <a:stretch>
            <a:fillRect/>
          </a:stretch>
        </p:blipFill>
        <p:spPr>
          <a:xfrm>
            <a:off x="6573308" y="1208770"/>
            <a:ext cx="2933700" cy="2400300"/>
          </a:xfrm>
          <a:prstGeom prst="rect">
            <a:avLst/>
          </a:prstGeom>
        </p:spPr>
      </p:pic>
      <p:pic>
        <p:nvPicPr>
          <p:cNvPr id="6" name="図 5"/>
          <p:cNvPicPr>
            <a:picLocks noChangeAspect="1"/>
          </p:cNvPicPr>
          <p:nvPr/>
        </p:nvPicPr>
        <p:blipFill>
          <a:blip r:embed="rId3"/>
          <a:stretch>
            <a:fillRect/>
          </a:stretch>
        </p:blipFill>
        <p:spPr>
          <a:xfrm>
            <a:off x="1567391" y="5127316"/>
            <a:ext cx="6743700" cy="228600"/>
          </a:xfrm>
          <a:prstGeom prst="rect">
            <a:avLst/>
          </a:prstGeom>
        </p:spPr>
      </p:pic>
    </p:spTree>
    <p:extLst>
      <p:ext uri="{BB962C8B-B14F-4D97-AF65-F5344CB8AC3E}">
        <p14:creationId xmlns:p14="http://schemas.microsoft.com/office/powerpoint/2010/main" val="3109902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AArch64 Special Register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プログラムカウンタ</a:t>
            </a:r>
            <a:r>
              <a:rPr kumimoji="1" lang="en-US" altLang="ja-JP" dirty="0" smtClean="0"/>
              <a:t>(PC)</a:t>
            </a:r>
          </a:p>
          <a:p>
            <a:pPr lvl="1"/>
            <a:r>
              <a:rPr kumimoji="1" lang="en-US" altLang="ja-JP" dirty="0" smtClean="0"/>
              <a:t>ARMv7</a:t>
            </a:r>
            <a:r>
              <a:rPr kumimoji="1" lang="ja-JP" altLang="en-US" dirty="0" smtClean="0"/>
              <a:t>では通常レジスタあとして扱っていた</a:t>
            </a:r>
            <a:endParaRPr kumimoji="1" lang="en-US" altLang="ja-JP" dirty="0" smtClean="0"/>
          </a:p>
          <a:p>
            <a:pPr lvl="2"/>
            <a:r>
              <a:rPr kumimoji="1" lang="ja-JP" altLang="en-US" dirty="0" smtClean="0"/>
              <a:t>コンパイラやハードウェアの複雑化を招く</a:t>
            </a:r>
            <a:endParaRPr kumimoji="1" lang="en-US" altLang="ja-JP" dirty="0" smtClean="0"/>
          </a:p>
          <a:p>
            <a:pPr lvl="1"/>
            <a:r>
              <a:rPr kumimoji="1" lang="en-US" altLang="ja-JP" dirty="0" smtClean="0"/>
              <a:t>ARMv8</a:t>
            </a:r>
            <a:r>
              <a:rPr kumimoji="1" lang="ja-JP" altLang="en-US" dirty="0" smtClean="0"/>
              <a:t>では特別レジスタとして扱う</a:t>
            </a:r>
            <a:endParaRPr kumimoji="1" lang="en-US" altLang="ja-JP" dirty="0" smtClean="0"/>
          </a:p>
          <a:p>
            <a:pPr lvl="2"/>
            <a:r>
              <a:rPr kumimoji="1" lang="ja-JP" altLang="en-US" dirty="0" smtClean="0"/>
              <a:t>命令で直接的にあつかうことが出来ない</a:t>
            </a:r>
            <a:endParaRPr kumimoji="1" lang="en-US" altLang="ja-JP" dirty="0" smtClean="0"/>
          </a:p>
          <a:p>
            <a:pPr lvl="2"/>
            <a:endParaRPr kumimoji="1" lang="en-US" altLang="ja-JP" dirty="0" smtClean="0"/>
          </a:p>
          <a:p>
            <a:r>
              <a:rPr kumimoji="1" lang="ja-JP" altLang="en-US" dirty="0" smtClean="0"/>
              <a:t>例外リンクレジスタ</a:t>
            </a:r>
            <a:r>
              <a:rPr kumimoji="1" lang="en-US" altLang="ja-JP" dirty="0" smtClean="0"/>
              <a:t>(ELR)</a:t>
            </a:r>
          </a:p>
          <a:p>
            <a:pPr lvl="1"/>
            <a:r>
              <a:rPr kumimoji="1" lang="ja-JP" altLang="en-US" dirty="0" smtClean="0"/>
              <a:t>例外からの戻りアドレスを保持する</a:t>
            </a:r>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a:t>
            </a:fld>
            <a:endParaRPr lang="en-US" altLang="ja-JP"/>
          </a:p>
        </p:txBody>
      </p:sp>
    </p:spTree>
    <p:extLst>
      <p:ext uri="{BB962C8B-B14F-4D97-AF65-F5344CB8AC3E}">
        <p14:creationId xmlns:p14="http://schemas.microsoft.com/office/powerpoint/2010/main" val="1336190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AArch64 Special Register</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000" dirty="0" smtClean="0"/>
              <a:t>保存プロセッサステータスレジスタ</a:t>
            </a:r>
            <a:r>
              <a:rPr kumimoji="1" lang="en-US" altLang="ja-JP" sz="2000" dirty="0" smtClean="0"/>
              <a:t>(SPSR)</a:t>
            </a:r>
          </a:p>
          <a:p>
            <a:pPr lvl="1"/>
            <a:r>
              <a:rPr kumimoji="1" lang="ja-JP" altLang="en-US" sz="2000" dirty="0" smtClean="0"/>
              <a:t>例外発生時の</a:t>
            </a:r>
            <a:r>
              <a:rPr kumimoji="1" lang="en-US" altLang="ja-JP" sz="2000" dirty="0" smtClean="0"/>
              <a:t>PSTATE</a:t>
            </a:r>
            <a:r>
              <a:rPr kumimoji="1" lang="ja-JP" altLang="en-US" sz="2000" dirty="0" smtClean="0"/>
              <a:t>の内容が保存される</a:t>
            </a:r>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a:t>
            </a:fld>
            <a:endParaRPr lang="en-US" altLang="ja-JP"/>
          </a:p>
        </p:txBody>
      </p:sp>
      <p:pic>
        <p:nvPicPr>
          <p:cNvPr id="5" name="図 4"/>
          <p:cNvPicPr>
            <a:picLocks noChangeAspect="1"/>
          </p:cNvPicPr>
          <p:nvPr/>
        </p:nvPicPr>
        <p:blipFill>
          <a:blip r:embed="rId2"/>
          <a:stretch>
            <a:fillRect/>
          </a:stretch>
        </p:blipFill>
        <p:spPr>
          <a:xfrm>
            <a:off x="1630967" y="1828800"/>
            <a:ext cx="5676140" cy="843355"/>
          </a:xfrm>
          <a:prstGeom prst="rect">
            <a:avLst/>
          </a:prstGeom>
        </p:spPr>
      </p:pic>
      <p:pic>
        <p:nvPicPr>
          <p:cNvPr id="6" name="図 5"/>
          <p:cNvPicPr>
            <a:picLocks noChangeAspect="1"/>
          </p:cNvPicPr>
          <p:nvPr/>
        </p:nvPicPr>
        <p:blipFill>
          <a:blip r:embed="rId3"/>
          <a:stretch>
            <a:fillRect/>
          </a:stretch>
        </p:blipFill>
        <p:spPr>
          <a:xfrm>
            <a:off x="2182197" y="2605886"/>
            <a:ext cx="5110246" cy="3882005"/>
          </a:xfrm>
          <a:prstGeom prst="rect">
            <a:avLst/>
          </a:prstGeom>
        </p:spPr>
      </p:pic>
    </p:spTree>
    <p:extLst>
      <p:ext uri="{BB962C8B-B14F-4D97-AF65-F5344CB8AC3E}">
        <p14:creationId xmlns:p14="http://schemas.microsoft.com/office/powerpoint/2010/main" val="2560398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AArch64 Special Register</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2000" dirty="0" smtClean="0"/>
              <a:t>Processor State(PSTAE)</a:t>
            </a:r>
          </a:p>
          <a:p>
            <a:pPr lvl="1"/>
            <a:r>
              <a:rPr lang="en-US" altLang="ja-JP" sz="2000" dirty="0" smtClean="0"/>
              <a:t>ARMv7</a:t>
            </a:r>
            <a:r>
              <a:rPr lang="ja-JP" altLang="en-US" sz="2000" dirty="0" smtClean="0"/>
              <a:t>の</a:t>
            </a:r>
            <a:r>
              <a:rPr lang="en-US" altLang="ja-JP" sz="2000" dirty="0" smtClean="0"/>
              <a:t>CPSR</a:t>
            </a:r>
            <a:r>
              <a:rPr lang="ja-JP" altLang="en-US" sz="2000" dirty="0" smtClean="0"/>
              <a:t>とは異なりレジスタが存在しない</a:t>
            </a:r>
            <a:endParaRPr lang="en-US" altLang="ja-JP" sz="2000" dirty="0" smtClean="0"/>
          </a:p>
          <a:p>
            <a:pPr lvl="1"/>
            <a:r>
              <a:rPr kumimoji="1" lang="ja-JP" altLang="en-US" sz="2000" dirty="0" smtClean="0"/>
              <a:t>個別のフラグにアクセスする</a:t>
            </a:r>
            <a:endParaRPr kumimoji="1" lang="en-US" altLang="ja-JP" sz="2000" dirty="0" smtClean="0"/>
          </a:p>
          <a:p>
            <a:pPr lvl="1"/>
            <a:r>
              <a:rPr kumimoji="1" lang="ja-JP" altLang="en-US" sz="2000" dirty="0" smtClean="0"/>
              <a:t>例外発生時に</a:t>
            </a:r>
            <a:r>
              <a:rPr kumimoji="1" lang="en-US" altLang="ja-JP" sz="2000" dirty="0" err="1" smtClean="0"/>
              <a:t>SPSR_ELn</a:t>
            </a:r>
            <a:r>
              <a:rPr kumimoji="1" lang="ja-JP" altLang="en-US" sz="2000" dirty="0" err="1" smtClean="0"/>
              <a:t>に保</a:t>
            </a:r>
            <a:r>
              <a:rPr kumimoji="1" lang="ja-JP" altLang="en-US" sz="2000" dirty="0" smtClean="0"/>
              <a:t>存される</a:t>
            </a:r>
            <a:endParaRPr kumimoji="1" lang="en-US" altLang="ja-JP" sz="2000" dirty="0" smtClean="0"/>
          </a:p>
          <a:p>
            <a:pPr lvl="1"/>
            <a:r>
              <a:rPr kumimoji="1" lang="en-US" altLang="ja-JP" sz="2000" dirty="0" smtClean="0"/>
              <a:t>EL0</a:t>
            </a:r>
            <a:r>
              <a:rPr kumimoji="1" lang="ja-JP" altLang="en-US" sz="2000" dirty="0" smtClean="0"/>
              <a:t>からは</a:t>
            </a:r>
            <a:r>
              <a:rPr kumimoji="1" lang="en-US" altLang="ja-JP" sz="2000" dirty="0" smtClean="0"/>
              <a:t>N,Z,C,V</a:t>
            </a:r>
            <a:r>
              <a:rPr kumimoji="1" lang="ja-JP" altLang="en-US" sz="2000" dirty="0" smtClean="0"/>
              <a:t>のみアクセス可能</a:t>
            </a:r>
            <a:endParaRPr kumimoji="1" lang="en-US" altLang="ja-JP" sz="20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a:t>
            </a:fld>
            <a:endParaRPr lang="en-US" altLang="ja-JP"/>
          </a:p>
        </p:txBody>
      </p:sp>
      <p:pic>
        <p:nvPicPr>
          <p:cNvPr id="5" name="図 4"/>
          <p:cNvPicPr>
            <a:picLocks noChangeAspect="1"/>
          </p:cNvPicPr>
          <p:nvPr/>
        </p:nvPicPr>
        <p:blipFill>
          <a:blip r:embed="rId2"/>
          <a:stretch>
            <a:fillRect/>
          </a:stretch>
        </p:blipFill>
        <p:spPr>
          <a:xfrm>
            <a:off x="6889721" y="1541253"/>
            <a:ext cx="2527902" cy="4742372"/>
          </a:xfrm>
          <a:prstGeom prst="rect">
            <a:avLst/>
          </a:prstGeom>
        </p:spPr>
      </p:pic>
    </p:spTree>
    <p:extLst>
      <p:ext uri="{BB962C8B-B14F-4D97-AF65-F5344CB8AC3E}">
        <p14:creationId xmlns:p14="http://schemas.microsoft.com/office/powerpoint/2010/main" val="3427764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System register</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000" dirty="0" smtClean="0"/>
              <a:t>システムコンフィギュレーションのためのレジスタ</a:t>
            </a:r>
            <a:endParaRPr kumimoji="1" lang="en-US" altLang="ja-JP" sz="2000" dirty="0" smtClean="0"/>
          </a:p>
          <a:p>
            <a:endParaRPr kumimoji="1" lang="en-US" altLang="ja-JP" sz="2000" dirty="0" smtClean="0"/>
          </a:p>
          <a:p>
            <a:r>
              <a:rPr kumimoji="1" lang="en-US" altLang="ja-JP" sz="2000" dirty="0" smtClean="0"/>
              <a:t>MSR/MRS</a:t>
            </a:r>
            <a:r>
              <a:rPr kumimoji="1" lang="ja-JP" altLang="en-US" sz="2000" dirty="0" smtClean="0"/>
              <a:t>命令によりアクセス</a:t>
            </a:r>
            <a:endParaRPr kumimoji="1" lang="en-US" altLang="ja-JP" sz="2000" dirty="0" smtClean="0"/>
          </a:p>
          <a:p>
            <a:pPr lvl="1"/>
            <a:r>
              <a:rPr lang="en-US" altLang="ja-JP" sz="2000" dirty="0"/>
              <a:t>MRS x0, TTBR0_EL1 // Move TTBR0_EL1 into x0</a:t>
            </a:r>
          </a:p>
          <a:p>
            <a:pPr lvl="1"/>
            <a:r>
              <a:rPr lang="en-US" altLang="ja-JP" sz="2000" dirty="0"/>
              <a:t>MSR TTBR0_EL1, x0 // Move x0 into </a:t>
            </a:r>
            <a:r>
              <a:rPr lang="en-US" altLang="ja-JP" sz="2000" dirty="0" smtClean="0"/>
              <a:t>TTBR0_EL1</a:t>
            </a:r>
          </a:p>
          <a:p>
            <a:pPr lvl="1"/>
            <a:endParaRPr kumimoji="1" lang="en-US" altLang="ja-JP" sz="2000" dirty="0" smtClean="0"/>
          </a:p>
          <a:p>
            <a:r>
              <a:rPr kumimoji="1" lang="en-US" altLang="ja-JP" sz="2000" dirty="0" err="1" smtClean="0"/>
              <a:t>XX_ELn</a:t>
            </a:r>
            <a:r>
              <a:rPr lang="en-US" altLang="ja-JP" sz="2000" dirty="0"/>
              <a:t> </a:t>
            </a:r>
            <a:r>
              <a:rPr lang="ja-JP" altLang="en-US" sz="2000" dirty="0" smtClean="0"/>
              <a:t>と付いているレジスタはバンクレジスタであり，</a:t>
            </a:r>
            <a:r>
              <a:rPr lang="en-US" altLang="ja-JP" sz="2000" dirty="0" smtClean="0"/>
              <a:t>n</a:t>
            </a:r>
            <a:r>
              <a:rPr lang="ja-JP" altLang="en-US" sz="2000" dirty="0" smtClean="0"/>
              <a:t>以上の</a:t>
            </a:r>
            <a:r>
              <a:rPr lang="en-US" altLang="ja-JP" sz="2000" dirty="0" smtClean="0"/>
              <a:t>EL</a:t>
            </a:r>
            <a:r>
              <a:rPr lang="ja-JP" altLang="en-US" sz="2000" dirty="0" smtClean="0"/>
              <a:t>からアクセス可能</a:t>
            </a:r>
            <a:endParaRPr lang="en-US" altLang="ja-JP" sz="2000" dirty="0" smtClean="0"/>
          </a:p>
          <a:p>
            <a:pPr lvl="1"/>
            <a:r>
              <a:rPr kumimoji="1" lang="en-US" altLang="ja-JP" sz="2000" dirty="0" smtClean="0"/>
              <a:t>TTBR0_EL1 : EL1,2,3</a:t>
            </a:r>
            <a:r>
              <a:rPr kumimoji="1" lang="ja-JP" altLang="en-US" sz="2000" dirty="0" smtClean="0"/>
              <a:t>からアクセス可能</a:t>
            </a:r>
            <a:endParaRPr kumimoji="1" lang="en-US" altLang="ja-JP" sz="2000" dirty="0" smtClean="0"/>
          </a:p>
          <a:p>
            <a:pPr lvl="1"/>
            <a:r>
              <a:rPr lang="en-US" altLang="ja-JP" sz="2000" dirty="0" smtClean="0"/>
              <a:t>TTBR0_EL2 : EL2,3</a:t>
            </a:r>
            <a:r>
              <a:rPr lang="ja-JP" altLang="en-US" sz="2000" dirty="0" smtClean="0"/>
              <a:t>からアクセス可能</a:t>
            </a:r>
            <a:endParaRPr kumimoji="1" lang="en-US" altLang="ja-JP" sz="20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8</a:t>
            </a:fld>
            <a:endParaRPr lang="en-US" altLang="ja-JP"/>
          </a:p>
        </p:txBody>
      </p:sp>
    </p:spTree>
    <p:extLst>
      <p:ext uri="{BB962C8B-B14F-4D97-AF65-F5344CB8AC3E}">
        <p14:creationId xmlns:p14="http://schemas.microsoft.com/office/powerpoint/2010/main" val="797879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Endianess</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smtClean="0"/>
              <a:t>リトルエンディアン</a:t>
            </a:r>
            <a:r>
              <a:rPr lang="en-US" altLang="ja-JP" sz="2000" dirty="0" smtClean="0"/>
              <a:t>(LE)</a:t>
            </a:r>
          </a:p>
          <a:p>
            <a:pPr lvl="1"/>
            <a:r>
              <a:rPr lang="en-US" altLang="ja-JP" sz="2000" dirty="0" smtClean="0"/>
              <a:t>LSB</a:t>
            </a:r>
            <a:r>
              <a:rPr lang="ja-JP" altLang="en-US" sz="2000" dirty="0" smtClean="0"/>
              <a:t>からメモリに格納</a:t>
            </a:r>
            <a:endParaRPr lang="en-US" altLang="ja-JP" sz="2000" dirty="0" smtClean="0"/>
          </a:p>
          <a:p>
            <a:r>
              <a:rPr lang="ja-JP" altLang="en-US" sz="2000" dirty="0" smtClean="0"/>
              <a:t>ビックエンディアン</a:t>
            </a:r>
            <a:r>
              <a:rPr lang="en-US" altLang="ja-JP" sz="2000" dirty="0" smtClean="0"/>
              <a:t>(BE)</a:t>
            </a:r>
          </a:p>
          <a:p>
            <a:pPr lvl="1"/>
            <a:r>
              <a:rPr lang="en-US" altLang="ja-JP" sz="2000" dirty="0" smtClean="0"/>
              <a:t>MSB</a:t>
            </a:r>
            <a:r>
              <a:rPr lang="ja-JP" altLang="en-US" sz="2000" dirty="0" smtClean="0"/>
              <a:t>からメモリに格納</a:t>
            </a:r>
            <a:endParaRPr lang="en-US" altLang="ja-JP" sz="2000" dirty="0" smtClean="0"/>
          </a:p>
          <a:p>
            <a:r>
              <a:rPr lang="ja-JP" altLang="en-US" sz="2000" dirty="0" smtClean="0"/>
              <a:t>エンディアンの設定</a:t>
            </a:r>
            <a:endParaRPr lang="en-US" altLang="ja-JP" sz="2000" dirty="0" smtClean="0"/>
          </a:p>
          <a:p>
            <a:pPr lvl="1"/>
            <a:r>
              <a:rPr lang="en-US" altLang="ja-JP" sz="2000" dirty="0" smtClean="0"/>
              <a:t>EL</a:t>
            </a:r>
            <a:r>
              <a:rPr lang="ja-JP" altLang="en-US" sz="2000" dirty="0" smtClean="0"/>
              <a:t>毎に設定可能</a:t>
            </a:r>
            <a:endParaRPr lang="en-US" altLang="ja-JP" sz="2000" dirty="0" smtClean="0"/>
          </a:p>
          <a:p>
            <a:pPr lvl="1"/>
            <a:r>
              <a:rPr lang="ja-JP" altLang="en-US" sz="2000" dirty="0" smtClean="0"/>
              <a:t>プロセッサとしてどちらかのエンディアンのみしかサポートしていない場合もある</a:t>
            </a:r>
            <a:endParaRPr lang="en-US" altLang="ja-JP" sz="2000"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9</a:t>
            </a:fld>
            <a:endParaRPr lang="en-US" altLang="ja-JP"/>
          </a:p>
        </p:txBody>
      </p:sp>
      <p:pic>
        <p:nvPicPr>
          <p:cNvPr id="5" name="図 4"/>
          <p:cNvPicPr>
            <a:picLocks noChangeAspect="1"/>
          </p:cNvPicPr>
          <p:nvPr/>
        </p:nvPicPr>
        <p:blipFill>
          <a:blip r:embed="rId2"/>
          <a:stretch>
            <a:fillRect/>
          </a:stretch>
        </p:blipFill>
        <p:spPr>
          <a:xfrm>
            <a:off x="5784011" y="909636"/>
            <a:ext cx="3032185" cy="1528727"/>
          </a:xfrm>
          <a:prstGeom prst="rect">
            <a:avLst/>
          </a:prstGeom>
        </p:spPr>
      </p:pic>
    </p:spTree>
    <p:extLst>
      <p:ext uri="{BB962C8B-B14F-4D97-AF65-F5344CB8AC3E}">
        <p14:creationId xmlns:p14="http://schemas.microsoft.com/office/powerpoint/2010/main" val="3165659815"/>
      </p:ext>
    </p:extLst>
  </p:cSld>
  <p:clrMapOvr>
    <a:masterClrMapping/>
  </p:clrMapOvr>
</p:sld>
</file>

<file path=ppt/theme/theme1.xml><?xml version="1.0" encoding="utf-8"?>
<a:theme xmlns:a="http://schemas.openxmlformats.org/drawingml/2006/main" name="1_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1_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FF0000"/>
          </a:solidFill>
          <a:prstDash val="solid"/>
          <a:round/>
          <a:headEnd type="none" w="med" len="med"/>
          <a:tailEnd type="triangle" w="med" len="med"/>
        </a:ln>
        <a:effectLst/>
      </a:spPr>
      <a:bodyPr vert="horz" wrap="none" lIns="90000" tIns="46800" rIns="90000" bIns="46800" numCol="1" rtlCol="0"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txDef>
      <a:spPr>
        <a:noFill/>
      </a:spPr>
      <a:bodyPr wrap="none" rtlCol="0">
        <a:spAutoFit/>
      </a:bodyPr>
      <a:lstStyle>
        <a:defPPr>
          <a:defRPr kumimoji="1" smtClean="0">
            <a:latin typeface="メイリオ" panose="020B0604030504040204" pitchFamily="50" charset="-128"/>
            <a:ea typeface="メイリオ" panose="020B0604030504040204" pitchFamily="50" charset="-128"/>
            <a:cs typeface="メイリオ" panose="020B0604030504040204" pitchFamily="50" charset="-128"/>
          </a:defRPr>
        </a:defPPr>
      </a:lstStyle>
    </a:txDef>
  </a:objectDefaults>
  <a:extraClrSchemeLst>
    <a:extraClrScheme>
      <a:clrScheme name="1_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AA7F4993-B562-4C95-84E3-6922FB76AC30}"/>
    </a:ext>
  </a:extLst>
</a:theme>
</file>

<file path=ppt/theme/theme2.xml><?xml version="1.0" encoding="utf-8"?>
<a:theme xmlns:a="http://schemas.openxmlformats.org/drawingml/2006/main" name="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objectDefaults>
  <a:extraClrSchemeLst>
    <a:extraClrScheme>
      <a:clrScheme name="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337ED59A-963E-48AA-AB43-B376C4BC1368}"/>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テンプレート</Template>
  <TotalTime>52581</TotalTime>
  <Words>719</Words>
  <Application>Microsoft Office PowerPoint</Application>
  <PresentationFormat>A4 210 x 297 mm</PresentationFormat>
  <Paragraphs>128</Paragraphs>
  <Slides>16</Slides>
  <Notes>1</Notes>
  <HiddenSlides>0</HiddenSlides>
  <MMClips>0</MMClips>
  <ScaleCrop>false</ScaleCrop>
  <HeadingPairs>
    <vt:vector size="8" baseType="variant">
      <vt:variant>
        <vt:lpstr>使用されているフォント</vt:lpstr>
      </vt:variant>
      <vt:variant>
        <vt:i4>10</vt:i4>
      </vt:variant>
      <vt:variant>
        <vt:lpstr>テーマ</vt:lpstr>
      </vt:variant>
      <vt:variant>
        <vt:i4>2</vt:i4>
      </vt:variant>
      <vt:variant>
        <vt:lpstr>埋め込まれた OLE サーバー</vt:lpstr>
      </vt:variant>
      <vt:variant>
        <vt:i4>1</vt:i4>
      </vt:variant>
      <vt:variant>
        <vt:lpstr>スライド タイトル</vt:lpstr>
      </vt:variant>
      <vt:variant>
        <vt:i4>16</vt:i4>
      </vt:variant>
    </vt:vector>
  </HeadingPairs>
  <TitlesOfParts>
    <vt:vector size="29" baseType="lpstr">
      <vt:lpstr>ＤＦＰ太丸ゴシック体</vt:lpstr>
      <vt:lpstr>ＭＳ Ｐゴシック</vt:lpstr>
      <vt:lpstr>ＭＳ Ｐ明朝</vt:lpstr>
      <vt:lpstr>ＭＳ ゴシック</vt:lpstr>
      <vt:lpstr>ＭＳ 明朝</vt:lpstr>
      <vt:lpstr>メイリオ</vt:lpstr>
      <vt:lpstr>Arial</vt:lpstr>
      <vt:lpstr>Monotype Corsiva</vt:lpstr>
      <vt:lpstr>Times New Roman</vt:lpstr>
      <vt:lpstr>Wingdings</vt:lpstr>
      <vt:lpstr>1_ERTLテンプレート</vt:lpstr>
      <vt:lpstr>ERTLテンプレート</vt:lpstr>
      <vt:lpstr>Image</vt:lpstr>
      <vt:lpstr>ARMv8-A勉強会資料 基本(4章)</vt:lpstr>
      <vt:lpstr>Chapter 4 : ARMv8 Registers</vt:lpstr>
      <vt:lpstr>AArch64 Special Register</vt:lpstr>
      <vt:lpstr>AArch64 Special Register</vt:lpstr>
      <vt:lpstr>AArch64 Special Register</vt:lpstr>
      <vt:lpstr>AArch64 Special Register</vt:lpstr>
      <vt:lpstr>AArch64 Special Register</vt:lpstr>
      <vt:lpstr>System register</vt:lpstr>
      <vt:lpstr>Endianess</vt:lpstr>
      <vt:lpstr>Changing execution state</vt:lpstr>
      <vt:lpstr>Changing execution state</vt:lpstr>
      <vt:lpstr>Changing execution state</vt:lpstr>
      <vt:lpstr>Changing execution state</vt:lpstr>
      <vt:lpstr>NEON and floating-point registers</vt:lpstr>
      <vt:lpstr>NEON and floating-point registers</vt:lpstr>
      <vt:lpstr>NEON and floating-point registers</vt:lpstr>
    </vt:vector>
  </TitlesOfParts>
  <Company>ertl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SpeC記述のC記述への変換 （SpecCによるソフトウェア記述の実装記述への変換）</dc:title>
  <dc:creator>honda</dc:creator>
  <cp:lastModifiedBy>本田 晋也</cp:lastModifiedBy>
  <cp:revision>2288</cp:revision>
  <cp:lastPrinted>2019-02-26T04:36:26Z</cp:lastPrinted>
  <dcterms:created xsi:type="dcterms:W3CDTF">2002-10-25T18:44:00Z</dcterms:created>
  <dcterms:modified xsi:type="dcterms:W3CDTF">2019-03-18T04:00:08Z</dcterms:modified>
</cp:coreProperties>
</file>